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4BF5-2B65-457C-B684-26444DBBE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3E5E25-6A5E-4F62-92AE-FBF6FE479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83F84-82AB-497C-9823-94EF1537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AA582-156C-4D2F-84FA-10A0E8810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D0217-6D20-4321-B304-A23640AA5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2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0FD8D-9F00-42A5-B768-1C37A01A5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11B0B-07DF-44D1-9F62-FE1F2F63C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01E66-D133-4A45-869F-B8B329851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30E3F-F2EA-4A9F-9252-203D6503F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728C0-D1E9-4E30-B4D1-5E376BDA1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7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3EE42-9B48-461D-975A-7CCE8B455E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AFD6A0-3F7D-463B-95E8-8442714BC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C726A-3361-4068-8485-C45D94189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2C390-30FE-4DAF-9E4E-3D5B27F73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C13A2-97AE-4093-B6B3-710280A9E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2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579EF-D409-448B-99E2-6D372CF6B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E84F7-1729-4812-BC4B-4FB42B6F0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95215-4AFC-4500-BF72-A62A32122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6F238-E83E-40F3-8259-575043B16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40A9E-7D18-4FCB-A831-4419F3653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1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399D5-764B-40B4-9DD6-19F41288A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48193-2DAB-4A3A-9C38-9D97D575C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7A18E-C2B4-48BD-9441-40F56643F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A244A-A6B1-4F7B-9997-2C095E3B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0145D-ACED-4A2E-92E4-BF80394B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0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A4DF8-E4B2-4725-9E13-5E377FEFB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A3BC0-86D8-4E8A-9CEE-B541CA1AF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2B160-686E-4EE7-8777-F30FFF7A5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E6A18-80FB-4EDB-8AF2-1E79C3C4F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52F91-6E16-48BE-8AE9-C385A86B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0B34A-4649-4B3A-A5C5-37D94ED1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5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91FFC-49C8-47CB-B7C2-541FD1C7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4D72F-6371-40C1-9D5D-D83F24226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6E8B80-7C7D-4380-9476-C13D4B682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4A14BE-E798-4EFA-BFFE-8A54DF0086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4FC099-6232-4107-8699-37F5083E6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E84A28-BD9A-4680-A7A7-A88AFF0E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4ECD47-DD9E-4171-96EE-62C4C508E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01C0C3-9A24-40BA-BC99-4A9DAAB34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34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52B53-D8C3-4AC4-A889-C064EDB2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38EBB-B024-41BF-B505-39FB94F8C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8DB7E5-A3D8-49EC-B21C-16D9C6E83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C788A6-7C54-44F5-97B3-CF3C227A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8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E1FF6D-3BC3-41D0-AEBA-6C1490DCD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34CDDA-31E1-4414-8ADD-51128223B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86C6-0D8B-4E1C-B428-3F924E3A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EA548-AFDC-4C9E-A0A1-EEE86EC0A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63275-D6E1-4CE9-BD37-5C6825FC5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762D5-8160-4C1D-91DE-8902FE4C7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A2D36-700C-4893-ADA9-F1F88CC59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511C0-2C1B-4740-8563-B446100A6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8F5561-D522-4419-B4F0-BE6B27E5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0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3BFA0-D0D7-4A45-AB38-FA97CD1BB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5B1B99-04ED-417E-BD7C-C250247419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317E68-EC01-4AEF-BA4E-7629EF6FB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5C1919-9098-4B59-9515-286427828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32C546-8155-408B-9138-8586503CB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FCEB3-83DA-4EB3-B86A-216726B0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6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CDA302-189E-4056-BDC6-16623AAAE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9220E-6EA3-49A5-8B39-604899D95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D6DA6-DA2E-47A7-85D7-C4C515E529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C3320-1565-44C8-9D20-B7ED1D824DC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CE8D9-6DB9-4AA9-8ED1-551679438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D24EB-5185-4160-B66D-E65EE86875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1E732-340F-4C76-B864-CC454D44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0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92FF5-EF55-489B-A6C3-B568B1B990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B9E118-CEAB-477E-8D12-C0C004BAA0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FD38FFE4-748C-4D13-8EC8-8EC7EC18A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343" y="0"/>
            <a:ext cx="5116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057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2021-09-17T13:18:33Z</dcterms:created>
  <dcterms:modified xsi:type="dcterms:W3CDTF">2021-09-17T13:18:59Z</dcterms:modified>
</cp:coreProperties>
</file>