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99205-54EF-4C7D-9965-074E68DA9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D2F79-00B9-4E53-A005-E057E7E2E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E0260-BC79-47FA-92B1-503F02298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9A0E3-1436-49FE-8F53-842A8401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0B819-9A0C-4FDF-92E1-7E7E2BC9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7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A3E8-E9ED-4C33-8CA9-25044CAC4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8EAB7-5B7F-41EA-B606-C0EED1C7A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C0DA2-0021-45B2-A7FB-0067745D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0F09B-CFDB-4B46-B9E9-95A9945B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B51E4-8934-48DD-8AEA-639B89960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029464-2678-4140-915C-45F1971F4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907D3-E29C-41D7-849B-847824417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61303-3045-44AB-8F71-4C767E077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D0D5E-C965-4878-80EB-5A98D2AB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5F928-DEA7-4B11-8679-9BB72BF6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7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74B91-D734-48F1-8434-C1D7214C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5DD17-D2D4-4447-A514-364D1F803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FA469-B6E7-408D-B96F-591E9218F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8218D-0BCF-43F6-A2BE-54979FDD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D0BE6-6801-4D9F-9A89-0558113A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6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DF6D-B20C-4D77-AC98-2B1D6E2C6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8AED-16CE-4DC4-9E5F-34142AE36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1D2CF-CA23-495F-BAAE-C2FE050E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97C0D-C68B-497C-AA40-91D4ECFA3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01F83-2A27-462F-8672-A0F4B073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2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68ED-AFF4-4BBE-BA72-28FA5840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EB3C2-E83A-48E1-BD93-09F57999E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2E18D9-825A-4116-97EE-A09BF0925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B1EEA-4570-4203-922E-C3D596CE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F2443-982B-4DA8-AFBC-7267E1B1F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FCF3-A9AD-435D-976B-D5C46CD03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7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A14A3-A912-434B-8B2A-B99A72291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0E820-E52F-456F-BE14-86E4B0E9D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8225D-04A7-45D7-9CD6-D91A14ED1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AFD200-54A5-4495-95ED-EB47D2C2C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D2CF4A-F17C-45D3-BE3E-133F827448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F2161B-DDDE-4985-9833-235B54150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CE1B1F-4601-440D-B4E6-F9413985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113F3-742F-486C-A543-CEEE4B75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4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ABA2B-192D-402A-BB2F-31E895535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0CE05D-D8DF-4952-B937-38924A42A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02723-FFBC-4D76-9123-ECC5C327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97E90-9CE5-4B9B-A362-BE3492867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3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943ED-98E1-4686-A1CD-6DFC4F5F2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E9C0A6-19B1-41D6-8F02-04D4984AC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6823F-3EFF-43A5-8586-B5A79FEC5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9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A137-8D80-41D8-9ABC-76079A08C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49424-50FA-411E-B05B-4D53384BA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69CEA-3FEE-4618-BF53-178386D8F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458A7-C243-4E1F-9B11-D484A64E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6143F-2B85-4B32-988E-F589F3B8E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7D7F-B71E-4BBC-A894-3192D175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1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775C2-DDC6-432A-A6D8-DACADDAA9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8D9FD4-C392-441A-A4F2-CBE39EEB5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4F126-98A7-49A2-B82F-41712F8D6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05979-13C2-4102-A37A-867B5442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59D13-162E-4EA1-972C-A5AD1743C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26FFB-F88D-4D51-B712-C4FBA9EFC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8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A7E2E-527D-4BA3-9545-220C1B63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A6890-4E26-404D-8481-182C07015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1D0-C9C6-4FFD-A6C5-53E5040F49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32097-1FFA-486B-BFCE-92AA43DD3A8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E7AB7-8770-4A18-8A21-9F0CE22C2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D1010-12AB-4778-B4C4-54949EB8A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ACACD-F15D-45D8-A442-83B73866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6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5A799-66B8-44EF-872A-4A4F6FF501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E695E-BFA0-49E8-852F-CE39D2F3EA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83761941-A608-4CA5-BFD3-12463B3F1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16711" cy="6858000"/>
          </a:xfrm>
          <a:prstGeom prst="rect">
            <a:avLst/>
          </a:prstGeom>
        </p:spPr>
      </p:pic>
      <p:pic>
        <p:nvPicPr>
          <p:cNvPr id="7" name="Picture 6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62CAAABE-E9BE-46A1-8B0F-16CA79B62B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372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9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1B8C-32B3-4FFC-8679-7C921C4A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83601E9F-C0FF-4B53-B237-F31FE6231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16711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C33BBC5B-A7C4-462C-BE95-5CF4EC691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710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378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2021-09-17T13:19:02Z</dcterms:created>
  <dcterms:modified xsi:type="dcterms:W3CDTF">2021-09-17T14:33:12Z</dcterms:modified>
</cp:coreProperties>
</file>