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0F8F6-0D27-4F0F-8A69-71A5CBBFD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15978C-55EC-40CA-A5B9-AF25CACB8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DA8FE-0A12-4A50-A008-1CC3FEF5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09FBF-4E59-4D15-ABD8-D8A97AF1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4F707-9D11-4847-A5E1-46645985B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0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B7CB-1960-4767-929B-08711697E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C0169F-AD66-4330-B140-914948371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C0E1E-5BF6-4514-A8F9-B3905D02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DA927-5B74-4886-8167-203D8854B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24300-AD2D-4511-BCDD-9962072D8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9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27754A-9FFE-42B6-8101-FAED01AD8F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491BC-8EC7-413E-AB90-F919F7E8F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48DE9-BDCF-4B3D-AF0D-199B5B63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8AD6E-B96A-4A1A-AFC5-36B7CFDF9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94DC-E27D-4413-BF2B-53AF9799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9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8DF3-36D7-4361-9644-131C81BD9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2FA83-25D7-43ED-AFA6-93DD3166A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3DF17-DAF2-41B6-80BB-F92CCE75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6855E-A43C-4D79-9857-D88976A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F2682-41DB-46E4-9447-56D2773E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2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610D4-57F0-4B5F-890B-9FBEFAC3D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C33F9-9F48-482B-B25A-AD5930076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00020-26C0-4A47-9E89-3D52C656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36FC0-21CD-4F6E-9C0C-516750037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9B631-E107-4057-AC7D-E9E37471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6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563A-1268-4857-AB53-A965AE22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D807F-C6DF-4578-82AF-2233CF3F4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BC3D4-3148-4C1A-9885-02FF6DBE5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8C997-34E4-462C-AA97-7233836DD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64B34-513A-40E3-8E8C-2F5F88FD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E9C75-F482-4266-8797-6875DA3B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1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0D0B-9A55-46F9-B68C-2994688F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F0282-3740-4B8D-930C-2248B3AAE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E9908-8514-4A92-876C-FD041084D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E38B3B-7A27-430D-8D44-6AE4E03C3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A5D8A-A65A-4179-BAC8-33705A72B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732534-1DC3-45BB-B5BE-B91406DDD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6C065-C1A1-461B-8411-B61FE942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ECB4F-1AE2-46CB-87EC-20ED648A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9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E43F5-1566-4356-AD88-46E7A292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C9E2-91AE-4882-8661-FD9789912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AD32A-1528-43A3-97FB-BBC79E70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3616FB-C86F-45D7-987A-242EE75A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6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17511-1E14-4CD3-8376-EB0D5D8D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B77093-BB0D-4A03-AE8E-F584E89F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08F54-6B6C-4C3D-87AD-7C4EF841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4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8A9EC-66E2-4993-A64B-EBDE7A53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7BA45-AB25-4822-84B9-745DF704C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A23FA-B058-4EBC-A6A0-EB208A55C1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EFDBA-95F6-4DE5-A355-67ADD43A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C3ACA-3608-46CF-9168-098C018B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BABC2-E7CE-4437-9D97-2CDA7BC41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4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4423-922F-4ADB-9BA3-B3E2A561E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2DF11F-63BE-46EC-BF96-D6EFBCD02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EB1053-9490-45F4-9F68-8DC0B817A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BC739B-1C86-4235-A29A-404A85A5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878C-FD0D-4924-A5A2-82B655E0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39663-6E1A-45CD-B430-5AC497D1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3FB0CD-532F-4EC9-8997-49E64F0F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44311-79F7-4615-9754-B0F72FABA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B1E18-D67B-4B4A-A4D2-8B02339348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4AE96-40E5-43AB-BC58-B376A8177466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B7A36-E339-456E-B66C-AEB5755E1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3E88F-10DE-4AE5-AE45-D68009A48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DFB16-27AE-4AEB-9039-E8DA03190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8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8B34D-3BBE-4D94-A4A4-8A9516CDFB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98FE0D-5347-4727-83DF-B44065B87F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09C6CCBE-0737-4EAD-A5FB-83236289B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6" y="0"/>
            <a:ext cx="5116711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E65F880C-02E6-4FE9-B550-82F03AF51E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927" y="0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6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3F5EA-1D49-4F94-9062-0189D9A3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3B56276E-4091-4E72-947B-29BE80EAB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772" y="0"/>
            <a:ext cx="5116711" cy="6858000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9C7DEA9C-BC84-4C88-AB3D-87B92E2F8F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1" y="0"/>
            <a:ext cx="5116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46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08DBF-B1AC-440B-950F-12EAD4BDF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6D746FFF-9B14-4C40-A219-FA1BE82F2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46" y="0"/>
            <a:ext cx="5116711" cy="6858000"/>
          </a:xfrm>
        </p:spPr>
      </p:pic>
    </p:spTree>
    <p:extLst>
      <p:ext uri="{BB962C8B-B14F-4D97-AF65-F5344CB8AC3E}">
        <p14:creationId xmlns:p14="http://schemas.microsoft.com/office/powerpoint/2010/main" val="1456876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2021-09-16T19:23:13Z</dcterms:created>
  <dcterms:modified xsi:type="dcterms:W3CDTF">2021-09-17T13:15:39Z</dcterms:modified>
</cp:coreProperties>
</file>