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9031-221C-470C-BF76-BAE5405621BF}" type="datetimeFigureOut">
              <a:rPr lang="ko-KR" altLang="en-US" smtClean="0"/>
              <a:t>2015-06-05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3214-4574-43F0-9C45-0E74F43040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46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9031-221C-470C-BF76-BAE5405621BF}" type="datetimeFigureOut">
              <a:rPr lang="ko-KR" altLang="en-US" smtClean="0"/>
              <a:t>2015-06-05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3214-4574-43F0-9C45-0E74F43040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32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3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2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5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60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23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37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3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9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8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7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5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8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2015-06-05T11:07:16Z</dcterms:created>
  <dcterms:modified xsi:type="dcterms:W3CDTF">2015-06-05T11:07:16Z</dcterms:modified>
</cp:coreProperties>
</file>