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0" r:id="rId1"/>
    <p:sldMasterId id="2147484124" r:id="rId2"/>
  </p:sldMasterIdLst>
  <p:notesMasterIdLst>
    <p:notesMasterId r:id="rId38"/>
  </p:notesMasterIdLst>
  <p:handoutMasterIdLst>
    <p:handoutMasterId r:id="rId39"/>
  </p:handoutMasterIdLst>
  <p:sldIdLst>
    <p:sldId id="461" r:id="rId3"/>
    <p:sldId id="455" r:id="rId4"/>
    <p:sldId id="453" r:id="rId5"/>
    <p:sldId id="454" r:id="rId6"/>
    <p:sldId id="466" r:id="rId7"/>
    <p:sldId id="463" r:id="rId8"/>
    <p:sldId id="464" r:id="rId9"/>
    <p:sldId id="465" r:id="rId10"/>
    <p:sldId id="467" r:id="rId11"/>
    <p:sldId id="468" r:id="rId12"/>
    <p:sldId id="469" r:id="rId13"/>
    <p:sldId id="470" r:id="rId14"/>
    <p:sldId id="471" r:id="rId15"/>
    <p:sldId id="483" r:id="rId16"/>
    <p:sldId id="472" r:id="rId17"/>
    <p:sldId id="484" r:id="rId18"/>
    <p:sldId id="485" r:id="rId19"/>
    <p:sldId id="490" r:id="rId20"/>
    <p:sldId id="491" r:id="rId21"/>
    <p:sldId id="493" r:id="rId22"/>
    <p:sldId id="494" r:id="rId23"/>
    <p:sldId id="474" r:id="rId24"/>
    <p:sldId id="476" r:id="rId25"/>
    <p:sldId id="486" r:id="rId26"/>
    <p:sldId id="487" r:id="rId27"/>
    <p:sldId id="488" r:id="rId28"/>
    <p:sldId id="477" r:id="rId29"/>
    <p:sldId id="489" r:id="rId30"/>
    <p:sldId id="478" r:id="rId31"/>
    <p:sldId id="473" r:id="rId32"/>
    <p:sldId id="475" r:id="rId33"/>
    <p:sldId id="479" r:id="rId34"/>
    <p:sldId id="480" r:id="rId35"/>
    <p:sldId id="481" r:id="rId36"/>
    <p:sldId id="271" r:id="rId37"/>
  </p:sldIdLst>
  <p:sldSz cx="9144000" cy="6858000" type="screen4x3"/>
  <p:notesSz cx="6765925" cy="98758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2BE"/>
    <a:srgbClr val="FFFF66"/>
    <a:srgbClr val="FF6600"/>
    <a:srgbClr val="FFCC66"/>
    <a:srgbClr val="008000"/>
    <a:srgbClr val="FF8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5" autoAdjust="0"/>
    <p:restoredTop sz="91371" autoAdjust="0"/>
  </p:normalViewPr>
  <p:slideViewPr>
    <p:cSldViewPr>
      <p:cViewPr varScale="1">
        <p:scale>
          <a:sx n="82" d="100"/>
          <a:sy n="82" d="100"/>
        </p:scale>
        <p:origin x="-1579" y="-82"/>
      </p:cViewPr>
      <p:guideLst>
        <p:guide orient="horz" pos="2160"/>
        <p:guide orient="horz" pos="935"/>
        <p:guide pos="2880"/>
        <p:guide pos="165"/>
      </p:guideLst>
    </p:cSldViewPr>
  </p:slideViewPr>
  <p:outlineViewPr>
    <p:cViewPr>
      <p:scale>
        <a:sx n="33" d="100"/>
        <a:sy n="33" d="100"/>
      </p:scale>
      <p:origin x="0" y="14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40" y="-108"/>
      </p:cViewPr>
      <p:guideLst>
        <p:guide orient="horz" pos="3111"/>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32638" cy="494345"/>
          </a:xfrm>
          <a:prstGeom prst="rect">
            <a:avLst/>
          </a:prstGeom>
        </p:spPr>
        <p:txBody>
          <a:bodyPr vert="horz" lIns="90978" tIns="45489" rIns="90978" bIns="45489" rtlCol="0"/>
          <a:lstStyle>
            <a:lvl1pPr algn="l">
              <a:defRPr sz="1200"/>
            </a:lvl1pPr>
          </a:lstStyle>
          <a:p>
            <a:endParaRPr lang="ko-KR" altLang="en-US" dirty="0"/>
          </a:p>
        </p:txBody>
      </p:sp>
      <p:sp>
        <p:nvSpPr>
          <p:cNvPr id="3" name="날짜 개체 틀 2"/>
          <p:cNvSpPr>
            <a:spLocks noGrp="1"/>
          </p:cNvSpPr>
          <p:nvPr>
            <p:ph type="dt" sz="quarter" idx="1"/>
          </p:nvPr>
        </p:nvSpPr>
        <p:spPr>
          <a:xfrm>
            <a:off x="3831708" y="0"/>
            <a:ext cx="2932638" cy="494345"/>
          </a:xfrm>
          <a:prstGeom prst="rect">
            <a:avLst/>
          </a:prstGeom>
        </p:spPr>
        <p:txBody>
          <a:bodyPr vert="horz" lIns="90978" tIns="45489" rIns="90978" bIns="45489" rtlCol="0"/>
          <a:lstStyle>
            <a:lvl1pPr algn="r">
              <a:defRPr sz="1200"/>
            </a:lvl1pPr>
          </a:lstStyle>
          <a:p>
            <a:fld id="{4D2D1E67-7B72-44DE-B0C9-C79EA215D535}" type="datetimeFigureOut">
              <a:rPr lang="ko-KR" altLang="en-US" smtClean="0"/>
              <a:pPr/>
              <a:t>2016-06-01</a:t>
            </a:fld>
            <a:endParaRPr lang="ko-KR" altLang="en-US" dirty="0"/>
          </a:p>
        </p:txBody>
      </p:sp>
      <p:sp>
        <p:nvSpPr>
          <p:cNvPr id="4" name="바닥글 개체 틀 3"/>
          <p:cNvSpPr>
            <a:spLocks noGrp="1"/>
          </p:cNvSpPr>
          <p:nvPr>
            <p:ph type="ftr" sz="quarter" idx="2"/>
          </p:nvPr>
        </p:nvSpPr>
        <p:spPr>
          <a:xfrm>
            <a:off x="1" y="9379915"/>
            <a:ext cx="2932638" cy="494344"/>
          </a:xfrm>
          <a:prstGeom prst="rect">
            <a:avLst/>
          </a:prstGeom>
        </p:spPr>
        <p:txBody>
          <a:bodyPr vert="horz" lIns="90978" tIns="45489" rIns="90978" bIns="45489"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3831708" y="9379915"/>
            <a:ext cx="2932638" cy="494344"/>
          </a:xfrm>
          <a:prstGeom prst="rect">
            <a:avLst/>
          </a:prstGeom>
        </p:spPr>
        <p:txBody>
          <a:bodyPr vert="horz" lIns="90978" tIns="45489" rIns="90978" bIns="45489" rtlCol="0" anchor="b"/>
          <a:lstStyle>
            <a:lvl1pPr algn="r">
              <a:defRPr sz="1200"/>
            </a:lvl1pPr>
          </a:lstStyle>
          <a:p>
            <a:fld id="{6A019910-086D-4AC7-87D4-0A02D00AF5D3}" type="slidenum">
              <a:rPr lang="ko-KR" altLang="en-US" smtClean="0"/>
              <a:pPr/>
              <a:t>‹#›</a:t>
            </a:fld>
            <a:endParaRPr lang="ko-KR" altLang="en-US" dirty="0"/>
          </a:p>
        </p:txBody>
      </p:sp>
    </p:spTree>
    <p:extLst>
      <p:ext uri="{BB962C8B-B14F-4D97-AF65-F5344CB8AC3E}">
        <p14:creationId xmlns:p14="http://schemas.microsoft.com/office/powerpoint/2010/main" val="169072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슬라이드 이미지 개체 틀 3"/>
          <p:cNvSpPr>
            <a:spLocks noGrp="1" noRot="1" noChangeAspect="1"/>
          </p:cNvSpPr>
          <p:nvPr>
            <p:ph type="sldImg" idx="2"/>
          </p:nvPr>
        </p:nvSpPr>
        <p:spPr>
          <a:xfrm>
            <a:off x="2389188" y="158750"/>
            <a:ext cx="1803400" cy="1352550"/>
          </a:xfrm>
          <a:prstGeom prst="rect">
            <a:avLst/>
          </a:prstGeom>
          <a:noFill/>
          <a:ln w="12700">
            <a:solidFill>
              <a:prstClr val="black"/>
            </a:solidFill>
          </a:ln>
        </p:spPr>
        <p:txBody>
          <a:bodyPr vert="horz" lIns="90978" tIns="45489" rIns="90978" bIns="45489" rtlCol="0" anchor="ctr"/>
          <a:lstStyle/>
          <a:p>
            <a:endParaRPr lang="ko-KR" altLang="en-US" dirty="0"/>
          </a:p>
        </p:txBody>
      </p:sp>
      <p:sp>
        <p:nvSpPr>
          <p:cNvPr id="5" name="슬라이드 노트 개체 틀 4"/>
          <p:cNvSpPr>
            <a:spLocks noGrp="1"/>
          </p:cNvSpPr>
          <p:nvPr>
            <p:ph type="body" sz="quarter" idx="3"/>
          </p:nvPr>
        </p:nvSpPr>
        <p:spPr>
          <a:xfrm>
            <a:off x="444424" y="1571401"/>
            <a:ext cx="6020420" cy="7721703"/>
          </a:xfrm>
          <a:prstGeom prst="rect">
            <a:avLst/>
          </a:prstGeom>
        </p:spPr>
        <p:txBody>
          <a:bodyPr vert="horz" lIns="90978" tIns="45489" rIns="90978" bIns="45489" rtlCol="0"/>
          <a:lstStyle/>
          <a:p>
            <a:pPr lvl="0"/>
            <a:r>
              <a:rPr lang="ko-KR" altLang="en-US" dirty="0" smtClean="0"/>
              <a:t>마스터 텍스트 스타일을 편집합니다</a:t>
            </a:r>
          </a:p>
        </p:txBody>
      </p:sp>
      <p:sp>
        <p:nvSpPr>
          <p:cNvPr id="7" name="슬라이드 번호 개체 틀 6"/>
          <p:cNvSpPr>
            <a:spLocks noGrp="1"/>
          </p:cNvSpPr>
          <p:nvPr>
            <p:ph type="sldNum" sz="quarter" idx="5"/>
          </p:nvPr>
        </p:nvSpPr>
        <p:spPr>
          <a:xfrm>
            <a:off x="1" y="9604188"/>
            <a:ext cx="6764359" cy="269936"/>
          </a:xfrm>
          <a:prstGeom prst="rect">
            <a:avLst/>
          </a:prstGeom>
        </p:spPr>
        <p:txBody>
          <a:bodyPr vert="horz" lIns="90978" tIns="45489" rIns="90978" bIns="45489" rtlCol="0" anchor="b"/>
          <a:lstStyle>
            <a:lvl1pPr algn="ctr">
              <a:defRPr sz="1200"/>
            </a:lvl1pPr>
          </a:lstStyle>
          <a:p>
            <a:fld id="{7A2192B4-1EAB-443A-93F0-8BC67CB1C982}" type="slidenum">
              <a:rPr lang="ko-KR" altLang="en-US" smtClean="0"/>
              <a:pPr/>
              <a:t>‹#›</a:t>
            </a:fld>
            <a:endParaRPr lang="ko-KR" altLang="en-US" dirty="0"/>
          </a:p>
        </p:txBody>
      </p:sp>
    </p:spTree>
    <p:extLst>
      <p:ext uri="{BB962C8B-B14F-4D97-AF65-F5344CB8AC3E}">
        <p14:creationId xmlns:p14="http://schemas.microsoft.com/office/powerpoint/2010/main" val="1559590074"/>
      </p:ext>
    </p:extLst>
  </p:cSld>
  <p:clrMap bg1="lt1" tx1="dk1" bg2="lt2" tx2="dk2" accent1="accent1" accent2="accent2" accent3="accent3" accent4="accent4" accent5="accent5" accent6="accent6" hlink="hlink" folHlink="folHlink"/>
  <p:notesStyle>
    <a:lvl1pPr marL="0" algn="l" defTabSz="914400" rtl="0" eaLnBrk="1" latinLnBrk="1" hangingPunct="1">
      <a:defRPr sz="2000" kern="1200">
        <a:solidFill>
          <a:schemeClr val="tx1"/>
        </a:solidFill>
        <a:latin typeface="Times New Roman" pitchFamily="18" charset="0"/>
        <a:ea typeface="+mn-ea"/>
        <a:cs typeface="Times New Roman" pitchFamily="18" charset="0"/>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dirty="0" smtClean="0">
                <a:latin typeface="굴림" charset="-127"/>
                <a:ea typeface="맑은 고딕" pitchFamily="50" charset="-127"/>
              </a:rPr>
              <a:t>Hello,</a:t>
            </a:r>
            <a:r>
              <a:rPr lang="en-US" altLang="ko-KR" baseline="0" dirty="0" smtClean="0">
                <a:latin typeface="굴림" charset="-127"/>
                <a:ea typeface="맑은 고딕" pitchFamily="50" charset="-127"/>
              </a:rPr>
              <a:t> My name is moon </a:t>
            </a:r>
            <a:r>
              <a:rPr lang="en-US" altLang="ko-KR" baseline="0" dirty="0" err="1" smtClean="0">
                <a:latin typeface="굴림" charset="-127"/>
                <a:ea typeface="맑은 고딕" pitchFamily="50" charset="-127"/>
              </a:rPr>
              <a:t>ki</a:t>
            </a:r>
            <a:r>
              <a:rPr lang="en-US" altLang="ko-KR" baseline="0" dirty="0" smtClean="0">
                <a:latin typeface="굴림" charset="-127"/>
                <a:ea typeface="맑은 고딕" pitchFamily="50" charset="-127"/>
              </a:rPr>
              <a:t>, yeo. I am working to mechanical Design team seven years ago. Everybody was known Design Change</a:t>
            </a:r>
            <a:endParaRPr lang="ko-KR" altLang="en-US" dirty="0" smtClean="0">
              <a:latin typeface="굴림" charset="-127"/>
              <a:ea typeface="맑은 고딕" pitchFamily="50" charset="-127"/>
            </a:endParaRPr>
          </a:p>
        </p:txBody>
      </p:sp>
      <p:sp>
        <p:nvSpPr>
          <p:cNvPr id="14340" name="머리글 개체 틀 1"/>
          <p:cNvSpPr>
            <a:spLocks noGrp="1"/>
          </p:cNvSpPr>
          <p:nvPr>
            <p:ph type="hdr" sz="quarter"/>
          </p:nvPr>
        </p:nvSpPr>
        <p:spPr bwMode="auto">
          <a:xfrm>
            <a:off x="1" y="2"/>
            <a:ext cx="2931793" cy="492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983" tIns="45491" rIns="90983" bIns="45491" numCol="1" anchor="t" anchorCtr="0" compatLnSpc="1">
            <a:prstTxWarp prst="textNoShape">
              <a:avLst/>
            </a:prstTxWarp>
          </a:bodyPr>
          <a:lstStyle>
            <a:lvl1pPr eaLnBrk="0" hangingPunct="0">
              <a:defRPr b="1">
                <a:solidFill>
                  <a:schemeClr val="tx1"/>
                </a:solidFill>
                <a:latin typeface="Arial" charset="0"/>
              </a:defRPr>
            </a:lvl1pPr>
            <a:lvl2pPr marL="739235" indent="-284321" eaLnBrk="0" hangingPunct="0">
              <a:defRPr b="1">
                <a:solidFill>
                  <a:schemeClr val="tx1"/>
                </a:solidFill>
                <a:latin typeface="Arial" charset="0"/>
              </a:defRPr>
            </a:lvl2pPr>
            <a:lvl3pPr marL="1137285" indent="-227457" eaLnBrk="0" hangingPunct="0">
              <a:defRPr b="1">
                <a:solidFill>
                  <a:schemeClr val="tx1"/>
                </a:solidFill>
                <a:latin typeface="Arial" charset="0"/>
              </a:defRPr>
            </a:lvl3pPr>
            <a:lvl4pPr marL="1592199" indent="-227457" eaLnBrk="0" hangingPunct="0">
              <a:defRPr b="1">
                <a:solidFill>
                  <a:schemeClr val="tx1"/>
                </a:solidFill>
                <a:latin typeface="Arial" charset="0"/>
              </a:defRPr>
            </a:lvl4pPr>
            <a:lvl5pPr marL="2047113" indent="-227457" eaLnBrk="0" hangingPunct="0">
              <a:defRPr b="1">
                <a:solidFill>
                  <a:schemeClr val="tx1"/>
                </a:solidFill>
                <a:latin typeface="Arial" charset="0"/>
              </a:defRPr>
            </a:lvl5pPr>
            <a:lvl6pPr marL="2502027" indent="-227457" eaLnBrk="0" fontAlgn="base" hangingPunct="0">
              <a:spcBef>
                <a:spcPct val="0"/>
              </a:spcBef>
              <a:spcAft>
                <a:spcPct val="0"/>
              </a:spcAft>
              <a:defRPr b="1">
                <a:solidFill>
                  <a:schemeClr val="tx1"/>
                </a:solidFill>
                <a:latin typeface="Arial" charset="0"/>
              </a:defRPr>
            </a:lvl6pPr>
            <a:lvl7pPr marL="2956941" indent="-227457" eaLnBrk="0" fontAlgn="base" hangingPunct="0">
              <a:spcBef>
                <a:spcPct val="0"/>
              </a:spcBef>
              <a:spcAft>
                <a:spcPct val="0"/>
              </a:spcAft>
              <a:defRPr b="1">
                <a:solidFill>
                  <a:schemeClr val="tx1"/>
                </a:solidFill>
                <a:latin typeface="Arial" charset="0"/>
              </a:defRPr>
            </a:lvl7pPr>
            <a:lvl8pPr marL="3411855" indent="-227457" eaLnBrk="0" fontAlgn="base" hangingPunct="0">
              <a:spcBef>
                <a:spcPct val="0"/>
              </a:spcBef>
              <a:spcAft>
                <a:spcPct val="0"/>
              </a:spcAft>
              <a:defRPr b="1">
                <a:solidFill>
                  <a:schemeClr val="tx1"/>
                </a:solidFill>
                <a:latin typeface="Arial" charset="0"/>
              </a:defRPr>
            </a:lvl8pPr>
            <a:lvl9pPr marL="3866769" indent="-227457" eaLnBrk="0" fontAlgn="base" hangingPunct="0">
              <a:spcBef>
                <a:spcPct val="0"/>
              </a:spcBef>
              <a:spcAft>
                <a:spcPct val="0"/>
              </a:spcAft>
              <a:defRPr b="1">
                <a:solidFill>
                  <a:schemeClr val="tx1"/>
                </a:solidFill>
                <a:latin typeface="Arial" charset="0"/>
              </a:defRPr>
            </a:lvl9pPr>
          </a:lstStyle>
          <a:p>
            <a:pPr eaLnBrk="1" hangingPunct="1"/>
            <a:r>
              <a:rPr lang="ko-KR" altLang="en-US" b="0">
                <a:solidFill>
                  <a:prstClr val="black"/>
                </a:solidFill>
              </a:rPr>
              <a:t>붙임</a:t>
            </a:r>
            <a:r>
              <a:rPr lang="en-US" altLang="ko-KR" b="0">
                <a:solidFill>
                  <a:prstClr val="black"/>
                </a:solidFill>
              </a:rPr>
              <a:t>3. </a:t>
            </a:r>
            <a:r>
              <a:rPr lang="ko-KR" altLang="en-US" b="0">
                <a:solidFill>
                  <a:prstClr val="black"/>
                </a:solidFill>
              </a:rPr>
              <a:t>강의 </a:t>
            </a:r>
            <a:r>
              <a:rPr lang="en-US" altLang="ko-KR" b="0">
                <a:solidFill>
                  <a:prstClr val="black"/>
                </a:solidFill>
              </a:rPr>
              <a:t>PPT </a:t>
            </a:r>
            <a:endParaRPr lang="ko-KR" altLang="en-US" b="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A2192B4-1EAB-443A-93F0-8BC67CB1C982}" type="slidenum">
              <a:rPr lang="ko-KR" altLang="en-US" smtClean="0"/>
              <a:pPr/>
              <a:t>17</a:t>
            </a:fld>
            <a:endParaRPr lang="ko-K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A2192B4-1EAB-443A-93F0-8BC67CB1C982}" type="slidenum">
              <a:rPr lang="ko-KR" altLang="en-US" smtClean="0"/>
              <a:pPr/>
              <a:t>18</a:t>
            </a:fld>
            <a:endParaRPr lang="ko-K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A2192B4-1EAB-443A-93F0-8BC67CB1C982}" type="slidenum">
              <a:rPr lang="ko-KR" altLang="en-US" smtClean="0"/>
              <a:pPr/>
              <a:t>19</a:t>
            </a:fld>
            <a:endParaRPr lang="ko-K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7A2192B4-1EAB-443A-93F0-8BC67CB1C982}" type="slidenum">
              <a:rPr lang="ko-KR" altLang="en-US" smtClean="0"/>
              <a:pPr/>
              <a:t>20</a:t>
            </a:fld>
            <a:endParaRPr lang="ko-K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922588" y="354013"/>
            <a:ext cx="1249362" cy="936625"/>
          </a:xfrm>
        </p:spPr>
      </p:sp>
      <p:sp>
        <p:nvSpPr>
          <p:cNvPr id="3" name="슬라이드 노트 개체 틀 2"/>
          <p:cNvSpPr>
            <a:spLocks noGrp="1"/>
          </p:cNvSpPr>
          <p:nvPr>
            <p:ph type="body" idx="1"/>
          </p:nvPr>
        </p:nvSpPr>
        <p:spPr/>
        <p:txBody>
          <a:bodyPr/>
          <a:lstStyle/>
          <a:p>
            <a:pPr latinLnBrk="0"/>
            <a:endParaRPr lang="ko-KR" altLang="ko-KR" dirty="0"/>
          </a:p>
        </p:txBody>
      </p:sp>
      <p:sp>
        <p:nvSpPr>
          <p:cNvPr id="4" name="슬라이드 번호 개체 틀 3"/>
          <p:cNvSpPr>
            <a:spLocks noGrp="1"/>
          </p:cNvSpPr>
          <p:nvPr>
            <p:ph type="sldNum" sz="quarter" idx="10"/>
          </p:nvPr>
        </p:nvSpPr>
        <p:spPr/>
        <p:txBody>
          <a:bodyPr/>
          <a:lstStyle/>
          <a:p>
            <a:fld id="{7A2192B4-1EAB-443A-93F0-8BC67CB1C982}" type="slidenum">
              <a:rPr lang="ko-KR" altLang="en-US" smtClean="0"/>
              <a:pPr/>
              <a:t>34</a:t>
            </a:fld>
            <a:endParaRPr lang="ko-KR" altLang="en-US" dirty="0"/>
          </a:p>
        </p:txBody>
      </p:sp>
    </p:spTree>
    <p:extLst>
      <p:ext uri="{BB962C8B-B14F-4D97-AF65-F5344CB8AC3E}">
        <p14:creationId xmlns:p14="http://schemas.microsoft.com/office/powerpoint/2010/main" val="344524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4" name="Picture 9" descr="초록로고_5"/>
          <p:cNvPicPr>
            <a:picLocks noChangeAspect="1" noChangeArrowheads="1"/>
          </p:cNvPicPr>
          <p:nvPr userDrawn="1"/>
        </p:nvPicPr>
        <p:blipFill>
          <a:blip r:embed="rId2" cstate="print"/>
          <a:srcRect/>
          <a:stretch>
            <a:fillRect/>
          </a:stretch>
        </p:blipFill>
        <p:spPr bwMode="auto">
          <a:xfrm>
            <a:off x="8131942" y="137404"/>
            <a:ext cx="840327" cy="707136"/>
          </a:xfrm>
          <a:prstGeom prst="rect">
            <a:avLst/>
          </a:prstGeom>
          <a:noFill/>
          <a:ln w="9525">
            <a:noFill/>
            <a:miter lim="800000"/>
            <a:headEnd/>
            <a:tailEnd/>
          </a:ln>
        </p:spPr>
      </p:pic>
      <p:pic>
        <p:nvPicPr>
          <p:cNvPr id="5" name="그림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8" y="151319"/>
            <a:ext cx="950978" cy="713233"/>
          </a:xfrm>
          <a:prstGeom prst="rect">
            <a:avLst/>
          </a:prstGeom>
        </p:spPr>
      </p:pic>
      <p:grpSp>
        <p:nvGrpSpPr>
          <p:cNvPr id="6" name="그룹 16"/>
          <p:cNvGrpSpPr/>
          <p:nvPr userDrawn="1"/>
        </p:nvGrpSpPr>
        <p:grpSpPr>
          <a:xfrm>
            <a:off x="0" y="6237312"/>
            <a:ext cx="9144000" cy="620688"/>
            <a:chOff x="0" y="6237312"/>
            <a:chExt cx="9144000" cy="620688"/>
          </a:xfrm>
        </p:grpSpPr>
        <p:sp>
          <p:nvSpPr>
            <p:cNvPr id="7" name="직사각형 6"/>
            <p:cNvSpPr/>
            <p:nvPr/>
          </p:nvSpPr>
          <p:spPr bwMode="auto">
            <a:xfrm>
              <a:off x="0" y="6237312"/>
              <a:ext cx="9144000" cy="620688"/>
            </a:xfrm>
            <a:prstGeom prst="rect">
              <a:avLst/>
            </a:prstGeom>
            <a:solidFill>
              <a:srgbClr val="B1F9B3"/>
            </a:solid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그림 7" descr="영문로고타입1.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863233" y="6311456"/>
              <a:ext cx="5724636" cy="540061"/>
            </a:xfrm>
            <a:prstGeom prst="rect">
              <a:avLst/>
            </a:prstGeom>
          </p:spPr>
        </p:pic>
      </p:grpSp>
      <p:grpSp>
        <p:nvGrpSpPr>
          <p:cNvPr id="9" name="그룹 16"/>
          <p:cNvGrpSpPr>
            <a:grpSpLocks/>
          </p:cNvGrpSpPr>
          <p:nvPr userDrawn="1"/>
        </p:nvGrpSpPr>
        <p:grpSpPr bwMode="auto">
          <a:xfrm>
            <a:off x="81855" y="2258070"/>
            <a:ext cx="8810625" cy="450850"/>
            <a:chOff x="57020" y="3612008"/>
            <a:chExt cx="8811077" cy="450527"/>
          </a:xfrm>
        </p:grpSpPr>
        <p:cxnSp>
          <p:nvCxnSpPr>
            <p:cNvPr id="10" name="직선 연결선 9"/>
            <p:cNvCxnSpPr/>
            <p:nvPr/>
          </p:nvCxnSpPr>
          <p:spPr>
            <a:xfrm>
              <a:off x="57020" y="3932453"/>
              <a:ext cx="8811077" cy="58695"/>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nvGrpSpPr>
            <p:cNvPr id="11" name="그룹 16"/>
            <p:cNvGrpSpPr>
              <a:grpSpLocks/>
            </p:cNvGrpSpPr>
            <p:nvPr/>
          </p:nvGrpSpPr>
          <p:grpSpPr bwMode="auto">
            <a:xfrm>
              <a:off x="66577" y="3612008"/>
              <a:ext cx="486408" cy="450527"/>
              <a:chOff x="266943" y="1814326"/>
              <a:chExt cx="717791" cy="664841"/>
            </a:xfrm>
          </p:grpSpPr>
          <p:sp>
            <p:nvSpPr>
              <p:cNvPr id="12" name="AutoShape 12"/>
              <p:cNvSpPr>
                <a:spLocks noChangeArrowheads="1"/>
              </p:cNvSpPr>
              <p:nvPr/>
            </p:nvSpPr>
            <p:spPr bwMode="gray">
              <a:xfrm rot="20221907">
                <a:off x="266896" y="1814326"/>
                <a:ext cx="663010" cy="664841"/>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sp>
            <p:nvSpPr>
              <p:cNvPr id="13" name="AutoShape 12"/>
              <p:cNvSpPr>
                <a:spLocks noChangeArrowheads="1"/>
              </p:cNvSpPr>
              <p:nvPr/>
            </p:nvSpPr>
            <p:spPr bwMode="gray">
              <a:xfrm rot="847188">
                <a:off x="482432" y="1840076"/>
                <a:ext cx="501357" cy="500972"/>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grpSp>
      </p:grpSp>
    </p:spTree>
    <p:extLst>
      <p:ext uri="{BB962C8B-B14F-4D97-AF65-F5344CB8AC3E}">
        <p14:creationId xmlns:p14="http://schemas.microsoft.com/office/powerpoint/2010/main" val="370638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제목 및 내용">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7385"/>
            <a:ext cx="9144000" cy="6885385"/>
          </a:xfrm>
          <a:prstGeom prst="rect">
            <a:avLst/>
          </a:prstGeom>
          <a:gradFill rotWithShape="1">
            <a:gsLst>
              <a:gs pos="0">
                <a:srgbClr val="DDDDDD"/>
              </a:gs>
              <a:gs pos="100000">
                <a:srgbClr val="FFFFFF"/>
              </a:gs>
            </a:gsLst>
            <a:lin ang="2700000" scaled="1"/>
          </a:gradFill>
          <a:ln w="9525" algn="ctr">
            <a:noFill/>
            <a:miter lim="800000"/>
            <a:headEnd/>
            <a:tailEnd/>
          </a:ln>
        </p:spPr>
        <p:txBody>
          <a:bodyPr wrap="none" anchor="ctr"/>
          <a:lstStyle/>
          <a:p>
            <a:pPr algn="ctr"/>
            <a:endParaRPr lang="ko-KR" altLang="en-US" dirty="0">
              <a:latin typeface="Arial" pitchFamily="34" charset="0"/>
              <a:cs typeface="Arial" pitchFamily="34" charset="0"/>
            </a:endParaRPr>
          </a:p>
        </p:txBody>
      </p:sp>
      <p:sp>
        <p:nvSpPr>
          <p:cNvPr id="6"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pic>
        <p:nvPicPr>
          <p:cNvPr id="7"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10" name="TextBox 9"/>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657063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206021205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제목 및 내용">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7385"/>
            <a:ext cx="9144000" cy="6885385"/>
          </a:xfrm>
          <a:prstGeom prst="rect">
            <a:avLst/>
          </a:prstGeom>
          <a:gradFill rotWithShape="1">
            <a:gsLst>
              <a:gs pos="0">
                <a:srgbClr val="DDDDDD"/>
              </a:gs>
              <a:gs pos="100000">
                <a:srgbClr val="FFFFFF"/>
              </a:gs>
            </a:gsLst>
            <a:lin ang="2700000" scaled="1"/>
          </a:gradFill>
          <a:ln w="9525" algn="ctr">
            <a:noFill/>
            <a:miter lim="800000"/>
            <a:headEnd/>
            <a:tailEnd/>
          </a:ln>
        </p:spPr>
        <p:txBody>
          <a:bodyPr wrap="none" anchor="ctr"/>
          <a:lstStyle/>
          <a:p>
            <a:pPr algn="ctr"/>
            <a:endParaRPr lang="ko-KR" altLang="en-US" dirty="0">
              <a:latin typeface="Arial" pitchFamily="34" charset="0"/>
              <a:cs typeface="Arial" pitchFamily="34" charset="0"/>
            </a:endParaRPr>
          </a:p>
        </p:txBody>
      </p:sp>
      <p:sp>
        <p:nvSpPr>
          <p:cNvPr id="6"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pic>
        <p:nvPicPr>
          <p:cNvPr id="7"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10" name="TextBox 9"/>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6570632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2060212059"/>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4" name="Picture 9" descr="초록로고_5"/>
          <p:cNvPicPr>
            <a:picLocks noChangeAspect="1" noChangeArrowheads="1"/>
          </p:cNvPicPr>
          <p:nvPr userDrawn="1"/>
        </p:nvPicPr>
        <p:blipFill>
          <a:blip r:embed="rId2" cstate="print"/>
          <a:srcRect/>
          <a:stretch>
            <a:fillRect/>
          </a:stretch>
        </p:blipFill>
        <p:spPr bwMode="auto">
          <a:xfrm>
            <a:off x="8131942" y="137404"/>
            <a:ext cx="840327" cy="707136"/>
          </a:xfrm>
          <a:prstGeom prst="rect">
            <a:avLst/>
          </a:prstGeom>
          <a:noFill/>
          <a:ln w="9525">
            <a:noFill/>
            <a:miter lim="800000"/>
            <a:headEnd/>
            <a:tailEnd/>
          </a:ln>
        </p:spPr>
      </p:pic>
      <p:pic>
        <p:nvPicPr>
          <p:cNvPr id="5" name="그림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8" y="151319"/>
            <a:ext cx="950978" cy="713233"/>
          </a:xfrm>
          <a:prstGeom prst="rect">
            <a:avLst/>
          </a:prstGeom>
        </p:spPr>
      </p:pic>
      <p:grpSp>
        <p:nvGrpSpPr>
          <p:cNvPr id="6" name="그룹 16"/>
          <p:cNvGrpSpPr/>
          <p:nvPr userDrawn="1"/>
        </p:nvGrpSpPr>
        <p:grpSpPr>
          <a:xfrm>
            <a:off x="0" y="6237312"/>
            <a:ext cx="9144000" cy="620688"/>
            <a:chOff x="0" y="6237312"/>
            <a:chExt cx="9144000" cy="620688"/>
          </a:xfrm>
        </p:grpSpPr>
        <p:sp>
          <p:nvSpPr>
            <p:cNvPr id="7" name="직사각형 6"/>
            <p:cNvSpPr/>
            <p:nvPr/>
          </p:nvSpPr>
          <p:spPr bwMode="auto">
            <a:xfrm>
              <a:off x="0" y="6237312"/>
              <a:ext cx="9144000" cy="620688"/>
            </a:xfrm>
            <a:prstGeom prst="rect">
              <a:avLst/>
            </a:prstGeom>
            <a:solidFill>
              <a:srgbClr val="B1F9B3"/>
            </a:solid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kumimoji="1" lang="ko-KR" altLang="en-US" dirty="0" smtClean="0">
                <a:solidFill>
                  <a:srgbClr val="000000"/>
                </a:solidFill>
                <a:latin typeface="Arial" pitchFamily="34" charset="0"/>
                <a:cs typeface="Arial" pitchFamily="34" charset="0"/>
              </a:endParaRPr>
            </a:p>
          </p:txBody>
        </p:sp>
        <p:pic>
          <p:nvPicPr>
            <p:cNvPr id="8" name="그림 7" descr="영문로고타입1.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863233" y="6311456"/>
              <a:ext cx="5724636" cy="540061"/>
            </a:xfrm>
            <a:prstGeom prst="rect">
              <a:avLst/>
            </a:prstGeom>
          </p:spPr>
        </p:pic>
      </p:grpSp>
      <p:grpSp>
        <p:nvGrpSpPr>
          <p:cNvPr id="9" name="그룹 16"/>
          <p:cNvGrpSpPr>
            <a:grpSpLocks/>
          </p:cNvGrpSpPr>
          <p:nvPr userDrawn="1"/>
        </p:nvGrpSpPr>
        <p:grpSpPr bwMode="auto">
          <a:xfrm>
            <a:off x="81855" y="2258070"/>
            <a:ext cx="8810625" cy="450850"/>
            <a:chOff x="57020" y="3612008"/>
            <a:chExt cx="8811077" cy="450527"/>
          </a:xfrm>
        </p:grpSpPr>
        <p:cxnSp>
          <p:nvCxnSpPr>
            <p:cNvPr id="10" name="직선 연결선 9"/>
            <p:cNvCxnSpPr/>
            <p:nvPr/>
          </p:nvCxnSpPr>
          <p:spPr>
            <a:xfrm>
              <a:off x="57020" y="3932453"/>
              <a:ext cx="8811077" cy="58695"/>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nvGrpSpPr>
            <p:cNvPr id="11" name="그룹 16"/>
            <p:cNvGrpSpPr>
              <a:grpSpLocks/>
            </p:cNvGrpSpPr>
            <p:nvPr/>
          </p:nvGrpSpPr>
          <p:grpSpPr bwMode="auto">
            <a:xfrm>
              <a:off x="66577" y="3612008"/>
              <a:ext cx="486408" cy="450527"/>
              <a:chOff x="266943" y="1814326"/>
              <a:chExt cx="717791" cy="664841"/>
            </a:xfrm>
          </p:grpSpPr>
          <p:sp>
            <p:nvSpPr>
              <p:cNvPr id="12" name="AutoShape 12"/>
              <p:cNvSpPr>
                <a:spLocks noChangeArrowheads="1"/>
              </p:cNvSpPr>
              <p:nvPr/>
            </p:nvSpPr>
            <p:spPr bwMode="gray">
              <a:xfrm rot="20221907">
                <a:off x="266896" y="1814326"/>
                <a:ext cx="663010" cy="664841"/>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endParaRPr lang="ko-KR" altLang="en-US" dirty="0">
                  <a:solidFill>
                    <a:srgbClr val="000000"/>
                  </a:solidFill>
                  <a:latin typeface="Arial" pitchFamily="34" charset="0"/>
                  <a:cs typeface="Arial" pitchFamily="34" charset="0"/>
                </a:endParaRPr>
              </a:p>
            </p:txBody>
          </p:sp>
          <p:sp>
            <p:nvSpPr>
              <p:cNvPr id="13" name="AutoShape 12"/>
              <p:cNvSpPr>
                <a:spLocks noChangeArrowheads="1"/>
              </p:cNvSpPr>
              <p:nvPr/>
            </p:nvSpPr>
            <p:spPr bwMode="gray">
              <a:xfrm rot="847188">
                <a:off x="482432" y="1840076"/>
                <a:ext cx="501357" cy="500972"/>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endParaRPr lang="ko-KR" altLang="en-US" dirty="0">
                  <a:solidFill>
                    <a:srgbClr val="000000"/>
                  </a:solidFill>
                  <a:latin typeface="Arial" pitchFamily="34" charset="0"/>
                  <a:cs typeface="Arial" pitchFamily="34" charset="0"/>
                </a:endParaRPr>
              </a:p>
            </p:txBody>
          </p:sp>
        </p:grpSp>
      </p:grpSp>
    </p:spTree>
    <p:extLst>
      <p:ext uri="{BB962C8B-B14F-4D97-AF65-F5344CB8AC3E}">
        <p14:creationId xmlns:p14="http://schemas.microsoft.com/office/powerpoint/2010/main" val="13676752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7385"/>
            <a:ext cx="9144000" cy="6885385"/>
          </a:xfrm>
          <a:prstGeom prst="rect">
            <a:avLst/>
          </a:prstGeom>
          <a:gradFill rotWithShape="1">
            <a:gsLst>
              <a:gs pos="0">
                <a:srgbClr val="DDDDDD"/>
              </a:gs>
              <a:gs pos="100000">
                <a:srgbClr val="FFFFFF"/>
              </a:gs>
            </a:gsLst>
            <a:lin ang="2700000" scaled="1"/>
          </a:gradFill>
          <a:ln w="9525" algn="ctr">
            <a:noFill/>
            <a:miter lim="800000"/>
            <a:headEnd/>
            <a:tailEnd/>
          </a:ln>
        </p:spPr>
        <p:txBody>
          <a:bodyPr wrap="none" anchor="ctr"/>
          <a:lstStyle/>
          <a:p>
            <a:pPr algn="ctr"/>
            <a:endParaRPr lang="ko-KR" altLang="en-US" dirty="0">
              <a:solidFill>
                <a:srgbClr val="000000"/>
              </a:solidFill>
              <a:latin typeface="Arial" pitchFamily="34" charset="0"/>
              <a:cs typeface="Arial" pitchFamily="34" charset="0"/>
            </a:endParaRPr>
          </a:p>
        </p:txBody>
      </p:sp>
      <p:sp>
        <p:nvSpPr>
          <p:cNvPr id="6"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rgbClr val="FFFFFF"/>
              </a:solidFill>
            </a:endParaRPr>
          </a:p>
        </p:txBody>
      </p:sp>
      <p:pic>
        <p:nvPicPr>
          <p:cNvPr id="7"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10" name="TextBox 9"/>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rgbClr val="FFFFFF"/>
                </a:solidFill>
                <a:latin typeface="Times New Roman" pitchFamily="18" charset="0"/>
                <a:cs typeface="Times New Roman" pitchFamily="18" charset="0"/>
              </a:rPr>
              <a:pPr algn="ctr">
                <a:defRPr/>
              </a:pPr>
              <a:t>‹#›</a:t>
            </a:fld>
            <a:endParaRPr lang="ko-KR" altLang="en-US" sz="1400" b="1" dirty="0" smtClean="0">
              <a:solidFill>
                <a:srgbClr val="FFFFFF"/>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7429587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rgbClr val="FFFFFF"/>
              </a:solidFill>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rgbClr val="FFFFFF"/>
                </a:solidFill>
                <a:latin typeface="Times New Roman" pitchFamily="18" charset="0"/>
                <a:cs typeface="Times New Roman" pitchFamily="18" charset="0"/>
              </a:rPr>
              <a:pPr algn="ctr">
                <a:defRPr/>
              </a:pPr>
              <a:t>‹#›</a:t>
            </a:fld>
            <a:endParaRPr lang="ko-KR" altLang="en-US" sz="1400" b="1" dirty="0" smtClean="0">
              <a:solidFill>
                <a:srgbClr val="FFFFFF"/>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504666607"/>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4"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ko-KR" altLang="en-US">
              <a:solidFill>
                <a:srgbClr val="000000"/>
              </a:solidFill>
            </a:endParaRPr>
          </a:p>
        </p:txBody>
      </p:sp>
      <p:pic>
        <p:nvPicPr>
          <p:cNvPr id="5" name="Picture 22" descr="C:\Documents and Settings\김윤구\My Documents\install\파워포인트best디자인100선\view3.jpg"/>
          <p:cNvPicPr>
            <a:picLocks noChangeArrowheads="1"/>
          </p:cNvPicPr>
          <p:nvPr/>
        </p:nvPicPr>
        <p:blipFill>
          <a:blip r:embed="rId2" cstate="print">
            <a:extLst>
              <a:ext uri="{28A0092B-C50C-407E-A947-70E740481C1C}">
                <a14:useLocalDpi xmlns:a14="http://schemas.microsoft.com/office/drawing/2010/main" val="0"/>
              </a:ext>
            </a:extLst>
          </a:blip>
          <a:srcRect t="30235" r="22678" b="17638"/>
          <a:stretch>
            <a:fillRect/>
          </a:stretch>
        </p:blipFill>
        <p:spPr bwMode="auto">
          <a:xfrm>
            <a:off x="0" y="6096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5"/>
          <p:cNvGrpSpPr>
            <a:grpSpLocks/>
          </p:cNvGrpSpPr>
          <p:nvPr/>
        </p:nvGrpSpPr>
        <p:grpSpPr bwMode="auto">
          <a:xfrm>
            <a:off x="7348538" y="6472238"/>
            <a:ext cx="1795462" cy="385762"/>
            <a:chOff x="7349068" y="6472148"/>
            <a:chExt cx="1794932" cy="385852"/>
          </a:xfrm>
        </p:grpSpPr>
        <p:pic>
          <p:nvPicPr>
            <p:cNvPr id="7" name="Picture 23" descr="C:\Documents and Settings\김윤구\My Documents\install\파워포인트best디자인100선\영문약칭조합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200" y="6472148"/>
              <a:ext cx="1320800" cy="38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C:\Documents and Settings\김윤구\My Documents\install\파워포인트best디자인100선\심볼마크.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9068" y="6519332"/>
              <a:ext cx="47980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ko-KR" altLang="en-US" smtClean="0"/>
              <a:t>마스터 제목 스타일 편집</a:t>
            </a:r>
            <a:endParaRPr lang="en-US" altLang="ko-KR"/>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ko-KR" altLang="en-US" smtClean="0"/>
              <a:t>마스터 부제목 스타일 편집</a:t>
            </a:r>
            <a:endParaRPr lang="en-US" altLang="ko-KR"/>
          </a:p>
        </p:txBody>
      </p:sp>
      <p:sp>
        <p:nvSpPr>
          <p:cNvPr id="9" name="Rectangle 4"/>
          <p:cNvSpPr>
            <a:spLocks noGrp="1" noChangeArrowheads="1"/>
          </p:cNvSpPr>
          <p:nvPr>
            <p:ph type="dt" sz="half" idx="10"/>
          </p:nvPr>
        </p:nvSpPr>
        <p:spPr>
          <a:xfrm>
            <a:off x="468313" y="6524625"/>
            <a:ext cx="2133600" cy="168275"/>
          </a:xfrm>
          <a:prstGeom prst="rect">
            <a:avLst/>
          </a:prstGeom>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fld id="{033D0712-895A-4FE9-A676-C9DF383FDB8A}" type="datetime1">
              <a:rPr lang="ko-KR" altLang="en-US">
                <a:solidFill>
                  <a:srgbClr val="000000"/>
                </a:solidFill>
              </a:rPr>
              <a:pPr>
                <a:defRPr/>
              </a:pPr>
              <a:t>2016-06-01</a:t>
            </a:fld>
            <a:endParaRPr lang="en-US" altLang="ko-KR">
              <a:solidFill>
                <a:srgbClr val="000000"/>
              </a:solidFill>
            </a:endParaRPr>
          </a:p>
        </p:txBody>
      </p:sp>
      <p:sp>
        <p:nvSpPr>
          <p:cNvPr id="10" name="Rectangle 5"/>
          <p:cNvSpPr>
            <a:spLocks noGrp="1" noChangeArrowheads="1"/>
          </p:cNvSpPr>
          <p:nvPr>
            <p:ph type="ftr" sz="quarter" idx="11"/>
          </p:nvPr>
        </p:nvSpPr>
        <p:spPr>
          <a:xfrm>
            <a:off x="3124200" y="6551613"/>
            <a:ext cx="2895600" cy="169862"/>
          </a:xfrm>
          <a:prstGeom prst="rect">
            <a:avLst/>
          </a:prstGeom>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en-US" altLang="ko-KR">
              <a:solidFill>
                <a:srgbClr val="000000"/>
              </a:solidFill>
            </a:endParaRPr>
          </a:p>
        </p:txBody>
      </p:sp>
      <p:sp>
        <p:nvSpPr>
          <p:cNvPr id="11" name="Rectangle 6"/>
          <p:cNvSpPr>
            <a:spLocks noGrp="1" noChangeArrowheads="1"/>
          </p:cNvSpPr>
          <p:nvPr>
            <p:ph type="sldNum" sz="quarter" idx="12"/>
          </p:nvPr>
        </p:nvSpPr>
        <p:spPr>
          <a:xfrm>
            <a:off x="7681913" y="6608763"/>
            <a:ext cx="1004887" cy="112712"/>
          </a:xfrm>
          <a:prstGeom prst="rect">
            <a:avLst/>
          </a:prstGeom>
        </p:spPr>
        <p:txBody>
          <a:bodyPr/>
          <a:lstStyle>
            <a:lvl1pPr algn="r">
              <a:defRPr sz="1400">
                <a:latin typeface="Times New Roman" pitchFamily="18" charset="0"/>
              </a:defRPr>
            </a:lvl1pPr>
          </a:lstStyle>
          <a:p>
            <a:pPr>
              <a:defRPr/>
            </a:pPr>
            <a:fld id="{FC18BD78-4485-4096-87B5-AEF1E5C9B82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17964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7385"/>
            <a:ext cx="9144000" cy="6885385"/>
          </a:xfrm>
          <a:prstGeom prst="rect">
            <a:avLst/>
          </a:prstGeom>
          <a:gradFill rotWithShape="1">
            <a:gsLst>
              <a:gs pos="0">
                <a:srgbClr val="DDDDDD"/>
              </a:gs>
              <a:gs pos="100000">
                <a:srgbClr val="FFFFFF"/>
              </a:gs>
            </a:gsLst>
            <a:lin ang="2700000" scaled="1"/>
          </a:gradFill>
          <a:ln w="9525" algn="ctr">
            <a:noFill/>
            <a:miter lim="800000"/>
            <a:headEnd/>
            <a:tailEnd/>
          </a:ln>
        </p:spPr>
        <p:txBody>
          <a:bodyPr wrap="none" anchor="ctr"/>
          <a:lstStyle/>
          <a:p>
            <a:pPr algn="ctr"/>
            <a:endParaRPr lang="ko-KR" altLang="en-US" dirty="0">
              <a:latin typeface="Arial" pitchFamily="34" charset="0"/>
              <a:cs typeface="Arial" pitchFamily="34" charset="0"/>
            </a:endParaRPr>
          </a:p>
        </p:txBody>
      </p:sp>
      <p:sp>
        <p:nvSpPr>
          <p:cNvPr id="6"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pic>
        <p:nvPicPr>
          <p:cNvPr id="7"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10" name="TextBox 9"/>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657063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2060212059"/>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8" name="제목 7"/>
          <p:cNvSpPr>
            <a:spLocks noGrp="1"/>
          </p:cNvSpPr>
          <p:nvPr>
            <p:ph type="ctrTitle"/>
          </p:nvPr>
        </p:nvSpPr>
        <p:spPr>
          <a:xfrm>
            <a:off x="2362200" y="4038600"/>
            <a:ext cx="6477000" cy="1828800"/>
          </a:xfrm>
        </p:spPr>
        <p:txBody>
          <a:bodyPr anchor="b"/>
          <a:lstStyle>
            <a:lvl1pPr>
              <a:defRPr cap="all" baseline="0"/>
            </a:lvl1pPr>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fld id="{E1A40288-F2FF-4756-A9C1-B47E2740A433}" type="datetimeFigureOut">
              <a:rPr lang="ko-KR" altLang="en-US" smtClean="0"/>
              <a:pPr/>
              <a:t>2016-06-01</a:t>
            </a:fld>
            <a:endParaRPr lang="ko-KR" altLang="en-US"/>
          </a:p>
        </p:txBody>
      </p:sp>
      <p:sp>
        <p:nvSpPr>
          <p:cNvPr id="17" name="바닥글 개체 틀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ko-KR" altLang="en-US"/>
          </a:p>
        </p:txBody>
      </p:sp>
      <p:sp>
        <p:nvSpPr>
          <p:cNvPr id="29" name="슬라이드 번호 개체 틀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C4CA705B-9835-4ACF-89A3-D5C4FB8EACA2}"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153400" cy="990600"/>
          </a:xfrm>
        </p:spPr>
        <p:txBody>
          <a:body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a:xfrm>
            <a:off x="6096000" y="6248400"/>
            <a:ext cx="2667000" cy="365125"/>
          </a:xfrm>
          <a:prstGeom prst="rect">
            <a:avLst/>
          </a:prstGeom>
        </p:spPr>
        <p:txBody>
          <a:bodyPr/>
          <a:lstStyle/>
          <a:p>
            <a:fld id="{E1A40288-F2FF-4756-A9C1-B47E2740A433}" type="datetimeFigureOut">
              <a:rPr lang="ko-KR" altLang="en-US" smtClean="0"/>
              <a:pPr/>
              <a:t>2016-06-01</a:t>
            </a:fld>
            <a:endParaRPr lang="ko-KR" altLang="en-US"/>
          </a:p>
        </p:txBody>
      </p:sp>
      <p:sp>
        <p:nvSpPr>
          <p:cNvPr id="5" name="바닥글 개체 틀 4"/>
          <p:cNvSpPr>
            <a:spLocks noGrp="1"/>
          </p:cNvSpPr>
          <p:nvPr>
            <p:ph type="ftr" sz="quarter" idx="11"/>
          </p:nvPr>
        </p:nvSpPr>
        <p:spPr>
          <a:xfrm>
            <a:off x="609600" y="6248206"/>
            <a:ext cx="5421083"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C4CA705B-9835-4ACF-89A3-D5C4FB8EACA2}" type="slidenum">
              <a:rPr lang="ko-KR" altLang="en-US" smtClean="0"/>
              <a:pPr/>
              <a:t>‹#›</a:t>
            </a:fld>
            <a:endParaRPr lang="ko-KR" altLang="en-US"/>
          </a:p>
        </p:txBody>
      </p:sp>
      <p:sp>
        <p:nvSpPr>
          <p:cNvPr id="8" name="내용 개체 틀 7"/>
          <p:cNvSpPr>
            <a:spLocks noGrp="1"/>
          </p:cNvSpPr>
          <p:nvPr>
            <p:ph sz="quarter" idx="1"/>
          </p:nvPr>
        </p:nvSpPr>
        <p:spPr>
          <a:xfrm>
            <a:off x="612648" y="1600200"/>
            <a:ext cx="8153400" cy="44958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4" name="Picture 9" descr="초록로고_5"/>
          <p:cNvPicPr>
            <a:picLocks noChangeAspect="1" noChangeArrowheads="1"/>
          </p:cNvPicPr>
          <p:nvPr userDrawn="1"/>
        </p:nvPicPr>
        <p:blipFill>
          <a:blip r:embed="rId2" cstate="print"/>
          <a:srcRect/>
          <a:stretch>
            <a:fillRect/>
          </a:stretch>
        </p:blipFill>
        <p:spPr bwMode="auto">
          <a:xfrm>
            <a:off x="8131942" y="137404"/>
            <a:ext cx="840327" cy="707136"/>
          </a:xfrm>
          <a:prstGeom prst="rect">
            <a:avLst/>
          </a:prstGeom>
          <a:noFill/>
          <a:ln w="9525">
            <a:noFill/>
            <a:miter lim="800000"/>
            <a:headEnd/>
            <a:tailEnd/>
          </a:ln>
        </p:spPr>
      </p:pic>
      <p:pic>
        <p:nvPicPr>
          <p:cNvPr id="5" name="그림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08" y="151319"/>
            <a:ext cx="950978" cy="713233"/>
          </a:xfrm>
          <a:prstGeom prst="rect">
            <a:avLst/>
          </a:prstGeom>
        </p:spPr>
      </p:pic>
      <p:grpSp>
        <p:nvGrpSpPr>
          <p:cNvPr id="2" name="그룹 16"/>
          <p:cNvGrpSpPr/>
          <p:nvPr userDrawn="1"/>
        </p:nvGrpSpPr>
        <p:grpSpPr>
          <a:xfrm>
            <a:off x="0" y="6237312"/>
            <a:ext cx="9144000" cy="620688"/>
            <a:chOff x="0" y="6237312"/>
            <a:chExt cx="9144000" cy="620688"/>
          </a:xfrm>
        </p:grpSpPr>
        <p:sp>
          <p:nvSpPr>
            <p:cNvPr id="7" name="직사각형 6"/>
            <p:cNvSpPr/>
            <p:nvPr/>
          </p:nvSpPr>
          <p:spPr bwMode="auto">
            <a:xfrm>
              <a:off x="0" y="6237312"/>
              <a:ext cx="9144000" cy="620688"/>
            </a:xfrm>
            <a:prstGeom prst="rect">
              <a:avLst/>
            </a:prstGeom>
            <a:solidFill>
              <a:srgbClr val="B1F9B3"/>
            </a:solid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그림 7" descr="영문로고타입1.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863233" y="6311456"/>
              <a:ext cx="5724636" cy="540061"/>
            </a:xfrm>
            <a:prstGeom prst="rect">
              <a:avLst/>
            </a:prstGeom>
          </p:spPr>
        </p:pic>
      </p:grpSp>
      <p:grpSp>
        <p:nvGrpSpPr>
          <p:cNvPr id="3" name="그룹 16"/>
          <p:cNvGrpSpPr>
            <a:grpSpLocks/>
          </p:cNvGrpSpPr>
          <p:nvPr userDrawn="1"/>
        </p:nvGrpSpPr>
        <p:grpSpPr bwMode="auto">
          <a:xfrm>
            <a:off x="81855" y="2258070"/>
            <a:ext cx="8810625" cy="450850"/>
            <a:chOff x="57020" y="3612008"/>
            <a:chExt cx="8811077" cy="450527"/>
          </a:xfrm>
        </p:grpSpPr>
        <p:cxnSp>
          <p:nvCxnSpPr>
            <p:cNvPr id="10" name="직선 연결선 9"/>
            <p:cNvCxnSpPr/>
            <p:nvPr/>
          </p:nvCxnSpPr>
          <p:spPr>
            <a:xfrm>
              <a:off x="57020" y="3932453"/>
              <a:ext cx="8811077" cy="58695"/>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nvGrpSpPr>
            <p:cNvPr id="6" name="그룹 16"/>
            <p:cNvGrpSpPr>
              <a:grpSpLocks/>
            </p:cNvGrpSpPr>
            <p:nvPr/>
          </p:nvGrpSpPr>
          <p:grpSpPr bwMode="auto">
            <a:xfrm>
              <a:off x="66577" y="3612008"/>
              <a:ext cx="486408" cy="450527"/>
              <a:chOff x="266943" y="1814326"/>
              <a:chExt cx="717791" cy="664841"/>
            </a:xfrm>
          </p:grpSpPr>
          <p:sp>
            <p:nvSpPr>
              <p:cNvPr id="12" name="AutoShape 12"/>
              <p:cNvSpPr>
                <a:spLocks noChangeArrowheads="1"/>
              </p:cNvSpPr>
              <p:nvPr/>
            </p:nvSpPr>
            <p:spPr bwMode="gray">
              <a:xfrm rot="20221907">
                <a:off x="266896" y="1814326"/>
                <a:ext cx="663010" cy="664841"/>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sp>
            <p:nvSpPr>
              <p:cNvPr id="13" name="AutoShape 12"/>
              <p:cNvSpPr>
                <a:spLocks noChangeArrowheads="1"/>
              </p:cNvSpPr>
              <p:nvPr/>
            </p:nvSpPr>
            <p:spPr bwMode="gray">
              <a:xfrm rot="847188">
                <a:off x="482432" y="1840076"/>
                <a:ext cx="501357" cy="500972"/>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grpSp>
      </p:grpSp>
    </p:spTree>
    <p:extLst>
      <p:ext uri="{BB962C8B-B14F-4D97-AF65-F5344CB8AC3E}">
        <p14:creationId xmlns:p14="http://schemas.microsoft.com/office/powerpoint/2010/main" val="3706380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2060212059"/>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제목 및 내용">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27385"/>
            <a:ext cx="9144000" cy="6885385"/>
          </a:xfrm>
          <a:prstGeom prst="rect">
            <a:avLst/>
          </a:prstGeom>
          <a:gradFill rotWithShape="1">
            <a:gsLst>
              <a:gs pos="0">
                <a:srgbClr val="DDDDDD"/>
              </a:gs>
              <a:gs pos="100000">
                <a:srgbClr val="FFFFFF"/>
              </a:gs>
            </a:gsLst>
            <a:lin ang="2700000" scaled="1"/>
          </a:gradFill>
          <a:ln w="9525" algn="ctr">
            <a:noFill/>
            <a:miter lim="800000"/>
            <a:headEnd/>
            <a:tailEnd/>
          </a:ln>
        </p:spPr>
        <p:txBody>
          <a:bodyPr wrap="none" anchor="ctr"/>
          <a:lstStyle/>
          <a:p>
            <a:pPr algn="ctr"/>
            <a:endParaRPr lang="ko-KR" altLang="en-US" dirty="0">
              <a:latin typeface="Arial" pitchFamily="34" charset="0"/>
              <a:cs typeface="Arial" pitchFamily="34" charset="0"/>
            </a:endParaRPr>
          </a:p>
        </p:txBody>
      </p:sp>
      <p:sp>
        <p:nvSpPr>
          <p:cNvPr id="6"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pic>
        <p:nvPicPr>
          <p:cNvPr id="7"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8" name="그림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10" name="TextBox 9"/>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6570632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583223" y="80963"/>
            <a:ext cx="8030308" cy="608012"/>
          </a:xfrm>
        </p:spPr>
        <p:txBody>
          <a:bodyPr/>
          <a:lstStyle/>
          <a:p>
            <a:r>
              <a:rPr lang="ko-KR" altLang="en-US" smtClean="0"/>
              <a:t>마스터 제목 스타일 편집</a:t>
            </a:r>
            <a:endParaRPr lang="ko-KR" altLang="en-US"/>
          </a:p>
        </p:txBody>
      </p:sp>
      <p:pic>
        <p:nvPicPr>
          <p:cNvPr id="5" name="Picture 9" descr="초록로고_5"/>
          <p:cNvPicPr>
            <a:picLocks noChangeAspect="1" noChangeArrowheads="1"/>
          </p:cNvPicPr>
          <p:nvPr userDrawn="1"/>
        </p:nvPicPr>
        <p:blipFill>
          <a:blip r:embed="rId2" cstate="print"/>
          <a:srcRect/>
          <a:stretch>
            <a:fillRect/>
          </a:stretch>
        </p:blipFill>
        <p:spPr bwMode="auto">
          <a:xfrm>
            <a:off x="8468247" y="6237312"/>
            <a:ext cx="617097" cy="519288"/>
          </a:xfrm>
          <a:prstGeom prst="rect">
            <a:avLst/>
          </a:prstGeom>
          <a:noFill/>
          <a:ln w="9525">
            <a:noFill/>
            <a:miter lim="800000"/>
            <a:headEnd/>
            <a:tailEnd/>
          </a:ln>
        </p:spPr>
      </p:pic>
      <p:pic>
        <p:nvPicPr>
          <p:cNvPr id="6" name="그림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41" y="6388745"/>
            <a:ext cx="1969003" cy="346837"/>
          </a:xfrm>
          <a:prstGeom prst="rect">
            <a:avLst/>
          </a:prstGeom>
        </p:spPr>
      </p:pic>
      <p:sp>
        <p:nvSpPr>
          <p:cNvPr id="8" name="Text Box 15"/>
          <p:cNvSpPr txBox="1">
            <a:spLocks noChangeArrowheads="1"/>
          </p:cNvSpPr>
          <p:nvPr userDrawn="1"/>
        </p:nvSpPr>
        <p:spPr bwMode="auto">
          <a:xfrm>
            <a:off x="4302631" y="6453336"/>
            <a:ext cx="449390" cy="270225"/>
          </a:xfrm>
          <a:prstGeom prst="roundRect">
            <a:avLst/>
          </a:prstGeom>
          <a:solidFill>
            <a:srgbClr val="919254"/>
          </a:solidFill>
          <a:ln w="9525" algn="ctr">
            <a:noFill/>
            <a:miter lim="800000"/>
            <a:headEnd/>
            <a:tailEnd/>
          </a:ln>
          <a:effectLst/>
        </p:spPr>
        <p:txBody>
          <a:bodyPr lIns="0" tIns="0" rIns="0" bIns="0" anchor="ctr"/>
          <a:lstStyle/>
          <a:p>
            <a:pPr algn="ctr">
              <a:spcBef>
                <a:spcPct val="50000"/>
              </a:spcBef>
              <a:defRPr/>
            </a:pPr>
            <a:endParaRPr lang="en-US" altLang="ko-KR" sz="1050" dirty="0">
              <a:solidFill>
                <a:schemeClr val="bg1"/>
              </a:solidFill>
              <a:latin typeface="HY헤드라인M" pitchFamily="18" charset="-127"/>
              <a:ea typeface="HY헤드라인M" pitchFamily="18" charset="-127"/>
            </a:endParaRPr>
          </a:p>
        </p:txBody>
      </p:sp>
      <p:sp>
        <p:nvSpPr>
          <p:cNvPr id="9" name="TextBox 8"/>
          <p:cNvSpPr txBox="1"/>
          <p:nvPr userDrawn="1"/>
        </p:nvSpPr>
        <p:spPr>
          <a:xfrm>
            <a:off x="4239294" y="6431173"/>
            <a:ext cx="576064" cy="584775"/>
          </a:xfrm>
          <a:prstGeom prst="rect">
            <a:avLst/>
          </a:prstGeom>
          <a:noFill/>
        </p:spPr>
        <p:txBody>
          <a:bodyPr wrap="square" rtlCol="0">
            <a:spAutoFit/>
          </a:bodyPr>
          <a:lstStyle/>
          <a:p>
            <a:pPr algn="ctr">
              <a:defRPr/>
            </a:pPr>
            <a:fld id="{B20EECEE-E3CD-4072-9543-E2BA548BCA22}" type="slidenum">
              <a:rPr lang="ko-KR" altLang="en-US" sz="1400" b="1" smtClean="0">
                <a:solidFill>
                  <a:schemeClr val="bg1"/>
                </a:solidFill>
                <a:latin typeface="Times New Roman" pitchFamily="18" charset="0"/>
                <a:cs typeface="Times New Roman" pitchFamily="18" charset="0"/>
              </a:rPr>
              <a:pPr algn="ctr">
                <a:defRPr/>
              </a:pPr>
              <a:t>‹#›</a:t>
            </a:fld>
            <a:endParaRPr lang="ko-KR" altLang="en-US" sz="1400" b="1" dirty="0" smtClean="0">
              <a:solidFill>
                <a:schemeClr val="bg1"/>
              </a:solidFill>
              <a:latin typeface="Times New Roman" pitchFamily="18" charset="0"/>
              <a:cs typeface="Times New Roman" pitchFamily="18" charset="0"/>
            </a:endParaRPr>
          </a:p>
          <a:p>
            <a:pPr algn="ctr"/>
            <a:endParaRPr lang="ko-KR" altLang="en-US" dirty="0">
              <a:solidFill>
                <a:prstClr val="black"/>
              </a:solidFill>
            </a:endParaRPr>
          </a:p>
        </p:txBody>
      </p:sp>
    </p:spTree>
    <p:extLst>
      <p:ext uri="{BB962C8B-B14F-4D97-AF65-F5344CB8AC3E}">
        <p14:creationId xmlns:p14="http://schemas.microsoft.com/office/powerpoint/2010/main" val="2060212059"/>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82613" y="80963"/>
            <a:ext cx="8031163" cy="608012"/>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ko-KR" altLang="en-US" smtClean="0"/>
              <a:t>마스터 제목 스타일 편집</a:t>
            </a:r>
          </a:p>
        </p:txBody>
      </p:sp>
      <p:sp>
        <p:nvSpPr>
          <p:cNvPr id="5123" name="Rectangle 3"/>
          <p:cNvSpPr>
            <a:spLocks noGrp="1" noChangeArrowheads="1"/>
          </p:cNvSpPr>
          <p:nvPr>
            <p:ph type="body" idx="1"/>
          </p:nvPr>
        </p:nvSpPr>
        <p:spPr bwMode="auto">
          <a:xfrm>
            <a:off x="650876" y="1268413"/>
            <a:ext cx="7969251" cy="5762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p:txBody>
      </p:sp>
    </p:spTree>
    <p:extLst>
      <p:ext uri="{BB962C8B-B14F-4D97-AF65-F5344CB8AC3E}">
        <p14:creationId xmlns:p14="http://schemas.microsoft.com/office/powerpoint/2010/main" val="10474961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912" r:id="rId4"/>
    <p:sldLayoutId id="2147483913" r:id="rId5"/>
    <p:sldLayoutId id="2147483910" r:id="rId6"/>
    <p:sldLayoutId id="2147483911" r:id="rId7"/>
    <p:sldLayoutId id="2147483926" r:id="rId8"/>
    <p:sldLayoutId id="2147483927" r:id="rId9"/>
    <p:sldLayoutId id="2147484094" r:id="rId10"/>
    <p:sldLayoutId id="2147484095" r:id="rId11"/>
    <p:sldLayoutId id="2147484122" r:id="rId12"/>
    <p:sldLayoutId id="2147484123" r:id="rId13"/>
  </p:sldLayoutIdLst>
  <p:timing>
    <p:tnLst>
      <p:par>
        <p:cTn id="1" dur="indefinite" restart="never" nodeType="tmRoot"/>
      </p:par>
    </p:tnLst>
  </p:timing>
  <p:hf hdr="0" ftr="0" dt="0"/>
  <p:txStyles>
    <p:title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p:titleStyle>
    <p:bodyStyle>
      <a:lvl1pPr marL="228600" indent="-228600" algn="l" rtl="0" eaLnBrk="0" fontAlgn="base" latinLnBrk="1" hangingPunct="0">
        <a:lnSpc>
          <a:spcPct val="110000"/>
        </a:lnSpc>
        <a:spcBef>
          <a:spcPct val="20000"/>
        </a:spcBef>
        <a:spcAft>
          <a:spcPct val="0"/>
        </a:spcAft>
        <a:buBlip>
          <a:blip r:embed="rId16"/>
        </a:buBlip>
        <a:defRPr kumimoji="1" sz="1300">
          <a:solidFill>
            <a:schemeClr val="tx1"/>
          </a:solidFill>
          <a:latin typeface="+mn-lt"/>
          <a:ea typeface="+mn-ea"/>
          <a:cs typeface="+mn-cs"/>
        </a:defRPr>
      </a:lvl1pPr>
      <a:lvl2pPr marL="417513" indent="-187325" algn="l" rtl="0" eaLnBrk="0" fontAlgn="base" latinLnBrk="1" hangingPunct="0">
        <a:lnSpc>
          <a:spcPct val="110000"/>
        </a:lnSpc>
        <a:spcBef>
          <a:spcPct val="20000"/>
        </a:spcBef>
        <a:spcAft>
          <a:spcPct val="0"/>
        </a:spcAft>
        <a:buFont typeface="산돌고딕 M"/>
        <a:buChar char="-"/>
        <a:defRPr kumimoji="1" sz="1300">
          <a:solidFill>
            <a:schemeClr val="tx1"/>
          </a:solidFill>
          <a:latin typeface="+mn-lt"/>
          <a:ea typeface="+mn-ea"/>
        </a:defRPr>
      </a:lvl2pPr>
      <a:lvl3pPr marL="615950" indent="-179388" algn="l" rtl="0" eaLnBrk="0" fontAlgn="base" latinLnBrk="1" hangingPunct="0">
        <a:spcBef>
          <a:spcPct val="20000"/>
        </a:spcBef>
        <a:spcAft>
          <a:spcPct val="0"/>
        </a:spcAft>
        <a:buChar char="•"/>
        <a:defRPr kumimoji="1" sz="1500">
          <a:solidFill>
            <a:schemeClr val="tx1"/>
          </a:solidFill>
          <a:latin typeface="산돌고딕 M" pitchFamily="18" charset="-127"/>
          <a:ea typeface="산돌고딕 M" pitchFamily="18" charset="-127"/>
          <a:cs typeface="산돌고딕 M"/>
        </a:defRPr>
      </a:lvl3pPr>
      <a:lvl4pPr marL="1660525" indent="-228600" algn="l" rtl="0" eaLnBrk="0" fontAlgn="base" latinLnBrk="1" hangingPunct="0">
        <a:spcBef>
          <a:spcPct val="20000"/>
        </a:spcBef>
        <a:spcAft>
          <a:spcPct val="0"/>
        </a:spcAft>
        <a:buChar char="–"/>
        <a:defRPr kumimoji="1" sz="1600">
          <a:solidFill>
            <a:schemeClr val="tx1"/>
          </a:solidFill>
          <a:latin typeface="산돌고딕 M" pitchFamily="18" charset="-127"/>
          <a:ea typeface="산돌고딕 M" pitchFamily="18" charset="-127"/>
          <a:cs typeface="산돌고딕 M"/>
        </a:defRPr>
      </a:lvl4pPr>
      <a:lvl5pPr marL="2068513" indent="-228600" algn="l" rtl="0" eaLnBrk="0" fontAlgn="base" latinLnBrk="1" hangingPunct="0">
        <a:spcBef>
          <a:spcPct val="20000"/>
        </a:spcBef>
        <a:spcAft>
          <a:spcPct val="0"/>
        </a:spcAft>
        <a:buChar char="»"/>
        <a:defRPr kumimoji="1" sz="1600">
          <a:solidFill>
            <a:schemeClr val="tx1"/>
          </a:solidFill>
          <a:latin typeface="산돌고딕 M" pitchFamily="18" charset="-127"/>
          <a:ea typeface="산돌고딕 M" pitchFamily="18" charset="-127"/>
          <a:cs typeface="산돌고딕 M"/>
        </a:defRPr>
      </a:lvl5pPr>
      <a:lvl6pPr marL="25257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6pPr>
      <a:lvl7pPr marL="29829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7pPr>
      <a:lvl8pPr marL="34401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8pPr>
      <a:lvl9pPr marL="38973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82613" y="80963"/>
            <a:ext cx="8031163" cy="608012"/>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ko-KR" altLang="en-US" smtClean="0"/>
              <a:t>마스터 제목 스타일 편집</a:t>
            </a:r>
          </a:p>
        </p:txBody>
      </p:sp>
      <p:sp>
        <p:nvSpPr>
          <p:cNvPr id="5123" name="Rectangle 3"/>
          <p:cNvSpPr>
            <a:spLocks noGrp="1" noChangeArrowheads="1"/>
          </p:cNvSpPr>
          <p:nvPr>
            <p:ph type="body" idx="1"/>
          </p:nvPr>
        </p:nvSpPr>
        <p:spPr bwMode="auto">
          <a:xfrm>
            <a:off x="650876" y="1268413"/>
            <a:ext cx="7969251" cy="576262"/>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p:txBody>
      </p:sp>
    </p:spTree>
    <p:extLst>
      <p:ext uri="{BB962C8B-B14F-4D97-AF65-F5344CB8AC3E}">
        <p14:creationId xmlns:p14="http://schemas.microsoft.com/office/powerpoint/2010/main" val="149313430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Lst>
  <p:timing>
    <p:tnLst>
      <p:par>
        <p:cTn id="1" dur="indefinite" restart="never" nodeType="tmRoot"/>
      </p:par>
    </p:tnLst>
  </p:timing>
  <p:hf hdr="0" ftr="0" dt="0"/>
  <p:txStyles>
    <p:title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p:titleStyle>
    <p:bodyStyle>
      <a:lvl1pPr marL="228600" indent="-228600" algn="l" rtl="0" eaLnBrk="0" fontAlgn="base" latinLnBrk="1" hangingPunct="0">
        <a:lnSpc>
          <a:spcPct val="110000"/>
        </a:lnSpc>
        <a:spcBef>
          <a:spcPct val="20000"/>
        </a:spcBef>
        <a:spcAft>
          <a:spcPct val="0"/>
        </a:spcAft>
        <a:buBlip>
          <a:blip r:embed="rId7"/>
        </a:buBlip>
        <a:defRPr kumimoji="1" sz="1300">
          <a:solidFill>
            <a:schemeClr val="tx1"/>
          </a:solidFill>
          <a:latin typeface="+mn-lt"/>
          <a:ea typeface="+mn-ea"/>
          <a:cs typeface="+mn-cs"/>
        </a:defRPr>
      </a:lvl1pPr>
      <a:lvl2pPr marL="417513" indent="-187325" algn="l" rtl="0" eaLnBrk="0" fontAlgn="base" latinLnBrk="1" hangingPunct="0">
        <a:lnSpc>
          <a:spcPct val="110000"/>
        </a:lnSpc>
        <a:spcBef>
          <a:spcPct val="20000"/>
        </a:spcBef>
        <a:spcAft>
          <a:spcPct val="0"/>
        </a:spcAft>
        <a:buFont typeface="산돌고딕 M"/>
        <a:buChar char="-"/>
        <a:defRPr kumimoji="1" sz="1300">
          <a:solidFill>
            <a:schemeClr val="tx1"/>
          </a:solidFill>
          <a:latin typeface="+mn-lt"/>
          <a:ea typeface="+mn-ea"/>
        </a:defRPr>
      </a:lvl2pPr>
      <a:lvl3pPr marL="615950" indent="-179388" algn="l" rtl="0" eaLnBrk="0" fontAlgn="base" latinLnBrk="1" hangingPunct="0">
        <a:spcBef>
          <a:spcPct val="20000"/>
        </a:spcBef>
        <a:spcAft>
          <a:spcPct val="0"/>
        </a:spcAft>
        <a:buChar char="•"/>
        <a:defRPr kumimoji="1" sz="1500">
          <a:solidFill>
            <a:schemeClr val="tx1"/>
          </a:solidFill>
          <a:latin typeface="산돌고딕 M" pitchFamily="18" charset="-127"/>
          <a:ea typeface="산돌고딕 M" pitchFamily="18" charset="-127"/>
          <a:cs typeface="산돌고딕 M"/>
        </a:defRPr>
      </a:lvl3pPr>
      <a:lvl4pPr marL="1660525" indent="-228600" algn="l" rtl="0" eaLnBrk="0" fontAlgn="base" latinLnBrk="1" hangingPunct="0">
        <a:spcBef>
          <a:spcPct val="20000"/>
        </a:spcBef>
        <a:spcAft>
          <a:spcPct val="0"/>
        </a:spcAft>
        <a:buChar char="–"/>
        <a:defRPr kumimoji="1" sz="1600">
          <a:solidFill>
            <a:schemeClr val="tx1"/>
          </a:solidFill>
          <a:latin typeface="산돌고딕 M" pitchFamily="18" charset="-127"/>
          <a:ea typeface="산돌고딕 M" pitchFamily="18" charset="-127"/>
          <a:cs typeface="산돌고딕 M"/>
        </a:defRPr>
      </a:lvl4pPr>
      <a:lvl5pPr marL="2068513" indent="-228600" algn="l" rtl="0" eaLnBrk="0" fontAlgn="base" latinLnBrk="1" hangingPunct="0">
        <a:spcBef>
          <a:spcPct val="20000"/>
        </a:spcBef>
        <a:spcAft>
          <a:spcPct val="0"/>
        </a:spcAft>
        <a:buChar char="»"/>
        <a:defRPr kumimoji="1" sz="1600">
          <a:solidFill>
            <a:schemeClr val="tx1"/>
          </a:solidFill>
          <a:latin typeface="산돌고딕 M" pitchFamily="18" charset="-127"/>
          <a:ea typeface="산돌고딕 M" pitchFamily="18" charset="-127"/>
          <a:cs typeface="산돌고딕 M"/>
        </a:defRPr>
      </a:lvl5pPr>
      <a:lvl6pPr marL="25257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6pPr>
      <a:lvl7pPr marL="29829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7pPr>
      <a:lvl8pPr marL="34401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8pPr>
      <a:lvl9pPr marL="3897313" indent="-228600" algn="l" rtl="0" fontAlgn="base" latinLnBrk="1">
        <a:spcBef>
          <a:spcPct val="20000"/>
        </a:spcBef>
        <a:spcAft>
          <a:spcPct val="0"/>
        </a:spcAft>
        <a:buChar char="»"/>
        <a:defRPr kumimoji="1" sz="1600">
          <a:solidFill>
            <a:schemeClr val="tx1"/>
          </a:solidFill>
          <a:latin typeface="산돌고딕 M" pitchFamily="18" charset="-127"/>
          <a:ea typeface="산돌고딕 M" pitchFamily="18" charset="-127"/>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p:txBody>
          <a:bodyPr/>
          <a:lstStyle/>
          <a:p>
            <a:pPr>
              <a:defRPr/>
            </a:pPr>
            <a:fld id="{EEC6EE22-A680-4BB0-9DAC-06DBBA39D5D0}" type="slidenum">
              <a:rPr lang="en-US" altLang="ko-KR">
                <a:solidFill>
                  <a:srgbClr val="000000"/>
                </a:solidFill>
              </a:rPr>
              <a:pPr>
                <a:defRPr/>
              </a:pPr>
              <a:t>0</a:t>
            </a:fld>
            <a:endParaRPr lang="en-US" altLang="ko-KR">
              <a:solidFill>
                <a:srgbClr val="000000"/>
              </a:solidFill>
            </a:endParaRPr>
          </a:p>
        </p:txBody>
      </p:sp>
      <p:sp>
        <p:nvSpPr>
          <p:cNvPr id="4099" name="Rectangle 2"/>
          <p:cNvSpPr>
            <a:spLocks noGrp="1" noChangeArrowheads="1"/>
          </p:cNvSpPr>
          <p:nvPr>
            <p:ph type="ctrTitle"/>
          </p:nvPr>
        </p:nvSpPr>
        <p:spPr>
          <a:xfrm>
            <a:off x="437621" y="4509120"/>
            <a:ext cx="8229600" cy="762000"/>
          </a:xfrm>
        </p:spPr>
        <p:txBody>
          <a:bodyPr/>
          <a:lstStyle/>
          <a:p>
            <a:pPr algn="ctr" eaLnBrk="1" hangingPunct="1"/>
            <a:r>
              <a:rPr lang="en-US" altLang="ko-KR" sz="4400" dirty="0" smtClean="0">
                <a:solidFill>
                  <a:srgbClr val="FF00FF"/>
                </a:solidFill>
              </a:rPr>
              <a:t>Design Change Construction</a:t>
            </a:r>
            <a:br>
              <a:rPr lang="en-US" altLang="ko-KR" sz="4400" dirty="0" smtClean="0">
                <a:solidFill>
                  <a:srgbClr val="FF00FF"/>
                </a:solidFill>
              </a:rPr>
            </a:br>
            <a:r>
              <a:rPr lang="en-US" altLang="ko-KR" sz="4400" dirty="0" smtClean="0">
                <a:solidFill>
                  <a:srgbClr val="FF00FF"/>
                </a:solidFill>
              </a:rPr>
              <a:t>&amp; Completion Management </a:t>
            </a:r>
            <a:r>
              <a:rPr lang="en-US" altLang="ko-KR" sz="5400" dirty="0" smtClean="0">
                <a:solidFill>
                  <a:srgbClr val="FF00FF"/>
                </a:solidFill>
              </a:rPr>
              <a:t/>
            </a:r>
            <a:br>
              <a:rPr lang="en-US" altLang="ko-KR" sz="5400" dirty="0" smtClean="0">
                <a:solidFill>
                  <a:srgbClr val="FF00FF"/>
                </a:solidFill>
              </a:rPr>
            </a:br>
            <a:r>
              <a:rPr lang="en-US" altLang="ko-KR" sz="2800" b="1" dirty="0" smtClean="0">
                <a:solidFill>
                  <a:srgbClr val="0F02BE"/>
                </a:solidFill>
                <a:latin typeface="Arial" pitchFamily="34" charset="0"/>
                <a:ea typeface="HY견고딕" pitchFamily="18" charset="-127"/>
                <a:cs typeface="Arial" pitchFamily="34" charset="0"/>
              </a:rPr>
              <a:t>(</a:t>
            </a:r>
            <a:r>
              <a:rPr lang="en-US" altLang="ko-KR" sz="2800" b="1" dirty="0">
                <a:solidFill>
                  <a:srgbClr val="0F02BE"/>
                </a:solidFill>
                <a:latin typeface="Arial" pitchFamily="34" charset="0"/>
                <a:ea typeface="HY견고딕" pitchFamily="18" charset="-127"/>
                <a:cs typeface="Arial" pitchFamily="34" charset="0"/>
              </a:rPr>
              <a:t>Outline and related </a:t>
            </a:r>
            <a:r>
              <a:rPr lang="en-US" altLang="ko-KR" sz="2800" b="1" dirty="0" smtClean="0">
                <a:solidFill>
                  <a:srgbClr val="0F02BE"/>
                </a:solidFill>
                <a:latin typeface="Arial" pitchFamily="34" charset="0"/>
                <a:ea typeface="HY견고딕" pitchFamily="18" charset="-127"/>
                <a:cs typeface="Arial" pitchFamily="34" charset="0"/>
              </a:rPr>
              <a:t>procedures)</a:t>
            </a:r>
            <a:r>
              <a:rPr lang="en-US" altLang="ko-KR" sz="2800" dirty="0" smtClean="0">
                <a:solidFill>
                  <a:srgbClr val="FF00FF"/>
                </a:solidFill>
              </a:rPr>
              <a:t> </a:t>
            </a:r>
            <a:r>
              <a:rPr lang="ko-KR" altLang="en-US" sz="2800" dirty="0" smtClean="0">
                <a:solidFill>
                  <a:srgbClr val="0000FF"/>
                </a:solidFill>
                <a:ea typeface="굴림체" pitchFamily="49" charset="-127"/>
              </a:rPr>
              <a:t> </a:t>
            </a:r>
            <a:endParaRPr lang="en-US" altLang="ko-KR" sz="2800" dirty="0" smtClean="0">
              <a:solidFill>
                <a:schemeClr val="bg1"/>
              </a:solidFill>
            </a:endParaRPr>
          </a:p>
        </p:txBody>
      </p:sp>
      <p:sp>
        <p:nvSpPr>
          <p:cNvPr id="4101" name="Line 4"/>
          <p:cNvSpPr>
            <a:spLocks noChangeShapeType="1"/>
          </p:cNvSpPr>
          <p:nvPr/>
        </p:nvSpPr>
        <p:spPr bwMode="auto">
          <a:xfrm flipV="1">
            <a:off x="179388" y="4652963"/>
            <a:ext cx="792162" cy="4762"/>
          </a:xfrm>
          <a:prstGeom prst="line">
            <a:avLst/>
          </a:prstGeom>
          <a:noFill/>
          <a:ln w="76200" cap="rnd">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endParaRPr lang="ko-KR" altLang="en-US">
              <a:solidFill>
                <a:srgbClr val="000000"/>
              </a:solidFill>
            </a:endParaRPr>
          </a:p>
        </p:txBody>
      </p:sp>
      <p:sp>
        <p:nvSpPr>
          <p:cNvPr id="4103" name="TextBox 7"/>
          <p:cNvSpPr txBox="1">
            <a:spLocks noChangeArrowheads="1"/>
          </p:cNvSpPr>
          <p:nvPr/>
        </p:nvSpPr>
        <p:spPr bwMode="auto">
          <a:xfrm>
            <a:off x="2725209" y="5877272"/>
            <a:ext cx="365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ko-KR" sz="2400" dirty="0" err="1">
                <a:solidFill>
                  <a:srgbClr val="7030A0"/>
                </a:solidFill>
                <a:latin typeface="HY견고딕" pitchFamily="18" charset="-127"/>
                <a:ea typeface="HY견고딕" pitchFamily="18" charset="-127"/>
              </a:rPr>
              <a:t>Hanul</a:t>
            </a:r>
            <a:r>
              <a:rPr lang="en-US" altLang="ko-KR" sz="2400" dirty="0">
                <a:solidFill>
                  <a:srgbClr val="7030A0"/>
                </a:solidFill>
                <a:latin typeface="HY견고딕" pitchFamily="18" charset="-127"/>
                <a:ea typeface="HY견고딕" pitchFamily="18" charset="-127"/>
              </a:rPr>
              <a:t>  NPP </a:t>
            </a:r>
            <a:r>
              <a:rPr lang="en-US" altLang="ko-KR" sz="2400" dirty="0" smtClean="0">
                <a:solidFill>
                  <a:srgbClr val="7030A0"/>
                </a:solidFill>
                <a:latin typeface="HY견고딕" pitchFamily="18" charset="-127"/>
                <a:ea typeface="HY견고딕" pitchFamily="18" charset="-127"/>
              </a:rPr>
              <a:t> Engineering </a:t>
            </a:r>
            <a:r>
              <a:rPr lang="en-US" altLang="ko-KR" sz="2400" dirty="0">
                <a:solidFill>
                  <a:srgbClr val="7030A0"/>
                </a:solidFill>
                <a:latin typeface="HY견고딕" pitchFamily="18" charset="-127"/>
                <a:ea typeface="HY견고딕" pitchFamily="18" charset="-127"/>
              </a:rPr>
              <a:t>Center</a:t>
            </a:r>
            <a:endParaRPr lang="ko-KR" altLang="en-US" sz="2400" dirty="0">
              <a:solidFill>
                <a:srgbClr val="7030A0"/>
              </a:solidFill>
              <a:latin typeface="HY견고딕" pitchFamily="18" charset="-127"/>
              <a:ea typeface="HY견고딕" pitchFamily="18" charset="-127"/>
            </a:endParaRPr>
          </a:p>
        </p:txBody>
      </p:sp>
    </p:spTree>
    <p:extLst>
      <p:ext uri="{BB962C8B-B14F-4D97-AF65-F5344CB8AC3E}">
        <p14:creationId xmlns:p14="http://schemas.microsoft.com/office/powerpoint/2010/main" val="29585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9</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pic>
        <p:nvPicPr>
          <p:cNvPr id="1026" name="Picture 2"/>
          <p:cNvPicPr>
            <a:picLocks noChangeAspect="1" noChangeArrowheads="1"/>
          </p:cNvPicPr>
          <p:nvPr/>
        </p:nvPicPr>
        <p:blipFill>
          <a:blip r:embed="rId2" cstate="print"/>
          <a:srcRect/>
          <a:stretch>
            <a:fillRect/>
          </a:stretch>
        </p:blipFill>
        <p:spPr bwMode="auto">
          <a:xfrm>
            <a:off x="251520" y="1484784"/>
            <a:ext cx="5046886" cy="4850476"/>
          </a:xfrm>
          <a:prstGeom prst="rect">
            <a:avLst/>
          </a:prstGeom>
          <a:noFill/>
          <a:ln w="9525">
            <a:noFill/>
            <a:miter lim="800000"/>
            <a:headEnd/>
            <a:tailEnd/>
          </a:ln>
        </p:spPr>
      </p:pic>
      <p:sp>
        <p:nvSpPr>
          <p:cNvPr id="8" name="TextBox 7"/>
          <p:cNvSpPr txBox="1"/>
          <p:nvPr/>
        </p:nvSpPr>
        <p:spPr>
          <a:xfrm>
            <a:off x="5508104" y="1700808"/>
            <a:ext cx="3384376" cy="3170099"/>
          </a:xfrm>
          <a:prstGeom prst="rect">
            <a:avLst/>
          </a:prstGeom>
          <a:noFill/>
        </p:spPr>
        <p:txBody>
          <a:bodyPr wrap="square" rtlCol="0">
            <a:spAutoFit/>
          </a:bodyPr>
          <a:lstStyle/>
          <a:p>
            <a:r>
              <a:rPr lang="en-US" altLang="ko-KR" sz="2000" dirty="0" smtClean="0">
                <a:solidFill>
                  <a:schemeClr val="bg1"/>
                </a:solidFill>
              </a:rPr>
              <a:t>The leading construction team Performs the design change items requested in accordance with “Preliminary Checklist of Design Change Construction”, register them on DREAMS(Document Section : 050)</a:t>
            </a:r>
            <a:endParaRPr lang="ko-KR" altLang="en-US" sz="2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10</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5364088" y="1340768"/>
            <a:ext cx="3635896" cy="5324535"/>
          </a:xfrm>
          <a:prstGeom prst="rect">
            <a:avLst/>
          </a:prstGeom>
          <a:noFill/>
        </p:spPr>
        <p:txBody>
          <a:bodyPr wrap="square" rtlCol="0">
            <a:spAutoFit/>
          </a:bodyPr>
          <a:lstStyle/>
          <a:p>
            <a:r>
              <a:rPr lang="en-US" altLang="ko-KR" sz="2000" dirty="0" smtClean="0">
                <a:solidFill>
                  <a:schemeClr val="bg1"/>
                </a:solidFill>
              </a:rPr>
              <a:t>Issues the work order.</a:t>
            </a:r>
          </a:p>
          <a:p>
            <a:endParaRPr lang="en-US" altLang="ko-KR" sz="2000" dirty="0" smtClean="0">
              <a:solidFill>
                <a:schemeClr val="bg1"/>
              </a:solidFill>
            </a:endParaRPr>
          </a:p>
          <a:p>
            <a:r>
              <a:rPr lang="en-US" altLang="ko-KR" sz="2000" dirty="0" smtClean="0">
                <a:solidFill>
                  <a:schemeClr val="bg1"/>
                </a:solidFill>
              </a:rPr>
              <a:t>The leading construction team gives the corresponding team(construction support team) a workings notice if necessary</a:t>
            </a:r>
          </a:p>
          <a:p>
            <a:endParaRPr lang="en-US" altLang="ko-KR" sz="2000" dirty="0" smtClean="0">
              <a:solidFill>
                <a:schemeClr val="bg1"/>
              </a:solidFill>
            </a:endParaRPr>
          </a:p>
          <a:p>
            <a:r>
              <a:rPr lang="en-US" altLang="ko-KR" sz="2000" dirty="0" smtClean="0">
                <a:solidFill>
                  <a:schemeClr val="bg1"/>
                </a:solidFill>
              </a:rPr>
              <a:t>When a performance test is necessary, after completion of the work, the leading construction team carries out the test along with the leading design team, facility operation team and quality assurance(technical) team</a:t>
            </a:r>
            <a:endParaRPr lang="ko-KR" altLang="en-US" sz="2000"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323528" y="1412776"/>
            <a:ext cx="488833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11</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5364088" y="1340768"/>
            <a:ext cx="3635896" cy="3170099"/>
          </a:xfrm>
          <a:prstGeom prst="rect">
            <a:avLst/>
          </a:prstGeom>
          <a:noFill/>
        </p:spPr>
        <p:txBody>
          <a:bodyPr wrap="square" rtlCol="0">
            <a:spAutoFit/>
          </a:bodyPr>
          <a:lstStyle/>
          <a:p>
            <a:r>
              <a:rPr lang="en-US" altLang="ko-KR" sz="2000" dirty="0" smtClean="0">
                <a:solidFill>
                  <a:schemeClr val="bg1"/>
                </a:solidFill>
              </a:rPr>
              <a:t>The leading construction team completes the design change, checks all the related documents in accordance with “Design change completion </a:t>
            </a:r>
            <a:r>
              <a:rPr lang="en-US" altLang="ko-KR" sz="2000" dirty="0" err="1" smtClean="0">
                <a:solidFill>
                  <a:schemeClr val="bg1"/>
                </a:solidFill>
              </a:rPr>
              <a:t>checklist”within</a:t>
            </a:r>
            <a:r>
              <a:rPr lang="en-US" altLang="ko-KR" sz="2000" dirty="0" smtClean="0">
                <a:solidFill>
                  <a:schemeClr val="bg1"/>
                </a:solidFill>
              </a:rPr>
              <a:t> two months and requests the leading design team for the completion</a:t>
            </a:r>
            <a:endParaRPr lang="ko-KR" altLang="en-US" sz="20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6" y="1268760"/>
            <a:ext cx="4785912" cy="5270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12</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899592" y="1700808"/>
            <a:ext cx="7776864" cy="923330"/>
          </a:xfrm>
          <a:prstGeom prst="rect">
            <a:avLst/>
          </a:prstGeom>
          <a:noFill/>
        </p:spPr>
        <p:txBody>
          <a:bodyPr wrap="square" rtlCol="0">
            <a:spAutoFit/>
          </a:bodyPr>
          <a:lstStyle/>
          <a:p>
            <a:r>
              <a:rPr lang="en-US" altLang="ko-KR" dirty="0" smtClean="0">
                <a:solidFill>
                  <a:schemeClr val="bg1"/>
                </a:solidFill>
              </a:rPr>
              <a:t>In completion of the design change document, the leading construction team uses the design change document registration menu of ECMS to register the document as follow</a:t>
            </a:r>
            <a:endParaRPr lang="ko-KR" altLang="en-US" dirty="0">
              <a:solidFill>
                <a:schemeClr val="bg1"/>
              </a:solidFill>
            </a:endParaRPr>
          </a:p>
        </p:txBody>
      </p:sp>
      <p:sp>
        <p:nvSpPr>
          <p:cNvPr id="9" name="TextBox 8"/>
          <p:cNvSpPr txBox="1"/>
          <p:nvPr/>
        </p:nvSpPr>
        <p:spPr>
          <a:xfrm>
            <a:off x="827584" y="2854677"/>
            <a:ext cx="7488832" cy="646331"/>
          </a:xfrm>
          <a:prstGeom prst="rect">
            <a:avLst/>
          </a:prstGeom>
          <a:noFill/>
        </p:spPr>
        <p:txBody>
          <a:bodyPr wrap="square" rtlCol="0">
            <a:spAutoFit/>
          </a:bodyPr>
          <a:lstStyle/>
          <a:p>
            <a:pPr marL="342900" indent="-342900">
              <a:buAutoNum type="arabicParenR"/>
            </a:pPr>
            <a:r>
              <a:rPr lang="en-US" altLang="ko-KR" dirty="0" smtClean="0">
                <a:solidFill>
                  <a:schemeClr val="bg1"/>
                </a:solidFill>
              </a:rPr>
              <a:t>Document section upon completion request by each unit</a:t>
            </a:r>
          </a:p>
          <a:p>
            <a:pPr marL="342900" indent="-342900"/>
            <a:r>
              <a:rPr lang="en-US" altLang="ko-KR" dirty="0" smtClean="0">
                <a:solidFill>
                  <a:schemeClr val="bg1"/>
                </a:solidFill>
              </a:rPr>
              <a:t>     : odd unit 070 / even unit 080</a:t>
            </a:r>
            <a:endParaRPr lang="ko-KR" altLang="en-US" dirty="0">
              <a:solidFill>
                <a:schemeClr val="bg1"/>
              </a:solidFill>
            </a:endParaRPr>
          </a:p>
        </p:txBody>
      </p:sp>
      <p:sp>
        <p:nvSpPr>
          <p:cNvPr id="10" name="TextBox 9"/>
          <p:cNvSpPr txBox="1"/>
          <p:nvPr/>
        </p:nvSpPr>
        <p:spPr>
          <a:xfrm>
            <a:off x="827584" y="3789040"/>
            <a:ext cx="7488832" cy="646331"/>
          </a:xfrm>
          <a:prstGeom prst="rect">
            <a:avLst/>
          </a:prstGeom>
          <a:noFill/>
        </p:spPr>
        <p:txBody>
          <a:bodyPr wrap="square" rtlCol="0">
            <a:spAutoFit/>
          </a:bodyPr>
          <a:lstStyle/>
          <a:p>
            <a:pPr marL="342900" indent="-342900"/>
            <a:r>
              <a:rPr lang="en-US" altLang="ko-KR" dirty="0" smtClean="0">
                <a:solidFill>
                  <a:schemeClr val="bg1"/>
                </a:solidFill>
              </a:rPr>
              <a:t>2)  Document section upon completion request for twin &amp; common units : 090</a:t>
            </a:r>
            <a:endParaRPr lang="ko-KR" altLang="en-US" dirty="0">
              <a:solidFill>
                <a:schemeClr val="bg1"/>
              </a:solidFill>
            </a:endParaRPr>
          </a:p>
        </p:txBody>
      </p:sp>
      <p:pic>
        <p:nvPicPr>
          <p:cNvPr id="8" name="Picture 2"/>
          <p:cNvPicPr>
            <a:picLocks noChangeAspect="1" noChangeArrowheads="1"/>
          </p:cNvPicPr>
          <p:nvPr/>
        </p:nvPicPr>
        <p:blipFill>
          <a:blip r:embed="rId2" cstate="print"/>
          <a:srcRect/>
          <a:stretch>
            <a:fillRect/>
          </a:stretch>
        </p:blipFill>
        <p:spPr bwMode="auto">
          <a:xfrm>
            <a:off x="755576" y="4581128"/>
            <a:ext cx="756084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13</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
        <p:nvSpPr>
          <p:cNvPr id="11" name="TextBox 10"/>
          <p:cNvSpPr txBox="1"/>
          <p:nvPr/>
        </p:nvSpPr>
        <p:spPr>
          <a:xfrm>
            <a:off x="467544" y="1746682"/>
            <a:ext cx="8316416" cy="1754326"/>
          </a:xfrm>
          <a:prstGeom prst="rect">
            <a:avLst/>
          </a:prstGeom>
          <a:noFill/>
        </p:spPr>
        <p:txBody>
          <a:bodyPr wrap="square" rtlCol="0">
            <a:spAutoFit/>
          </a:bodyPr>
          <a:lstStyle/>
          <a:p>
            <a:pPr marL="342900" indent="-342900"/>
            <a:r>
              <a:rPr lang="en-US" altLang="ko-KR" dirty="0" smtClean="0">
                <a:solidFill>
                  <a:schemeClr val="bg1"/>
                </a:solidFill>
              </a:rPr>
              <a:t>3)  Train completion : It is identified by the last number of the document section for the twin and common units</a:t>
            </a:r>
          </a:p>
          <a:p>
            <a:pPr marL="800100" lvl="1" indent="-342900">
              <a:buFont typeface="Arial" pitchFamily="34" charset="0"/>
              <a:buChar char="•"/>
            </a:pPr>
            <a:r>
              <a:rPr lang="en-US" altLang="ko-KR" dirty="0" smtClean="0">
                <a:solidFill>
                  <a:schemeClr val="bg1"/>
                </a:solidFill>
              </a:rPr>
              <a:t>Train completion of odd unit : document section 071(A), 072(B)··</a:t>
            </a:r>
          </a:p>
          <a:p>
            <a:pPr marL="800100" lvl="1" indent="-342900">
              <a:buFont typeface="Arial" pitchFamily="34" charset="0"/>
              <a:buChar char="•"/>
            </a:pPr>
            <a:r>
              <a:rPr lang="en-US" altLang="ko-KR" dirty="0" smtClean="0">
                <a:solidFill>
                  <a:schemeClr val="bg1"/>
                </a:solidFill>
              </a:rPr>
              <a:t>Train completion of even unit : document section 081(A), 082(B) ·</a:t>
            </a:r>
          </a:p>
          <a:p>
            <a:pPr marL="800100" lvl="1" indent="-342900">
              <a:buFont typeface="Arial" pitchFamily="34" charset="0"/>
              <a:buChar char="•"/>
            </a:pPr>
            <a:r>
              <a:rPr lang="en-US" altLang="ko-KR" dirty="0" smtClean="0">
                <a:solidFill>
                  <a:schemeClr val="bg1"/>
                </a:solidFill>
              </a:rPr>
              <a:t>Train completion of twin &amp; common units : document section</a:t>
            </a:r>
          </a:p>
          <a:p>
            <a:pPr marL="800100" lvl="1" indent="-342900"/>
            <a:r>
              <a:rPr lang="en-US" altLang="ko-KR" dirty="0" smtClean="0">
                <a:solidFill>
                  <a:schemeClr val="bg1"/>
                </a:solidFill>
              </a:rPr>
              <a:t>     : 091(A), 092(B) ··</a:t>
            </a:r>
            <a:endParaRPr lang="ko-KR" altLang="en-US"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755576" y="4134244"/>
            <a:ext cx="7776864" cy="2031060"/>
          </a:xfrm>
          <a:prstGeom prst="rect">
            <a:avLst/>
          </a:prstGeom>
          <a:noFill/>
          <a:ln w="9525">
            <a:noFill/>
            <a:miter lim="800000"/>
            <a:headEnd/>
            <a:tailEnd/>
          </a:ln>
        </p:spPr>
      </p:pic>
      <p:sp>
        <p:nvSpPr>
          <p:cNvPr id="7" name="직사각형 6"/>
          <p:cNvSpPr/>
          <p:nvPr/>
        </p:nvSpPr>
        <p:spPr bwMode="auto">
          <a:xfrm>
            <a:off x="4499992" y="4149080"/>
            <a:ext cx="432048" cy="2016224"/>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14</a:t>
            </a:fld>
            <a:endParaRPr lang="ko-KR" altLang="en-US"/>
          </a:p>
        </p:txBody>
      </p:sp>
      <p:sp>
        <p:nvSpPr>
          <p:cNvPr id="6" name="TextBox 5"/>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899592" y="1700808"/>
            <a:ext cx="7776864" cy="1200329"/>
          </a:xfrm>
          <a:prstGeom prst="rect">
            <a:avLst/>
          </a:prstGeom>
          <a:noFill/>
        </p:spPr>
        <p:txBody>
          <a:bodyPr wrap="square" rtlCol="0">
            <a:spAutoFit/>
          </a:bodyPr>
          <a:lstStyle/>
          <a:p>
            <a:r>
              <a:rPr lang="en-US" altLang="ko-KR" dirty="0" smtClean="0">
                <a:solidFill>
                  <a:schemeClr val="bg1"/>
                </a:solidFill>
              </a:rPr>
              <a:t>The leading construction team designates the approval line as shown below, using the approval function “Document </a:t>
            </a:r>
            <a:r>
              <a:rPr lang="en-US" altLang="ko-KR" dirty="0" err="1" smtClean="0">
                <a:solidFill>
                  <a:schemeClr val="bg1"/>
                </a:solidFill>
              </a:rPr>
              <a:t>Approval”in</a:t>
            </a:r>
            <a:r>
              <a:rPr lang="en-US" altLang="ko-KR" dirty="0" smtClean="0">
                <a:solidFill>
                  <a:schemeClr val="bg1"/>
                </a:solidFill>
              </a:rPr>
              <a:t> DREAMS or ECMS for the completion document of the design change and requests the approval.</a:t>
            </a:r>
            <a:endParaRPr lang="ko-KR" altLang="en-US" dirty="0">
              <a:solidFill>
                <a:schemeClr val="bg1"/>
              </a:solidFill>
            </a:endParaRPr>
          </a:p>
        </p:txBody>
      </p:sp>
      <p:sp>
        <p:nvSpPr>
          <p:cNvPr id="9" name="TextBox 8"/>
          <p:cNvSpPr txBox="1"/>
          <p:nvPr/>
        </p:nvSpPr>
        <p:spPr>
          <a:xfrm>
            <a:off x="827584" y="3142709"/>
            <a:ext cx="7488832" cy="369332"/>
          </a:xfrm>
          <a:prstGeom prst="rect">
            <a:avLst/>
          </a:prstGeom>
          <a:noFill/>
        </p:spPr>
        <p:txBody>
          <a:bodyPr wrap="square" rtlCol="0">
            <a:spAutoFit/>
          </a:bodyPr>
          <a:lstStyle/>
          <a:p>
            <a:pPr marL="342900" indent="-342900">
              <a:buAutoNum type="arabicParenR"/>
            </a:pPr>
            <a:r>
              <a:rPr lang="en-US" altLang="ko-KR" dirty="0" smtClean="0">
                <a:solidFill>
                  <a:schemeClr val="bg1"/>
                </a:solidFill>
              </a:rPr>
              <a:t>Line 1 : senior manager of the leading construction team</a:t>
            </a:r>
            <a:endParaRPr lang="ko-KR" altLang="en-US" dirty="0">
              <a:solidFill>
                <a:schemeClr val="bg1"/>
              </a:solidFill>
            </a:endParaRPr>
          </a:p>
        </p:txBody>
      </p:sp>
      <p:sp>
        <p:nvSpPr>
          <p:cNvPr id="10" name="TextBox 9"/>
          <p:cNvSpPr txBox="1"/>
          <p:nvPr/>
        </p:nvSpPr>
        <p:spPr>
          <a:xfrm>
            <a:off x="827584" y="3779748"/>
            <a:ext cx="7488832" cy="369332"/>
          </a:xfrm>
          <a:prstGeom prst="rect">
            <a:avLst/>
          </a:prstGeom>
          <a:noFill/>
        </p:spPr>
        <p:txBody>
          <a:bodyPr wrap="square" rtlCol="0">
            <a:spAutoFit/>
          </a:bodyPr>
          <a:lstStyle/>
          <a:p>
            <a:pPr marL="342900" indent="-342900"/>
            <a:r>
              <a:rPr lang="en-US" altLang="ko-KR" dirty="0" smtClean="0">
                <a:solidFill>
                  <a:schemeClr val="bg1"/>
                </a:solidFill>
              </a:rPr>
              <a:t>2)  Line 2 : general manager of the leading construction team</a:t>
            </a:r>
            <a:endParaRPr lang="ko-KR" altLang="en-US" dirty="0">
              <a:solidFill>
                <a:schemeClr val="bg1"/>
              </a:solidFill>
            </a:endParaRPr>
          </a:p>
        </p:txBody>
      </p:sp>
      <p:sp>
        <p:nvSpPr>
          <p:cNvPr id="11" name="TextBox 10"/>
          <p:cNvSpPr txBox="1"/>
          <p:nvPr/>
        </p:nvSpPr>
        <p:spPr>
          <a:xfrm>
            <a:off x="827584" y="5723964"/>
            <a:ext cx="8316416" cy="369332"/>
          </a:xfrm>
          <a:prstGeom prst="rect">
            <a:avLst/>
          </a:prstGeom>
          <a:noFill/>
        </p:spPr>
        <p:txBody>
          <a:bodyPr wrap="square" rtlCol="0">
            <a:spAutoFit/>
          </a:bodyPr>
          <a:lstStyle/>
          <a:p>
            <a:pPr marL="342900" indent="-342900"/>
            <a:r>
              <a:rPr lang="en-US" altLang="ko-KR" dirty="0" smtClean="0">
                <a:solidFill>
                  <a:schemeClr val="bg1"/>
                </a:solidFill>
              </a:rPr>
              <a:t>4)  Line 4 : general manager of the system engineering team</a:t>
            </a:r>
            <a:endParaRPr lang="ko-KR" altLang="en-US" dirty="0">
              <a:solidFill>
                <a:schemeClr val="bg1"/>
              </a:solidFill>
            </a:endParaRPr>
          </a:p>
        </p:txBody>
      </p:sp>
      <p:sp>
        <p:nvSpPr>
          <p:cNvPr id="8" name="TextBox 7"/>
          <p:cNvSpPr txBox="1"/>
          <p:nvPr/>
        </p:nvSpPr>
        <p:spPr>
          <a:xfrm>
            <a:off x="827584" y="4388911"/>
            <a:ext cx="8136904" cy="1200329"/>
          </a:xfrm>
          <a:prstGeom prst="rect">
            <a:avLst/>
          </a:prstGeom>
          <a:noFill/>
        </p:spPr>
        <p:txBody>
          <a:bodyPr wrap="square" rtlCol="0">
            <a:spAutoFit/>
          </a:bodyPr>
          <a:lstStyle/>
          <a:p>
            <a:pPr marL="342900" indent="-342900"/>
            <a:r>
              <a:rPr lang="en-US" altLang="ko-KR" dirty="0" smtClean="0">
                <a:solidFill>
                  <a:schemeClr val="bg1"/>
                </a:solidFill>
              </a:rPr>
              <a:t>3)  Line 3 : review by related teams</a:t>
            </a:r>
          </a:p>
          <a:p>
            <a:pPr marL="342900" indent="-342900">
              <a:buFont typeface="Arial" pitchFamily="34" charset="0"/>
              <a:buChar char="•"/>
            </a:pPr>
            <a:r>
              <a:rPr lang="en-US" altLang="ko-KR" dirty="0" smtClean="0">
                <a:solidFill>
                  <a:schemeClr val="bg1"/>
                </a:solidFill>
              </a:rPr>
              <a:t>Mandatory review teams : operation supporting section, general manager of quality assurance team, procedure related team</a:t>
            </a:r>
          </a:p>
          <a:p>
            <a:pPr marL="342900" indent="-342900">
              <a:buFont typeface="Arial" pitchFamily="34" charset="0"/>
              <a:buChar char="•"/>
            </a:pPr>
            <a:r>
              <a:rPr lang="en-US" altLang="ko-KR" dirty="0" smtClean="0">
                <a:solidFill>
                  <a:schemeClr val="bg1"/>
                </a:solidFill>
              </a:rPr>
              <a:t>Optional review teams : construction support, tasks related teams</a:t>
            </a:r>
            <a:endParaRPr lang="ko-KR" alt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15</a:t>
            </a:fld>
            <a:endParaRPr lang="ko-KR" altLang="en-US"/>
          </a:p>
        </p:txBody>
      </p:sp>
      <p:pic>
        <p:nvPicPr>
          <p:cNvPr id="2050" name="Picture 2"/>
          <p:cNvPicPr>
            <a:picLocks noChangeAspect="1" noChangeArrowheads="1"/>
          </p:cNvPicPr>
          <p:nvPr/>
        </p:nvPicPr>
        <p:blipFill>
          <a:blip r:embed="rId2" cstate="print"/>
          <a:srcRect/>
          <a:stretch>
            <a:fillRect/>
          </a:stretch>
        </p:blipFill>
        <p:spPr bwMode="auto">
          <a:xfrm>
            <a:off x="395536" y="1196752"/>
            <a:ext cx="4855544" cy="5392068"/>
          </a:xfrm>
          <a:prstGeom prst="rect">
            <a:avLst/>
          </a:prstGeom>
          <a:noFill/>
          <a:ln w="9525">
            <a:noFill/>
            <a:miter lim="800000"/>
            <a:headEnd/>
            <a:tailEnd/>
          </a:ln>
        </p:spPr>
      </p:pic>
      <p:sp>
        <p:nvSpPr>
          <p:cNvPr id="6" name="TextBox 5"/>
          <p:cNvSpPr txBox="1"/>
          <p:nvPr/>
        </p:nvSpPr>
        <p:spPr>
          <a:xfrm>
            <a:off x="5364088" y="1412776"/>
            <a:ext cx="3528392" cy="2862322"/>
          </a:xfrm>
          <a:prstGeom prst="rect">
            <a:avLst/>
          </a:prstGeom>
          <a:noFill/>
        </p:spPr>
        <p:txBody>
          <a:bodyPr wrap="square" rtlCol="0">
            <a:spAutoFit/>
          </a:bodyPr>
          <a:lstStyle/>
          <a:p>
            <a:r>
              <a:rPr lang="en-US" altLang="ko-KR" dirty="0" smtClean="0">
                <a:solidFill>
                  <a:schemeClr val="bg1"/>
                </a:solidFill>
              </a:rPr>
              <a:t>The lead construction team describes site construction change request items on the related item section of the design change packages and attaches those items to the site construction change request report, upon requesting construction completion.</a:t>
            </a:r>
            <a:endParaRPr lang="ko-KR" altLang="en-US" dirty="0">
              <a:solidFill>
                <a:schemeClr val="bg1"/>
              </a:solidFill>
            </a:endParaRPr>
          </a:p>
        </p:txBody>
      </p:sp>
      <p:sp>
        <p:nvSpPr>
          <p:cNvPr id="7" name="TextBox 6"/>
          <p:cNvSpPr txBox="1"/>
          <p:nvPr/>
        </p:nvSpPr>
        <p:spPr>
          <a:xfrm>
            <a:off x="5436096" y="4725144"/>
            <a:ext cx="3456384" cy="1477328"/>
          </a:xfrm>
          <a:prstGeom prst="rect">
            <a:avLst/>
          </a:prstGeom>
          <a:noFill/>
        </p:spPr>
        <p:txBody>
          <a:bodyPr wrap="square" rtlCol="0">
            <a:spAutoFit/>
          </a:bodyPr>
          <a:lstStyle/>
          <a:p>
            <a:r>
              <a:rPr lang="en-US" altLang="ko-KR" dirty="0" smtClean="0">
                <a:solidFill>
                  <a:schemeClr val="bg1"/>
                </a:solidFill>
              </a:rPr>
              <a:t>If necessary, the lead design team provides data including revised drawings for site construction to the lead construction team. </a:t>
            </a:r>
            <a:endParaRPr lang="ko-KR" altLang="en-US" dirty="0">
              <a:solidFill>
                <a:schemeClr val="bg1"/>
              </a:solidFill>
            </a:endParaRPr>
          </a:p>
        </p:txBody>
      </p:sp>
      <p:sp>
        <p:nvSpPr>
          <p:cNvPr id="8" name="TextBox 7"/>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16</a:t>
            </a:fld>
            <a:endParaRPr lang="ko-KR" altLang="en-US"/>
          </a:p>
        </p:txBody>
      </p:sp>
      <p:sp>
        <p:nvSpPr>
          <p:cNvPr id="6" name="TextBox 5"/>
          <p:cNvSpPr txBox="1"/>
          <p:nvPr/>
        </p:nvSpPr>
        <p:spPr>
          <a:xfrm>
            <a:off x="467544" y="1412776"/>
            <a:ext cx="8496944" cy="923330"/>
          </a:xfrm>
          <a:prstGeom prst="rect">
            <a:avLst/>
          </a:prstGeom>
          <a:noFill/>
        </p:spPr>
        <p:txBody>
          <a:bodyPr wrap="square" rtlCol="0">
            <a:spAutoFit/>
          </a:bodyPr>
          <a:lstStyle/>
          <a:p>
            <a:r>
              <a:rPr lang="en-US" altLang="ko-KR" dirty="0" smtClean="0">
                <a:solidFill>
                  <a:schemeClr val="bg1"/>
                </a:solidFill>
              </a:rPr>
              <a:t>“Site Construction Change Request Report” should be numbered the same as first design change packages. But, document should be numbered as document section 031~ 040 </a:t>
            </a:r>
            <a:endParaRPr lang="ko-KR" altLang="en-US" dirty="0">
              <a:solidFill>
                <a:schemeClr val="bg1"/>
              </a:solidFill>
            </a:endParaRPr>
          </a:p>
        </p:txBody>
      </p:sp>
      <p:sp>
        <p:nvSpPr>
          <p:cNvPr id="7" name="TextBox 6"/>
          <p:cNvSpPr txBox="1"/>
          <p:nvPr/>
        </p:nvSpPr>
        <p:spPr>
          <a:xfrm>
            <a:off x="395536" y="4437112"/>
            <a:ext cx="8748464" cy="2105192"/>
          </a:xfrm>
          <a:prstGeom prst="rect">
            <a:avLst/>
          </a:prstGeom>
          <a:noFill/>
        </p:spPr>
        <p:txBody>
          <a:bodyPr wrap="square" rtlCol="0">
            <a:spAutoFit/>
          </a:bodyPr>
          <a:lstStyle/>
          <a:p>
            <a:pPr>
              <a:lnSpc>
                <a:spcPct val="150000"/>
              </a:lnSpc>
            </a:pPr>
            <a:r>
              <a:rPr lang="en-US" altLang="ko-KR" dirty="0" smtClean="0">
                <a:solidFill>
                  <a:schemeClr val="bg1"/>
                </a:solidFill>
              </a:rPr>
              <a:t>The path for requesting approval should be as follows</a:t>
            </a:r>
          </a:p>
          <a:p>
            <a:pPr>
              <a:lnSpc>
                <a:spcPct val="150000"/>
              </a:lnSpc>
            </a:pPr>
            <a:r>
              <a:rPr lang="en-US" altLang="ko-KR" dirty="0" smtClean="0">
                <a:solidFill>
                  <a:schemeClr val="bg1"/>
                </a:solidFill>
              </a:rPr>
              <a:t>1) Line 1 : senior manager of the design change package preparation team</a:t>
            </a:r>
          </a:p>
          <a:p>
            <a:pPr>
              <a:lnSpc>
                <a:spcPct val="150000"/>
              </a:lnSpc>
            </a:pPr>
            <a:r>
              <a:rPr lang="en-US" altLang="ko-KR" dirty="0" smtClean="0">
                <a:solidFill>
                  <a:schemeClr val="bg1"/>
                </a:solidFill>
              </a:rPr>
              <a:t>2) Line 2 : general manager of the design change package preparation team</a:t>
            </a:r>
          </a:p>
          <a:p>
            <a:pPr>
              <a:lnSpc>
                <a:spcPct val="150000"/>
              </a:lnSpc>
            </a:pPr>
            <a:r>
              <a:rPr lang="en-US" altLang="ko-KR" dirty="0" smtClean="0">
                <a:solidFill>
                  <a:schemeClr val="bg1"/>
                </a:solidFill>
              </a:rPr>
              <a:t>3) Line 3 : general manager of the quality assurance team or related teams</a:t>
            </a:r>
          </a:p>
          <a:p>
            <a:pPr>
              <a:lnSpc>
                <a:spcPct val="150000"/>
              </a:lnSpc>
            </a:pPr>
            <a:r>
              <a:rPr lang="en-US" altLang="ko-KR" dirty="0" smtClean="0">
                <a:solidFill>
                  <a:schemeClr val="bg1"/>
                </a:solidFill>
              </a:rPr>
              <a:t>4) Line 4 : general manager of the lead design team</a:t>
            </a:r>
          </a:p>
        </p:txBody>
      </p:sp>
      <p:sp>
        <p:nvSpPr>
          <p:cNvPr id="8" name="TextBox 7"/>
          <p:cNvSpPr txBox="1"/>
          <p:nvPr/>
        </p:nvSpPr>
        <p:spPr>
          <a:xfrm>
            <a:off x="0" y="188640"/>
            <a:ext cx="9756576" cy="523220"/>
          </a:xfrm>
          <a:prstGeom prst="rect">
            <a:avLst/>
          </a:prstGeom>
          <a:noFill/>
        </p:spPr>
        <p:txBody>
          <a:bodyPr wrap="square" rtlCol="0">
            <a:spAutoFit/>
          </a:bodyPr>
          <a:lstStyle/>
          <a:p>
            <a:r>
              <a:rPr lang="en-US" altLang="ko-KR" sz="2800" dirty="0" smtClean="0">
                <a:latin typeface="휴먼둥근헤드라인" pitchFamily="18" charset="-127"/>
                <a:ea typeface="휴먼둥근헤드라인" pitchFamily="18" charset="-127"/>
              </a:rPr>
              <a:t>Design Change Construction Management </a:t>
            </a:r>
            <a:endParaRPr lang="ko-KR" altLang="en-US" sz="2800" dirty="0">
              <a:latin typeface="휴먼둥근헤드라인" pitchFamily="18" charset="-127"/>
              <a:ea typeface="휴먼둥근헤드라인" pitchFamily="18" charset="-127"/>
            </a:endParaRPr>
          </a:p>
        </p:txBody>
      </p:sp>
      <p:pic>
        <p:nvPicPr>
          <p:cNvPr id="9" name="Picture 2"/>
          <p:cNvPicPr>
            <a:picLocks noChangeAspect="1" noChangeArrowheads="1"/>
          </p:cNvPicPr>
          <p:nvPr/>
        </p:nvPicPr>
        <p:blipFill>
          <a:blip r:embed="rId2" cstate="print"/>
          <a:srcRect/>
          <a:stretch>
            <a:fillRect/>
          </a:stretch>
        </p:blipFill>
        <p:spPr bwMode="auto">
          <a:xfrm>
            <a:off x="539552" y="2564904"/>
            <a:ext cx="8136904" cy="1552575"/>
          </a:xfrm>
          <a:prstGeom prst="rect">
            <a:avLst/>
          </a:prstGeom>
          <a:noFill/>
          <a:ln w="9525">
            <a:noFill/>
            <a:miter lim="800000"/>
            <a:headEnd/>
            <a:tailEnd/>
          </a:ln>
        </p:spPr>
      </p:pic>
      <p:sp>
        <p:nvSpPr>
          <p:cNvPr id="10" name="직사각형 9"/>
          <p:cNvSpPr/>
          <p:nvPr/>
        </p:nvSpPr>
        <p:spPr bwMode="auto">
          <a:xfrm>
            <a:off x="827584" y="2996952"/>
            <a:ext cx="7776864" cy="360040"/>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a:xfrm>
            <a:off x="285720" y="80963"/>
            <a:ext cx="8858279" cy="608012"/>
          </a:xfrm>
        </p:spPr>
        <p:txBody>
          <a:bodyPr/>
          <a:lstStyle/>
          <a:p>
            <a:pPr algn="ctr"/>
            <a:r>
              <a:rPr lang="en-US" altLang="ko-KR" sz="2400" dirty="0" smtClean="0">
                <a:latin typeface="휴먼둥근헤드라인" pitchFamily="18" charset="-127"/>
                <a:ea typeface="휴먼둥근헤드라인" pitchFamily="18" charset="-127"/>
              </a:rPr>
              <a:t>Design Change Construction Management </a:t>
            </a:r>
            <a:endParaRPr lang="ko-KR" altLang="en-US" sz="2400" dirty="0">
              <a:latin typeface="휴먼둥근헤드라인" pitchFamily="18" charset="-127"/>
              <a:ea typeface="휴먼둥근헤드라인" pitchFamily="18" charset="-127"/>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2" name="그룹 6"/>
          <p:cNvGrpSpPr/>
          <p:nvPr/>
        </p:nvGrpSpPr>
        <p:grpSpPr>
          <a:xfrm>
            <a:off x="467544" y="1268760"/>
            <a:ext cx="7344816" cy="576064"/>
            <a:chOff x="467544" y="1268760"/>
            <a:chExt cx="7344816" cy="576064"/>
          </a:xfrm>
        </p:grpSpPr>
        <p:sp>
          <p:nvSpPr>
            <p:cNvPr id="8" name="빗면 7"/>
            <p:cNvSpPr/>
            <p:nvPr/>
          </p:nvSpPr>
          <p:spPr bwMode="auto">
            <a:xfrm>
              <a:off x="467544" y="1268760"/>
              <a:ext cx="504056" cy="576064"/>
            </a:xfrm>
            <a:prstGeom prst="bevel">
              <a:avLst/>
            </a:prstGeom>
            <a:solidFill>
              <a:srgbClr val="92D050"/>
            </a:solidFill>
            <a:ln w="19050" cap="flat" cmpd="sng" algn="ctr">
              <a:noFill/>
              <a:prstDash val="sysDash"/>
              <a:round/>
              <a:headEnd type="none" w="med" len="med"/>
              <a:tailEnd type="triangle" w="med" len="med"/>
            </a:ln>
            <a:effectLst>
              <a:innerShdw blurRad="63500" dist="50800" dir="18900000">
                <a:prstClr val="black">
                  <a:alpha val="50000"/>
                </a:prstClr>
              </a:inn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bg1"/>
                  </a:solidFill>
                  <a:latin typeface="HY태백B" pitchFamily="18" charset="-127"/>
                  <a:ea typeface="HY태백B" pitchFamily="18" charset="-127"/>
                </a:rPr>
                <a:t>1</a:t>
              </a:r>
              <a:endParaRPr kumimoji="1" lang="ko-KR" altLang="en-US" sz="2000" b="1" i="0" u="none" strike="noStrike" cap="none" normalizeH="0" dirty="0" smtClean="0">
                <a:ln>
                  <a:noFill/>
                </a:ln>
                <a:solidFill>
                  <a:schemeClr val="bg1"/>
                </a:solidFill>
                <a:effectLst/>
                <a:latin typeface="HY태백B" pitchFamily="18" charset="-127"/>
                <a:ea typeface="HY태백B" pitchFamily="18" charset="-127"/>
              </a:endParaRPr>
            </a:p>
          </p:txBody>
        </p:sp>
        <p:sp>
          <p:nvSpPr>
            <p:cNvPr id="9" name="모서리가 둥근 직사각형 8"/>
            <p:cNvSpPr/>
            <p:nvPr/>
          </p:nvSpPr>
          <p:spPr bwMode="auto">
            <a:xfrm>
              <a:off x="1043608" y="1268760"/>
              <a:ext cx="6768752" cy="576064"/>
            </a:xfrm>
            <a:prstGeom prst="roundRect">
              <a:avLst/>
            </a:prstGeom>
            <a:solidFill>
              <a:srgbClr val="E2F6F4"/>
            </a:solidFill>
            <a:ln w="19050" cap="flat" cmpd="sng" algn="ctr">
              <a:noFill/>
              <a:prstDash val="sysDash"/>
              <a:round/>
              <a:headEnd type="none" w="med" len="med"/>
              <a:tailEnd type="triangle" w="med" len="med"/>
            </a:ln>
            <a:effectLst>
              <a:innerShdw blurRad="152400" dist="50800" dir="18900000">
                <a:prstClr val="black">
                  <a:alpha val="43000"/>
                </a:prstClr>
              </a:innerShdw>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Tx/>
                <a:buNone/>
                <a:tabLst/>
              </a:pPr>
              <a:r>
                <a:rPr kumimoji="1" lang="en-US" altLang="ko-KR" dirty="0" smtClean="0">
                  <a:latin typeface="HY태백B" pitchFamily="18" charset="-127"/>
                  <a:ea typeface="HY태백B" pitchFamily="18" charset="-127"/>
                </a:rPr>
                <a:t>Reviewing according to design change completion </a:t>
              </a:r>
            </a:p>
            <a:p>
              <a:pPr marL="0" marR="0" indent="0" defTabSz="914400" rtl="0" eaLnBrk="1" fontAlgn="base" latinLnBrk="1" hangingPunct="1">
                <a:lnSpc>
                  <a:spcPct val="100000"/>
                </a:lnSpc>
                <a:spcBef>
                  <a:spcPct val="0"/>
                </a:spcBef>
                <a:spcAft>
                  <a:spcPct val="0"/>
                </a:spcAft>
                <a:buClrTx/>
                <a:buSzTx/>
                <a:buFontTx/>
                <a:buNone/>
                <a:tabLst/>
              </a:pPr>
              <a:r>
                <a:rPr kumimoji="1" lang="en-US" altLang="ko-KR" dirty="0" smtClean="0">
                  <a:latin typeface="HY태백B" pitchFamily="18" charset="-127"/>
                  <a:ea typeface="HY태백B" pitchFamily="18" charset="-127"/>
                </a:rPr>
                <a:t>checklist (lead construction team)</a:t>
              </a:r>
              <a:endParaRPr kumimoji="1" lang="ko-KR" altLang="en-US" sz="1800" b="0" i="0" u="none" strike="noStrike" cap="none" normalizeH="0" baseline="0" dirty="0" smtClean="0">
                <a:ln>
                  <a:noFill/>
                </a:ln>
                <a:solidFill>
                  <a:schemeClr val="tx1"/>
                </a:solidFill>
                <a:effectLst/>
                <a:latin typeface="HY태백B" pitchFamily="18" charset="-127"/>
                <a:ea typeface="HY태백B" pitchFamily="18" charset="-127"/>
              </a:endParaRPr>
            </a:p>
          </p:txBody>
        </p:sp>
      </p:grpSp>
      <p:grpSp>
        <p:nvGrpSpPr>
          <p:cNvPr id="4" name="그룹 18"/>
          <p:cNvGrpSpPr/>
          <p:nvPr/>
        </p:nvGrpSpPr>
        <p:grpSpPr>
          <a:xfrm>
            <a:off x="395536" y="1988840"/>
            <a:ext cx="8208912" cy="3528392"/>
            <a:chOff x="395536" y="1988840"/>
            <a:chExt cx="8208912" cy="3528392"/>
          </a:xfrm>
        </p:grpSpPr>
        <p:pic>
          <p:nvPicPr>
            <p:cNvPr id="14" name="그림 13" descr="준공점검표.jpg"/>
            <p:cNvPicPr>
              <a:picLocks noChangeAspect="1"/>
            </p:cNvPicPr>
            <p:nvPr/>
          </p:nvPicPr>
          <p:blipFill>
            <a:blip r:embed="rId3" cstate="print"/>
            <a:stretch>
              <a:fillRect/>
            </a:stretch>
          </p:blipFill>
          <p:spPr>
            <a:xfrm>
              <a:off x="395536" y="1988840"/>
              <a:ext cx="8208912" cy="3528392"/>
            </a:xfrm>
            <a:prstGeom prst="rect">
              <a:avLst/>
            </a:prstGeom>
          </p:spPr>
        </p:pic>
        <p:sp>
          <p:nvSpPr>
            <p:cNvPr id="15" name="모서리가 둥근 직사각형 14"/>
            <p:cNvSpPr/>
            <p:nvPr/>
          </p:nvSpPr>
          <p:spPr bwMode="auto">
            <a:xfrm>
              <a:off x="4932040" y="4725144"/>
              <a:ext cx="1008112" cy="216024"/>
            </a:xfrm>
            <a:prstGeom prst="roundRect">
              <a:avLst/>
            </a:prstGeom>
            <a:noFill/>
            <a:ln w="25400" cap="flat" cmpd="sng" algn="ctr">
              <a:solidFill>
                <a:srgbClr val="C0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6" name="모서리가 둥근 직사각형 15"/>
            <p:cNvSpPr/>
            <p:nvPr/>
          </p:nvSpPr>
          <p:spPr bwMode="auto">
            <a:xfrm>
              <a:off x="5580112" y="3140968"/>
              <a:ext cx="504056" cy="216024"/>
            </a:xfrm>
            <a:prstGeom prst="roundRect">
              <a:avLst/>
            </a:prstGeom>
            <a:noFill/>
            <a:ln w="25400" cap="flat" cmpd="sng" algn="ctr">
              <a:solidFill>
                <a:srgbClr val="C0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7" name="순서도: 연결자 16"/>
            <p:cNvSpPr/>
            <p:nvPr/>
          </p:nvSpPr>
          <p:spPr bwMode="auto">
            <a:xfrm>
              <a:off x="6084168" y="2924944"/>
              <a:ext cx="288032" cy="216024"/>
            </a:xfrm>
            <a:prstGeom prst="flowChartConnector">
              <a:avLst/>
            </a:prstGeom>
            <a:solidFill>
              <a:srgbClr val="008000"/>
            </a:solid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bg1"/>
                  </a:solidFill>
                  <a:effectLst/>
                  <a:latin typeface="굴림" pitchFamily="50" charset="-127"/>
                  <a:ea typeface="굴림" pitchFamily="50" charset="-127"/>
                </a:rPr>
                <a:t>1</a:t>
              </a:r>
              <a:endParaRPr kumimoji="1" lang="ko-KR" altLang="en-US" sz="1600" b="0" i="0" u="none" strike="noStrike" cap="none" normalizeH="0" baseline="0" dirty="0" smtClean="0">
                <a:ln>
                  <a:noFill/>
                </a:ln>
                <a:solidFill>
                  <a:schemeClr val="bg1"/>
                </a:solidFill>
                <a:effectLst/>
                <a:latin typeface="굴림" pitchFamily="50" charset="-127"/>
                <a:ea typeface="굴림" pitchFamily="50" charset="-127"/>
              </a:endParaRPr>
            </a:p>
          </p:txBody>
        </p:sp>
        <p:sp>
          <p:nvSpPr>
            <p:cNvPr id="18" name="순서도: 연결자 17"/>
            <p:cNvSpPr/>
            <p:nvPr/>
          </p:nvSpPr>
          <p:spPr bwMode="auto">
            <a:xfrm>
              <a:off x="4427984" y="4725144"/>
              <a:ext cx="288032" cy="216024"/>
            </a:xfrm>
            <a:prstGeom prst="flowChartConnector">
              <a:avLst/>
            </a:prstGeom>
            <a:solidFill>
              <a:srgbClr val="008000"/>
            </a:solid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dirty="0" smtClean="0">
                  <a:ln>
                    <a:noFill/>
                  </a:ln>
                  <a:solidFill>
                    <a:schemeClr val="bg1"/>
                  </a:solidFill>
                  <a:effectLst/>
                  <a:latin typeface="굴림" pitchFamily="50" charset="-127"/>
                  <a:ea typeface="굴림" pitchFamily="50" charset="-127"/>
                </a:rPr>
                <a:t>2</a:t>
              </a:r>
              <a:endParaRPr kumimoji="1" lang="ko-KR" altLang="en-US" sz="1600" b="0" i="0" u="none" strike="noStrike" cap="none" normalizeH="0" baseline="0" dirty="0" smtClean="0">
                <a:ln>
                  <a:noFill/>
                </a:ln>
                <a:solidFill>
                  <a:schemeClr val="bg1"/>
                </a:solidFill>
                <a:effectLst/>
                <a:latin typeface="굴림" pitchFamily="50" charset="-127"/>
                <a:ea typeface="굴림" pitchFamily="50" charset="-127"/>
              </a:endParaRPr>
            </a:p>
          </p:txBody>
        </p:sp>
      </p:grpSp>
      <p:sp>
        <p:nvSpPr>
          <p:cNvPr id="20" name="직사각형 19"/>
          <p:cNvSpPr/>
          <p:nvPr/>
        </p:nvSpPr>
        <p:spPr bwMode="auto">
          <a:xfrm>
            <a:off x="539552" y="5733256"/>
            <a:ext cx="8136904" cy="648072"/>
          </a:xfrm>
          <a:prstGeom prst="rect">
            <a:avLst/>
          </a:prstGeom>
          <a:noFill/>
          <a:ln w="19050" cap="flat" cmpd="sng" algn="ctr">
            <a:no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1" hangingPunct="1">
              <a:lnSpc>
                <a:spcPct val="100000"/>
              </a:lnSpc>
              <a:spcBef>
                <a:spcPct val="0"/>
              </a:spcBef>
              <a:spcAft>
                <a:spcPct val="0"/>
              </a:spcAft>
              <a:buClrTx/>
              <a:buSzTx/>
              <a:buFont typeface="Wingdings" pitchFamily="2" charset="2"/>
              <a:buChar char="l"/>
              <a:tabLst/>
            </a:pPr>
            <a:r>
              <a:rPr kumimoji="1" lang="en-US" altLang="ko-KR" sz="1800" b="0" i="0" u="none" strike="noStrike" cap="none" normalizeH="0" baseline="0" dirty="0" smtClean="0">
                <a:ln>
                  <a:noFill/>
                </a:ln>
                <a:solidFill>
                  <a:schemeClr val="tx1"/>
                </a:solidFill>
                <a:effectLst/>
                <a:latin typeface="굴림" pitchFamily="50" charset="-127"/>
                <a:ea typeface="굴림" pitchFamily="50" charset="-127"/>
              </a:rPr>
              <a:t> </a:t>
            </a:r>
            <a:r>
              <a:rPr kumimoji="1" lang="en-US" altLang="ko-KR" sz="1700" b="0" i="0" u="none" strike="noStrike" cap="none" normalizeH="0" baseline="0" dirty="0" smtClean="0">
                <a:ln>
                  <a:noFill/>
                </a:ln>
                <a:solidFill>
                  <a:schemeClr val="tx1"/>
                </a:solidFill>
                <a:effectLst/>
                <a:latin typeface="굴림" pitchFamily="50" charset="-127"/>
                <a:ea typeface="굴림" pitchFamily="50" charset="-127"/>
              </a:rPr>
              <a:t>Click</a:t>
            </a:r>
            <a:r>
              <a:rPr kumimoji="1" lang="en-US" altLang="ko-KR" sz="1700" b="0" i="0" u="none" strike="noStrike" cap="none" normalizeH="0" dirty="0" smtClean="0">
                <a:ln>
                  <a:noFill/>
                </a:ln>
                <a:solidFill>
                  <a:schemeClr val="tx1"/>
                </a:solidFill>
                <a:effectLst/>
                <a:latin typeface="굴림" pitchFamily="50" charset="-127"/>
                <a:ea typeface="굴림" pitchFamily="50" charset="-127"/>
              </a:rPr>
              <a:t> on #</a:t>
            </a:r>
            <a:r>
              <a:rPr kumimoji="1" lang="en-US" altLang="ko-KR" sz="1700" b="0" i="0" u="none" strike="noStrike" cap="none" normalizeH="0" baseline="0" dirty="0" smtClean="0">
                <a:ln>
                  <a:noFill/>
                </a:ln>
                <a:solidFill>
                  <a:schemeClr val="tx1"/>
                </a:solidFill>
                <a:effectLst/>
                <a:latin typeface="굴림" pitchFamily="50" charset="-127"/>
                <a:ea typeface="굴림" pitchFamily="50" charset="-127"/>
              </a:rPr>
              <a:t>1, and then</a:t>
            </a:r>
            <a:r>
              <a:rPr kumimoji="1" lang="en-US" altLang="ko-KR" sz="1700" b="0" i="0" u="none" strike="noStrike" cap="none" normalizeH="0" dirty="0" smtClean="0">
                <a:ln>
                  <a:noFill/>
                </a:ln>
                <a:solidFill>
                  <a:schemeClr val="tx1"/>
                </a:solidFill>
                <a:effectLst/>
                <a:latin typeface="굴림" pitchFamily="50" charset="-127"/>
                <a:ea typeface="굴림" pitchFamily="50" charset="-127"/>
              </a:rPr>
              <a:t> on #2 </a:t>
            </a:r>
            <a:r>
              <a:rPr kumimoji="1" lang="en-US" altLang="ko-KR" sz="1700" dirty="0" smtClean="0">
                <a:latin typeface="굴림" pitchFamily="50" charset="-127"/>
                <a:ea typeface="굴림" pitchFamily="50" charset="-127"/>
              </a:rPr>
              <a:t>in</a:t>
            </a:r>
            <a:r>
              <a:rPr kumimoji="1" lang="en-US" altLang="ko-KR" sz="1700" b="0" i="0" u="none" strike="noStrike" cap="none" normalizeH="0" dirty="0" smtClean="0">
                <a:ln>
                  <a:noFill/>
                </a:ln>
                <a:solidFill>
                  <a:schemeClr val="tx1"/>
                </a:solidFill>
                <a:effectLst/>
                <a:latin typeface="굴림" pitchFamily="50" charset="-127"/>
                <a:ea typeface="굴림" pitchFamily="50" charset="-127"/>
              </a:rPr>
              <a:t> the “select review report type” pop-up window,</a:t>
            </a:r>
          </a:p>
          <a:p>
            <a:pPr marL="0" marR="0" indent="0" defTabSz="914400" rtl="0" eaLnBrk="1" fontAlgn="base" latinLnBrk="1" hangingPunct="1">
              <a:lnSpc>
                <a:spcPct val="100000"/>
              </a:lnSpc>
              <a:spcBef>
                <a:spcPct val="0"/>
              </a:spcBef>
              <a:spcAft>
                <a:spcPct val="0"/>
              </a:spcAft>
              <a:buClrTx/>
              <a:buSzTx/>
              <a:tabLst/>
            </a:pPr>
            <a:r>
              <a:rPr kumimoji="1" lang="en-US" altLang="ko-KR" sz="1700" b="0" i="0" u="none" strike="noStrike" cap="none" normalizeH="0" dirty="0" smtClean="0">
                <a:ln>
                  <a:noFill/>
                </a:ln>
                <a:solidFill>
                  <a:schemeClr val="tx1"/>
                </a:solidFill>
                <a:effectLst/>
                <a:latin typeface="굴림" pitchFamily="50" charset="-127"/>
                <a:ea typeface="굴림" pitchFamily="50" charset="-127"/>
              </a:rPr>
              <a:t> </a:t>
            </a:r>
            <a:r>
              <a:rPr kumimoji="1" lang="en-US" altLang="ko-KR" sz="1700" b="0" i="0" u="none" strike="noStrike" cap="none" normalizeH="0" baseline="0" dirty="0" smtClean="0">
                <a:ln>
                  <a:noFill/>
                </a:ln>
                <a:solidFill>
                  <a:schemeClr val="tx1"/>
                </a:solidFill>
                <a:effectLst/>
                <a:latin typeface="굴림" pitchFamily="50" charset="-127"/>
                <a:ea typeface="굴림" pitchFamily="50" charset="-127"/>
              </a:rPr>
              <a:t> </a:t>
            </a:r>
            <a:r>
              <a:rPr kumimoji="1" lang="ko-KR" altLang="en-US" sz="1700" dirty="0" smtClean="0">
                <a:latin typeface="굴림" pitchFamily="50" charset="-127"/>
                <a:ea typeface="굴림" pitchFamily="50" charset="-127"/>
              </a:rPr>
              <a:t> </a:t>
            </a:r>
            <a:r>
              <a:rPr kumimoji="1" lang="en-US" altLang="ko-KR" sz="1700" dirty="0" smtClean="0">
                <a:latin typeface="굴림" pitchFamily="50" charset="-127"/>
                <a:ea typeface="굴림" pitchFamily="50" charset="-127"/>
              </a:rPr>
              <a:t>and enter the checklist of the corresponding team.</a:t>
            </a:r>
            <a:endParaRPr kumimoji="1" lang="en-US" altLang="ko-KR" sz="1700" b="0" i="0" u="none" strike="noStrike" cap="none" normalizeH="0" baseline="0" dirty="0" smtClean="0">
              <a:ln>
                <a:noFill/>
              </a:ln>
              <a:solidFill>
                <a:schemeClr val="tx1"/>
              </a:solidFill>
              <a:effectLst/>
              <a:latin typeface="굴림" pitchFamily="50" charset="-127"/>
              <a:ea typeface="굴림" pitchFamily="50" charset="-127"/>
            </a:endParaRPr>
          </a:p>
          <a:p>
            <a:pPr marL="0" marR="0" indent="0" defTabSz="914400" rtl="0" eaLnBrk="1" fontAlgn="base" latinLnBrk="1" hangingPunct="1">
              <a:lnSpc>
                <a:spcPct val="100000"/>
              </a:lnSpc>
              <a:spcBef>
                <a:spcPct val="0"/>
              </a:spcBef>
              <a:spcAft>
                <a:spcPct val="0"/>
              </a:spcAft>
              <a:buClrTx/>
              <a:buSzTx/>
              <a:tabLst/>
            </a:pPr>
            <a:r>
              <a:rPr kumimoji="1" lang="en-US" altLang="ko-KR" sz="1700" dirty="0" smtClean="0">
                <a:latin typeface="굴림" pitchFamily="50" charset="-127"/>
                <a:ea typeface="굴림" pitchFamily="50" charset="-127"/>
              </a:rPr>
              <a:t>   </a:t>
            </a:r>
            <a:endParaRPr kumimoji="1" lang="ko-KR" altLang="en-US" sz="1700" b="0" i="0" u="none" strike="noStrike" cap="none" normalizeH="0" baseline="0" dirty="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a:xfrm>
            <a:off x="285720" y="80963"/>
            <a:ext cx="8858279" cy="608012"/>
          </a:xfrm>
        </p:spPr>
        <p:txBody>
          <a:bodyPr/>
          <a:lstStyle/>
          <a:p>
            <a:pPr algn="ctr"/>
            <a:r>
              <a:rPr lang="en-US" altLang="ko-KR" sz="2400" dirty="0" smtClean="0">
                <a:latin typeface="휴먼둥근헤드라인" pitchFamily="18" charset="-127"/>
                <a:ea typeface="휴먼둥근헤드라인" pitchFamily="18" charset="-127"/>
              </a:rPr>
              <a:t>Design Change Construction Management </a:t>
            </a:r>
            <a:endParaRPr lang="ko-KR" altLang="en-US" sz="2400" b="1" dirty="0">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2" name="그룹 6"/>
          <p:cNvGrpSpPr/>
          <p:nvPr/>
        </p:nvGrpSpPr>
        <p:grpSpPr>
          <a:xfrm>
            <a:off x="467544" y="1268760"/>
            <a:ext cx="7344816" cy="576064"/>
            <a:chOff x="467544" y="1268760"/>
            <a:chExt cx="7344816" cy="576064"/>
          </a:xfrm>
        </p:grpSpPr>
        <p:sp>
          <p:nvSpPr>
            <p:cNvPr id="8" name="빗면 7"/>
            <p:cNvSpPr/>
            <p:nvPr/>
          </p:nvSpPr>
          <p:spPr bwMode="auto">
            <a:xfrm>
              <a:off x="467544" y="1268760"/>
              <a:ext cx="504056" cy="576064"/>
            </a:xfrm>
            <a:prstGeom prst="bevel">
              <a:avLst/>
            </a:prstGeom>
            <a:solidFill>
              <a:srgbClr val="92D050"/>
            </a:solidFill>
            <a:ln w="19050" cap="flat" cmpd="sng" algn="ctr">
              <a:noFill/>
              <a:prstDash val="sysDash"/>
              <a:round/>
              <a:headEnd type="none" w="med" len="med"/>
              <a:tailEnd type="triangle" w="med" len="med"/>
            </a:ln>
            <a:effectLst>
              <a:innerShdw blurRad="63500" dist="50800" dir="18900000">
                <a:prstClr val="black">
                  <a:alpha val="50000"/>
                </a:prstClr>
              </a:inn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bg1"/>
                  </a:solidFill>
                  <a:latin typeface="HY태백B" pitchFamily="18" charset="-127"/>
                  <a:ea typeface="HY태백B" pitchFamily="18" charset="-127"/>
                </a:rPr>
                <a:t>2</a:t>
              </a:r>
              <a:endParaRPr kumimoji="1" lang="ko-KR" altLang="en-US" sz="2000" b="1" i="0" u="none" strike="noStrike" cap="none" normalizeH="0" dirty="0" smtClean="0">
                <a:ln>
                  <a:noFill/>
                </a:ln>
                <a:solidFill>
                  <a:schemeClr val="bg1"/>
                </a:solidFill>
                <a:effectLst/>
                <a:latin typeface="HY태백B" pitchFamily="18" charset="-127"/>
                <a:ea typeface="HY태백B" pitchFamily="18" charset="-127"/>
              </a:endParaRPr>
            </a:p>
          </p:txBody>
        </p:sp>
        <p:sp>
          <p:nvSpPr>
            <p:cNvPr id="9" name="모서리가 둥근 직사각형 8"/>
            <p:cNvSpPr/>
            <p:nvPr/>
          </p:nvSpPr>
          <p:spPr bwMode="auto">
            <a:xfrm>
              <a:off x="1043608" y="1268760"/>
              <a:ext cx="6768752" cy="576064"/>
            </a:xfrm>
            <a:prstGeom prst="roundRect">
              <a:avLst/>
            </a:prstGeom>
            <a:solidFill>
              <a:srgbClr val="E2F6F4"/>
            </a:solidFill>
            <a:ln w="19050" cap="flat" cmpd="sng" algn="ctr">
              <a:noFill/>
              <a:prstDash val="sysDash"/>
              <a:round/>
              <a:headEnd type="none" w="med" len="med"/>
              <a:tailEnd type="triangle" w="med" len="med"/>
            </a:ln>
            <a:effectLst>
              <a:innerShdw blurRad="152400" dist="50800" dir="18900000">
                <a:prstClr val="black">
                  <a:alpha val="43000"/>
                </a:prstClr>
              </a:innerShdw>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ko-KR" dirty="0" smtClean="0">
                  <a:latin typeface="HY태백B" pitchFamily="18" charset="-127"/>
                  <a:ea typeface="HY태백B" pitchFamily="18" charset="-127"/>
                </a:rPr>
                <a:t>Reviewing according to design change completion </a:t>
              </a:r>
            </a:p>
            <a:p>
              <a:pPr fontAlgn="base">
                <a:spcBef>
                  <a:spcPct val="0"/>
                </a:spcBef>
                <a:spcAft>
                  <a:spcPct val="0"/>
                </a:spcAft>
              </a:pPr>
              <a:r>
                <a:rPr kumimoji="1" lang="en-US" altLang="ko-KR" dirty="0" smtClean="0">
                  <a:latin typeface="HY태백B" pitchFamily="18" charset="-127"/>
                  <a:ea typeface="HY태백B" pitchFamily="18" charset="-127"/>
                </a:rPr>
                <a:t>checklist (lead construction team)</a:t>
              </a:r>
              <a:endParaRPr kumimoji="1" lang="ko-KR" altLang="en-US" dirty="0" smtClean="0">
                <a:latin typeface="HY태백B" pitchFamily="18" charset="-127"/>
                <a:ea typeface="HY태백B" pitchFamily="18" charset="-127"/>
              </a:endParaRPr>
            </a:p>
          </p:txBody>
        </p:sp>
      </p:grpSp>
      <p:graphicFrame>
        <p:nvGraphicFramePr>
          <p:cNvPr id="19" name="표 18"/>
          <p:cNvGraphicFramePr>
            <a:graphicFrameLocks noGrp="1"/>
          </p:cNvGraphicFramePr>
          <p:nvPr/>
        </p:nvGraphicFramePr>
        <p:xfrm>
          <a:off x="467544" y="1916832"/>
          <a:ext cx="8064896" cy="4613234"/>
        </p:xfrm>
        <a:graphic>
          <a:graphicData uri="http://schemas.openxmlformats.org/drawingml/2006/table">
            <a:tbl>
              <a:tblPr firstRow="1" bandRow="1">
                <a:tableStyleId>{5C22544A-7EE6-4342-B048-85BDC9FD1C3A}</a:tableStyleId>
              </a:tblPr>
              <a:tblGrid>
                <a:gridCol w="4176464"/>
                <a:gridCol w="1656184"/>
                <a:gridCol w="1368152"/>
                <a:gridCol w="864096"/>
              </a:tblGrid>
              <a:tr h="333037">
                <a:tc gridSpan="4">
                  <a:txBody>
                    <a:bodyPr/>
                    <a:lstStyle/>
                    <a:p>
                      <a:pPr algn="ctr" latinLnBrk="1"/>
                      <a:r>
                        <a:rPr lang="en-US" altLang="ko-KR" sz="1400" dirty="0" smtClean="0">
                          <a:solidFill>
                            <a:schemeClr val="tx1"/>
                          </a:solidFill>
                          <a:latin typeface="HY동녘M" pitchFamily="18" charset="-127"/>
                          <a:ea typeface="HY동녘M" pitchFamily="18" charset="-127"/>
                        </a:rPr>
                        <a:t>Design Change Completion Checklist (lead</a:t>
                      </a:r>
                      <a:r>
                        <a:rPr lang="en-US" altLang="ko-KR" sz="1400" baseline="0" dirty="0" smtClean="0">
                          <a:solidFill>
                            <a:schemeClr val="tx1"/>
                          </a:solidFill>
                          <a:latin typeface="HY동녘M" pitchFamily="18" charset="-127"/>
                          <a:ea typeface="HY동녘M" pitchFamily="18" charset="-127"/>
                        </a:rPr>
                        <a:t> construction team</a:t>
                      </a:r>
                      <a:r>
                        <a:rPr lang="en-US" altLang="ko-KR" sz="1400" dirty="0" smtClean="0">
                          <a:solidFill>
                            <a:schemeClr val="tx1"/>
                          </a:solidFill>
                          <a:latin typeface="HY동녘M" pitchFamily="18" charset="-127"/>
                          <a:ea typeface="HY동녘M" pitchFamily="18" charset="-127"/>
                        </a:rPr>
                        <a:t>)</a:t>
                      </a:r>
                      <a:endParaRPr lang="ko-KR" altLang="en-US" sz="1400" dirty="0">
                        <a:solidFill>
                          <a:schemeClr val="tx1"/>
                        </a:solidFill>
                        <a:latin typeface="HY동녘M" pitchFamily="18" charset="-127"/>
                        <a:ea typeface="HY동녘M" pitchFamily="18" charset="-127"/>
                      </a:endParaRPr>
                    </a:p>
                  </a:txBody>
                  <a:tcP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33037">
                <a:tc>
                  <a:txBody>
                    <a:bodyPr/>
                    <a:lstStyle/>
                    <a:p>
                      <a:pPr algn="ctr" latinLnBrk="1"/>
                      <a:r>
                        <a:rPr lang="en-US" altLang="ko-KR" sz="1300" dirty="0" smtClean="0">
                          <a:latin typeface="HY동녘M" pitchFamily="18" charset="-127"/>
                          <a:ea typeface="HY동녘M" pitchFamily="18" charset="-127"/>
                        </a:rPr>
                        <a:t>Check Item</a:t>
                      </a:r>
                      <a:endParaRPr lang="ko-KR" altLang="en-US" sz="1300" dirty="0">
                        <a:latin typeface="HY동녘M" pitchFamily="18" charset="-127"/>
                        <a:ea typeface="HY동녘M" pitchFamily="18" charset="-127"/>
                      </a:endParaRPr>
                    </a:p>
                  </a:txBody>
                  <a:tcPr>
                    <a:solidFill>
                      <a:schemeClr val="accent1"/>
                    </a:solidFill>
                  </a:tcPr>
                </a:tc>
                <a:tc>
                  <a:txBody>
                    <a:bodyPr/>
                    <a:lstStyle/>
                    <a:p>
                      <a:pPr latinLnBrk="1"/>
                      <a:r>
                        <a:rPr lang="en-US" altLang="ko-KR" sz="1300" dirty="0" smtClean="0">
                          <a:latin typeface="HY동녘M" pitchFamily="18" charset="-127"/>
                          <a:ea typeface="HY동녘M" pitchFamily="18" charset="-127"/>
                        </a:rPr>
                        <a:t>Supporting Document or Status</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Verification</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Remark</a:t>
                      </a:r>
                      <a:endParaRPr lang="ko-KR" altLang="en-US" sz="13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Check that work order is attached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Check operating experience/design</a:t>
                      </a:r>
                      <a:r>
                        <a:rPr lang="en-US" altLang="ko-KR" sz="1100" baseline="0" dirty="0" smtClean="0">
                          <a:latin typeface="HY동녘M" pitchFamily="18" charset="-127"/>
                          <a:ea typeface="HY동녘M" pitchFamily="18" charset="-127"/>
                        </a:rPr>
                        <a:t> change at other plants and units</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that performance test result document is attached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221541">
                <a:tc>
                  <a:txBody>
                    <a:bodyPr/>
                    <a:lstStyle/>
                    <a:p>
                      <a:pPr latinLnBrk="1"/>
                      <a:r>
                        <a:rPr lang="en-US" altLang="ko-KR" sz="1100" dirty="0" smtClean="0">
                          <a:latin typeface="HY동녘M" pitchFamily="18" charset="-127"/>
                          <a:ea typeface="HY동녘M" pitchFamily="18" charset="-127"/>
                        </a:rPr>
                        <a:t>Check that material supplier’s operation/maintenance manual is handed</a:t>
                      </a:r>
                      <a:r>
                        <a:rPr lang="en-US" altLang="ko-KR" sz="1100" baseline="0" dirty="0" smtClean="0">
                          <a:latin typeface="HY동녘M" pitchFamily="18" charset="-127"/>
                          <a:ea typeface="HY동녘M" pitchFamily="18" charset="-127"/>
                        </a:rPr>
                        <a:t> over</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38282">
                <a:tc>
                  <a:txBody>
                    <a:bodyPr/>
                    <a:lstStyle/>
                    <a:p>
                      <a:pPr latinLnBrk="1"/>
                      <a:r>
                        <a:rPr lang="en-US" altLang="ko-KR" sz="1100" dirty="0" smtClean="0">
                          <a:latin typeface="HY동녘M" pitchFamily="18" charset="-127"/>
                          <a:ea typeface="HY동녘M" pitchFamily="18" charset="-127"/>
                        </a:rPr>
                        <a:t>Check that material supplier’s drawing</a:t>
                      </a:r>
                      <a:r>
                        <a:rPr lang="en-US" altLang="ko-KR" sz="1100" baseline="0" dirty="0" smtClean="0">
                          <a:latin typeface="HY동녘M" pitchFamily="18" charset="-127"/>
                          <a:ea typeface="HY동녘M" pitchFamily="18" charset="-127"/>
                        </a:rPr>
                        <a:t> is received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a tag is</a:t>
                      </a:r>
                      <a:r>
                        <a:rPr lang="en-US" altLang="ko-KR" sz="1100" baseline="0" dirty="0" smtClean="0">
                          <a:latin typeface="HY동녘M" pitchFamily="18" charset="-127"/>
                          <a:ea typeface="HY동녘M" pitchFamily="18" charset="-127"/>
                        </a:rPr>
                        <a:t> attached to the component installed in the field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EQ and</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SQ are needed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243840">
                <a:tc>
                  <a:txBody>
                    <a:bodyPr/>
                    <a:lstStyle/>
                    <a:p>
                      <a:pPr latinLnBrk="1"/>
                      <a:r>
                        <a:rPr lang="en-US" altLang="ko-KR" sz="1100" dirty="0" smtClean="0">
                          <a:latin typeface="HY동녘M" pitchFamily="18" charset="-127"/>
                          <a:ea typeface="HY동녘M" pitchFamily="18" charset="-127"/>
                        </a:rPr>
                        <a:t>Check that software</a:t>
                      </a:r>
                      <a:r>
                        <a:rPr lang="en-US" altLang="ko-KR" sz="1100" baseline="0" dirty="0" smtClean="0">
                          <a:latin typeface="HY동녘M" pitchFamily="18" charset="-127"/>
                          <a:ea typeface="HY동녘M" pitchFamily="18" charset="-127"/>
                        </a:rPr>
                        <a:t> configuration change notification is closed out</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82880">
                <a:tc>
                  <a:txBody>
                    <a:bodyPr/>
                    <a:lstStyle/>
                    <a:p>
                      <a:pPr latinLnBrk="1"/>
                      <a:r>
                        <a:rPr lang="en-US" altLang="ko-KR" sz="1100" dirty="0" smtClean="0">
                          <a:latin typeface="HY동녘M" pitchFamily="18" charset="-127"/>
                          <a:ea typeface="HY동녘M" pitchFamily="18" charset="-127"/>
                        </a:rPr>
                        <a:t>Check that wall</a:t>
                      </a:r>
                      <a:r>
                        <a:rPr lang="en-US" altLang="ko-KR" sz="1100" baseline="0" dirty="0" smtClean="0">
                          <a:latin typeface="HY동녘M" pitchFamily="18" charset="-127"/>
                          <a:ea typeface="HY동녘M" pitchFamily="18" charset="-127"/>
                        </a:rPr>
                        <a:t> penetration is sealed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21920">
                <a:tc>
                  <a:txBody>
                    <a:bodyPr/>
                    <a:lstStyle/>
                    <a:p>
                      <a:pPr latinLnBrk="1"/>
                      <a:r>
                        <a:rPr lang="en-US" altLang="ko-KR" sz="1100" dirty="0" smtClean="0">
                          <a:latin typeface="HY동녘M" pitchFamily="18" charset="-127"/>
                          <a:ea typeface="HY동녘M" pitchFamily="18" charset="-127"/>
                        </a:rPr>
                        <a:t>Check the local construction</a:t>
                      </a:r>
                      <a:r>
                        <a:rPr lang="en-US" altLang="ko-KR" sz="1100" baseline="0" dirty="0" smtClean="0">
                          <a:latin typeface="HY동녘M" pitchFamily="18" charset="-127"/>
                          <a:ea typeface="HY동녘M" pitchFamily="18" charset="-127"/>
                        </a:rPr>
                        <a:t> change request</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training on details</a:t>
                      </a:r>
                      <a:r>
                        <a:rPr lang="en-US" altLang="ko-KR" sz="1100" baseline="0" dirty="0" smtClean="0">
                          <a:latin typeface="HY동녘M" pitchFamily="18" charset="-127"/>
                          <a:ea typeface="HY동녘M" pitchFamily="18" charset="-127"/>
                        </a:rPr>
                        <a:t> of </a:t>
                      </a:r>
                      <a:r>
                        <a:rPr lang="en-US" altLang="ko-KR" sz="1100" dirty="0" smtClean="0">
                          <a:latin typeface="HY동녘M" pitchFamily="18" charset="-127"/>
                          <a:ea typeface="HY동녘M" pitchFamily="18" charset="-127"/>
                        </a:rPr>
                        <a:t>design change</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p:txBody>
          <a:bodyPr>
            <a:normAutofit/>
          </a:bodyPr>
          <a:lstStyle/>
          <a:p>
            <a:r>
              <a:rPr lang="en-US" altLang="ko-KR" sz="3600" b="1" dirty="0">
                <a:latin typeface="Arial" pitchFamily="34" charset="0"/>
                <a:cs typeface="Arial" pitchFamily="34" charset="0"/>
              </a:rPr>
              <a:t> </a:t>
            </a:r>
            <a:r>
              <a:rPr lang="en-US" altLang="ko-KR" sz="3600" b="1" dirty="0" smtClean="0">
                <a:latin typeface="Arial" pitchFamily="34" charset="0"/>
                <a:cs typeface="Arial" pitchFamily="34" charset="0"/>
              </a:rPr>
              <a:t>Content </a:t>
            </a:r>
            <a:endParaRPr lang="ko-KR" altLang="en-US" sz="3600" b="1" dirty="0">
              <a:latin typeface="Arial" pitchFamily="34" charset="0"/>
              <a:cs typeface="Arial" pitchFamily="34" charset="0"/>
            </a:endParaRPr>
          </a:p>
        </p:txBody>
      </p:sp>
      <p:grpSp>
        <p:nvGrpSpPr>
          <p:cNvPr id="5" name="그룹 68"/>
          <p:cNvGrpSpPr/>
          <p:nvPr/>
        </p:nvGrpSpPr>
        <p:grpSpPr>
          <a:xfrm>
            <a:off x="395536" y="2095884"/>
            <a:ext cx="8496944" cy="613036"/>
            <a:chOff x="564854" y="1699454"/>
            <a:chExt cx="8066821" cy="613036"/>
          </a:xfrm>
        </p:grpSpPr>
        <p:sp>
          <p:nvSpPr>
            <p:cNvPr id="6" name="Rectangle 14"/>
            <p:cNvSpPr>
              <a:spLocks noChangeArrowheads="1"/>
            </p:cNvSpPr>
            <p:nvPr/>
          </p:nvSpPr>
          <p:spPr bwMode="auto">
            <a:xfrm>
              <a:off x="1251602" y="1699454"/>
              <a:ext cx="7380073" cy="553998"/>
            </a:xfrm>
            <a:prstGeom prst="rect">
              <a:avLst/>
            </a:prstGeom>
            <a:noFill/>
            <a:ln w="9525" algn="ctr">
              <a:noFill/>
              <a:miter lim="800000"/>
              <a:headEnd/>
              <a:tailEnd/>
            </a:ln>
          </p:spPr>
          <p:txBody>
            <a:bodyPr wrap="square" lIns="0" tIns="0" rIns="0" bIns="0">
              <a:spAutoFit/>
            </a:bodyPr>
            <a:lstStyle/>
            <a:p>
              <a:pPr defTabSz="995363">
                <a:lnSpc>
                  <a:spcPct val="150000"/>
                </a:lnSpc>
                <a:spcAft>
                  <a:spcPct val="10000"/>
                </a:spcAft>
              </a:pPr>
              <a:r>
                <a:rPr lang="en-US" altLang="ko-KR" sz="2400" b="1" dirty="0" smtClean="0">
                  <a:latin typeface="휴먼둥근헤드라인" pitchFamily="18" charset="-127"/>
                  <a:ea typeface="휴먼둥근헤드라인" pitchFamily="18" charset="-127"/>
                  <a:cs typeface="Arial" pitchFamily="34" charset="0"/>
                </a:rPr>
                <a:t> Design Change Construction Request</a:t>
              </a:r>
            </a:p>
          </p:txBody>
        </p:sp>
        <p:pic>
          <p:nvPicPr>
            <p:cNvPr id="7" name="Picture 5" descr="Aqua"/>
            <p:cNvPicPr>
              <a:picLocks noChangeAspect="1" noChangeArrowheads="1"/>
            </p:cNvPicPr>
            <p:nvPr/>
          </p:nvPicPr>
          <p:blipFill>
            <a:blip r:embed="rId2" cstate="print"/>
            <a:srcRect/>
            <a:stretch>
              <a:fillRect/>
            </a:stretch>
          </p:blipFill>
          <p:spPr bwMode="auto">
            <a:xfrm>
              <a:off x="564854" y="1740230"/>
              <a:ext cx="571504" cy="572260"/>
            </a:xfrm>
            <a:prstGeom prst="rect">
              <a:avLst/>
            </a:prstGeom>
            <a:noFill/>
            <a:ln w="9525">
              <a:noFill/>
              <a:miter lim="800000"/>
              <a:headEnd/>
              <a:tailEnd/>
            </a:ln>
            <a:effectLst>
              <a:outerShdw blurRad="50800" dist="38100" algn="l" rotWithShape="0">
                <a:prstClr val="black">
                  <a:alpha val="40000"/>
                </a:prstClr>
              </a:outerShdw>
            </a:effectLst>
          </p:spPr>
        </p:pic>
      </p:grpSp>
      <p:grpSp>
        <p:nvGrpSpPr>
          <p:cNvPr id="8" name="그룹 68"/>
          <p:cNvGrpSpPr/>
          <p:nvPr/>
        </p:nvGrpSpPr>
        <p:grpSpPr>
          <a:xfrm>
            <a:off x="395536" y="3501008"/>
            <a:ext cx="8748464" cy="613036"/>
            <a:chOff x="564854" y="1699454"/>
            <a:chExt cx="8305609" cy="613036"/>
          </a:xfrm>
        </p:grpSpPr>
        <p:sp>
          <p:nvSpPr>
            <p:cNvPr id="9" name="Rectangle 14"/>
            <p:cNvSpPr>
              <a:spLocks noChangeArrowheads="1"/>
            </p:cNvSpPr>
            <p:nvPr/>
          </p:nvSpPr>
          <p:spPr bwMode="auto">
            <a:xfrm>
              <a:off x="1251602" y="1699454"/>
              <a:ext cx="7618861" cy="553998"/>
            </a:xfrm>
            <a:prstGeom prst="rect">
              <a:avLst/>
            </a:prstGeom>
            <a:noFill/>
            <a:ln w="9525" algn="ctr">
              <a:noFill/>
              <a:miter lim="800000"/>
              <a:headEnd/>
              <a:tailEnd/>
            </a:ln>
          </p:spPr>
          <p:txBody>
            <a:bodyPr wrap="square" lIns="0" tIns="0" rIns="0" bIns="0">
              <a:spAutoFit/>
            </a:bodyPr>
            <a:lstStyle/>
            <a:p>
              <a:pPr defTabSz="995363">
                <a:lnSpc>
                  <a:spcPct val="150000"/>
                </a:lnSpc>
                <a:spcAft>
                  <a:spcPct val="10000"/>
                </a:spcAft>
              </a:pPr>
              <a:r>
                <a:rPr lang="en-US" altLang="ko-KR" sz="2400" b="1" dirty="0" smtClean="0">
                  <a:latin typeface="휴먼둥근헤드라인" pitchFamily="18" charset="-127"/>
                  <a:ea typeface="휴먼둥근헤드라인" pitchFamily="18" charset="-127"/>
                  <a:cs typeface="Arial" pitchFamily="34" charset="0"/>
                </a:rPr>
                <a:t> Design Change Construction Management</a:t>
              </a:r>
            </a:p>
          </p:txBody>
        </p:sp>
        <p:pic>
          <p:nvPicPr>
            <p:cNvPr id="10" name="Picture 5" descr="Aqua"/>
            <p:cNvPicPr>
              <a:picLocks noChangeAspect="1" noChangeArrowheads="1"/>
            </p:cNvPicPr>
            <p:nvPr/>
          </p:nvPicPr>
          <p:blipFill>
            <a:blip r:embed="rId2" cstate="print"/>
            <a:srcRect/>
            <a:stretch>
              <a:fillRect/>
            </a:stretch>
          </p:blipFill>
          <p:spPr bwMode="auto">
            <a:xfrm>
              <a:off x="564854" y="1740230"/>
              <a:ext cx="571504" cy="572260"/>
            </a:xfrm>
            <a:prstGeom prst="rect">
              <a:avLst/>
            </a:prstGeom>
            <a:noFill/>
            <a:ln w="9525">
              <a:noFill/>
              <a:miter lim="800000"/>
              <a:headEnd/>
              <a:tailEnd/>
            </a:ln>
            <a:effectLst>
              <a:outerShdw blurRad="50800" dist="38100" algn="l" rotWithShape="0">
                <a:prstClr val="black">
                  <a:alpha val="40000"/>
                </a:prstClr>
              </a:outerShdw>
            </a:effectLst>
          </p:spPr>
        </p:pic>
      </p:grpSp>
      <p:grpSp>
        <p:nvGrpSpPr>
          <p:cNvPr id="11" name="그룹 68"/>
          <p:cNvGrpSpPr/>
          <p:nvPr/>
        </p:nvGrpSpPr>
        <p:grpSpPr>
          <a:xfrm>
            <a:off x="395536" y="4941168"/>
            <a:ext cx="8496944" cy="613036"/>
            <a:chOff x="564854" y="1699454"/>
            <a:chExt cx="8066821" cy="613036"/>
          </a:xfrm>
        </p:grpSpPr>
        <p:sp>
          <p:nvSpPr>
            <p:cNvPr id="12" name="Rectangle 14"/>
            <p:cNvSpPr>
              <a:spLocks noChangeArrowheads="1"/>
            </p:cNvSpPr>
            <p:nvPr/>
          </p:nvSpPr>
          <p:spPr bwMode="auto">
            <a:xfrm>
              <a:off x="1251602" y="1699454"/>
              <a:ext cx="7380073" cy="480516"/>
            </a:xfrm>
            <a:prstGeom prst="rect">
              <a:avLst/>
            </a:prstGeom>
            <a:noFill/>
            <a:ln w="9525" algn="ctr">
              <a:noFill/>
              <a:miter lim="800000"/>
              <a:headEnd/>
              <a:tailEnd/>
            </a:ln>
          </p:spPr>
          <p:txBody>
            <a:bodyPr wrap="square" lIns="0" tIns="0" rIns="0" bIns="0">
              <a:spAutoFit/>
            </a:bodyPr>
            <a:lstStyle/>
            <a:p>
              <a:pPr defTabSz="995363">
                <a:lnSpc>
                  <a:spcPct val="150000"/>
                </a:lnSpc>
                <a:spcAft>
                  <a:spcPct val="10000"/>
                </a:spcAft>
              </a:pPr>
              <a:r>
                <a:rPr lang="en-US" altLang="ko-KR" sz="2400" b="1" dirty="0" smtClean="0">
                  <a:latin typeface="휴먼둥근헤드라인" pitchFamily="18" charset="-127"/>
                  <a:ea typeface="휴먼둥근헤드라인" pitchFamily="18" charset="-127"/>
                  <a:cs typeface="Arial" pitchFamily="34" charset="0"/>
                </a:rPr>
                <a:t> Design Change Completion Management</a:t>
              </a:r>
            </a:p>
          </p:txBody>
        </p:sp>
        <p:pic>
          <p:nvPicPr>
            <p:cNvPr id="13" name="Picture 5" descr="Aqua"/>
            <p:cNvPicPr>
              <a:picLocks noChangeAspect="1" noChangeArrowheads="1"/>
            </p:cNvPicPr>
            <p:nvPr/>
          </p:nvPicPr>
          <p:blipFill>
            <a:blip r:embed="rId2" cstate="print"/>
            <a:srcRect/>
            <a:stretch>
              <a:fillRect/>
            </a:stretch>
          </p:blipFill>
          <p:spPr bwMode="auto">
            <a:xfrm>
              <a:off x="564854" y="1740230"/>
              <a:ext cx="571504" cy="572260"/>
            </a:xfrm>
            <a:prstGeom prst="rect">
              <a:avLst/>
            </a:prstGeom>
            <a:noFill/>
            <a:ln w="9525">
              <a:noFill/>
              <a:miter lim="800000"/>
              <a:headEnd/>
              <a:tailEnd/>
            </a:ln>
            <a:effectLst>
              <a:outerShdw blurRad="50800" dist="38100" algn="l" rotWithShape="0">
                <a:prstClr val="black">
                  <a:alpha val="40000"/>
                </a:prstClr>
              </a:outerShdw>
            </a:effectLst>
          </p:spPr>
        </p:pic>
      </p:grpSp>
    </p:spTree>
    <p:extLst>
      <p:ext uri="{BB962C8B-B14F-4D97-AF65-F5344CB8AC3E}">
        <p14:creationId xmlns:p14="http://schemas.microsoft.com/office/powerpoint/2010/main" val="3700520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a:xfrm>
            <a:off x="285720" y="80963"/>
            <a:ext cx="8858279" cy="608012"/>
          </a:xfrm>
        </p:spPr>
        <p:txBody>
          <a:bodyPr/>
          <a:lstStyle/>
          <a:p>
            <a:pPr algn="ctr"/>
            <a:r>
              <a:rPr lang="en-US" altLang="ko-KR" sz="2400" dirty="0" smtClean="0">
                <a:latin typeface="휴먼둥근헤드라인" pitchFamily="18" charset="-127"/>
                <a:ea typeface="휴먼둥근헤드라인" pitchFamily="18" charset="-127"/>
              </a:rPr>
              <a:t>Design Change Construction Management </a:t>
            </a:r>
            <a:endParaRPr lang="ko-KR" altLang="en-US" sz="2400" b="1" dirty="0">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2" name="그룹 6"/>
          <p:cNvGrpSpPr/>
          <p:nvPr/>
        </p:nvGrpSpPr>
        <p:grpSpPr>
          <a:xfrm>
            <a:off x="467544" y="1268760"/>
            <a:ext cx="7344816" cy="576064"/>
            <a:chOff x="467544" y="1268760"/>
            <a:chExt cx="7344816" cy="576064"/>
          </a:xfrm>
        </p:grpSpPr>
        <p:sp>
          <p:nvSpPr>
            <p:cNvPr id="8" name="빗면 7"/>
            <p:cNvSpPr/>
            <p:nvPr/>
          </p:nvSpPr>
          <p:spPr bwMode="auto">
            <a:xfrm>
              <a:off x="467544" y="1268760"/>
              <a:ext cx="504056" cy="576064"/>
            </a:xfrm>
            <a:prstGeom prst="bevel">
              <a:avLst/>
            </a:prstGeom>
            <a:solidFill>
              <a:srgbClr val="92D050"/>
            </a:solidFill>
            <a:ln w="19050" cap="flat" cmpd="sng" algn="ctr">
              <a:noFill/>
              <a:prstDash val="sysDash"/>
              <a:round/>
              <a:headEnd type="none" w="med" len="med"/>
              <a:tailEnd type="triangle" w="med" len="med"/>
            </a:ln>
            <a:effectLst>
              <a:innerShdw blurRad="63500" dist="50800" dir="18900000">
                <a:prstClr val="black">
                  <a:alpha val="50000"/>
                </a:prstClr>
              </a:inn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bg1"/>
                  </a:solidFill>
                  <a:latin typeface="HY태백B" pitchFamily="18" charset="-127"/>
                  <a:ea typeface="HY태백B" pitchFamily="18" charset="-127"/>
                </a:rPr>
                <a:t>4</a:t>
              </a:r>
              <a:endParaRPr kumimoji="1" lang="ko-KR" altLang="en-US" sz="2000" b="1" i="0" u="none" strike="noStrike" cap="none" normalizeH="0" dirty="0" smtClean="0">
                <a:ln>
                  <a:noFill/>
                </a:ln>
                <a:solidFill>
                  <a:schemeClr val="bg1"/>
                </a:solidFill>
                <a:effectLst/>
                <a:latin typeface="HY태백B" pitchFamily="18" charset="-127"/>
                <a:ea typeface="HY태백B" pitchFamily="18" charset="-127"/>
              </a:endParaRPr>
            </a:p>
          </p:txBody>
        </p:sp>
        <p:sp>
          <p:nvSpPr>
            <p:cNvPr id="9" name="모서리가 둥근 직사각형 8"/>
            <p:cNvSpPr/>
            <p:nvPr/>
          </p:nvSpPr>
          <p:spPr bwMode="auto">
            <a:xfrm>
              <a:off x="1043608" y="1268760"/>
              <a:ext cx="6768752" cy="576064"/>
            </a:xfrm>
            <a:prstGeom prst="roundRect">
              <a:avLst/>
            </a:prstGeom>
            <a:solidFill>
              <a:srgbClr val="E2F6F4"/>
            </a:solidFill>
            <a:ln w="19050" cap="flat" cmpd="sng" algn="ctr">
              <a:noFill/>
              <a:prstDash val="sysDash"/>
              <a:round/>
              <a:headEnd type="none" w="med" len="med"/>
              <a:tailEnd type="triangle" w="med" len="med"/>
            </a:ln>
            <a:effectLst>
              <a:innerShdw blurRad="152400" dist="50800" dir="18900000">
                <a:prstClr val="black">
                  <a:alpha val="43000"/>
                </a:prstClr>
              </a:innerShdw>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ko-KR" dirty="0" smtClean="0">
                  <a:latin typeface="HY태백B" pitchFamily="18" charset="-127"/>
                  <a:ea typeface="HY태백B" pitchFamily="18" charset="-127"/>
                </a:rPr>
                <a:t>Reviewing according to design change completion </a:t>
              </a:r>
            </a:p>
            <a:p>
              <a:pPr fontAlgn="base">
                <a:spcBef>
                  <a:spcPct val="0"/>
                </a:spcBef>
                <a:spcAft>
                  <a:spcPct val="0"/>
                </a:spcAft>
              </a:pPr>
              <a:r>
                <a:rPr kumimoji="1" lang="en-US" altLang="ko-KR" dirty="0" smtClean="0">
                  <a:latin typeface="HY태백B" pitchFamily="18" charset="-127"/>
                  <a:ea typeface="HY태백B" pitchFamily="18" charset="-127"/>
                </a:rPr>
                <a:t>checklist (lead design team)</a:t>
              </a:r>
              <a:endParaRPr kumimoji="1" lang="ko-KR" altLang="en-US" dirty="0" smtClean="0">
                <a:latin typeface="HY태백B" pitchFamily="18" charset="-127"/>
                <a:ea typeface="HY태백B" pitchFamily="18" charset="-127"/>
              </a:endParaRPr>
            </a:p>
          </p:txBody>
        </p:sp>
      </p:grpSp>
      <p:graphicFrame>
        <p:nvGraphicFramePr>
          <p:cNvPr id="19" name="표 18"/>
          <p:cNvGraphicFramePr>
            <a:graphicFrameLocks noGrp="1"/>
          </p:cNvGraphicFramePr>
          <p:nvPr/>
        </p:nvGraphicFramePr>
        <p:xfrm>
          <a:off x="467544" y="1916832"/>
          <a:ext cx="8064896" cy="3907708"/>
        </p:xfrm>
        <a:graphic>
          <a:graphicData uri="http://schemas.openxmlformats.org/drawingml/2006/table">
            <a:tbl>
              <a:tblPr firstRow="1" bandRow="1">
                <a:tableStyleId>{5C22544A-7EE6-4342-B048-85BDC9FD1C3A}</a:tableStyleId>
              </a:tblPr>
              <a:tblGrid>
                <a:gridCol w="5832648"/>
                <a:gridCol w="1368152"/>
                <a:gridCol w="864096"/>
              </a:tblGrid>
              <a:tr h="333037">
                <a:tc gridSpan="3">
                  <a:txBody>
                    <a:bodyPr/>
                    <a:lstStyle/>
                    <a:p>
                      <a:pPr algn="ctr" latinLnBrk="1"/>
                      <a:r>
                        <a:rPr lang="en-US" altLang="ko-KR" sz="1400" dirty="0" smtClean="0">
                          <a:solidFill>
                            <a:schemeClr val="tx1"/>
                          </a:solidFill>
                          <a:latin typeface="HY동녘M" pitchFamily="18" charset="-127"/>
                          <a:ea typeface="HY동녘M" pitchFamily="18" charset="-127"/>
                        </a:rPr>
                        <a:t>Design Change Completion Checklist (lead</a:t>
                      </a:r>
                      <a:r>
                        <a:rPr lang="en-US" altLang="ko-KR" sz="1400" baseline="0" dirty="0" smtClean="0">
                          <a:solidFill>
                            <a:schemeClr val="tx1"/>
                          </a:solidFill>
                          <a:latin typeface="HY동녘M" pitchFamily="18" charset="-127"/>
                          <a:ea typeface="HY동녘M" pitchFamily="18" charset="-127"/>
                        </a:rPr>
                        <a:t> design team</a:t>
                      </a:r>
                      <a:r>
                        <a:rPr lang="en-US" altLang="ko-KR" sz="1400" dirty="0" smtClean="0">
                          <a:solidFill>
                            <a:schemeClr val="tx1"/>
                          </a:solidFill>
                          <a:latin typeface="HY동녘M" pitchFamily="18" charset="-127"/>
                          <a:ea typeface="HY동녘M" pitchFamily="18" charset="-127"/>
                        </a:rPr>
                        <a:t>)</a:t>
                      </a:r>
                      <a:endParaRPr lang="ko-KR" altLang="en-US" sz="1400" dirty="0">
                        <a:solidFill>
                          <a:schemeClr val="tx1"/>
                        </a:solidFill>
                        <a:latin typeface="HY동녘M" pitchFamily="18" charset="-127"/>
                        <a:ea typeface="HY동녘M" pitchFamily="18" charset="-127"/>
                      </a:endParaRPr>
                    </a:p>
                  </a:txBody>
                  <a:tcP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tr>
              <a:tr h="333037">
                <a:tc>
                  <a:txBody>
                    <a:bodyPr/>
                    <a:lstStyle/>
                    <a:p>
                      <a:pPr algn="ctr" latinLnBrk="1"/>
                      <a:r>
                        <a:rPr lang="en-US" altLang="ko-KR" sz="1300" dirty="0" smtClean="0">
                          <a:latin typeface="HY동녘M" pitchFamily="18" charset="-127"/>
                          <a:ea typeface="HY동녘M" pitchFamily="18" charset="-127"/>
                        </a:rPr>
                        <a:t>Check</a:t>
                      </a:r>
                      <a:r>
                        <a:rPr lang="en-US" altLang="ko-KR" sz="1300" baseline="0" dirty="0" smtClean="0">
                          <a:latin typeface="HY동녘M" pitchFamily="18" charset="-127"/>
                          <a:ea typeface="HY동녘M" pitchFamily="18" charset="-127"/>
                        </a:rPr>
                        <a:t> Item</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Check</a:t>
                      </a:r>
                      <a:r>
                        <a:rPr lang="en-US" altLang="ko-KR" sz="1300" baseline="0" dirty="0" smtClean="0">
                          <a:latin typeface="HY동녘M" pitchFamily="18" charset="-127"/>
                          <a:ea typeface="HY동녘M" pitchFamily="18" charset="-127"/>
                        </a:rPr>
                        <a:t> Result</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Remark</a:t>
                      </a:r>
                      <a:endParaRPr lang="ko-KR" altLang="en-US" sz="13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Check</a:t>
                      </a:r>
                      <a:r>
                        <a:rPr lang="en-US" altLang="ko-KR" sz="1100" baseline="0" dirty="0" smtClean="0">
                          <a:latin typeface="HY동녘M" pitchFamily="18" charset="-127"/>
                          <a:ea typeface="HY동녘M" pitchFamily="18" charset="-127"/>
                        </a:rPr>
                        <a:t> whether the </a:t>
                      </a:r>
                      <a:r>
                        <a:rPr lang="en-US" altLang="ko-KR" sz="1100" dirty="0" smtClean="0">
                          <a:latin typeface="HY동녘M" pitchFamily="18" charset="-127"/>
                          <a:ea typeface="HY동녘M" pitchFamily="18" charset="-127"/>
                        </a:rPr>
                        <a:t>FSAR is revised or not</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Check operating experience/design change at other plants and units</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that revision of the </a:t>
                      </a:r>
                      <a:r>
                        <a:rPr lang="en-US" altLang="ko-KR" sz="1100" dirty="0" err="1" smtClean="0">
                          <a:latin typeface="HY동녘M" pitchFamily="18" charset="-127"/>
                          <a:ea typeface="HY동녘M" pitchFamily="18" charset="-127"/>
                        </a:rPr>
                        <a:t>setpoint</a:t>
                      </a:r>
                      <a:r>
                        <a:rPr lang="en-US" altLang="ko-KR" sz="1100" baseline="0" dirty="0" smtClean="0">
                          <a:latin typeface="HY동녘M" pitchFamily="18" charset="-127"/>
                          <a:ea typeface="HY동녘M" pitchFamily="18" charset="-127"/>
                        </a:rPr>
                        <a:t> list is completed</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221541">
                <a:tc>
                  <a:txBody>
                    <a:bodyPr/>
                    <a:lstStyle/>
                    <a:p>
                      <a:pPr latinLnBrk="1"/>
                      <a:r>
                        <a:rPr lang="en-US" altLang="ko-KR" sz="1100" dirty="0" smtClean="0">
                          <a:latin typeface="HY동녘M" pitchFamily="18" charset="-127"/>
                          <a:ea typeface="HY동녘M" pitchFamily="18" charset="-127"/>
                        </a:rPr>
                        <a:t>Check that EQ</a:t>
                      </a:r>
                      <a:r>
                        <a:rPr lang="en-US" altLang="ko-KR" sz="1100" baseline="0" dirty="0" smtClean="0">
                          <a:latin typeface="HY동녘M" pitchFamily="18" charset="-127"/>
                          <a:ea typeface="HY동녘M" pitchFamily="18" charset="-127"/>
                        </a:rPr>
                        <a:t> and </a:t>
                      </a:r>
                      <a:r>
                        <a:rPr lang="en-US" altLang="ko-KR" sz="1100" dirty="0" smtClean="0">
                          <a:latin typeface="HY동녘M" pitchFamily="18" charset="-127"/>
                          <a:ea typeface="HY동녘M" pitchFamily="18" charset="-127"/>
                        </a:rPr>
                        <a:t>SQ are needed</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38282">
                <a:tc>
                  <a:txBody>
                    <a:bodyPr/>
                    <a:lstStyle/>
                    <a:p>
                      <a:pPr latinLnBrk="1"/>
                      <a:r>
                        <a:rPr lang="en-US" altLang="ko-KR" sz="1100" dirty="0" smtClean="0">
                          <a:latin typeface="HY동녘M" pitchFamily="18" charset="-127"/>
                          <a:ea typeface="HY동녘M" pitchFamily="18" charset="-127"/>
                        </a:rPr>
                        <a:t>Check</a:t>
                      </a:r>
                      <a:r>
                        <a:rPr lang="en-US" altLang="ko-KR" sz="1100" baseline="0" dirty="0" smtClean="0">
                          <a:latin typeface="HY동녘M" pitchFamily="18" charset="-127"/>
                          <a:ea typeface="HY동녘M" pitchFamily="18" charset="-127"/>
                        </a:rPr>
                        <a:t> that the design change is incorporated into the original drawing.</a:t>
                      </a:r>
                      <a:endParaRPr lang="en-US" altLang="ko-KR" sz="1100" dirty="0" smtClean="0">
                        <a:latin typeface="HY동녘M" pitchFamily="18" charset="-127"/>
                        <a:ea typeface="HY동녘M" pitchFamily="18" charset="-127"/>
                      </a:endParaRPr>
                    </a:p>
                    <a:p>
                      <a:pPr latinLnBrk="1"/>
                      <a:r>
                        <a:rPr lang="en-US" altLang="ko-KR" sz="1100" dirty="0" smtClean="0">
                          <a:latin typeface="HY동녘M" pitchFamily="18" charset="-127"/>
                          <a:ea typeface="HY동녘M" pitchFamily="18" charset="-127"/>
                        </a:rPr>
                        <a:t> - including check that the</a:t>
                      </a:r>
                      <a:r>
                        <a:rPr lang="en-US" altLang="ko-KR" sz="1100" baseline="0" dirty="0" smtClean="0">
                          <a:latin typeface="HY동녘M" pitchFamily="18" charset="-127"/>
                          <a:ea typeface="HY동녘M" pitchFamily="18" charset="-127"/>
                        </a:rPr>
                        <a:t> design change</a:t>
                      </a:r>
                      <a:r>
                        <a:rPr lang="en-US" altLang="ko-KR" sz="1100" dirty="0" smtClean="0">
                          <a:latin typeface="HY동녘M" pitchFamily="18" charset="-127"/>
                          <a:ea typeface="HY동녘M" pitchFamily="18" charset="-127"/>
                        </a:rPr>
                        <a:t> is incorporated into the local                construction change request</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Incorporate the drawing</a:t>
                      </a:r>
                      <a:r>
                        <a:rPr lang="en-US" altLang="ko-KR" sz="1100" baseline="0" dirty="0" smtClean="0">
                          <a:latin typeface="HY동녘M" pitchFamily="18" charset="-127"/>
                          <a:ea typeface="HY동녘M" pitchFamily="18" charset="-127"/>
                        </a:rPr>
                        <a:t> revision into the original drawing</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Design Report is issued and revised</a:t>
                      </a:r>
                    </a:p>
                    <a:p>
                      <a:pPr latinLnBrk="1"/>
                      <a:r>
                        <a:rPr lang="en-US" altLang="ko-KR" sz="1100" dirty="0" smtClean="0">
                          <a:latin typeface="HY동녘M" pitchFamily="18" charset="-127"/>
                          <a:ea typeface="HY동녘M" pitchFamily="18" charset="-127"/>
                        </a:rPr>
                        <a:t> - including the certification of Registered Professional Engineer (RPE)</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82880">
                <a:tc>
                  <a:txBody>
                    <a:bodyPr/>
                    <a:lstStyle/>
                    <a:p>
                      <a:pPr latinLnBrk="1"/>
                      <a:r>
                        <a:rPr lang="en-US" altLang="ko-KR" sz="1100" dirty="0" smtClean="0">
                          <a:latin typeface="HY동녘M" pitchFamily="18" charset="-127"/>
                          <a:ea typeface="HY동녘M" pitchFamily="18" charset="-127"/>
                        </a:rPr>
                        <a:t>Check whether</a:t>
                      </a:r>
                      <a:r>
                        <a:rPr lang="en-US" altLang="ko-KR" sz="1100" baseline="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Design Calculation</a:t>
                      </a:r>
                      <a:r>
                        <a:rPr lang="en-US" altLang="ko-KR" sz="1100" baseline="0" dirty="0" smtClean="0">
                          <a:latin typeface="HY동녘M" pitchFamily="18" charset="-127"/>
                          <a:ea typeface="HY동녘M" pitchFamily="18" charset="-127"/>
                        </a:rPr>
                        <a: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21920">
                <a:tc>
                  <a:txBody>
                    <a:bodyPr/>
                    <a:lstStyle/>
                    <a:p>
                      <a:pPr latinLnBrk="1"/>
                      <a:r>
                        <a:rPr lang="en-US" altLang="ko-KR" sz="1100" dirty="0" smtClean="0">
                          <a:latin typeface="HY동녘M" pitchFamily="18" charset="-127"/>
                          <a:ea typeface="HY동녘M" pitchFamily="18" charset="-127"/>
                        </a:rPr>
                        <a:t>Check whether</a:t>
                      </a:r>
                      <a:r>
                        <a:rPr lang="en-US" altLang="ko-KR" sz="1100" baseline="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Stress Report</a:t>
                      </a:r>
                      <a:r>
                        <a:rPr lang="en-US" altLang="ko-KR" sz="1100" baseline="0" dirty="0" smtClean="0">
                          <a:latin typeface="HY동녘M" pitchFamily="18" charset="-127"/>
                          <a:ea typeface="HY동녘M" pitchFamily="18" charset="-127"/>
                        </a:rPr>
                        <a: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Safety Analysis Report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a:xfrm>
            <a:off x="285720" y="80963"/>
            <a:ext cx="8858279" cy="608012"/>
          </a:xfrm>
        </p:spPr>
        <p:txBody>
          <a:bodyPr/>
          <a:lstStyle/>
          <a:p>
            <a:pPr algn="ctr"/>
            <a:r>
              <a:rPr lang="en-US" altLang="ko-KR" sz="2400" dirty="0" smtClean="0">
                <a:latin typeface="휴먼둥근헤드라인" pitchFamily="18" charset="-127"/>
                <a:ea typeface="휴먼둥근헤드라인" pitchFamily="18" charset="-127"/>
              </a:rPr>
              <a:t>Design Change Construction Management </a:t>
            </a:r>
            <a:endParaRPr lang="ko-KR" altLang="en-US" sz="2400" b="1" dirty="0">
              <a:latin typeface="Arial" pitchFamily="34" charset="0"/>
              <a:cs typeface="Arial"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2" name="그룹 6"/>
          <p:cNvGrpSpPr/>
          <p:nvPr/>
        </p:nvGrpSpPr>
        <p:grpSpPr>
          <a:xfrm>
            <a:off x="467544" y="1268760"/>
            <a:ext cx="7344816" cy="576064"/>
            <a:chOff x="467544" y="1268760"/>
            <a:chExt cx="7344816" cy="576064"/>
          </a:xfrm>
        </p:grpSpPr>
        <p:sp>
          <p:nvSpPr>
            <p:cNvPr id="8" name="빗면 7"/>
            <p:cNvSpPr/>
            <p:nvPr/>
          </p:nvSpPr>
          <p:spPr bwMode="auto">
            <a:xfrm>
              <a:off x="467544" y="1268760"/>
              <a:ext cx="504056" cy="576064"/>
            </a:xfrm>
            <a:prstGeom prst="bevel">
              <a:avLst/>
            </a:prstGeom>
            <a:solidFill>
              <a:srgbClr val="92D050"/>
            </a:solidFill>
            <a:ln w="19050" cap="flat" cmpd="sng" algn="ctr">
              <a:noFill/>
              <a:prstDash val="sysDash"/>
              <a:round/>
              <a:headEnd type="none" w="med" len="med"/>
              <a:tailEnd type="triangle" w="med" len="med"/>
            </a:ln>
            <a:effectLst>
              <a:innerShdw blurRad="63500" dist="50800" dir="18900000">
                <a:prstClr val="black">
                  <a:alpha val="50000"/>
                </a:prstClr>
              </a:inn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2000" b="1" dirty="0" smtClean="0">
                  <a:solidFill>
                    <a:schemeClr val="bg1"/>
                  </a:solidFill>
                  <a:latin typeface="HY태백B" pitchFamily="18" charset="-127"/>
                  <a:ea typeface="HY태백B" pitchFamily="18" charset="-127"/>
                </a:rPr>
                <a:t>5</a:t>
              </a:r>
              <a:endParaRPr kumimoji="1" lang="ko-KR" altLang="en-US" sz="2000" b="1" i="0" u="none" strike="noStrike" cap="none" normalizeH="0" dirty="0" smtClean="0">
                <a:ln>
                  <a:noFill/>
                </a:ln>
                <a:solidFill>
                  <a:schemeClr val="bg1"/>
                </a:solidFill>
                <a:effectLst/>
                <a:latin typeface="HY태백B" pitchFamily="18" charset="-127"/>
                <a:ea typeface="HY태백B" pitchFamily="18" charset="-127"/>
              </a:endParaRPr>
            </a:p>
          </p:txBody>
        </p:sp>
        <p:sp>
          <p:nvSpPr>
            <p:cNvPr id="9" name="모서리가 둥근 직사각형 8"/>
            <p:cNvSpPr/>
            <p:nvPr/>
          </p:nvSpPr>
          <p:spPr bwMode="auto">
            <a:xfrm>
              <a:off x="1043608" y="1268760"/>
              <a:ext cx="6768752" cy="576064"/>
            </a:xfrm>
            <a:prstGeom prst="roundRect">
              <a:avLst/>
            </a:prstGeom>
            <a:solidFill>
              <a:srgbClr val="E2F6F4"/>
            </a:solidFill>
            <a:ln w="19050" cap="flat" cmpd="sng" algn="ctr">
              <a:noFill/>
              <a:prstDash val="sysDash"/>
              <a:round/>
              <a:headEnd type="none" w="med" len="med"/>
              <a:tailEnd type="triangle" w="med" len="med"/>
            </a:ln>
            <a:effectLst>
              <a:innerShdw blurRad="152400" dist="50800" dir="18900000">
                <a:prstClr val="black">
                  <a:alpha val="43000"/>
                </a:prstClr>
              </a:innerShdw>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ko-KR" dirty="0" smtClean="0">
                  <a:latin typeface="HY태백B" pitchFamily="18" charset="-127"/>
                  <a:ea typeface="HY태백B" pitchFamily="18" charset="-127"/>
                </a:rPr>
                <a:t>Reviewing according to design change completion </a:t>
              </a:r>
            </a:p>
            <a:p>
              <a:pPr fontAlgn="base">
                <a:spcBef>
                  <a:spcPct val="0"/>
                </a:spcBef>
                <a:spcAft>
                  <a:spcPct val="0"/>
                </a:spcAft>
              </a:pPr>
              <a:r>
                <a:rPr kumimoji="1" lang="en-US" altLang="ko-KR" dirty="0" smtClean="0">
                  <a:latin typeface="HY태백B" pitchFamily="18" charset="-127"/>
                  <a:ea typeface="HY태백B" pitchFamily="18" charset="-127"/>
                </a:rPr>
                <a:t>checklist (Mechanical Engineering Team)</a:t>
              </a:r>
              <a:endParaRPr kumimoji="1" lang="ko-KR" altLang="en-US" dirty="0" smtClean="0">
                <a:latin typeface="HY태백B" pitchFamily="18" charset="-127"/>
                <a:ea typeface="HY태백B" pitchFamily="18" charset="-127"/>
              </a:endParaRPr>
            </a:p>
          </p:txBody>
        </p:sp>
      </p:grpSp>
      <p:graphicFrame>
        <p:nvGraphicFramePr>
          <p:cNvPr id="11" name="표 10"/>
          <p:cNvGraphicFramePr>
            <a:graphicFrameLocks noGrp="1"/>
          </p:cNvGraphicFramePr>
          <p:nvPr/>
        </p:nvGraphicFramePr>
        <p:xfrm>
          <a:off x="467544" y="1916832"/>
          <a:ext cx="8064896" cy="3483231"/>
        </p:xfrm>
        <a:graphic>
          <a:graphicData uri="http://schemas.openxmlformats.org/drawingml/2006/table">
            <a:tbl>
              <a:tblPr firstRow="1" bandRow="1">
                <a:tableStyleId>{5C22544A-7EE6-4342-B048-85BDC9FD1C3A}</a:tableStyleId>
              </a:tblPr>
              <a:tblGrid>
                <a:gridCol w="4320480"/>
                <a:gridCol w="1512168"/>
                <a:gridCol w="1296144"/>
                <a:gridCol w="936104"/>
              </a:tblGrid>
              <a:tr h="333037">
                <a:tc gridSpan="4">
                  <a:txBody>
                    <a:bodyPr/>
                    <a:lstStyle/>
                    <a:p>
                      <a:pPr algn="ctr" latinLnBrk="1"/>
                      <a:r>
                        <a:rPr lang="en-US" altLang="ko-KR" sz="1400" dirty="0" smtClean="0">
                          <a:solidFill>
                            <a:schemeClr val="tx1"/>
                          </a:solidFill>
                          <a:latin typeface="HY동녘M" pitchFamily="18" charset="-127"/>
                          <a:ea typeface="HY동녘M" pitchFamily="18" charset="-127"/>
                        </a:rPr>
                        <a:t>Design Change Completion Checklist (Mechanical Engineering T</a:t>
                      </a:r>
                      <a:r>
                        <a:rPr lang="en-US" altLang="ko-KR" sz="1400" baseline="0" dirty="0" smtClean="0">
                          <a:solidFill>
                            <a:schemeClr val="tx1"/>
                          </a:solidFill>
                          <a:latin typeface="HY동녘M" pitchFamily="18" charset="-127"/>
                          <a:ea typeface="HY동녘M" pitchFamily="18" charset="-127"/>
                        </a:rPr>
                        <a:t>eam</a:t>
                      </a:r>
                      <a:r>
                        <a:rPr lang="en-US" altLang="ko-KR" sz="1400" dirty="0" smtClean="0">
                          <a:solidFill>
                            <a:schemeClr val="tx1"/>
                          </a:solidFill>
                          <a:latin typeface="HY동녘M" pitchFamily="18" charset="-127"/>
                          <a:ea typeface="HY동녘M" pitchFamily="18" charset="-127"/>
                        </a:rPr>
                        <a:t>)</a:t>
                      </a:r>
                      <a:endParaRPr lang="ko-KR" altLang="en-US" sz="1400" dirty="0">
                        <a:solidFill>
                          <a:schemeClr val="tx1"/>
                        </a:solidFill>
                        <a:latin typeface="HY동녘M" pitchFamily="18" charset="-127"/>
                        <a:ea typeface="HY동녘M" pitchFamily="18" charset="-127"/>
                      </a:endParaRPr>
                    </a:p>
                  </a:txBody>
                  <a:tcP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333037">
                <a:tc>
                  <a:txBody>
                    <a:bodyPr/>
                    <a:lstStyle/>
                    <a:p>
                      <a:pPr algn="ctr" latinLnBrk="1"/>
                      <a:r>
                        <a:rPr lang="en-US" altLang="ko-KR" sz="1300" dirty="0" smtClean="0">
                          <a:latin typeface="HY동녘M" pitchFamily="18" charset="-127"/>
                          <a:ea typeface="HY동녘M" pitchFamily="18" charset="-127"/>
                        </a:rPr>
                        <a:t>Check Item</a:t>
                      </a:r>
                      <a:endParaRPr lang="ko-KR" altLang="en-US" sz="1300" dirty="0">
                        <a:latin typeface="HY동녘M" pitchFamily="18" charset="-127"/>
                        <a:ea typeface="HY동녘M" pitchFamily="18" charset="-127"/>
                      </a:endParaRPr>
                    </a:p>
                  </a:txBody>
                  <a:tcPr>
                    <a:solidFill>
                      <a:schemeClr val="accent1"/>
                    </a:solidFill>
                  </a:tcPr>
                </a:tc>
                <a:tc>
                  <a:txBody>
                    <a:bodyPr/>
                    <a:lstStyle/>
                    <a:p>
                      <a:pPr algn="ctr" latinLnBrk="1"/>
                      <a:r>
                        <a:rPr lang="en-US" altLang="ko-KR" sz="1300" dirty="0" smtClean="0">
                          <a:latin typeface="HY동녘M" pitchFamily="18" charset="-127"/>
                          <a:ea typeface="HY동녘M" pitchFamily="18" charset="-127"/>
                        </a:rPr>
                        <a:t>Supporting Document and Status</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Verification</a:t>
                      </a:r>
                      <a:endParaRPr lang="ko-KR" altLang="en-US" sz="1300" dirty="0">
                        <a:latin typeface="HY동녘M" pitchFamily="18" charset="-127"/>
                        <a:ea typeface="HY동녘M" pitchFamily="18" charset="-127"/>
                      </a:endParaRPr>
                    </a:p>
                  </a:txBody>
                  <a:tcP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dirty="0" smtClean="0">
                          <a:latin typeface="HY동녘M" pitchFamily="18" charset="-127"/>
                          <a:ea typeface="HY동녘M" pitchFamily="18" charset="-127"/>
                        </a:rPr>
                        <a:t>Remark</a:t>
                      </a:r>
                      <a:endParaRPr lang="ko-KR" altLang="en-US" sz="13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Additional</a:t>
                      </a:r>
                      <a:r>
                        <a:rPr lang="en-US" altLang="ko-KR" sz="1100" baseline="0" dirty="0" smtClean="0">
                          <a:latin typeface="HY동녘M" pitchFamily="18" charset="-127"/>
                          <a:ea typeface="HY동녘M" pitchFamily="18" charset="-127"/>
                        </a:rPr>
                        <a:t> pipe labeling</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333037">
                <a:tc>
                  <a:txBody>
                    <a:bodyPr/>
                    <a:lstStyle/>
                    <a:p>
                      <a:pPr latinLnBrk="1"/>
                      <a:r>
                        <a:rPr lang="en-US" altLang="ko-KR" sz="1100" dirty="0" smtClean="0">
                          <a:latin typeface="HY동녘M" pitchFamily="18" charset="-127"/>
                          <a:ea typeface="HY동녘M" pitchFamily="18" charset="-127"/>
                        </a:rPr>
                        <a:t>Check whether</a:t>
                      </a:r>
                      <a:r>
                        <a:rPr lang="en-US" altLang="ko-KR" sz="1100" baseline="0" dirty="0" smtClean="0">
                          <a:latin typeface="HY동녘M" pitchFamily="18" charset="-127"/>
                          <a:ea typeface="HY동녘M" pitchFamily="18" charset="-127"/>
                        </a:rPr>
                        <a:t> the existing equipment master is discarded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development/revision of the corresponding procedure is completed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 Design Report is issued and revised</a:t>
                      </a:r>
                    </a:p>
                    <a:p>
                      <a:pPr latinLnBrk="1"/>
                      <a:r>
                        <a:rPr lang="en-US" altLang="ko-KR" sz="1100" dirty="0" smtClean="0">
                          <a:latin typeface="HY동녘M" pitchFamily="18" charset="-127"/>
                          <a:ea typeface="HY동녘M" pitchFamily="18" charset="-127"/>
                        </a:rPr>
                        <a:t> - including the certification of Registered Professional Engineer (RPE)</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a:t>
                      </a:r>
                      <a:r>
                        <a:rPr lang="ko-KR" altLang="en-US" sz="1100" baseline="0" dirty="0" smtClean="0">
                          <a:latin typeface="HY동녘M" pitchFamily="18" charset="-127"/>
                          <a:ea typeface="HY동녘M" pitchFamily="18" charset="-127"/>
                        </a:rPr>
                        <a:t> </a:t>
                      </a:r>
                      <a:r>
                        <a:rPr lang="en-US" altLang="ko-KR" sz="1100" baseline="0" dirty="0" smtClean="0">
                          <a:latin typeface="HY동녘M" pitchFamily="18" charset="-127"/>
                          <a:ea typeface="HY동녘M" pitchFamily="18" charset="-127"/>
                        </a:rPr>
                        <a:t>Sat.</a:t>
                      </a:r>
                      <a:r>
                        <a:rPr lang="en-US" altLang="ko-KR" sz="1100" dirty="0" smtClean="0">
                          <a:latin typeface="HY동녘M" pitchFamily="18" charset="-127"/>
                          <a:ea typeface="HY동녘M" pitchFamily="18" charset="-127"/>
                        </a:rPr>
                        <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0">
                <a:tc>
                  <a:txBody>
                    <a:bodyPr/>
                    <a:lstStyle/>
                    <a:p>
                      <a:pPr latinLnBrk="1"/>
                      <a:r>
                        <a:rPr lang="en-US" altLang="ko-KR" sz="1100" dirty="0" smtClean="0">
                          <a:latin typeface="HY동녘M" pitchFamily="18" charset="-127"/>
                          <a:ea typeface="HY동녘M" pitchFamily="18" charset="-127"/>
                        </a:rPr>
                        <a:t>Check whether</a:t>
                      </a:r>
                      <a:r>
                        <a:rPr lang="en-US" altLang="ko-KR" sz="1100" baseline="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Design Calculation</a:t>
                      </a:r>
                      <a:r>
                        <a:rPr lang="en-US" altLang="ko-KR" sz="1100" baseline="0" dirty="0" smtClean="0">
                          <a:latin typeface="HY동녘M" pitchFamily="18" charset="-127"/>
                          <a:ea typeface="HY동녘M" pitchFamily="18" charset="-127"/>
                        </a:rPr>
                        <a: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243840">
                <a:tc>
                  <a:txBody>
                    <a:bodyPr/>
                    <a:lstStyle/>
                    <a:p>
                      <a:pPr latinLnBrk="1"/>
                      <a:r>
                        <a:rPr lang="en-US" altLang="ko-KR" sz="1100" dirty="0" smtClean="0">
                          <a:latin typeface="HY동녘M" pitchFamily="18" charset="-127"/>
                          <a:ea typeface="HY동녘M" pitchFamily="18" charset="-127"/>
                        </a:rPr>
                        <a:t>Check whether</a:t>
                      </a:r>
                      <a:r>
                        <a:rPr lang="en-US" altLang="ko-KR" sz="1100" baseline="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Stress Report</a:t>
                      </a:r>
                      <a:r>
                        <a:rPr lang="en-US" altLang="ko-KR" sz="1100" baseline="0" dirty="0" smtClean="0">
                          <a:latin typeface="HY동녘M" pitchFamily="18" charset="-127"/>
                          <a:ea typeface="HY동녘M" pitchFamily="18" charset="-127"/>
                        </a:rPr>
                        <a: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r h="182880">
                <a:tc>
                  <a:txBody>
                    <a:bodyPr/>
                    <a:lstStyle/>
                    <a:p>
                      <a:pPr latinLnBrk="1"/>
                      <a:r>
                        <a:rPr lang="en-US" altLang="ko-KR" sz="1100" dirty="0" smtClean="0">
                          <a:latin typeface="HY동녘M" pitchFamily="18" charset="-127"/>
                          <a:ea typeface="HY동녘M" pitchFamily="18" charset="-127"/>
                        </a:rPr>
                        <a:t>Check whether Safety Analysis Report is issued and revised</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Sat., </a:t>
                      </a:r>
                      <a:r>
                        <a:rPr lang="ko-KR" altLang="en-US" sz="1100" dirty="0" smtClean="0">
                          <a:latin typeface="HY동녘M" pitchFamily="18" charset="-127"/>
                          <a:ea typeface="HY동녘M" pitchFamily="18" charset="-127"/>
                        </a:rPr>
                        <a:t>□ </a:t>
                      </a:r>
                      <a:r>
                        <a:rPr lang="en-US" altLang="ko-KR" sz="1100" dirty="0" smtClean="0">
                          <a:latin typeface="HY동녘M" pitchFamily="18" charset="-127"/>
                          <a:ea typeface="HY동녘M" pitchFamily="18" charset="-127"/>
                        </a:rPr>
                        <a:t>N/A</a:t>
                      </a:r>
                      <a:endParaRPr lang="ko-KR" altLang="en-US" sz="1100" dirty="0">
                        <a:latin typeface="HY동녘M" pitchFamily="18" charset="-127"/>
                        <a:ea typeface="HY동녘M" pitchFamily="18" charset="-127"/>
                      </a:endParaRPr>
                    </a:p>
                  </a:txBody>
                  <a:tcPr>
                    <a:solidFill>
                      <a:schemeClr val="accent1"/>
                    </a:solidFill>
                  </a:tcPr>
                </a:tc>
                <a:tc>
                  <a:txBody>
                    <a:bodyPr/>
                    <a:lstStyle/>
                    <a:p>
                      <a:pPr latinLnBrk="1"/>
                      <a:endParaRPr lang="ko-KR" altLang="en-US" sz="1100" dirty="0">
                        <a:latin typeface="HY동녘M" pitchFamily="18" charset="-127"/>
                        <a:ea typeface="HY동녘M" pitchFamily="18" charset="-127"/>
                      </a:endParaRPr>
                    </a:p>
                  </a:txBody>
                  <a:tcP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C4CA705B-9835-4ACF-89A3-D5C4FB8EACA2}" type="slidenum">
              <a:rPr lang="ko-KR" altLang="en-US" smtClean="0"/>
              <a:pPr/>
              <a:t>21</a:t>
            </a:fld>
            <a:endParaRPr lang="ko-KR" altLang="en-US"/>
          </a:p>
        </p:txBody>
      </p:sp>
      <p:graphicFrame>
        <p:nvGraphicFramePr>
          <p:cNvPr id="5" name="표 4"/>
          <p:cNvGraphicFramePr>
            <a:graphicFrameLocks noGrp="1"/>
          </p:cNvGraphicFramePr>
          <p:nvPr>
            <p:extLst>
              <p:ext uri="{D42A27DB-BD31-4B8C-83A1-F6EECF244321}">
                <p14:modId xmlns:p14="http://schemas.microsoft.com/office/powerpoint/2010/main" val="102892083"/>
              </p:ext>
            </p:extLst>
          </p:nvPr>
        </p:nvGraphicFramePr>
        <p:xfrm>
          <a:off x="611560" y="1052736"/>
          <a:ext cx="8208910" cy="5459174"/>
        </p:xfrm>
        <a:graphic>
          <a:graphicData uri="http://schemas.openxmlformats.org/drawingml/2006/table">
            <a:tbl>
              <a:tblPr firstRow="1" bandRow="1">
                <a:tableStyleId>{5C22544A-7EE6-4342-B048-85BDC9FD1C3A}</a:tableStyleId>
              </a:tblPr>
              <a:tblGrid>
                <a:gridCol w="2016224"/>
                <a:gridCol w="2016224"/>
                <a:gridCol w="2160240"/>
                <a:gridCol w="2016222"/>
              </a:tblGrid>
              <a:tr h="85582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solidFill>
                            <a:schemeClr val="bg1"/>
                          </a:solidFill>
                        </a:rPr>
                        <a:t>Design</a:t>
                      </a:r>
                    </a:p>
                    <a:p>
                      <a:pPr latinLnBrk="1"/>
                      <a:r>
                        <a:rPr lang="en-US" altLang="ko-KR" baseline="0" dirty="0" smtClean="0">
                          <a:solidFill>
                            <a:schemeClr val="bg1"/>
                          </a:solidFill>
                        </a:rPr>
                        <a:t>Engineering</a:t>
                      </a:r>
                    </a:p>
                    <a:p>
                      <a:pPr latinLnBrk="1"/>
                      <a:r>
                        <a:rPr lang="en-US" altLang="ko-KR" baseline="0"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Related</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Quality Assurance</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Construction</a:t>
                      </a:r>
                    </a:p>
                    <a:p>
                      <a:pPr latinLnBrk="1"/>
                      <a:r>
                        <a:rPr lang="en-US" altLang="ko-KR" dirty="0" smtClean="0">
                          <a:solidFill>
                            <a:schemeClr val="bg1"/>
                          </a:solidFill>
                        </a:rPr>
                        <a:t>Engineering</a:t>
                      </a:r>
                    </a:p>
                    <a:p>
                      <a:pPr latinLnBrk="1"/>
                      <a:r>
                        <a:rPr lang="en-US" altLang="ko-KR" dirty="0" smtClean="0">
                          <a:solidFill>
                            <a:schemeClr val="bg1"/>
                          </a:solidFill>
                        </a:rPr>
                        <a:t>Department</a:t>
                      </a:r>
                      <a:endParaRPr lang="ko-KR" altLang="en-US" dirty="0">
                        <a:solidFill>
                          <a:schemeClr val="bg1"/>
                        </a:solidFill>
                      </a:endParaRPr>
                    </a:p>
                  </a:txBody>
                  <a:tcPr/>
                </a:tc>
              </a:tr>
              <a:tr h="4544774">
                <a:tc>
                  <a:txBody>
                    <a:bodyPr/>
                    <a:lstStyle/>
                    <a:p>
                      <a:pPr latinLnBrk="1"/>
                      <a:endParaRPr lang="ko-KR" altLang="en-US" dirty="0"/>
                    </a:p>
                  </a:txBody>
                  <a:tcPr/>
                </a:tc>
                <a:tc>
                  <a:txBody>
                    <a:bodyPr/>
                    <a:lstStyle/>
                    <a:p>
                      <a:pPr latinLnBrk="1"/>
                      <a:endParaRPr lang="ko-KR" altLang="en-US" sz="1800" dirty="0"/>
                    </a:p>
                  </a:txBody>
                  <a:tcPr/>
                </a:tc>
                <a:tc>
                  <a:txBody>
                    <a:bodyPr/>
                    <a:lstStyle/>
                    <a:p>
                      <a:pPr latinLnBrk="1"/>
                      <a:endParaRPr lang="ko-KR" altLang="en-US" dirty="0"/>
                    </a:p>
                  </a:txBody>
                  <a:tcPr/>
                </a:tc>
                <a:tc>
                  <a:txBody>
                    <a:bodyPr/>
                    <a:lstStyle/>
                    <a:p>
                      <a:pPr latinLnBrk="1"/>
                      <a:endParaRPr lang="ko-KR" altLang="en-US" dirty="0"/>
                    </a:p>
                  </a:txBody>
                  <a:tcPr/>
                </a:tc>
              </a:tr>
            </a:tbl>
          </a:graphicData>
        </a:graphic>
      </p:graphicFrame>
      <p:sp>
        <p:nvSpPr>
          <p:cNvPr id="6" name="순서도: 대체 처리 5"/>
          <p:cNvSpPr/>
          <p:nvPr/>
        </p:nvSpPr>
        <p:spPr>
          <a:xfrm>
            <a:off x="777697" y="2029181"/>
            <a:ext cx="1656184"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Notice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직사각형 10"/>
          <p:cNvSpPr/>
          <p:nvPr/>
        </p:nvSpPr>
        <p:spPr>
          <a:xfrm>
            <a:off x="755576" y="479715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Transfer to library</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직사각형 11"/>
          <p:cNvSpPr/>
          <p:nvPr/>
        </p:nvSpPr>
        <p:spPr>
          <a:xfrm>
            <a:off x="755576" y="3573016"/>
            <a:ext cx="17281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Reflection of drawing, documents revision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3" name="순서도: 대체 처리 12"/>
          <p:cNvSpPr/>
          <p:nvPr/>
        </p:nvSpPr>
        <p:spPr>
          <a:xfrm>
            <a:off x="7088379" y="2029181"/>
            <a:ext cx="144016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Construction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직사각형 13">
            <a:hlinkClick r:id="rId2" action="ppaction://hlinksldjump"/>
          </p:cNvPr>
          <p:cNvSpPr/>
          <p:nvPr/>
        </p:nvSpPr>
        <p:spPr>
          <a:xfrm>
            <a:off x="7088379" y="2610018"/>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Performance</a:t>
            </a:r>
          </a:p>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test</a:t>
            </a:r>
          </a:p>
        </p:txBody>
      </p:sp>
      <p:sp>
        <p:nvSpPr>
          <p:cNvPr id="15" name="직사각형 14"/>
          <p:cNvSpPr/>
          <p:nvPr/>
        </p:nvSpPr>
        <p:spPr>
          <a:xfrm>
            <a:off x="7101826" y="4077072"/>
            <a:ext cx="14401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drawing,</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 etc.</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직사각형 15"/>
          <p:cNvSpPr/>
          <p:nvPr/>
        </p:nvSpPr>
        <p:spPr>
          <a:xfrm>
            <a:off x="4788024" y="4077072"/>
            <a:ext cx="18722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 completion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documents</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7" name="직사각형 16"/>
          <p:cNvSpPr/>
          <p:nvPr/>
        </p:nvSpPr>
        <p:spPr>
          <a:xfrm>
            <a:off x="755576" y="5733256"/>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design change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8" name="직사각형 17"/>
          <p:cNvSpPr/>
          <p:nvPr/>
        </p:nvSpPr>
        <p:spPr>
          <a:xfrm>
            <a:off x="2771800" y="2622593"/>
            <a:ext cx="180020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Operating procedure, education,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Equipment master</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cxnSp>
        <p:nvCxnSpPr>
          <p:cNvPr id="20" name="직선 화살표 연결선 19"/>
          <p:cNvCxnSpPr>
            <a:stCxn id="6" idx="3"/>
            <a:endCxn id="13" idx="1"/>
          </p:cNvCxnSpPr>
          <p:nvPr/>
        </p:nvCxnSpPr>
        <p:spPr bwMode="auto">
          <a:xfrm>
            <a:off x="2433881" y="2245205"/>
            <a:ext cx="4654498"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6" name="직선 화살표 연결선 25"/>
          <p:cNvCxnSpPr>
            <a:stCxn id="13" idx="2"/>
            <a:endCxn id="14" idx="0"/>
          </p:cNvCxnSpPr>
          <p:nvPr/>
        </p:nvCxnSpPr>
        <p:spPr bwMode="auto">
          <a:xfrm>
            <a:off x="7808459" y="2461229"/>
            <a:ext cx="0" cy="148789"/>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9" name="직선 화살표 연결선 28"/>
          <p:cNvCxnSpPr>
            <a:stCxn id="14" idx="2"/>
            <a:endCxn id="15" idx="0"/>
          </p:cNvCxnSpPr>
          <p:nvPr/>
        </p:nvCxnSpPr>
        <p:spPr bwMode="auto">
          <a:xfrm>
            <a:off x="7808459" y="3258090"/>
            <a:ext cx="13447" cy="81898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31" name="직선 화살표 연결선 30"/>
          <p:cNvCxnSpPr>
            <a:stCxn id="18" idx="3"/>
          </p:cNvCxnSpPr>
          <p:nvPr/>
        </p:nvCxnSpPr>
        <p:spPr bwMode="auto">
          <a:xfrm>
            <a:off x="4572000" y="3378677"/>
            <a:ext cx="3240360" cy="50323"/>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0" name="직선 화살표 연결선 39"/>
          <p:cNvCxnSpPr>
            <a:stCxn id="15" idx="1"/>
            <a:endCxn id="16" idx="3"/>
          </p:cNvCxnSpPr>
          <p:nvPr/>
        </p:nvCxnSpPr>
        <p:spPr bwMode="auto">
          <a:xfrm flipH="1">
            <a:off x="6660232" y="4581128"/>
            <a:ext cx="441594"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2" name="꺾인 연결선 41"/>
          <p:cNvCxnSpPr>
            <a:stCxn id="16" idx="1"/>
            <a:endCxn id="12" idx="3"/>
          </p:cNvCxnSpPr>
          <p:nvPr/>
        </p:nvCxnSpPr>
        <p:spPr bwMode="auto">
          <a:xfrm rot="10800000">
            <a:off x="2483768" y="4077072"/>
            <a:ext cx="2304256" cy="504056"/>
          </a:xfrm>
          <a:prstGeom prst="bentConnector3">
            <a:avLst>
              <a:gd name="adj1" fmla="val 93768"/>
            </a:avLst>
          </a:prstGeom>
          <a:solidFill>
            <a:schemeClr val="accent1"/>
          </a:solidFill>
          <a:ln w="3175" cap="flat" cmpd="sng" algn="ctr">
            <a:solidFill>
              <a:schemeClr val="tx1"/>
            </a:solidFill>
            <a:prstDash val="solid"/>
            <a:round/>
            <a:headEnd type="none" w="med" len="med"/>
            <a:tailEnd type="arrow"/>
          </a:ln>
          <a:effectLst/>
        </p:spPr>
      </p:cxnSp>
      <p:cxnSp>
        <p:nvCxnSpPr>
          <p:cNvPr id="45" name="직선 화살표 연결선 44"/>
          <p:cNvCxnSpPr>
            <a:stCxn id="12" idx="2"/>
            <a:endCxn id="11" idx="0"/>
          </p:cNvCxnSpPr>
          <p:nvPr/>
        </p:nvCxnSpPr>
        <p:spPr bwMode="auto">
          <a:xfrm>
            <a:off x="1619672" y="4581128"/>
            <a:ext cx="0" cy="216024"/>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7" name="직선 화살표 연결선 46"/>
          <p:cNvCxnSpPr>
            <a:stCxn id="11" idx="2"/>
            <a:endCxn id="17" idx="0"/>
          </p:cNvCxnSpPr>
          <p:nvPr/>
        </p:nvCxnSpPr>
        <p:spPr bwMode="auto">
          <a:xfrm>
            <a:off x="1619672" y="5445224"/>
            <a:ext cx="0" cy="28803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hape 66"/>
          <p:cNvCxnSpPr>
            <a:stCxn id="6" idx="2"/>
            <a:endCxn id="18" idx="1"/>
          </p:cNvCxnSpPr>
          <p:nvPr/>
        </p:nvCxnSpPr>
        <p:spPr bwMode="auto">
          <a:xfrm rot="16200000" flipH="1">
            <a:off x="1730070" y="2336947"/>
            <a:ext cx="917448" cy="1166011"/>
          </a:xfrm>
          <a:prstGeom prst="bentConnector2">
            <a:avLst/>
          </a:prstGeom>
          <a:solidFill>
            <a:schemeClr val="accent1"/>
          </a:solidFill>
          <a:ln w="3175" cap="flat" cmpd="sng" algn="ctr">
            <a:solidFill>
              <a:schemeClr val="tx1"/>
            </a:solidFill>
            <a:prstDash val="dash"/>
            <a:round/>
            <a:headEnd type="none" w="med" len="med"/>
            <a:tailEnd type="arrow"/>
          </a:ln>
          <a:effectLst/>
        </p:spPr>
      </p:cxnSp>
      <p:sp>
        <p:nvSpPr>
          <p:cNvPr id="2" name="제목 1"/>
          <p:cNvSpPr>
            <a:spLocks noGrp="1"/>
          </p:cNvSpPr>
          <p:nvPr>
            <p:ph type="title"/>
          </p:nvPr>
        </p:nvSpPr>
        <p:spPr/>
        <p:txBody>
          <a:bodyPr/>
          <a:lstStyle/>
          <a:p>
            <a:r>
              <a:rPr lang="en-US" altLang="ko-KR" sz="3200" b="1" dirty="0" smtClean="0">
                <a:latin typeface="Arial" pitchFamily="34" charset="0"/>
                <a:cs typeface="Arial" pitchFamily="34" charset="0"/>
              </a:rPr>
              <a:t>Procedure</a:t>
            </a:r>
            <a:endParaRPr lang="ko-KR" altLang="en-US" dirty="0"/>
          </a:p>
        </p:txBody>
      </p:sp>
      <p:sp>
        <p:nvSpPr>
          <p:cNvPr id="69" name="타원 68"/>
          <p:cNvSpPr/>
          <p:nvPr/>
        </p:nvSpPr>
        <p:spPr bwMode="auto">
          <a:xfrm>
            <a:off x="5220072" y="206084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0" name="타원 69"/>
          <p:cNvSpPr/>
          <p:nvPr/>
        </p:nvSpPr>
        <p:spPr bwMode="auto">
          <a:xfrm>
            <a:off x="3419872" y="4365104"/>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2</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1" name="타원 70"/>
          <p:cNvSpPr/>
          <p:nvPr/>
        </p:nvSpPr>
        <p:spPr bwMode="auto">
          <a:xfrm>
            <a:off x="1403648" y="530120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3</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22</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539552" y="1052736"/>
            <a:ext cx="8280920" cy="923330"/>
          </a:xfrm>
          <a:prstGeom prst="rect">
            <a:avLst/>
          </a:prstGeom>
          <a:noFill/>
        </p:spPr>
        <p:txBody>
          <a:bodyPr wrap="square" rtlCol="0">
            <a:spAutoFit/>
          </a:bodyPr>
          <a:lstStyle/>
          <a:p>
            <a:r>
              <a:rPr lang="en-US" altLang="ko-KR" dirty="0" smtClean="0">
                <a:solidFill>
                  <a:schemeClr val="bg1"/>
                </a:solidFill>
              </a:rPr>
              <a:t>The leading design team receives documents from the leading construction team after completion of the design change and reviews irregularities before applying to the original drawing as follows</a:t>
            </a:r>
            <a:endParaRPr lang="ko-KR" altLang="en-US" dirty="0">
              <a:solidFill>
                <a:schemeClr val="bg1"/>
              </a:solidFill>
            </a:endParaRPr>
          </a:p>
        </p:txBody>
      </p:sp>
      <p:sp>
        <p:nvSpPr>
          <p:cNvPr id="8" name="TextBox 7"/>
          <p:cNvSpPr txBox="1"/>
          <p:nvPr/>
        </p:nvSpPr>
        <p:spPr>
          <a:xfrm>
            <a:off x="539552" y="2060848"/>
            <a:ext cx="8532440" cy="923330"/>
          </a:xfrm>
          <a:prstGeom prst="rect">
            <a:avLst/>
          </a:prstGeom>
          <a:noFill/>
        </p:spPr>
        <p:txBody>
          <a:bodyPr wrap="square" rtlCol="0">
            <a:spAutoFit/>
          </a:bodyPr>
          <a:lstStyle/>
          <a:p>
            <a:pPr marL="342900" indent="-342900">
              <a:buAutoNum type="arabicParenR"/>
            </a:pPr>
            <a:r>
              <a:rPr lang="en-US" altLang="ko-KR" dirty="0" smtClean="0">
                <a:solidFill>
                  <a:schemeClr val="bg1"/>
                </a:solidFill>
              </a:rPr>
              <a:t>The changed contents are marked on the drawing</a:t>
            </a:r>
          </a:p>
          <a:p>
            <a:pPr marL="342900" indent="-342900">
              <a:buAutoNum type="arabicParenR"/>
            </a:pPr>
            <a:endParaRPr lang="en-US" altLang="ko-KR" dirty="0" smtClean="0">
              <a:solidFill>
                <a:schemeClr val="bg1"/>
              </a:solidFill>
            </a:endParaRPr>
          </a:p>
          <a:p>
            <a:pPr marL="342900" indent="-342900">
              <a:buAutoNum type="arabicParenR"/>
            </a:pPr>
            <a:endParaRPr lang="en-US" altLang="ko-KR" dirty="0" smtClean="0">
              <a:solidFill>
                <a:schemeClr val="bg1"/>
              </a:solidFill>
            </a:endParaRPr>
          </a:p>
        </p:txBody>
      </p:sp>
      <p:sp>
        <p:nvSpPr>
          <p:cNvPr id="9" name="TextBox 8"/>
          <p:cNvSpPr txBox="1"/>
          <p:nvPr/>
        </p:nvSpPr>
        <p:spPr>
          <a:xfrm>
            <a:off x="611560" y="4221088"/>
            <a:ext cx="7848872" cy="923330"/>
          </a:xfrm>
          <a:prstGeom prst="rect">
            <a:avLst/>
          </a:prstGeom>
          <a:noFill/>
        </p:spPr>
        <p:txBody>
          <a:bodyPr wrap="square" rtlCol="0">
            <a:spAutoFit/>
          </a:bodyPr>
          <a:lstStyle/>
          <a:p>
            <a:r>
              <a:rPr lang="en-US" altLang="ko-KR" dirty="0" smtClean="0">
                <a:solidFill>
                  <a:schemeClr val="bg1"/>
                </a:solidFill>
              </a:rPr>
              <a:t>2) The design change proposal number and reason of change are</a:t>
            </a:r>
          </a:p>
          <a:p>
            <a:r>
              <a:rPr lang="en-US" altLang="ko-KR" dirty="0" smtClean="0">
                <a:solidFill>
                  <a:schemeClr val="bg1"/>
                </a:solidFill>
              </a:rPr>
              <a:t>    recorded on the blank for modifications of the original drawing</a:t>
            </a:r>
          </a:p>
          <a:p>
            <a:endParaRPr lang="ko-KR" altLang="en-US" dirty="0"/>
          </a:p>
        </p:txBody>
      </p:sp>
      <p:pic>
        <p:nvPicPr>
          <p:cNvPr id="3074" name="Picture 2"/>
          <p:cNvPicPr>
            <a:picLocks noChangeAspect="1" noChangeArrowheads="1"/>
          </p:cNvPicPr>
          <p:nvPr/>
        </p:nvPicPr>
        <p:blipFill>
          <a:blip r:embed="rId2" cstate="print"/>
          <a:srcRect/>
          <a:stretch>
            <a:fillRect/>
          </a:stretch>
        </p:blipFill>
        <p:spPr bwMode="auto">
          <a:xfrm>
            <a:off x="1519239" y="2492896"/>
            <a:ext cx="4780954" cy="164787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827584" y="4994481"/>
            <a:ext cx="3744416" cy="167487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860032" y="5013176"/>
            <a:ext cx="3585022" cy="16432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23</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4644008" y="1556792"/>
            <a:ext cx="4283968" cy="1477328"/>
          </a:xfrm>
          <a:prstGeom prst="rect">
            <a:avLst/>
          </a:prstGeom>
          <a:noFill/>
        </p:spPr>
        <p:txBody>
          <a:bodyPr wrap="square" rtlCol="0">
            <a:spAutoFit/>
          </a:bodyPr>
          <a:lstStyle/>
          <a:p>
            <a:pPr marL="342900" indent="-342900"/>
            <a:endParaRPr lang="en-US" altLang="ko-KR" dirty="0" smtClean="0">
              <a:solidFill>
                <a:schemeClr val="bg1"/>
              </a:solidFill>
            </a:endParaRPr>
          </a:p>
          <a:p>
            <a:pPr marL="342900" indent="-342900"/>
            <a:r>
              <a:rPr lang="en-US" altLang="ko-KR" dirty="0" smtClean="0">
                <a:solidFill>
                  <a:schemeClr val="bg1"/>
                </a:solidFill>
              </a:rPr>
              <a:t>3)“Application of Original Drawing” is recorded on the modified drawing after the application of the original drawing is completed</a:t>
            </a:r>
          </a:p>
        </p:txBody>
      </p:sp>
      <p:pic>
        <p:nvPicPr>
          <p:cNvPr id="4098" name="Picture 2"/>
          <p:cNvPicPr>
            <a:picLocks noChangeAspect="1" noChangeArrowheads="1"/>
          </p:cNvPicPr>
          <p:nvPr/>
        </p:nvPicPr>
        <p:blipFill>
          <a:blip r:embed="rId2" cstate="print"/>
          <a:srcRect/>
          <a:stretch>
            <a:fillRect/>
          </a:stretch>
        </p:blipFill>
        <p:spPr bwMode="auto">
          <a:xfrm>
            <a:off x="539552" y="1484784"/>
            <a:ext cx="3734544" cy="4896544"/>
          </a:xfrm>
          <a:prstGeom prst="rect">
            <a:avLst/>
          </a:prstGeom>
          <a:noFill/>
          <a:ln w="9525">
            <a:noFill/>
            <a:miter lim="800000"/>
            <a:headEnd/>
            <a:tailEnd/>
          </a:ln>
        </p:spPr>
      </p:pic>
      <p:sp>
        <p:nvSpPr>
          <p:cNvPr id="9" name="직사각형 8"/>
          <p:cNvSpPr/>
          <p:nvPr/>
        </p:nvSpPr>
        <p:spPr bwMode="auto">
          <a:xfrm>
            <a:off x="1907704" y="3933056"/>
            <a:ext cx="1152128" cy="504056"/>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24</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395536" y="1772816"/>
            <a:ext cx="8532440" cy="923330"/>
          </a:xfrm>
          <a:prstGeom prst="rect">
            <a:avLst/>
          </a:prstGeom>
          <a:noFill/>
        </p:spPr>
        <p:txBody>
          <a:bodyPr wrap="square" rtlCol="0">
            <a:spAutoFit/>
          </a:bodyPr>
          <a:lstStyle/>
          <a:p>
            <a:pPr marL="342900" indent="-342900"/>
            <a:r>
              <a:rPr lang="en-US" altLang="ko-KR" dirty="0" smtClean="0">
                <a:solidFill>
                  <a:schemeClr val="bg1"/>
                </a:solidFill>
              </a:rPr>
              <a:t>4)  If the additional modification is not possible during the drawing modification, another original drawing or a partly detailed original drawing can be prepared</a:t>
            </a:r>
          </a:p>
        </p:txBody>
      </p:sp>
      <p:pic>
        <p:nvPicPr>
          <p:cNvPr id="5122" name="Picture 2"/>
          <p:cNvPicPr>
            <a:picLocks noChangeAspect="1" noChangeArrowheads="1"/>
          </p:cNvPicPr>
          <p:nvPr/>
        </p:nvPicPr>
        <p:blipFill>
          <a:blip r:embed="rId2" cstate="print"/>
          <a:srcRect/>
          <a:stretch>
            <a:fillRect/>
          </a:stretch>
        </p:blipFill>
        <p:spPr bwMode="auto">
          <a:xfrm>
            <a:off x="1331640" y="2852936"/>
            <a:ext cx="6192688" cy="3365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25</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4860032" y="2089879"/>
            <a:ext cx="4067944" cy="3139321"/>
          </a:xfrm>
          <a:prstGeom prst="rect">
            <a:avLst/>
          </a:prstGeom>
          <a:noFill/>
        </p:spPr>
        <p:txBody>
          <a:bodyPr wrap="square" rtlCol="0">
            <a:spAutoFit/>
          </a:bodyPr>
          <a:lstStyle/>
          <a:p>
            <a:pPr marL="342900" indent="-342900"/>
            <a:r>
              <a:rPr lang="en-US" altLang="ko-KR" dirty="0" smtClean="0">
                <a:solidFill>
                  <a:schemeClr val="bg1"/>
                </a:solidFill>
              </a:rPr>
              <a:t>5)  The drawing to be modified is applied to the original drawing within two months after the construction document was received. However, it can be extended by one month further when requested using the “Extension Request for Original Drawing Application Period” to obtain approval from the leading design team</a:t>
            </a:r>
            <a:endParaRPr lang="ko-KR" altLang="en-US"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323528" y="1412776"/>
            <a:ext cx="4489062"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26</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539552" y="1425550"/>
            <a:ext cx="8280920" cy="923330"/>
          </a:xfrm>
          <a:prstGeom prst="rect">
            <a:avLst/>
          </a:prstGeom>
          <a:noFill/>
        </p:spPr>
        <p:txBody>
          <a:bodyPr wrap="square" rtlCol="0">
            <a:spAutoFit/>
          </a:bodyPr>
          <a:lstStyle/>
          <a:p>
            <a:r>
              <a:rPr lang="en-US" altLang="ko-KR" dirty="0" smtClean="0">
                <a:solidFill>
                  <a:schemeClr val="bg1"/>
                </a:solidFill>
              </a:rPr>
              <a:t>The leading design team determines the need of the period extension for facility operation and modifies the following drawings first, then distributes or registers them in DREAMS</a:t>
            </a:r>
            <a:endParaRPr lang="ko-KR" altLang="en-US" dirty="0">
              <a:solidFill>
                <a:schemeClr val="bg1"/>
              </a:solidFill>
            </a:endParaRPr>
          </a:p>
        </p:txBody>
      </p:sp>
      <p:sp>
        <p:nvSpPr>
          <p:cNvPr id="8" name="TextBox 7"/>
          <p:cNvSpPr txBox="1"/>
          <p:nvPr/>
        </p:nvSpPr>
        <p:spPr>
          <a:xfrm>
            <a:off x="539552" y="2492896"/>
            <a:ext cx="8532440" cy="3970318"/>
          </a:xfrm>
          <a:prstGeom prst="rect">
            <a:avLst/>
          </a:prstGeom>
          <a:noFill/>
        </p:spPr>
        <p:txBody>
          <a:bodyPr wrap="square" rtlCol="0">
            <a:spAutoFit/>
          </a:bodyPr>
          <a:lstStyle/>
          <a:p>
            <a:pPr marL="342900" indent="-342900">
              <a:buAutoNum type="arabicParenR"/>
            </a:pPr>
            <a:r>
              <a:rPr lang="en-US" altLang="ko-KR" dirty="0" smtClean="0">
                <a:solidFill>
                  <a:schemeClr val="bg1"/>
                </a:solidFill>
              </a:rPr>
              <a:t>Light Water Reactor Power Plants</a:t>
            </a:r>
          </a:p>
          <a:p>
            <a:pPr marL="342900" indent="-342900"/>
            <a:r>
              <a:rPr lang="en-US" altLang="ko-KR" dirty="0" smtClean="0">
                <a:solidFill>
                  <a:schemeClr val="bg1"/>
                </a:solidFill>
              </a:rPr>
              <a:t>   - P&amp;ID</a:t>
            </a:r>
          </a:p>
          <a:p>
            <a:pPr marL="342900" indent="-342900"/>
            <a:r>
              <a:rPr lang="en-US" altLang="ko-KR" dirty="0" smtClean="0">
                <a:solidFill>
                  <a:schemeClr val="bg1"/>
                </a:solidFill>
              </a:rPr>
              <a:t>   - SOD (System Operation Diagram)</a:t>
            </a:r>
          </a:p>
          <a:p>
            <a:pPr marL="342900" indent="-342900"/>
            <a:r>
              <a:rPr lang="en-US" altLang="ko-KR" dirty="0" smtClean="0">
                <a:solidFill>
                  <a:schemeClr val="bg1"/>
                </a:solidFill>
              </a:rPr>
              <a:t>   - EWD (Elementary Wiring Diagram)</a:t>
            </a:r>
          </a:p>
          <a:p>
            <a:pPr marL="342900" indent="-342900"/>
            <a:r>
              <a:rPr lang="en-US" altLang="ko-KR" dirty="0" smtClean="0">
                <a:solidFill>
                  <a:schemeClr val="bg1"/>
                </a:solidFill>
              </a:rPr>
              <a:t>   - SLD (Single Line Diagram)</a:t>
            </a:r>
          </a:p>
          <a:p>
            <a:pPr marL="342900" indent="-342900"/>
            <a:r>
              <a:rPr lang="en-US" altLang="ko-KR" dirty="0" smtClean="0">
                <a:solidFill>
                  <a:schemeClr val="bg1"/>
                </a:solidFill>
              </a:rPr>
              <a:t>   - CLD (Control Logic Diagram)</a:t>
            </a:r>
          </a:p>
          <a:p>
            <a:pPr marL="342900" indent="-342900"/>
            <a:r>
              <a:rPr lang="en-US" altLang="ko-KR" dirty="0" smtClean="0">
                <a:solidFill>
                  <a:schemeClr val="bg1"/>
                </a:solidFill>
              </a:rPr>
              <a:t>   - electrical load list and total list of set points</a:t>
            </a:r>
          </a:p>
          <a:p>
            <a:pPr marL="342900" indent="-342900"/>
            <a:endParaRPr lang="en-US" altLang="ko-KR" dirty="0" smtClean="0">
              <a:solidFill>
                <a:schemeClr val="bg1"/>
              </a:solidFill>
            </a:endParaRPr>
          </a:p>
          <a:p>
            <a:pPr marL="342900" indent="-342900">
              <a:buAutoNum type="arabicParenR" startAt="2"/>
            </a:pPr>
            <a:r>
              <a:rPr lang="en-US" altLang="ko-KR" dirty="0" smtClean="0">
                <a:solidFill>
                  <a:schemeClr val="bg1"/>
                </a:solidFill>
              </a:rPr>
              <a:t>Heavy Water Reactor Power Plant</a:t>
            </a:r>
          </a:p>
          <a:p>
            <a:pPr marL="342900" indent="-342900"/>
            <a:r>
              <a:rPr lang="en-US" altLang="ko-KR" dirty="0" smtClean="0">
                <a:solidFill>
                  <a:schemeClr val="bg1"/>
                </a:solidFill>
              </a:rPr>
              <a:t>   - OF (Operating Flow sheet)</a:t>
            </a:r>
          </a:p>
          <a:p>
            <a:pPr marL="342900" indent="-342900"/>
            <a:r>
              <a:rPr lang="en-US" altLang="ko-KR" dirty="0" smtClean="0">
                <a:solidFill>
                  <a:schemeClr val="bg1"/>
                </a:solidFill>
              </a:rPr>
              <a:t>   - FS (Flow Sheet)</a:t>
            </a:r>
          </a:p>
          <a:p>
            <a:pPr marL="342900" indent="-342900"/>
            <a:r>
              <a:rPr lang="en-US" altLang="ko-KR" dirty="0" smtClean="0">
                <a:solidFill>
                  <a:schemeClr val="bg1"/>
                </a:solidFill>
              </a:rPr>
              <a:t>   - ED (Elementary Diagram)</a:t>
            </a:r>
          </a:p>
          <a:p>
            <a:pPr marL="342900" indent="-342900"/>
            <a:r>
              <a:rPr lang="en-US" altLang="ko-KR" dirty="0" smtClean="0">
                <a:solidFill>
                  <a:schemeClr val="bg1"/>
                </a:solidFill>
              </a:rPr>
              <a:t>   - LD (Logic Diagram)</a:t>
            </a:r>
          </a:p>
          <a:p>
            <a:pPr marL="342900" indent="-342900"/>
            <a:r>
              <a:rPr lang="en-US" altLang="ko-KR" dirty="0" smtClean="0">
                <a:solidFill>
                  <a:schemeClr val="bg1"/>
                </a:solidFill>
              </a:rPr>
              <a:t>   - total List of set points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27</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539552" y="1628800"/>
            <a:ext cx="8280920" cy="1200329"/>
          </a:xfrm>
          <a:prstGeom prst="rect">
            <a:avLst/>
          </a:prstGeom>
          <a:noFill/>
        </p:spPr>
        <p:txBody>
          <a:bodyPr wrap="square" rtlCol="0">
            <a:spAutoFit/>
          </a:bodyPr>
          <a:lstStyle/>
          <a:p>
            <a:r>
              <a:rPr lang="en-US" altLang="ko-KR" dirty="0" smtClean="0">
                <a:solidFill>
                  <a:schemeClr val="bg1"/>
                </a:solidFill>
              </a:rPr>
              <a:t>When just one unit is completed, the leading design team modifies the plant drawing necessary for the facility operation, stamps “X Unit Completion” on the drawing and registers in DREAMS or distributes the drawing document to the corresponding unit</a:t>
            </a:r>
            <a:endParaRPr lang="ko-KR" altLang="en-US" dirty="0">
              <a:solidFill>
                <a:schemeClr val="bg1"/>
              </a:solidFill>
            </a:endParaRPr>
          </a:p>
        </p:txBody>
      </p:sp>
      <p:pic>
        <p:nvPicPr>
          <p:cNvPr id="7170" name="Picture 2"/>
          <p:cNvPicPr>
            <a:picLocks noChangeAspect="1" noChangeArrowheads="1"/>
          </p:cNvPicPr>
          <p:nvPr/>
        </p:nvPicPr>
        <p:blipFill>
          <a:blip r:embed="rId2" cstate="print"/>
          <a:srcRect/>
          <a:stretch>
            <a:fillRect/>
          </a:stretch>
        </p:blipFill>
        <p:spPr bwMode="auto">
          <a:xfrm>
            <a:off x="2051720" y="3061908"/>
            <a:ext cx="4824536" cy="3031388"/>
          </a:xfrm>
          <a:prstGeom prst="rect">
            <a:avLst/>
          </a:prstGeom>
          <a:noFill/>
          <a:ln w="9525">
            <a:noFill/>
            <a:miter lim="800000"/>
            <a:headEnd/>
            <a:tailEnd/>
          </a:ln>
        </p:spPr>
      </p:pic>
      <p:sp>
        <p:nvSpPr>
          <p:cNvPr id="9" name="직사각형 8"/>
          <p:cNvSpPr/>
          <p:nvPr/>
        </p:nvSpPr>
        <p:spPr bwMode="auto">
          <a:xfrm>
            <a:off x="4788024" y="3933056"/>
            <a:ext cx="1872208" cy="720080"/>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28</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8" name="TextBox 7"/>
          <p:cNvSpPr txBox="1"/>
          <p:nvPr/>
        </p:nvSpPr>
        <p:spPr>
          <a:xfrm>
            <a:off x="395536" y="1541691"/>
            <a:ext cx="8532440" cy="2031325"/>
          </a:xfrm>
          <a:prstGeom prst="rect">
            <a:avLst/>
          </a:prstGeom>
          <a:noFill/>
        </p:spPr>
        <p:txBody>
          <a:bodyPr wrap="square" rtlCol="0">
            <a:spAutoFit/>
          </a:bodyPr>
          <a:lstStyle/>
          <a:p>
            <a:pPr marL="342900" indent="-342900">
              <a:buAutoNum type="arabicParenR"/>
            </a:pPr>
            <a:r>
              <a:rPr lang="en-US" altLang="ko-KR" dirty="0" smtClean="0">
                <a:solidFill>
                  <a:schemeClr val="bg1"/>
                </a:solidFill>
              </a:rPr>
              <a:t>For the drawing registration in DREAMS, follow the document type(*D*) of the data management for each plant.</a:t>
            </a:r>
          </a:p>
          <a:p>
            <a:pPr marL="342900" indent="-342900"/>
            <a:endParaRPr lang="en-US" altLang="ko-KR" dirty="0" smtClean="0">
              <a:solidFill>
                <a:schemeClr val="bg1"/>
              </a:solidFill>
            </a:endParaRPr>
          </a:p>
          <a:p>
            <a:pPr marL="342900" indent="-342900">
              <a:buAutoNum type="arabicParenR" startAt="2"/>
            </a:pPr>
            <a:r>
              <a:rPr lang="en-US" altLang="ko-KR" dirty="0" smtClean="0">
                <a:solidFill>
                  <a:schemeClr val="bg1"/>
                </a:solidFill>
              </a:rPr>
              <a:t>For the registration of the document section, apply the document section at the time when the completion request took place and for the version registration, apply the final version of the corresponding drawing</a:t>
            </a:r>
          </a:p>
        </p:txBody>
      </p:sp>
      <p:pic>
        <p:nvPicPr>
          <p:cNvPr id="8194" name="Picture 2"/>
          <p:cNvPicPr>
            <a:picLocks noChangeAspect="1" noChangeArrowheads="1"/>
          </p:cNvPicPr>
          <p:nvPr/>
        </p:nvPicPr>
        <p:blipFill>
          <a:blip r:embed="rId2" cstate="print"/>
          <a:srcRect/>
          <a:stretch>
            <a:fillRect/>
          </a:stretch>
        </p:blipFill>
        <p:spPr bwMode="auto">
          <a:xfrm>
            <a:off x="827584" y="3717032"/>
            <a:ext cx="7200800" cy="2581275"/>
          </a:xfrm>
          <a:prstGeom prst="rect">
            <a:avLst/>
          </a:prstGeom>
          <a:noFill/>
          <a:ln w="9525">
            <a:noFill/>
            <a:miter lim="800000"/>
            <a:headEnd/>
            <a:tailEnd/>
          </a:ln>
        </p:spPr>
      </p:pic>
      <p:sp>
        <p:nvSpPr>
          <p:cNvPr id="9" name="직사각형 8"/>
          <p:cNvSpPr/>
          <p:nvPr/>
        </p:nvSpPr>
        <p:spPr bwMode="auto">
          <a:xfrm>
            <a:off x="1043608" y="5877272"/>
            <a:ext cx="6984776" cy="432048"/>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a:spLocks noGrp="1"/>
          </p:cNvSpPr>
          <p:nvPr>
            <p:ph type="title"/>
          </p:nvPr>
        </p:nvSpPr>
        <p:spPr/>
        <p:txBody>
          <a:bodyPr>
            <a:normAutofit/>
          </a:bodyPr>
          <a:lstStyle/>
          <a:p>
            <a:r>
              <a:rPr lang="en-US" altLang="ko-KR" sz="3600" b="1" dirty="0" smtClean="0">
                <a:latin typeface="Arial" pitchFamily="34" charset="0"/>
                <a:cs typeface="Arial" pitchFamily="34" charset="0"/>
              </a:rPr>
              <a:t>Introduction</a:t>
            </a:r>
            <a:endParaRPr lang="ko-KR" altLang="en-US" sz="3600" b="1" dirty="0">
              <a:latin typeface="Arial" pitchFamily="34" charset="0"/>
              <a:cs typeface="Arial" pitchFamily="34" charset="0"/>
            </a:endParaRPr>
          </a:p>
        </p:txBody>
      </p:sp>
      <p:sp>
        <p:nvSpPr>
          <p:cNvPr id="2" name="내용 개체 틀 1"/>
          <p:cNvSpPr>
            <a:spLocks noGrp="1"/>
          </p:cNvSpPr>
          <p:nvPr>
            <p:ph sz="quarter" idx="1"/>
          </p:nvPr>
        </p:nvSpPr>
        <p:spPr/>
        <p:txBody>
          <a:bodyPr/>
          <a:lstStyle/>
          <a:p>
            <a:pPr marL="0" indent="0">
              <a:buNone/>
            </a:pPr>
            <a:r>
              <a:rPr lang="en-US" altLang="ko-KR" sz="2800" b="1" dirty="0" smtClean="0">
                <a:solidFill>
                  <a:srgbClr val="FFAE37"/>
                </a:solidFill>
                <a:latin typeface="Arial Black" pitchFamily="34" charset="0"/>
                <a:ea typeface="맑은 고딕" pitchFamily="50" charset="-127"/>
                <a:cs typeface="Arial" pitchFamily="34" charset="0"/>
              </a:rPr>
              <a:t>Purpose</a:t>
            </a:r>
            <a:endParaRPr lang="en-US" altLang="ko-KR" sz="2800" b="1" dirty="0">
              <a:solidFill>
                <a:srgbClr val="FFAE37"/>
              </a:solidFill>
              <a:latin typeface="Arial Black" pitchFamily="34" charset="0"/>
              <a:ea typeface="맑은 고딕" pitchFamily="50" charset="-127"/>
              <a:cs typeface="Arial" pitchFamily="34" charset="0"/>
            </a:endParaRPr>
          </a:p>
          <a:p>
            <a:pPr marL="0" indent="0">
              <a:buNone/>
            </a:pPr>
            <a:r>
              <a:rPr lang="en-US" altLang="ko-KR" sz="2400" dirty="0" smtClean="0">
                <a:latin typeface="돋움" pitchFamily="50" charset="-127"/>
                <a:ea typeface="돋움" pitchFamily="50" charset="-127"/>
                <a:cs typeface="Arial" pitchFamily="34" charset="0"/>
              </a:rPr>
              <a:t>This document provides guidelines regarding standards</a:t>
            </a:r>
          </a:p>
          <a:p>
            <a:pPr marL="0" indent="0">
              <a:buNone/>
            </a:pPr>
            <a:r>
              <a:rPr lang="en-US" altLang="ko-KR" sz="2400" dirty="0" smtClean="0">
                <a:latin typeface="돋움" pitchFamily="50" charset="-127"/>
                <a:ea typeface="돋움" pitchFamily="50" charset="-127"/>
                <a:cs typeface="Arial" pitchFamily="34" charset="0"/>
              </a:rPr>
              <a:t>And procedures necessary for construction, follow-up</a:t>
            </a:r>
          </a:p>
          <a:p>
            <a:pPr marL="0" indent="0">
              <a:buNone/>
            </a:pPr>
            <a:r>
              <a:rPr lang="en-US" altLang="ko-KR" sz="2400" dirty="0" smtClean="0">
                <a:latin typeface="돋움" pitchFamily="50" charset="-127"/>
                <a:ea typeface="돋움" pitchFamily="50" charset="-127"/>
                <a:cs typeface="Arial" pitchFamily="34" charset="0"/>
              </a:rPr>
              <a:t>Responses and completion of the design change document.</a:t>
            </a:r>
          </a:p>
          <a:p>
            <a:pPr marL="0" indent="0">
              <a:buNone/>
            </a:pPr>
            <a:r>
              <a:rPr lang="en-US" altLang="ko-KR" sz="2800" b="1" dirty="0" smtClean="0">
                <a:solidFill>
                  <a:srgbClr val="FFAE37"/>
                </a:solidFill>
                <a:latin typeface="Arial Black" pitchFamily="34" charset="0"/>
                <a:ea typeface="맑은 고딕" pitchFamily="50" charset="-127"/>
                <a:cs typeface="Arial" pitchFamily="34" charset="0"/>
              </a:rPr>
              <a:t>Scope</a:t>
            </a:r>
          </a:p>
          <a:p>
            <a:pPr marL="0" indent="0">
              <a:buNone/>
            </a:pPr>
            <a:r>
              <a:rPr lang="en-US" altLang="ko-KR" sz="2400" dirty="0" smtClean="0">
                <a:latin typeface="돋움" pitchFamily="50" charset="-127"/>
                <a:ea typeface="돋움" pitchFamily="50" charset="-127"/>
                <a:cs typeface="Arial" pitchFamily="34" charset="0"/>
              </a:rPr>
              <a:t>It applies to the design change construction, follow-up responses(procedure revisions, simulator application operator training and facility master establishment &amp; revision) and tasks for completion including the original drawing revision.</a:t>
            </a:r>
          </a:p>
          <a:p>
            <a:pPr marL="0" indent="0">
              <a:buNone/>
            </a:pPr>
            <a:endParaRPr lang="en-US" altLang="ko-KR" sz="2400" b="1" dirty="0" smtClean="0">
              <a:solidFill>
                <a:srgbClr val="FFAE37"/>
              </a:solidFill>
              <a:latin typeface="Arial Black" pitchFamily="34" charset="0"/>
              <a:ea typeface="맑은 고딕" pitchFamily="50" charset="-127"/>
              <a:cs typeface="Arial" pitchFamily="34" charset="0"/>
            </a:endParaRPr>
          </a:p>
          <a:p>
            <a:pPr marL="0" indent="0">
              <a:buNone/>
            </a:pPr>
            <a:endParaRPr lang="en-US" altLang="ko-KR" sz="2400" dirty="0">
              <a:latin typeface="돋움" pitchFamily="50" charset="-127"/>
              <a:ea typeface="돋움" pitchFamily="50" charset="-127"/>
            </a:endParaRPr>
          </a:p>
          <a:p>
            <a:pPr marL="0" indent="0">
              <a:buNone/>
            </a:pPr>
            <a:r>
              <a:rPr lang="en-US" altLang="ko-KR" sz="2800" dirty="0" smtClean="0"/>
              <a:t> </a:t>
            </a:r>
            <a:endParaRPr lang="ko-KR" altLang="en-US" sz="2800" dirty="0"/>
          </a:p>
        </p:txBody>
      </p:sp>
    </p:spTree>
    <p:extLst>
      <p:ext uri="{BB962C8B-B14F-4D97-AF65-F5344CB8AC3E}">
        <p14:creationId xmlns:p14="http://schemas.microsoft.com/office/powerpoint/2010/main" val="2580369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95536" y="1268760"/>
            <a:ext cx="8280920" cy="4146270"/>
          </a:xfrm>
          <a:prstGeom prst="rect">
            <a:avLst/>
          </a:prstGeom>
          <a:noFill/>
          <a:ln w="9525">
            <a:noFill/>
            <a:miter lim="800000"/>
            <a:headEnd/>
            <a:tailEnd/>
          </a:ln>
        </p:spPr>
      </p:pic>
      <p:sp>
        <p:nvSpPr>
          <p:cNvPr id="4" name="슬라이드 번호 개체 틀 3"/>
          <p:cNvSpPr>
            <a:spLocks noGrp="1"/>
          </p:cNvSpPr>
          <p:nvPr>
            <p:ph type="sldNum" sz="quarter" idx="12"/>
          </p:nvPr>
        </p:nvSpPr>
        <p:spPr/>
        <p:txBody>
          <a:bodyPr/>
          <a:lstStyle/>
          <a:p>
            <a:fld id="{C4CA705B-9835-4ACF-89A3-D5C4FB8EACA2}" type="slidenum">
              <a:rPr lang="ko-KR" altLang="en-US" smtClean="0"/>
              <a:pPr/>
              <a:t>29</a:t>
            </a:fld>
            <a:endParaRPr lang="ko-KR" altLang="en-US" dirty="0"/>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12" name="TextBox 11"/>
          <p:cNvSpPr txBox="1"/>
          <p:nvPr/>
        </p:nvSpPr>
        <p:spPr>
          <a:xfrm>
            <a:off x="323528" y="5651956"/>
            <a:ext cx="8424936" cy="369332"/>
          </a:xfrm>
          <a:prstGeom prst="rect">
            <a:avLst/>
          </a:prstGeom>
          <a:noFill/>
        </p:spPr>
        <p:txBody>
          <a:bodyPr wrap="square" rtlCol="0">
            <a:spAutoFit/>
          </a:bodyPr>
          <a:lstStyle/>
          <a:p>
            <a:r>
              <a:rPr lang="en-US" altLang="ko-KR" dirty="0" smtClean="0">
                <a:solidFill>
                  <a:schemeClr val="bg1"/>
                </a:solidFill>
              </a:rPr>
              <a:t>The leading design team searches complete design change construction</a:t>
            </a:r>
            <a:endParaRPr lang="ko-KR" altLang="en-US" dirty="0">
              <a:solidFill>
                <a:schemeClr val="bg1"/>
              </a:solidFill>
            </a:endParaRPr>
          </a:p>
        </p:txBody>
      </p:sp>
      <p:sp>
        <p:nvSpPr>
          <p:cNvPr id="13" name="직사각형 12"/>
          <p:cNvSpPr/>
          <p:nvPr/>
        </p:nvSpPr>
        <p:spPr bwMode="auto">
          <a:xfrm>
            <a:off x="395536" y="2348880"/>
            <a:ext cx="1584176" cy="216024"/>
          </a:xfrm>
          <a:prstGeom prst="rect">
            <a:avLst/>
          </a:prstGeom>
          <a:noFill/>
          <a:ln w="3175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9" name="직사각형 8"/>
          <p:cNvSpPr/>
          <p:nvPr/>
        </p:nvSpPr>
        <p:spPr bwMode="auto">
          <a:xfrm>
            <a:off x="7695239" y="2006770"/>
            <a:ext cx="432048" cy="216024"/>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30</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pic>
        <p:nvPicPr>
          <p:cNvPr id="1026" name="Picture 2"/>
          <p:cNvPicPr>
            <a:picLocks noChangeAspect="1" noChangeArrowheads="1"/>
          </p:cNvPicPr>
          <p:nvPr/>
        </p:nvPicPr>
        <p:blipFill>
          <a:blip r:embed="rId2" cstate="print"/>
          <a:srcRect/>
          <a:stretch>
            <a:fillRect/>
          </a:stretch>
        </p:blipFill>
        <p:spPr bwMode="auto">
          <a:xfrm>
            <a:off x="323528" y="1196752"/>
            <a:ext cx="8496944" cy="3744416"/>
          </a:xfrm>
          <a:prstGeom prst="rect">
            <a:avLst/>
          </a:prstGeom>
          <a:noFill/>
          <a:ln w="9525">
            <a:noFill/>
            <a:miter lim="800000"/>
            <a:headEnd/>
            <a:tailEnd/>
          </a:ln>
        </p:spPr>
      </p:pic>
      <p:sp>
        <p:nvSpPr>
          <p:cNvPr id="12" name="TextBox 11"/>
          <p:cNvSpPr txBox="1"/>
          <p:nvPr/>
        </p:nvSpPr>
        <p:spPr>
          <a:xfrm>
            <a:off x="323528" y="5157192"/>
            <a:ext cx="8496944" cy="923330"/>
          </a:xfrm>
          <a:prstGeom prst="rect">
            <a:avLst/>
          </a:prstGeom>
          <a:noFill/>
        </p:spPr>
        <p:txBody>
          <a:bodyPr wrap="square" rtlCol="0">
            <a:spAutoFit/>
          </a:bodyPr>
          <a:lstStyle/>
          <a:p>
            <a:r>
              <a:rPr lang="en-US" altLang="ko-KR" dirty="0" smtClean="0">
                <a:solidFill>
                  <a:schemeClr val="bg1"/>
                </a:solidFill>
              </a:rPr>
              <a:t>The leading design team applies modifications of the design change proposal, which has been approved for completion request of the twin or common units, to the original drawing.</a:t>
            </a:r>
            <a:endParaRPr lang="ko-KR" altLang="en-US" dirty="0">
              <a:solidFill>
                <a:schemeClr val="bg1"/>
              </a:solidFill>
            </a:endParaRPr>
          </a:p>
        </p:txBody>
      </p:sp>
      <p:sp>
        <p:nvSpPr>
          <p:cNvPr id="13" name="직사각형 12"/>
          <p:cNvSpPr/>
          <p:nvPr/>
        </p:nvSpPr>
        <p:spPr bwMode="auto">
          <a:xfrm>
            <a:off x="395536" y="2420888"/>
            <a:ext cx="1584176" cy="288032"/>
          </a:xfrm>
          <a:prstGeom prst="rect">
            <a:avLst/>
          </a:prstGeom>
          <a:noFill/>
          <a:ln w="3175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7" name="직사각형 6"/>
          <p:cNvSpPr/>
          <p:nvPr/>
        </p:nvSpPr>
        <p:spPr bwMode="auto">
          <a:xfrm>
            <a:off x="2843808" y="2276872"/>
            <a:ext cx="5976664" cy="864096"/>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TextBox 7"/>
          <p:cNvSpPr txBox="1"/>
          <p:nvPr/>
        </p:nvSpPr>
        <p:spPr>
          <a:xfrm>
            <a:off x="3851920" y="1844824"/>
            <a:ext cx="3744416" cy="369332"/>
          </a:xfrm>
          <a:prstGeom prst="rect">
            <a:avLst/>
          </a:prstGeom>
          <a:noFill/>
        </p:spPr>
        <p:txBody>
          <a:bodyPr wrap="square" rtlCol="0">
            <a:spAutoFit/>
          </a:bodyPr>
          <a:lstStyle/>
          <a:p>
            <a:r>
              <a:rPr lang="en-US" altLang="ko-KR" dirty="0" err="1" smtClean="0">
                <a:solidFill>
                  <a:schemeClr val="bg1"/>
                </a:solidFill>
              </a:rPr>
              <a:t>Automatical</a:t>
            </a:r>
            <a:r>
              <a:rPr lang="en-US" altLang="ko-KR" dirty="0" smtClean="0">
                <a:solidFill>
                  <a:schemeClr val="bg1"/>
                </a:solidFill>
              </a:rPr>
              <a:t> Input</a:t>
            </a:r>
            <a:endParaRPr lang="ko-KR" altLang="en-US" dirty="0">
              <a:solidFill>
                <a:schemeClr val="bg1"/>
              </a:solidFill>
            </a:endParaRPr>
          </a:p>
        </p:txBody>
      </p:sp>
      <p:sp>
        <p:nvSpPr>
          <p:cNvPr id="9" name="직사각형 8"/>
          <p:cNvSpPr/>
          <p:nvPr/>
        </p:nvSpPr>
        <p:spPr bwMode="auto">
          <a:xfrm>
            <a:off x="2843808" y="3212976"/>
            <a:ext cx="5976664" cy="1440160"/>
          </a:xfrm>
          <a:prstGeom prst="rect">
            <a:avLst/>
          </a:prstGeom>
          <a:solidFill>
            <a:schemeClr val="tx1"/>
          </a:solidFill>
          <a:ln w="31750" cap="flat" cmpd="sng" algn="ctr">
            <a:solidFill>
              <a:srgbClr val="0F02BE"/>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dirty="0" smtClean="0">
                <a:solidFill>
                  <a:schemeClr val="bg1"/>
                </a:solidFill>
                <a:latin typeface="굴림" pitchFamily="50" charset="-127"/>
                <a:ea typeface="굴림" pitchFamily="50" charset="-127"/>
              </a:rPr>
              <a:t>Drawing revision instructions to draftsperson</a:t>
            </a:r>
            <a:endParaRPr kumimoji="1" lang="ko-KR" altLang="en-US" sz="1800" b="0" i="0" u="none" strike="noStrike" cap="none" normalizeH="0" baseline="0" dirty="0" smtClean="0">
              <a:ln>
                <a:noFill/>
              </a:ln>
              <a:solidFill>
                <a:schemeClr val="bg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31</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5364088" y="1724614"/>
            <a:ext cx="3456384" cy="2308324"/>
          </a:xfrm>
          <a:prstGeom prst="rect">
            <a:avLst/>
          </a:prstGeom>
          <a:noFill/>
        </p:spPr>
        <p:txBody>
          <a:bodyPr wrap="square" rtlCol="0">
            <a:spAutoFit/>
          </a:bodyPr>
          <a:lstStyle/>
          <a:p>
            <a:r>
              <a:rPr lang="en-US" altLang="ko-KR" dirty="0" smtClean="0">
                <a:solidFill>
                  <a:schemeClr val="bg1"/>
                </a:solidFill>
              </a:rPr>
              <a:t>When the original drawing application is completed, the leading design team prepares and attaches “Design Change Completion Check </a:t>
            </a:r>
            <a:r>
              <a:rPr lang="en-US" altLang="ko-KR" dirty="0" err="1" smtClean="0">
                <a:solidFill>
                  <a:schemeClr val="bg1"/>
                </a:solidFill>
              </a:rPr>
              <a:t>list”before</a:t>
            </a:r>
            <a:r>
              <a:rPr lang="en-US" altLang="ko-KR" dirty="0" smtClean="0">
                <a:solidFill>
                  <a:schemeClr val="bg1"/>
                </a:solidFill>
              </a:rPr>
              <a:t> signing on the cover of the design change proposal.</a:t>
            </a:r>
          </a:p>
        </p:txBody>
      </p:sp>
      <p:pic>
        <p:nvPicPr>
          <p:cNvPr id="1026" name="Picture 2"/>
          <p:cNvPicPr>
            <a:picLocks noChangeAspect="1" noChangeArrowheads="1"/>
          </p:cNvPicPr>
          <p:nvPr/>
        </p:nvPicPr>
        <p:blipFill>
          <a:blip r:embed="rId2" cstate="print"/>
          <a:srcRect/>
          <a:stretch>
            <a:fillRect/>
          </a:stretch>
        </p:blipFill>
        <p:spPr bwMode="auto">
          <a:xfrm>
            <a:off x="323528" y="1268760"/>
            <a:ext cx="4773141" cy="5166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32</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4716016" y="2704852"/>
            <a:ext cx="4104456" cy="2585323"/>
          </a:xfrm>
          <a:prstGeom prst="rect">
            <a:avLst/>
          </a:prstGeom>
          <a:noFill/>
        </p:spPr>
        <p:txBody>
          <a:bodyPr wrap="square" rtlCol="0">
            <a:spAutoFit/>
          </a:bodyPr>
          <a:lstStyle/>
          <a:p>
            <a:r>
              <a:rPr lang="en-US" altLang="ko-KR" dirty="0" smtClean="0">
                <a:solidFill>
                  <a:schemeClr val="bg1"/>
                </a:solidFill>
              </a:rPr>
              <a:t>Next, the team stamps ‘Completion’ on the design change related documents, registers them in DREAMS(Document Section 100 Creation) and transfers the DCP documents to the data room in accordance with Date Transfer Procedures</a:t>
            </a:r>
            <a:endParaRPr lang="ko-KR" altLang="en-US"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539552" y="1412776"/>
            <a:ext cx="3817456" cy="5042148"/>
          </a:xfrm>
          <a:prstGeom prst="rect">
            <a:avLst/>
          </a:prstGeom>
          <a:noFill/>
          <a:ln w="9525">
            <a:noFill/>
            <a:miter lim="800000"/>
            <a:headEnd/>
            <a:tailEnd/>
          </a:ln>
        </p:spPr>
      </p:pic>
      <p:sp>
        <p:nvSpPr>
          <p:cNvPr id="8" name="직사각형 7"/>
          <p:cNvSpPr/>
          <p:nvPr/>
        </p:nvSpPr>
        <p:spPr bwMode="auto">
          <a:xfrm>
            <a:off x="3347864" y="1412776"/>
            <a:ext cx="1008112" cy="288032"/>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9" name="TextBox 8"/>
          <p:cNvSpPr txBox="1"/>
          <p:nvPr/>
        </p:nvSpPr>
        <p:spPr>
          <a:xfrm>
            <a:off x="5076056" y="1381109"/>
            <a:ext cx="3384376" cy="369332"/>
          </a:xfrm>
          <a:prstGeom prst="rect">
            <a:avLst/>
          </a:prstGeom>
          <a:noFill/>
        </p:spPr>
        <p:txBody>
          <a:bodyPr wrap="square" rtlCol="0">
            <a:spAutoFit/>
          </a:bodyPr>
          <a:lstStyle/>
          <a:p>
            <a:r>
              <a:rPr lang="en-US" altLang="ko-KR" dirty="0" smtClean="0">
                <a:solidFill>
                  <a:schemeClr val="bg1"/>
                </a:solidFill>
              </a:rPr>
              <a:t>‘Completion’ Stamp</a:t>
            </a:r>
            <a:endParaRPr lang="ko-KR" altLang="en-US" dirty="0">
              <a:solidFill>
                <a:schemeClr val="bg1"/>
              </a:solidFill>
            </a:endParaRPr>
          </a:p>
        </p:txBody>
      </p:sp>
      <p:cxnSp>
        <p:nvCxnSpPr>
          <p:cNvPr id="11" name="직선 화살표 연결선 10"/>
          <p:cNvCxnSpPr>
            <a:stCxn id="9" idx="1"/>
            <a:endCxn id="8" idx="3"/>
          </p:cNvCxnSpPr>
          <p:nvPr/>
        </p:nvCxnSpPr>
        <p:spPr bwMode="auto">
          <a:xfrm flipH="1" flipV="1">
            <a:off x="4355976" y="1556792"/>
            <a:ext cx="720080" cy="8983"/>
          </a:xfrm>
          <a:prstGeom prst="straightConnector1">
            <a:avLst/>
          </a:prstGeom>
          <a:solidFill>
            <a:schemeClr val="accent1"/>
          </a:solidFill>
          <a:ln w="3175" cap="flat" cmpd="sng" algn="ctr">
            <a:solidFill>
              <a:schemeClr val="bg1"/>
            </a:solidFill>
            <a:prstDash val="solid"/>
            <a:round/>
            <a:headEnd type="none" w="med" len="med"/>
            <a:tailEnd type="arrow"/>
          </a:ln>
          <a:effectLst/>
        </p:spPr>
      </p:cxnSp>
      <p:sp>
        <p:nvSpPr>
          <p:cNvPr id="10" name="직사각형 9"/>
          <p:cNvSpPr/>
          <p:nvPr/>
        </p:nvSpPr>
        <p:spPr bwMode="auto">
          <a:xfrm>
            <a:off x="1043608" y="5877272"/>
            <a:ext cx="2952328" cy="288032"/>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2" name="TextBox 11"/>
          <p:cNvSpPr txBox="1"/>
          <p:nvPr/>
        </p:nvSpPr>
        <p:spPr>
          <a:xfrm>
            <a:off x="4788024" y="5836931"/>
            <a:ext cx="1296144" cy="369332"/>
          </a:xfrm>
          <a:prstGeom prst="rect">
            <a:avLst/>
          </a:prstGeom>
          <a:noFill/>
        </p:spPr>
        <p:txBody>
          <a:bodyPr wrap="square" rtlCol="0">
            <a:spAutoFit/>
          </a:bodyPr>
          <a:lstStyle/>
          <a:p>
            <a:r>
              <a:rPr lang="en-US" altLang="ko-KR" dirty="0" smtClean="0">
                <a:solidFill>
                  <a:schemeClr val="bg1"/>
                </a:solidFill>
              </a:rPr>
              <a:t>signature</a:t>
            </a:r>
            <a:endParaRPr lang="ko-KR" altLang="en-US" dirty="0">
              <a:solidFill>
                <a:schemeClr val="bg1"/>
              </a:solidFill>
            </a:endParaRPr>
          </a:p>
        </p:txBody>
      </p:sp>
      <p:cxnSp>
        <p:nvCxnSpPr>
          <p:cNvPr id="14" name="직선 화살표 연결선 13"/>
          <p:cNvCxnSpPr>
            <a:stCxn id="12" idx="1"/>
            <a:endCxn id="10" idx="3"/>
          </p:cNvCxnSpPr>
          <p:nvPr/>
        </p:nvCxnSpPr>
        <p:spPr bwMode="auto">
          <a:xfrm flipH="1" flipV="1">
            <a:off x="3995936" y="6021288"/>
            <a:ext cx="792088" cy="309"/>
          </a:xfrm>
          <a:prstGeom prst="straightConnector1">
            <a:avLst/>
          </a:prstGeom>
          <a:solidFill>
            <a:schemeClr val="accent1"/>
          </a:solidFill>
          <a:ln w="3175" cap="flat" cmpd="sng" algn="ctr">
            <a:solidFill>
              <a:schemeClr val="bg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C4CA705B-9835-4ACF-89A3-D5C4FB8EACA2}" type="slidenum">
              <a:rPr lang="ko-KR" altLang="en-US" smtClean="0"/>
              <a:pPr/>
              <a:t>33</a:t>
            </a:fld>
            <a:endParaRPr lang="ko-KR" altLang="en-US"/>
          </a:p>
        </p:txBody>
      </p:sp>
      <p:sp>
        <p:nvSpPr>
          <p:cNvPr id="6" name="TextBox 5"/>
          <p:cNvSpPr txBox="1"/>
          <p:nvPr/>
        </p:nvSpPr>
        <p:spPr>
          <a:xfrm>
            <a:off x="0" y="188640"/>
            <a:ext cx="9144000" cy="523220"/>
          </a:xfrm>
          <a:prstGeom prst="rect">
            <a:avLst/>
          </a:prstGeom>
          <a:noFill/>
        </p:spPr>
        <p:txBody>
          <a:bodyPr wrap="square" rtlCol="0">
            <a:spAutoFit/>
          </a:bodyPr>
          <a:lstStyle/>
          <a:p>
            <a:pPr algn="ctr"/>
            <a:r>
              <a:rPr lang="en-US" altLang="ko-KR" sz="2800" dirty="0" smtClean="0">
                <a:latin typeface="휴먼둥근헤드라인" pitchFamily="18" charset="-127"/>
                <a:ea typeface="휴먼둥근헤드라인" pitchFamily="18" charset="-127"/>
              </a:rPr>
              <a:t>Design Change Completion Management </a:t>
            </a:r>
            <a:endParaRPr lang="ko-KR" altLang="en-US" sz="2800" dirty="0">
              <a:latin typeface="휴먼둥근헤드라인" pitchFamily="18" charset="-127"/>
              <a:ea typeface="휴먼둥근헤드라인" pitchFamily="18" charset="-127"/>
            </a:endParaRPr>
          </a:p>
        </p:txBody>
      </p:sp>
      <p:sp>
        <p:nvSpPr>
          <p:cNvPr id="7" name="TextBox 6"/>
          <p:cNvSpPr txBox="1"/>
          <p:nvPr/>
        </p:nvSpPr>
        <p:spPr>
          <a:xfrm>
            <a:off x="5652120" y="1700808"/>
            <a:ext cx="3168352" cy="2031325"/>
          </a:xfrm>
          <a:prstGeom prst="rect">
            <a:avLst/>
          </a:prstGeom>
          <a:noFill/>
        </p:spPr>
        <p:txBody>
          <a:bodyPr wrap="square" rtlCol="0">
            <a:spAutoFit/>
          </a:bodyPr>
          <a:lstStyle/>
          <a:p>
            <a:r>
              <a:rPr lang="en-US" altLang="ko-KR" dirty="0" smtClean="0">
                <a:solidFill>
                  <a:schemeClr val="bg1"/>
                </a:solidFill>
              </a:rPr>
              <a:t>The leading design team records the approved original drawing on</a:t>
            </a:r>
          </a:p>
          <a:p>
            <a:r>
              <a:rPr lang="en-US" altLang="ko-KR" dirty="0" smtClean="0">
                <a:solidFill>
                  <a:schemeClr val="bg1"/>
                </a:solidFill>
              </a:rPr>
              <a:t>“Original Drawing Management </a:t>
            </a:r>
            <a:r>
              <a:rPr lang="en-US" altLang="ko-KR" dirty="0" err="1" smtClean="0">
                <a:solidFill>
                  <a:schemeClr val="bg1"/>
                </a:solidFill>
              </a:rPr>
              <a:t>Book”and</a:t>
            </a:r>
            <a:r>
              <a:rPr lang="en-US" altLang="ko-KR" dirty="0" smtClean="0">
                <a:solidFill>
                  <a:schemeClr val="bg1"/>
                </a:solidFill>
              </a:rPr>
              <a:t> transfers it to the plant data room.</a:t>
            </a:r>
            <a:endParaRPr lang="ko-KR" alt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79512" y="1340768"/>
            <a:ext cx="5316860" cy="5316860"/>
          </a:xfrm>
          <a:prstGeom prst="rect">
            <a:avLst/>
          </a:prstGeom>
          <a:noFill/>
          <a:ln w="9525">
            <a:noFill/>
            <a:miter lim="800000"/>
            <a:headEnd/>
            <a:tailEnd/>
          </a:ln>
        </p:spPr>
      </p:pic>
      <p:sp>
        <p:nvSpPr>
          <p:cNvPr id="8" name="TextBox 7"/>
          <p:cNvSpPr txBox="1"/>
          <p:nvPr/>
        </p:nvSpPr>
        <p:spPr>
          <a:xfrm>
            <a:off x="5724128" y="4077072"/>
            <a:ext cx="2808312" cy="2308324"/>
          </a:xfrm>
          <a:prstGeom prst="rect">
            <a:avLst/>
          </a:prstGeom>
          <a:noFill/>
        </p:spPr>
        <p:txBody>
          <a:bodyPr wrap="square" rtlCol="0">
            <a:spAutoFit/>
          </a:bodyPr>
          <a:lstStyle/>
          <a:p>
            <a:r>
              <a:rPr lang="en-US" altLang="ko-KR" dirty="0" smtClean="0">
                <a:solidFill>
                  <a:schemeClr val="bg1"/>
                </a:solidFill>
              </a:rPr>
              <a:t>If the original drawing book needs to be replaced with the computer file, the management items of the corresponding form should be recorded.</a:t>
            </a:r>
            <a:endParaRPr lang="ko-KR" alt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4876" y="2071690"/>
            <a:ext cx="4071939" cy="892552"/>
          </a:xfrm>
          <a:prstGeom prst="rect">
            <a:avLst/>
          </a:prstGeom>
          <a:noFill/>
        </p:spPr>
        <p:txBody>
          <a:bodyPr>
            <a:spAutoFit/>
          </a:bodyPr>
          <a:lstStyle/>
          <a:p>
            <a:pPr latinLnBrk="1"/>
            <a:r>
              <a:rPr lang="en-US" altLang="ko-KR" sz="5200" b="1" i="1" dirty="0" smtClean="0">
                <a:latin typeface="Arial" pitchFamily="34" charset="0"/>
                <a:cs typeface="Arial" pitchFamily="34" charset="0"/>
              </a:rPr>
              <a:t>Thank </a:t>
            </a:r>
            <a:r>
              <a:rPr lang="en-US" altLang="ko-KR" sz="5200" b="1" i="1" dirty="0">
                <a:latin typeface="Arial" pitchFamily="34" charset="0"/>
                <a:cs typeface="Arial" pitchFamily="34" charset="0"/>
              </a:rPr>
              <a:t>You!</a:t>
            </a:r>
            <a:endParaRPr lang="ko-KR" altLang="en-US" sz="5200" b="1" i="1" dirty="0">
              <a:latin typeface="Arial" pitchFamily="34" charset="0"/>
              <a:cs typeface="Arial" pitchFamily="34" charset="0"/>
            </a:endParaRPr>
          </a:p>
        </p:txBody>
      </p:sp>
      <p:cxnSp>
        <p:nvCxnSpPr>
          <p:cNvPr id="5" name="직선 연결선 4"/>
          <p:cNvCxnSpPr/>
          <p:nvPr/>
        </p:nvCxnSpPr>
        <p:spPr>
          <a:xfrm>
            <a:off x="1" y="2935980"/>
            <a:ext cx="9072563" cy="0"/>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nvGrpSpPr>
          <p:cNvPr id="6" name="그룹 5"/>
          <p:cNvGrpSpPr>
            <a:grpSpLocks/>
          </p:cNvGrpSpPr>
          <p:nvPr/>
        </p:nvGrpSpPr>
        <p:grpSpPr bwMode="auto">
          <a:xfrm>
            <a:off x="8429625" y="2650232"/>
            <a:ext cx="642939" cy="595313"/>
            <a:chOff x="266943" y="1814326"/>
            <a:chExt cx="717791" cy="664841"/>
          </a:xfrm>
        </p:grpSpPr>
        <p:sp>
          <p:nvSpPr>
            <p:cNvPr id="7" name="AutoShape 12"/>
            <p:cNvSpPr>
              <a:spLocks noChangeArrowheads="1"/>
            </p:cNvSpPr>
            <p:nvPr/>
          </p:nvSpPr>
          <p:spPr bwMode="gray">
            <a:xfrm rot="20221907">
              <a:off x="266943" y="1814326"/>
              <a:ext cx="664621" cy="664841"/>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sp>
          <p:nvSpPr>
            <p:cNvPr id="8" name="AutoShape 12"/>
            <p:cNvSpPr>
              <a:spLocks noChangeArrowheads="1"/>
            </p:cNvSpPr>
            <p:nvPr/>
          </p:nvSpPr>
          <p:spPr bwMode="gray">
            <a:xfrm rot="847188">
              <a:off x="483166" y="1839147"/>
              <a:ext cx="501568" cy="503506"/>
            </a:xfrm>
            <a:prstGeom prst="diamond">
              <a:avLst/>
            </a:prstGeom>
            <a:gradFill rotWithShape="1">
              <a:gsLst>
                <a:gs pos="0">
                  <a:schemeClr val="accent1"/>
                </a:gs>
                <a:gs pos="100000">
                  <a:schemeClr val="accent1">
                    <a:gamma/>
                    <a:tint val="69804"/>
                    <a:invGamma/>
                  </a:schemeClr>
                </a:gs>
              </a:gsLst>
              <a:lin ang="0" scaled="1"/>
            </a:gradFill>
            <a:ln w="9525" algn="ctr">
              <a:noFill/>
              <a:miter lim="800000"/>
              <a:headEnd/>
              <a:tailEnd/>
            </a:ln>
            <a:effectLst/>
            <a:scene3d>
              <a:camera prst="legacyPerspectiveBottom">
                <a:rot lat="20999999" lon="0" rev="0"/>
              </a:camera>
              <a:lightRig rig="legacyFlat4" dir="b"/>
            </a:scene3d>
            <a:sp3d extrusionH="163500" prstMaterial="legacyMatte">
              <a:bevelT w="13500" h="13500" prst="angle"/>
              <a:bevelB w="13500" h="13500" prst="angle"/>
              <a:extrusionClr>
                <a:schemeClr val="accent1"/>
              </a:extrusionClr>
            </a:sp3d>
          </p:spPr>
          <p:txBody>
            <a:bodyPr wrap="none" anchor="ctr">
              <a:flatTx/>
            </a:bodyPr>
            <a:lstStyle/>
            <a:p>
              <a:pPr latinLnBrk="1"/>
              <a:endParaRPr lang="ko-KR" altLang="en-US" dirty="0">
                <a:latin typeface="Arial" pitchFamily="34" charset="0"/>
                <a:cs typeface="Arial" pitchFamily="34" charset="0"/>
              </a:endParaRPr>
            </a:p>
          </p:txBody>
        </p:sp>
      </p:grpSp>
      <p:sp>
        <p:nvSpPr>
          <p:cNvPr id="9" name="Text Box 3"/>
          <p:cNvSpPr txBox="1">
            <a:spLocks noChangeArrowheads="1"/>
          </p:cNvSpPr>
          <p:nvPr/>
        </p:nvSpPr>
        <p:spPr bwMode="auto">
          <a:xfrm>
            <a:off x="1835696" y="3071813"/>
            <a:ext cx="6590507" cy="461586"/>
          </a:xfrm>
          <a:prstGeom prst="rect">
            <a:avLst/>
          </a:prstGeom>
          <a:noFill/>
          <a:ln w="9525">
            <a:noFill/>
            <a:miter lim="800000"/>
            <a:headEnd/>
            <a:tailEnd/>
          </a:ln>
          <a:effectLst>
            <a:outerShdw sx="1000" sy="1000" algn="ctr" rotWithShape="0">
              <a:schemeClr val="bg1"/>
            </a:outerShdw>
          </a:effectLst>
        </p:spPr>
        <p:txBody>
          <a:bodyPr wrap="square" lIns="91362" tIns="45681" rIns="91362" bIns="45681">
            <a:spAutoFit/>
          </a:bodyPr>
          <a:lstStyle/>
          <a:p>
            <a:pPr algn="r" fontAlgn="auto" latinLnBrk="1">
              <a:spcBef>
                <a:spcPts val="0"/>
              </a:spcBef>
              <a:spcAft>
                <a:spcPts val="0"/>
              </a:spcAft>
              <a:defRPr/>
            </a:pPr>
            <a:r>
              <a:rPr lang="en-US" altLang="ko-KR" sz="2400" b="1" i="1" spc="-100" dirty="0" smtClean="0">
                <a:solidFill>
                  <a:srgbClr val="066E17"/>
                </a:solidFill>
                <a:latin typeface="Arial" pitchFamily="34" charset="0"/>
                <a:ea typeface="+mn-ea"/>
                <a:cs typeface="Arial" pitchFamily="34" charset="0"/>
              </a:rPr>
              <a:t>KHNP  Engineering Center</a:t>
            </a:r>
            <a:endParaRPr lang="en-US" altLang="ko-KR" sz="2400" b="1" i="1" spc="-100" dirty="0">
              <a:latin typeface="Arial" pitchFamily="34" charset="0"/>
              <a:ea typeface="+mn-ea"/>
              <a:cs typeface="Arial" pitchFamily="34" charset="0"/>
            </a:endParaRPr>
          </a:p>
        </p:txBody>
      </p:sp>
    </p:spTree>
    <p:extLst>
      <p:ext uri="{BB962C8B-B14F-4D97-AF65-F5344CB8AC3E}">
        <p14:creationId xmlns:p14="http://schemas.microsoft.com/office/powerpoint/2010/main" val="421520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ocuments\7. UAE Mentor\OJT2\091719\over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8412142"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제목 1"/>
          <p:cNvSpPr>
            <a:spLocks noGrp="1"/>
          </p:cNvSpPr>
          <p:nvPr>
            <p:ph type="title"/>
          </p:nvPr>
        </p:nvSpPr>
        <p:spPr/>
        <p:txBody>
          <a:bodyPr>
            <a:normAutofit/>
          </a:bodyPr>
          <a:lstStyle/>
          <a:p>
            <a:r>
              <a:rPr lang="en-US" altLang="ko-KR" sz="3600" b="1" dirty="0" smtClean="0">
                <a:latin typeface="Arial" pitchFamily="34" charset="0"/>
                <a:cs typeface="Arial" pitchFamily="34" charset="0"/>
              </a:rPr>
              <a:t>Procedure</a:t>
            </a:r>
            <a:endParaRPr lang="ko-KR" altLang="en-US" sz="3600" b="1" dirty="0">
              <a:latin typeface="Arial" pitchFamily="34" charset="0"/>
              <a:cs typeface="Arial" pitchFamily="34" charset="0"/>
            </a:endParaRPr>
          </a:p>
        </p:txBody>
      </p:sp>
      <p:sp>
        <p:nvSpPr>
          <p:cNvPr id="2" name="내용 개체 틀 1"/>
          <p:cNvSpPr>
            <a:spLocks noGrp="1"/>
          </p:cNvSpPr>
          <p:nvPr>
            <p:ph sz="quarter" idx="1"/>
          </p:nvPr>
        </p:nvSpPr>
        <p:spPr/>
        <p:txBody>
          <a:bodyPr/>
          <a:lstStyle/>
          <a:p>
            <a:pPr marL="0" indent="0">
              <a:buNone/>
            </a:pPr>
            <a:r>
              <a:rPr lang="en-US" altLang="ko-KR" sz="2400" b="1" dirty="0" smtClean="0">
                <a:latin typeface="Arial Black" pitchFamily="34" charset="0"/>
                <a:ea typeface="맑은 고딕" pitchFamily="50" charset="-127"/>
                <a:cs typeface="Arial" pitchFamily="34" charset="0"/>
              </a:rPr>
              <a:t>Design Change Construction &amp; Completion</a:t>
            </a:r>
          </a:p>
          <a:p>
            <a:pPr marL="0" indent="0">
              <a:buNone/>
            </a:pPr>
            <a:endParaRPr lang="en-US" altLang="ko-KR" sz="3200" b="1" dirty="0" smtClean="0">
              <a:latin typeface="Arial Black" pitchFamily="34" charset="0"/>
              <a:ea typeface="맑은 고딕" pitchFamily="50" charset="-127"/>
              <a:cs typeface="Arial" pitchFamily="34" charset="0"/>
            </a:endParaRPr>
          </a:p>
          <a:p>
            <a:pPr marL="0" indent="0">
              <a:buNone/>
            </a:pPr>
            <a:endParaRPr lang="en-US" altLang="ko-KR" sz="2800" dirty="0" smtClean="0"/>
          </a:p>
          <a:p>
            <a:pPr marL="0" indent="0">
              <a:buNone/>
            </a:pPr>
            <a:endParaRPr lang="en-US" altLang="ko-KR" sz="2800" dirty="0" smtClean="0"/>
          </a:p>
          <a:p>
            <a:pPr marL="0" indent="0">
              <a:buNone/>
            </a:pPr>
            <a:endParaRPr lang="en-US" altLang="ko-KR" sz="2800" dirty="0" smtClean="0"/>
          </a:p>
          <a:p>
            <a:pPr marL="0" indent="0">
              <a:buNone/>
            </a:pPr>
            <a:endParaRPr lang="ko-KR" altLang="en-US" sz="2800" dirty="0"/>
          </a:p>
        </p:txBody>
      </p:sp>
      <p:sp>
        <p:nvSpPr>
          <p:cNvPr id="5" name="제목 1"/>
          <p:cNvSpPr txBox="1">
            <a:spLocks/>
          </p:cNvSpPr>
          <p:nvPr/>
        </p:nvSpPr>
        <p:spPr bwMode="auto">
          <a:xfrm>
            <a:off x="323528" y="3685084"/>
            <a:ext cx="1728192" cy="608012"/>
          </a:xfrm>
          <a:prstGeom prst="rect">
            <a:avLst/>
          </a:prstGeom>
          <a:solidFill>
            <a:schemeClr val="accent1">
              <a:lumMod val="75000"/>
            </a:schemeClr>
          </a:solidFill>
          <a:ln w="9525">
            <a:noFill/>
            <a:miter lim="800000"/>
            <a:headEnd/>
            <a:tailEnd/>
          </a:ln>
        </p:spPr>
        <p:txBody>
          <a:bodyPr vert="horz" wrap="square" lIns="0" tIns="45720" rIns="91440" bIns="45720" numCol="1" anchor="ctr" anchorCtr="0" compatLnSpc="1">
            <a:prstTxWarp prst="textNoShape">
              <a:avLst/>
            </a:prstTxWarp>
            <a:noAutofit/>
          </a:bodyPr>
          <a:lst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a:lstStyle>
          <a:p>
            <a:r>
              <a:rPr lang="en-US" altLang="ko-KR" sz="1600" b="1" dirty="0" smtClean="0">
                <a:solidFill>
                  <a:schemeClr val="tx1"/>
                </a:solidFill>
              </a:rPr>
              <a:t>Design Change Proposal</a:t>
            </a:r>
            <a:endParaRPr lang="ko-KR" altLang="en-US" sz="1600" b="1" dirty="0">
              <a:solidFill>
                <a:schemeClr val="tx1"/>
              </a:solidFill>
            </a:endParaRPr>
          </a:p>
        </p:txBody>
      </p:sp>
      <p:sp>
        <p:nvSpPr>
          <p:cNvPr id="6" name="제목 1"/>
          <p:cNvSpPr txBox="1">
            <a:spLocks/>
          </p:cNvSpPr>
          <p:nvPr/>
        </p:nvSpPr>
        <p:spPr bwMode="auto">
          <a:xfrm>
            <a:off x="2123728" y="3685084"/>
            <a:ext cx="1825604" cy="608012"/>
          </a:xfrm>
          <a:prstGeom prst="rect">
            <a:avLst/>
          </a:prstGeom>
          <a:solidFill>
            <a:schemeClr val="accent1">
              <a:lumMod val="75000"/>
            </a:schemeClr>
          </a:solidFill>
          <a:ln w="9525">
            <a:noFill/>
            <a:miter lim="800000"/>
            <a:headEnd/>
            <a:tailEnd/>
          </a:ln>
        </p:spPr>
        <p:txBody>
          <a:bodyPr vert="horz" wrap="square" lIns="0" tIns="45720" rIns="91440" bIns="45720" numCol="1" anchor="ctr" anchorCtr="0" compatLnSpc="1">
            <a:prstTxWarp prst="textNoShape">
              <a:avLst/>
            </a:prstTxWarp>
            <a:noAutofit/>
          </a:bodyPr>
          <a:lst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a:lstStyle>
          <a:p>
            <a:r>
              <a:rPr lang="en-US" altLang="ko-KR" sz="1600" b="1" dirty="0" smtClean="0">
                <a:solidFill>
                  <a:schemeClr val="tx1"/>
                </a:solidFill>
              </a:rPr>
              <a:t>Design Change Package</a:t>
            </a:r>
            <a:endParaRPr lang="ko-KR" altLang="en-US" sz="1600" b="1" dirty="0">
              <a:solidFill>
                <a:schemeClr val="tx1"/>
              </a:solidFill>
            </a:endParaRPr>
          </a:p>
        </p:txBody>
      </p:sp>
      <p:sp>
        <p:nvSpPr>
          <p:cNvPr id="7" name="제목 1"/>
          <p:cNvSpPr txBox="1">
            <a:spLocks/>
          </p:cNvSpPr>
          <p:nvPr/>
        </p:nvSpPr>
        <p:spPr bwMode="auto">
          <a:xfrm>
            <a:off x="4038337" y="3685084"/>
            <a:ext cx="1541775" cy="608012"/>
          </a:xfrm>
          <a:prstGeom prst="rect">
            <a:avLst/>
          </a:prstGeom>
          <a:solidFill>
            <a:schemeClr val="accent1">
              <a:lumMod val="75000"/>
            </a:schemeClr>
          </a:solidFill>
          <a:ln w="9525">
            <a:noFill/>
            <a:miter lim="800000"/>
            <a:headEnd/>
            <a:tailEnd/>
          </a:ln>
        </p:spPr>
        <p:txBody>
          <a:bodyPr vert="horz" wrap="square" lIns="0" tIns="45720" rIns="91440" bIns="45720" numCol="1" anchor="ctr" anchorCtr="0" compatLnSpc="1">
            <a:prstTxWarp prst="textNoShape">
              <a:avLst/>
            </a:prstTxWarp>
            <a:normAutofit fontScale="97500"/>
          </a:bodyPr>
          <a:lst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a:lstStyle>
          <a:p>
            <a:r>
              <a:rPr lang="en-US" altLang="ko-KR" sz="1800" b="1" dirty="0" smtClean="0">
                <a:solidFill>
                  <a:schemeClr val="tx1"/>
                </a:solidFill>
              </a:rPr>
              <a:t>construction</a:t>
            </a:r>
            <a:endParaRPr lang="ko-KR" altLang="en-US" sz="1800" b="1" dirty="0">
              <a:solidFill>
                <a:schemeClr val="tx1"/>
              </a:solidFill>
            </a:endParaRPr>
          </a:p>
        </p:txBody>
      </p:sp>
      <p:sp>
        <p:nvSpPr>
          <p:cNvPr id="8" name="제목 1"/>
          <p:cNvSpPr txBox="1">
            <a:spLocks/>
          </p:cNvSpPr>
          <p:nvPr/>
        </p:nvSpPr>
        <p:spPr bwMode="auto">
          <a:xfrm>
            <a:off x="5652120" y="3685084"/>
            <a:ext cx="1728192" cy="608012"/>
          </a:xfrm>
          <a:prstGeom prst="rect">
            <a:avLst/>
          </a:prstGeom>
          <a:solidFill>
            <a:schemeClr val="accent1">
              <a:lumMod val="75000"/>
            </a:schemeClr>
          </a:solidFill>
          <a:ln w="9525">
            <a:noFill/>
            <a:miter lim="800000"/>
            <a:headEnd/>
            <a:tailEnd/>
          </a:ln>
        </p:spPr>
        <p:txBody>
          <a:bodyPr vert="horz" wrap="square" lIns="0" tIns="45720" rIns="91440" bIns="45720" numCol="1" anchor="ctr" anchorCtr="0" compatLnSpc="1">
            <a:prstTxWarp prst="textNoShape">
              <a:avLst/>
            </a:prstTxWarp>
            <a:normAutofit fontScale="97500"/>
          </a:bodyPr>
          <a:lst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a:lstStyle>
          <a:p>
            <a:r>
              <a:rPr lang="en-US" altLang="ko-KR" sz="1600" b="1" dirty="0" smtClean="0">
                <a:solidFill>
                  <a:schemeClr val="tx1"/>
                </a:solidFill>
              </a:rPr>
              <a:t>Original Drawing Change</a:t>
            </a:r>
            <a:endParaRPr lang="ko-KR" altLang="en-US" sz="1600" b="1" dirty="0">
              <a:solidFill>
                <a:schemeClr val="tx1"/>
              </a:solidFill>
            </a:endParaRPr>
          </a:p>
        </p:txBody>
      </p:sp>
      <p:sp>
        <p:nvSpPr>
          <p:cNvPr id="9" name="제목 1"/>
          <p:cNvSpPr txBox="1">
            <a:spLocks/>
          </p:cNvSpPr>
          <p:nvPr/>
        </p:nvSpPr>
        <p:spPr bwMode="auto">
          <a:xfrm>
            <a:off x="7452320" y="3685084"/>
            <a:ext cx="1296144" cy="608012"/>
          </a:xfrm>
          <a:prstGeom prst="rect">
            <a:avLst/>
          </a:prstGeom>
          <a:solidFill>
            <a:schemeClr val="accent1">
              <a:lumMod val="75000"/>
            </a:schemeClr>
          </a:solidFill>
          <a:ln w="9525">
            <a:noFill/>
            <a:miter lim="800000"/>
            <a:headEnd/>
            <a:tailEnd/>
          </a:ln>
        </p:spPr>
        <p:txBody>
          <a:bodyPr vert="horz" wrap="square" lIns="0" tIns="45720" rIns="91440" bIns="45720" numCol="1" anchor="ctr" anchorCtr="0" compatLnSpc="1">
            <a:prstTxWarp prst="textNoShape">
              <a:avLst/>
            </a:prstTxWarp>
            <a:normAutofit fontScale="97500"/>
          </a:bodyPr>
          <a:lstStyle>
            <a:lvl1pPr algn="l" rtl="0" eaLnBrk="0" fontAlgn="base" latinLnBrk="1" hangingPunct="0">
              <a:spcBef>
                <a:spcPct val="0"/>
              </a:spcBef>
              <a:spcAft>
                <a:spcPct val="0"/>
              </a:spcAft>
              <a:defRPr kumimoji="1" sz="3400">
                <a:solidFill>
                  <a:schemeClr val="bg1"/>
                </a:solidFill>
                <a:latin typeface="+mj-lt"/>
                <a:ea typeface="+mj-ea"/>
                <a:cs typeface="+mj-cs"/>
              </a:defRPr>
            </a:lvl1pPr>
            <a:lvl2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4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400">
                <a:solidFill>
                  <a:schemeClr val="bg1"/>
                </a:solidFill>
                <a:latin typeface="HY헤드라인M" pitchFamily="18" charset="-127"/>
                <a:ea typeface="HY헤드라인M" pitchFamily="18" charset="-127"/>
              </a:defRPr>
            </a:lvl9pPr>
          </a:lstStyle>
          <a:p>
            <a:r>
              <a:rPr lang="en-US" altLang="ko-KR" sz="1600" b="1" dirty="0" smtClean="0">
                <a:solidFill>
                  <a:schemeClr val="tx1"/>
                </a:solidFill>
              </a:rPr>
              <a:t>Completion</a:t>
            </a:r>
            <a:endParaRPr lang="ko-KR" altLang="en-US" sz="1600" b="1" dirty="0">
              <a:solidFill>
                <a:schemeClr val="tx1"/>
              </a:solidFill>
            </a:endParaRPr>
          </a:p>
        </p:txBody>
      </p:sp>
      <p:sp>
        <p:nvSpPr>
          <p:cNvPr id="11" name="직사각형 10"/>
          <p:cNvSpPr/>
          <p:nvPr/>
        </p:nvSpPr>
        <p:spPr bwMode="auto">
          <a:xfrm>
            <a:off x="3995936" y="3573016"/>
            <a:ext cx="4752528" cy="792088"/>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Tree>
    <p:extLst>
      <p:ext uri="{BB962C8B-B14F-4D97-AF65-F5344CB8AC3E}">
        <p14:creationId xmlns:p14="http://schemas.microsoft.com/office/powerpoint/2010/main" val="298570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C4CA705B-9835-4ACF-89A3-D5C4FB8EACA2}" type="slidenum">
              <a:rPr lang="ko-KR" altLang="en-US" smtClean="0"/>
              <a:pPr/>
              <a:t>4</a:t>
            </a:fld>
            <a:endParaRPr lang="ko-KR" altLang="en-US"/>
          </a:p>
        </p:txBody>
      </p:sp>
      <p:graphicFrame>
        <p:nvGraphicFramePr>
          <p:cNvPr id="5" name="표 4"/>
          <p:cNvGraphicFramePr>
            <a:graphicFrameLocks noGrp="1"/>
          </p:cNvGraphicFramePr>
          <p:nvPr>
            <p:extLst>
              <p:ext uri="{D42A27DB-BD31-4B8C-83A1-F6EECF244321}">
                <p14:modId xmlns:p14="http://schemas.microsoft.com/office/powerpoint/2010/main" val="102892083"/>
              </p:ext>
            </p:extLst>
          </p:nvPr>
        </p:nvGraphicFramePr>
        <p:xfrm>
          <a:off x="611560" y="1052736"/>
          <a:ext cx="8208910" cy="5459174"/>
        </p:xfrm>
        <a:graphic>
          <a:graphicData uri="http://schemas.openxmlformats.org/drawingml/2006/table">
            <a:tbl>
              <a:tblPr firstRow="1" bandRow="1">
                <a:tableStyleId>{5C22544A-7EE6-4342-B048-85BDC9FD1C3A}</a:tableStyleId>
              </a:tblPr>
              <a:tblGrid>
                <a:gridCol w="2016224"/>
                <a:gridCol w="2016224"/>
                <a:gridCol w="2160240"/>
                <a:gridCol w="2016222"/>
              </a:tblGrid>
              <a:tr h="85582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solidFill>
                            <a:schemeClr val="bg1"/>
                          </a:solidFill>
                        </a:rPr>
                        <a:t>Design</a:t>
                      </a:r>
                    </a:p>
                    <a:p>
                      <a:pPr latinLnBrk="1"/>
                      <a:r>
                        <a:rPr lang="en-US" altLang="ko-KR" baseline="0" dirty="0" smtClean="0">
                          <a:solidFill>
                            <a:schemeClr val="bg1"/>
                          </a:solidFill>
                        </a:rPr>
                        <a:t>Engineering</a:t>
                      </a:r>
                    </a:p>
                    <a:p>
                      <a:pPr latinLnBrk="1"/>
                      <a:r>
                        <a:rPr lang="en-US" altLang="ko-KR" baseline="0"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Related</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Quality Assurance</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Construction</a:t>
                      </a:r>
                    </a:p>
                    <a:p>
                      <a:pPr latinLnBrk="1"/>
                      <a:r>
                        <a:rPr lang="en-US" altLang="ko-KR" dirty="0" smtClean="0">
                          <a:solidFill>
                            <a:schemeClr val="bg1"/>
                          </a:solidFill>
                        </a:rPr>
                        <a:t>Engineering</a:t>
                      </a:r>
                    </a:p>
                    <a:p>
                      <a:pPr latinLnBrk="1"/>
                      <a:r>
                        <a:rPr lang="en-US" altLang="ko-KR" dirty="0" smtClean="0">
                          <a:solidFill>
                            <a:schemeClr val="bg1"/>
                          </a:solidFill>
                        </a:rPr>
                        <a:t>Department</a:t>
                      </a:r>
                      <a:endParaRPr lang="ko-KR" altLang="en-US" dirty="0">
                        <a:solidFill>
                          <a:schemeClr val="bg1"/>
                        </a:solidFill>
                      </a:endParaRPr>
                    </a:p>
                  </a:txBody>
                  <a:tcPr/>
                </a:tc>
              </a:tr>
              <a:tr h="4544774">
                <a:tc>
                  <a:txBody>
                    <a:bodyPr/>
                    <a:lstStyle/>
                    <a:p>
                      <a:pPr latinLnBrk="1"/>
                      <a:endParaRPr lang="ko-KR" altLang="en-US" dirty="0"/>
                    </a:p>
                  </a:txBody>
                  <a:tcPr/>
                </a:tc>
                <a:tc>
                  <a:txBody>
                    <a:bodyPr/>
                    <a:lstStyle/>
                    <a:p>
                      <a:pPr latinLnBrk="1"/>
                      <a:endParaRPr lang="ko-KR" altLang="en-US" sz="1800" dirty="0"/>
                    </a:p>
                  </a:txBody>
                  <a:tcPr/>
                </a:tc>
                <a:tc>
                  <a:txBody>
                    <a:bodyPr/>
                    <a:lstStyle/>
                    <a:p>
                      <a:pPr latinLnBrk="1"/>
                      <a:endParaRPr lang="ko-KR" altLang="en-US" dirty="0"/>
                    </a:p>
                  </a:txBody>
                  <a:tcPr/>
                </a:tc>
                <a:tc>
                  <a:txBody>
                    <a:bodyPr/>
                    <a:lstStyle/>
                    <a:p>
                      <a:pPr latinLnBrk="1"/>
                      <a:endParaRPr lang="ko-KR" altLang="en-US" dirty="0"/>
                    </a:p>
                  </a:txBody>
                  <a:tcPr/>
                </a:tc>
              </a:tr>
            </a:tbl>
          </a:graphicData>
        </a:graphic>
      </p:graphicFrame>
      <p:sp>
        <p:nvSpPr>
          <p:cNvPr id="6" name="순서도: 대체 처리 5"/>
          <p:cNvSpPr/>
          <p:nvPr/>
        </p:nvSpPr>
        <p:spPr>
          <a:xfrm>
            <a:off x="777697" y="2029181"/>
            <a:ext cx="1656184"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Notice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직사각형 10"/>
          <p:cNvSpPr/>
          <p:nvPr/>
        </p:nvSpPr>
        <p:spPr>
          <a:xfrm>
            <a:off x="755576" y="479715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Transfer to library</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직사각형 11"/>
          <p:cNvSpPr/>
          <p:nvPr/>
        </p:nvSpPr>
        <p:spPr>
          <a:xfrm>
            <a:off x="755576" y="3573016"/>
            <a:ext cx="17281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Reflection of drawing, documents revision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3" name="순서도: 대체 처리 12"/>
          <p:cNvSpPr/>
          <p:nvPr/>
        </p:nvSpPr>
        <p:spPr>
          <a:xfrm>
            <a:off x="7088379" y="2029181"/>
            <a:ext cx="144016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Construction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직사각형 13">
            <a:hlinkClick r:id="rId2" action="ppaction://hlinksldjump"/>
          </p:cNvPr>
          <p:cNvSpPr/>
          <p:nvPr/>
        </p:nvSpPr>
        <p:spPr>
          <a:xfrm>
            <a:off x="7088379" y="2610018"/>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Performance</a:t>
            </a:r>
          </a:p>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test</a:t>
            </a:r>
          </a:p>
        </p:txBody>
      </p:sp>
      <p:sp>
        <p:nvSpPr>
          <p:cNvPr id="15" name="직사각형 14"/>
          <p:cNvSpPr/>
          <p:nvPr/>
        </p:nvSpPr>
        <p:spPr>
          <a:xfrm>
            <a:off x="7101826" y="4077072"/>
            <a:ext cx="14401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drawing,</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 etc.</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직사각형 15"/>
          <p:cNvSpPr/>
          <p:nvPr/>
        </p:nvSpPr>
        <p:spPr>
          <a:xfrm>
            <a:off x="4788024" y="4077072"/>
            <a:ext cx="18722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 completion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documents</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7" name="직사각형 16"/>
          <p:cNvSpPr/>
          <p:nvPr/>
        </p:nvSpPr>
        <p:spPr>
          <a:xfrm>
            <a:off x="755576" y="5733256"/>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design change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8" name="직사각형 17"/>
          <p:cNvSpPr/>
          <p:nvPr/>
        </p:nvSpPr>
        <p:spPr>
          <a:xfrm>
            <a:off x="2771800" y="2622593"/>
            <a:ext cx="180020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Operating procedure, education,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Equipment master</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cxnSp>
        <p:nvCxnSpPr>
          <p:cNvPr id="20" name="직선 화살표 연결선 19"/>
          <p:cNvCxnSpPr>
            <a:stCxn id="6" idx="3"/>
            <a:endCxn id="13" idx="1"/>
          </p:cNvCxnSpPr>
          <p:nvPr/>
        </p:nvCxnSpPr>
        <p:spPr bwMode="auto">
          <a:xfrm>
            <a:off x="2433881" y="2245205"/>
            <a:ext cx="4654498"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6" name="직선 화살표 연결선 25"/>
          <p:cNvCxnSpPr>
            <a:stCxn id="13" idx="2"/>
            <a:endCxn id="14" idx="0"/>
          </p:cNvCxnSpPr>
          <p:nvPr/>
        </p:nvCxnSpPr>
        <p:spPr bwMode="auto">
          <a:xfrm>
            <a:off x="7808459" y="2461229"/>
            <a:ext cx="0" cy="148789"/>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9" name="직선 화살표 연결선 28"/>
          <p:cNvCxnSpPr>
            <a:stCxn id="14" idx="2"/>
            <a:endCxn id="15" idx="0"/>
          </p:cNvCxnSpPr>
          <p:nvPr/>
        </p:nvCxnSpPr>
        <p:spPr bwMode="auto">
          <a:xfrm>
            <a:off x="7808459" y="3258090"/>
            <a:ext cx="13447" cy="81898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31" name="직선 화살표 연결선 30"/>
          <p:cNvCxnSpPr>
            <a:stCxn id="18" idx="3"/>
          </p:cNvCxnSpPr>
          <p:nvPr/>
        </p:nvCxnSpPr>
        <p:spPr bwMode="auto">
          <a:xfrm>
            <a:off x="4572000" y="3378677"/>
            <a:ext cx="3240360" cy="50323"/>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0" name="직선 화살표 연결선 39"/>
          <p:cNvCxnSpPr>
            <a:stCxn id="15" idx="1"/>
            <a:endCxn id="16" idx="3"/>
          </p:cNvCxnSpPr>
          <p:nvPr/>
        </p:nvCxnSpPr>
        <p:spPr bwMode="auto">
          <a:xfrm flipH="1">
            <a:off x="6660232" y="4581128"/>
            <a:ext cx="441594"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2" name="꺾인 연결선 41"/>
          <p:cNvCxnSpPr>
            <a:stCxn id="16" idx="1"/>
            <a:endCxn id="12" idx="3"/>
          </p:cNvCxnSpPr>
          <p:nvPr/>
        </p:nvCxnSpPr>
        <p:spPr bwMode="auto">
          <a:xfrm rot="10800000">
            <a:off x="2483768" y="4077072"/>
            <a:ext cx="2304256" cy="504056"/>
          </a:xfrm>
          <a:prstGeom prst="bentConnector3">
            <a:avLst>
              <a:gd name="adj1" fmla="val 93768"/>
            </a:avLst>
          </a:prstGeom>
          <a:solidFill>
            <a:schemeClr val="accent1"/>
          </a:solidFill>
          <a:ln w="3175" cap="flat" cmpd="sng" algn="ctr">
            <a:solidFill>
              <a:schemeClr val="tx1"/>
            </a:solidFill>
            <a:prstDash val="solid"/>
            <a:round/>
            <a:headEnd type="none" w="med" len="med"/>
            <a:tailEnd type="arrow"/>
          </a:ln>
          <a:effectLst/>
        </p:spPr>
      </p:cxnSp>
      <p:cxnSp>
        <p:nvCxnSpPr>
          <p:cNvPr id="45" name="직선 화살표 연결선 44"/>
          <p:cNvCxnSpPr>
            <a:stCxn id="12" idx="2"/>
            <a:endCxn id="11" idx="0"/>
          </p:cNvCxnSpPr>
          <p:nvPr/>
        </p:nvCxnSpPr>
        <p:spPr bwMode="auto">
          <a:xfrm>
            <a:off x="1619672" y="4581128"/>
            <a:ext cx="0" cy="216024"/>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7" name="직선 화살표 연결선 46"/>
          <p:cNvCxnSpPr>
            <a:stCxn id="11" idx="2"/>
            <a:endCxn id="17" idx="0"/>
          </p:cNvCxnSpPr>
          <p:nvPr/>
        </p:nvCxnSpPr>
        <p:spPr bwMode="auto">
          <a:xfrm>
            <a:off x="1619672" y="5445224"/>
            <a:ext cx="0" cy="28803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hape 66"/>
          <p:cNvCxnSpPr>
            <a:stCxn id="6" idx="2"/>
            <a:endCxn id="18" idx="1"/>
          </p:cNvCxnSpPr>
          <p:nvPr/>
        </p:nvCxnSpPr>
        <p:spPr bwMode="auto">
          <a:xfrm rot="16200000" flipH="1">
            <a:off x="1730070" y="2336947"/>
            <a:ext cx="917448" cy="1166011"/>
          </a:xfrm>
          <a:prstGeom prst="bentConnector2">
            <a:avLst/>
          </a:prstGeom>
          <a:solidFill>
            <a:schemeClr val="accent1"/>
          </a:solidFill>
          <a:ln w="3175" cap="flat" cmpd="sng" algn="ctr">
            <a:solidFill>
              <a:schemeClr val="tx1"/>
            </a:solidFill>
            <a:prstDash val="dash"/>
            <a:round/>
            <a:headEnd type="none" w="med" len="med"/>
            <a:tailEnd type="arrow"/>
          </a:ln>
          <a:effectLst/>
        </p:spPr>
      </p:cxnSp>
      <p:sp>
        <p:nvSpPr>
          <p:cNvPr id="2" name="제목 1"/>
          <p:cNvSpPr>
            <a:spLocks noGrp="1"/>
          </p:cNvSpPr>
          <p:nvPr>
            <p:ph type="title"/>
          </p:nvPr>
        </p:nvSpPr>
        <p:spPr/>
        <p:txBody>
          <a:bodyPr/>
          <a:lstStyle/>
          <a:p>
            <a:r>
              <a:rPr lang="en-US" altLang="ko-KR" sz="3200" b="1" dirty="0" smtClean="0">
                <a:latin typeface="Arial" pitchFamily="34" charset="0"/>
                <a:cs typeface="Arial" pitchFamily="34" charset="0"/>
              </a:rPr>
              <a:t>Procedure</a:t>
            </a:r>
            <a:endParaRPr lang="ko-KR" altLang="en-US" dirty="0"/>
          </a:p>
        </p:txBody>
      </p:sp>
      <p:sp>
        <p:nvSpPr>
          <p:cNvPr id="69" name="타원 68"/>
          <p:cNvSpPr/>
          <p:nvPr/>
        </p:nvSpPr>
        <p:spPr bwMode="auto">
          <a:xfrm>
            <a:off x="5220072" y="206084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0" name="타원 69"/>
          <p:cNvSpPr/>
          <p:nvPr/>
        </p:nvSpPr>
        <p:spPr bwMode="auto">
          <a:xfrm>
            <a:off x="3419872" y="4365104"/>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2</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1" name="타원 70"/>
          <p:cNvSpPr/>
          <p:nvPr/>
        </p:nvSpPr>
        <p:spPr bwMode="auto">
          <a:xfrm>
            <a:off x="1403648" y="530120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3</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1560" y="0"/>
            <a:ext cx="8153400" cy="990600"/>
          </a:xfrm>
        </p:spPr>
        <p:txBody>
          <a:bodyPr/>
          <a:lstStyle/>
          <a:p>
            <a:r>
              <a:rPr lang="en-US" altLang="ko-KR" sz="2800" b="1" dirty="0" smtClean="0">
                <a:latin typeface="휴먼둥근헤드라인" pitchFamily="18" charset="-127"/>
                <a:ea typeface="휴먼둥근헤드라인" pitchFamily="18" charset="-127"/>
                <a:cs typeface="Arial" pitchFamily="34" charset="0"/>
              </a:rPr>
              <a:t>Design Change Construction Request</a:t>
            </a:r>
            <a:endParaRPr lang="ko-KR" altLang="en-US" sz="2800" dirty="0"/>
          </a:p>
        </p:txBody>
      </p:sp>
      <p:sp>
        <p:nvSpPr>
          <p:cNvPr id="3" name="슬라이드 번호 개체 틀 2"/>
          <p:cNvSpPr>
            <a:spLocks noGrp="1"/>
          </p:cNvSpPr>
          <p:nvPr>
            <p:ph type="sldNum" sz="quarter" idx="12"/>
          </p:nvPr>
        </p:nvSpPr>
        <p:spPr/>
        <p:txBody>
          <a:bodyPr/>
          <a:lstStyle/>
          <a:p>
            <a:fld id="{C4CA705B-9835-4ACF-89A3-D5C4FB8EACA2}" type="slidenum">
              <a:rPr lang="ko-KR" altLang="en-US" smtClean="0"/>
              <a:pPr/>
              <a:t>5</a:t>
            </a:fld>
            <a:endParaRPr lang="ko-KR" altLang="en-US"/>
          </a:p>
        </p:txBody>
      </p:sp>
      <p:pic>
        <p:nvPicPr>
          <p:cNvPr id="1026" name="Picture 2"/>
          <p:cNvPicPr>
            <a:picLocks noChangeAspect="1" noChangeArrowheads="1"/>
          </p:cNvPicPr>
          <p:nvPr/>
        </p:nvPicPr>
        <p:blipFill>
          <a:blip r:embed="rId2" cstate="print"/>
          <a:srcRect/>
          <a:stretch>
            <a:fillRect/>
          </a:stretch>
        </p:blipFill>
        <p:spPr bwMode="auto">
          <a:xfrm>
            <a:off x="899592" y="1484784"/>
            <a:ext cx="7543800" cy="4629150"/>
          </a:xfrm>
          <a:prstGeom prst="rect">
            <a:avLst/>
          </a:prstGeom>
          <a:noFill/>
          <a:ln w="9525">
            <a:noFill/>
            <a:miter lim="800000"/>
            <a:headEnd/>
            <a:tailEnd/>
          </a:ln>
        </p:spPr>
      </p:pic>
      <p:sp>
        <p:nvSpPr>
          <p:cNvPr id="8" name="직사각형 7"/>
          <p:cNvSpPr/>
          <p:nvPr/>
        </p:nvSpPr>
        <p:spPr bwMode="auto">
          <a:xfrm>
            <a:off x="899592" y="2079068"/>
            <a:ext cx="7488832" cy="648072"/>
          </a:xfrm>
          <a:prstGeom prst="rect">
            <a:avLst/>
          </a:prstGeom>
          <a:noFill/>
          <a:ln w="222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9" name="TextBox 8"/>
          <p:cNvSpPr txBox="1"/>
          <p:nvPr/>
        </p:nvSpPr>
        <p:spPr>
          <a:xfrm>
            <a:off x="3131840" y="1628800"/>
            <a:ext cx="2880320" cy="369332"/>
          </a:xfrm>
          <a:prstGeom prst="rect">
            <a:avLst/>
          </a:prstGeom>
          <a:noFill/>
        </p:spPr>
        <p:txBody>
          <a:bodyPr wrap="square" rtlCol="0">
            <a:spAutoFit/>
          </a:bodyPr>
          <a:lstStyle/>
          <a:p>
            <a:r>
              <a:rPr lang="en-US" altLang="ko-KR" dirty="0" smtClean="0"/>
              <a:t>Searching </a:t>
            </a:r>
            <a:r>
              <a:rPr lang="en-US" altLang="ko-KR" dirty="0" err="1" smtClean="0"/>
              <a:t>Informations</a:t>
            </a:r>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C4CA705B-9835-4ACF-89A3-D5C4FB8EACA2}" type="slidenum">
              <a:rPr lang="ko-KR" altLang="en-US" smtClean="0"/>
              <a:pPr/>
              <a:t>6</a:t>
            </a:fld>
            <a:endParaRPr lang="ko-KR" altLang="en-US"/>
          </a:p>
        </p:txBody>
      </p:sp>
      <p:pic>
        <p:nvPicPr>
          <p:cNvPr id="2050" name="Picture 2"/>
          <p:cNvPicPr>
            <a:picLocks noChangeAspect="1" noChangeArrowheads="1"/>
          </p:cNvPicPr>
          <p:nvPr/>
        </p:nvPicPr>
        <p:blipFill>
          <a:blip r:embed="rId2" cstate="print"/>
          <a:srcRect/>
          <a:stretch>
            <a:fillRect/>
          </a:stretch>
        </p:blipFill>
        <p:spPr bwMode="auto">
          <a:xfrm>
            <a:off x="827584" y="1484784"/>
            <a:ext cx="7543800" cy="1771650"/>
          </a:xfrm>
          <a:prstGeom prst="rect">
            <a:avLst/>
          </a:prstGeom>
          <a:noFill/>
          <a:ln w="9525">
            <a:noFill/>
            <a:miter lim="800000"/>
            <a:headEnd/>
            <a:tailEnd/>
          </a:ln>
        </p:spPr>
      </p:pic>
      <p:sp>
        <p:nvSpPr>
          <p:cNvPr id="6" name="직사각형 5"/>
          <p:cNvSpPr/>
          <p:nvPr/>
        </p:nvSpPr>
        <p:spPr bwMode="auto">
          <a:xfrm>
            <a:off x="7092280" y="1772816"/>
            <a:ext cx="648072" cy="216024"/>
          </a:xfrm>
          <a:prstGeom prst="rect">
            <a:avLst/>
          </a:prstGeom>
          <a:noFill/>
          <a:ln w="254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7" name="오른쪽 화살표 6"/>
          <p:cNvSpPr/>
          <p:nvPr/>
        </p:nvSpPr>
        <p:spPr bwMode="auto">
          <a:xfrm rot="16200000">
            <a:off x="7056276" y="2168860"/>
            <a:ext cx="720080" cy="648072"/>
          </a:xfrm>
          <a:prstGeom prst="rightArrow">
            <a:avLst/>
          </a:prstGeom>
          <a:noFill/>
          <a:ln w="254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TextBox 7"/>
          <p:cNvSpPr txBox="1"/>
          <p:nvPr/>
        </p:nvSpPr>
        <p:spPr>
          <a:xfrm>
            <a:off x="827584" y="3356992"/>
            <a:ext cx="7488832" cy="2400657"/>
          </a:xfrm>
          <a:prstGeom prst="rect">
            <a:avLst/>
          </a:prstGeom>
          <a:noFill/>
        </p:spPr>
        <p:txBody>
          <a:bodyPr wrap="square" rtlCol="0">
            <a:spAutoFit/>
          </a:bodyPr>
          <a:lstStyle/>
          <a:p>
            <a:pPr>
              <a:lnSpc>
                <a:spcPct val="150000"/>
              </a:lnSpc>
            </a:pPr>
            <a:r>
              <a:rPr lang="en-US" altLang="ko-KR" sz="2000" dirty="0" smtClean="0"/>
              <a:t>When  the design change document is approved, the leading</a:t>
            </a:r>
            <a:r>
              <a:rPr lang="ko-KR" altLang="en-US" sz="2000" dirty="0" smtClean="0"/>
              <a:t> </a:t>
            </a:r>
            <a:r>
              <a:rPr lang="en-US" altLang="ko-KR" sz="2000" dirty="0" smtClean="0"/>
              <a:t>design team issues the notice,  the </a:t>
            </a:r>
            <a:r>
              <a:rPr lang="en-US" altLang="ko-KR" sz="2000" dirty="0" err="1" smtClean="0"/>
              <a:t>notice“e</a:t>
            </a:r>
            <a:r>
              <a:rPr lang="en-US" altLang="ko-KR" sz="2000" dirty="0" smtClean="0"/>
              <a:t>-CAP”</a:t>
            </a:r>
          </a:p>
          <a:p>
            <a:pPr>
              <a:lnSpc>
                <a:spcPct val="150000"/>
              </a:lnSpc>
            </a:pPr>
            <a:r>
              <a:rPr lang="en-US" altLang="ko-KR" sz="2000" dirty="0" smtClean="0"/>
              <a:t>Is automatically issued in accordance with the date of work and the corresponding team implements the notice and inputs the results on the e-CAP</a:t>
            </a:r>
          </a:p>
        </p:txBody>
      </p:sp>
      <p:sp>
        <p:nvSpPr>
          <p:cNvPr id="9" name="TextBox 8"/>
          <p:cNvSpPr txBox="1"/>
          <p:nvPr/>
        </p:nvSpPr>
        <p:spPr>
          <a:xfrm>
            <a:off x="6516216" y="1340768"/>
            <a:ext cx="1728192" cy="369332"/>
          </a:xfrm>
          <a:prstGeom prst="rect">
            <a:avLst/>
          </a:prstGeom>
          <a:noFill/>
        </p:spPr>
        <p:txBody>
          <a:bodyPr wrap="square" rtlCol="0">
            <a:spAutoFit/>
          </a:bodyPr>
          <a:lstStyle/>
          <a:p>
            <a:r>
              <a:rPr lang="en-US" altLang="ko-KR" dirty="0" smtClean="0"/>
              <a:t>Notice Button</a:t>
            </a:r>
            <a:endParaRPr lang="ko-KR" altLang="en-US" dirty="0"/>
          </a:p>
        </p:txBody>
      </p:sp>
      <p:sp>
        <p:nvSpPr>
          <p:cNvPr id="11" name="제목 1"/>
          <p:cNvSpPr txBox="1">
            <a:spLocks/>
          </p:cNvSpPr>
          <p:nvPr/>
        </p:nvSpPr>
        <p:spPr bwMode="auto">
          <a:xfrm>
            <a:off x="611560" y="0"/>
            <a:ext cx="8153400" cy="9906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0" fontAlgn="base" latinLnBrk="1" hangingPunct="0">
              <a:lnSpc>
                <a:spcPct val="100000"/>
              </a:lnSpc>
              <a:spcBef>
                <a:spcPct val="0"/>
              </a:spcBef>
              <a:spcAft>
                <a:spcPct val="0"/>
              </a:spcAft>
              <a:buClrTx/>
              <a:buSzTx/>
              <a:buFontTx/>
              <a:buNone/>
              <a:tabLst/>
              <a:defRPr/>
            </a:pPr>
            <a:r>
              <a:rPr kumimoji="1" lang="en-US" altLang="ko-KR" sz="2800" b="1" i="0" u="none" strike="noStrike" kern="0" cap="none" spc="0" normalizeH="0" baseline="0" noProof="0" smtClean="0">
                <a:ln>
                  <a:noFill/>
                </a:ln>
                <a:solidFill>
                  <a:schemeClr val="bg1"/>
                </a:solidFill>
                <a:effectLst/>
                <a:uLnTx/>
                <a:uFillTx/>
                <a:latin typeface="휴먼둥근헤드라인" pitchFamily="18" charset="-127"/>
                <a:ea typeface="휴먼둥근헤드라인" pitchFamily="18" charset="-127"/>
                <a:cs typeface="Arial" pitchFamily="34" charset="0"/>
              </a:rPr>
              <a:t>Design Change Construction Request</a:t>
            </a:r>
            <a:endParaRPr kumimoji="1" lang="ko-KR" altLang="en-US" sz="28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C4CA705B-9835-4ACF-89A3-D5C4FB8EACA2}" type="slidenum">
              <a:rPr lang="ko-KR" altLang="en-US" smtClean="0"/>
              <a:pPr/>
              <a:t>7</a:t>
            </a:fld>
            <a:endParaRPr lang="ko-KR" altLang="en-US"/>
          </a:p>
        </p:txBody>
      </p:sp>
      <p:pic>
        <p:nvPicPr>
          <p:cNvPr id="3074" name="Picture 2"/>
          <p:cNvPicPr>
            <a:picLocks noChangeAspect="1" noChangeArrowheads="1"/>
          </p:cNvPicPr>
          <p:nvPr/>
        </p:nvPicPr>
        <p:blipFill>
          <a:blip r:embed="rId2" cstate="print"/>
          <a:srcRect/>
          <a:stretch>
            <a:fillRect/>
          </a:stretch>
        </p:blipFill>
        <p:spPr bwMode="auto">
          <a:xfrm>
            <a:off x="899592" y="1268760"/>
            <a:ext cx="7315200" cy="4791075"/>
          </a:xfrm>
          <a:prstGeom prst="rect">
            <a:avLst/>
          </a:prstGeom>
          <a:noFill/>
          <a:ln w="9525">
            <a:noFill/>
            <a:miter lim="800000"/>
            <a:headEnd/>
            <a:tailEnd/>
          </a:ln>
        </p:spPr>
      </p:pic>
      <p:sp>
        <p:nvSpPr>
          <p:cNvPr id="6" name="제목 1"/>
          <p:cNvSpPr>
            <a:spLocks noGrp="1"/>
          </p:cNvSpPr>
          <p:nvPr>
            <p:ph type="title"/>
          </p:nvPr>
        </p:nvSpPr>
        <p:spPr>
          <a:xfrm>
            <a:off x="611560" y="0"/>
            <a:ext cx="8153400" cy="990600"/>
          </a:xfrm>
        </p:spPr>
        <p:txBody>
          <a:bodyPr/>
          <a:lstStyle/>
          <a:p>
            <a:r>
              <a:rPr lang="en-US" altLang="ko-KR" sz="2800" b="1" dirty="0" smtClean="0">
                <a:latin typeface="휴먼둥근헤드라인" pitchFamily="18" charset="-127"/>
                <a:ea typeface="휴먼둥근헤드라인" pitchFamily="18" charset="-127"/>
                <a:cs typeface="Arial" pitchFamily="34" charset="0"/>
              </a:rPr>
              <a:t>Design Change Construction Request</a:t>
            </a:r>
            <a:endParaRPr lang="ko-KR" altLang="en-US" sz="2800" dirty="0"/>
          </a:p>
        </p:txBody>
      </p:sp>
      <p:sp>
        <p:nvSpPr>
          <p:cNvPr id="5" name="직사각형 4"/>
          <p:cNvSpPr/>
          <p:nvPr/>
        </p:nvSpPr>
        <p:spPr bwMode="auto">
          <a:xfrm>
            <a:off x="1043608" y="3501008"/>
            <a:ext cx="2592288" cy="216024"/>
          </a:xfrm>
          <a:prstGeom prst="rect">
            <a:avLst/>
          </a:prstGeom>
          <a:noFill/>
          <a:ln w="3175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7" name="직사각형 6"/>
          <p:cNvSpPr/>
          <p:nvPr/>
        </p:nvSpPr>
        <p:spPr bwMode="auto">
          <a:xfrm>
            <a:off x="2123728" y="4293096"/>
            <a:ext cx="4248472" cy="720080"/>
          </a:xfrm>
          <a:prstGeom prst="rect">
            <a:avLst/>
          </a:prstGeom>
          <a:noFill/>
          <a:ln w="3175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8" name="직사각형 7"/>
          <p:cNvSpPr/>
          <p:nvPr/>
        </p:nvSpPr>
        <p:spPr bwMode="auto">
          <a:xfrm>
            <a:off x="2123728" y="5013176"/>
            <a:ext cx="4248472" cy="936104"/>
          </a:xfrm>
          <a:prstGeom prst="rect">
            <a:avLst/>
          </a:prstGeom>
          <a:noFill/>
          <a:ln w="31750" cap="flat" cmpd="sng" algn="ctr">
            <a:solidFill>
              <a:srgbClr val="C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9" name="TextBox 8"/>
          <p:cNvSpPr txBox="1"/>
          <p:nvPr/>
        </p:nvSpPr>
        <p:spPr>
          <a:xfrm>
            <a:off x="6804248" y="4333437"/>
            <a:ext cx="1800200" cy="646331"/>
          </a:xfrm>
          <a:prstGeom prst="rect">
            <a:avLst/>
          </a:prstGeom>
          <a:noFill/>
        </p:spPr>
        <p:txBody>
          <a:bodyPr wrap="square" rtlCol="0">
            <a:spAutoFit/>
          </a:bodyPr>
          <a:lstStyle/>
          <a:p>
            <a:r>
              <a:rPr lang="en-US" altLang="ko-KR" dirty="0" smtClean="0"/>
              <a:t>Automatically formation</a:t>
            </a:r>
            <a:endParaRPr lang="ko-KR" altLang="en-US" dirty="0"/>
          </a:p>
        </p:txBody>
      </p:sp>
      <p:cxnSp>
        <p:nvCxnSpPr>
          <p:cNvPr id="11" name="직선 화살표 연결선 10"/>
          <p:cNvCxnSpPr>
            <a:stCxn id="9" idx="1"/>
            <a:endCxn id="7" idx="3"/>
          </p:cNvCxnSpPr>
          <p:nvPr/>
        </p:nvCxnSpPr>
        <p:spPr bwMode="auto">
          <a:xfrm flipH="1" flipV="1">
            <a:off x="6372200" y="4653136"/>
            <a:ext cx="432048" cy="346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3" name="TextBox 12"/>
          <p:cNvSpPr txBox="1"/>
          <p:nvPr/>
        </p:nvSpPr>
        <p:spPr>
          <a:xfrm>
            <a:off x="6732240" y="5157192"/>
            <a:ext cx="2016224" cy="1200329"/>
          </a:xfrm>
          <a:prstGeom prst="rect">
            <a:avLst/>
          </a:prstGeom>
          <a:noFill/>
        </p:spPr>
        <p:txBody>
          <a:bodyPr wrap="square" rtlCol="0">
            <a:spAutoFit/>
          </a:bodyPr>
          <a:lstStyle/>
          <a:p>
            <a:pPr algn="ctr" fontAlgn="base">
              <a:spcBef>
                <a:spcPct val="0"/>
              </a:spcBef>
              <a:spcAft>
                <a:spcPct val="0"/>
              </a:spcAft>
            </a:pPr>
            <a:r>
              <a:rPr kumimoji="1" lang="en-US" altLang="ko-KR" dirty="0" smtClean="0">
                <a:latin typeface="+mj-lt"/>
                <a:ea typeface="굴림" pitchFamily="50" charset="-127"/>
              </a:rPr>
              <a:t>Construction Engineering Department</a:t>
            </a:r>
          </a:p>
          <a:p>
            <a:pPr algn="ctr" fontAlgn="base">
              <a:spcBef>
                <a:spcPct val="0"/>
              </a:spcBef>
              <a:spcAft>
                <a:spcPct val="0"/>
              </a:spcAft>
            </a:pPr>
            <a:r>
              <a:rPr kumimoji="1" lang="en-US" altLang="ko-KR" dirty="0" smtClean="0">
                <a:latin typeface="+mj-lt"/>
                <a:ea typeface="굴림" pitchFamily="50" charset="-127"/>
              </a:rPr>
              <a:t>Input</a:t>
            </a:r>
            <a:endParaRPr lang="ko-KR" altLang="en-US" dirty="0">
              <a:latin typeface="+mj-lt"/>
            </a:endParaRPr>
          </a:p>
        </p:txBody>
      </p:sp>
      <p:cxnSp>
        <p:nvCxnSpPr>
          <p:cNvPr id="15" name="직선 화살표 연결선 14"/>
          <p:cNvCxnSpPr>
            <a:stCxn id="13" idx="1"/>
            <a:endCxn id="8" idx="3"/>
          </p:cNvCxnSpPr>
          <p:nvPr/>
        </p:nvCxnSpPr>
        <p:spPr bwMode="auto">
          <a:xfrm flipH="1" flipV="1">
            <a:off x="6372200" y="5481228"/>
            <a:ext cx="360040" cy="276129"/>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7" name="직사각형 16"/>
          <p:cNvSpPr/>
          <p:nvPr/>
        </p:nvSpPr>
        <p:spPr bwMode="auto">
          <a:xfrm>
            <a:off x="7236296" y="1268760"/>
            <a:ext cx="432048" cy="288032"/>
          </a:xfrm>
          <a:prstGeom prst="rect">
            <a:avLst/>
          </a:prstGeom>
          <a:noFill/>
          <a:ln w="317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1" lang="ko-KR" altLang="en-US" sz="1800" b="0" i="0" u="none" strike="noStrike" cap="none" normalizeH="0" baseline="0" smtClean="0">
              <a:ln>
                <a:noFill/>
              </a:ln>
              <a:solidFill>
                <a:schemeClr val="tx1"/>
              </a:solidFill>
              <a:effectLst/>
              <a:latin typeface="굴림" pitchFamily="50" charset="-127"/>
              <a:ea typeface="굴림" pitchFamily="50" charset="-127"/>
            </a:endParaRPr>
          </a:p>
        </p:txBody>
      </p:sp>
      <p:sp>
        <p:nvSpPr>
          <p:cNvPr id="18" name="TextBox 17"/>
          <p:cNvSpPr txBox="1"/>
          <p:nvPr/>
        </p:nvSpPr>
        <p:spPr>
          <a:xfrm>
            <a:off x="6516216" y="1700808"/>
            <a:ext cx="2232248" cy="369332"/>
          </a:xfrm>
          <a:prstGeom prst="rect">
            <a:avLst/>
          </a:prstGeom>
          <a:noFill/>
        </p:spPr>
        <p:txBody>
          <a:bodyPr wrap="square" rtlCol="0">
            <a:spAutoFit/>
          </a:bodyPr>
          <a:lstStyle/>
          <a:p>
            <a:r>
              <a:rPr lang="en-US" altLang="ko-KR" dirty="0" smtClean="0"/>
              <a:t>Completion button</a:t>
            </a:r>
            <a:endParaRPr lang="ko-KR" altLang="en-US" dirty="0"/>
          </a:p>
        </p:txBody>
      </p:sp>
      <p:cxnSp>
        <p:nvCxnSpPr>
          <p:cNvPr id="20" name="꺾인 연결선 19"/>
          <p:cNvCxnSpPr>
            <a:stCxn id="13" idx="3"/>
            <a:endCxn id="5" idx="3"/>
          </p:cNvCxnSpPr>
          <p:nvPr/>
        </p:nvCxnSpPr>
        <p:spPr bwMode="auto">
          <a:xfrm flipH="1" flipV="1">
            <a:off x="3635896" y="3609020"/>
            <a:ext cx="5112568" cy="2148337"/>
          </a:xfrm>
          <a:prstGeom prst="bentConnector3">
            <a:avLst>
              <a:gd name="adj1" fmla="val -4471"/>
            </a:avLst>
          </a:prstGeom>
          <a:solidFill>
            <a:schemeClr val="accent1"/>
          </a:solidFill>
          <a:ln w="31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C4CA705B-9835-4ACF-89A3-D5C4FB8EACA2}" type="slidenum">
              <a:rPr lang="ko-KR" altLang="en-US" smtClean="0"/>
              <a:pPr/>
              <a:t>8</a:t>
            </a:fld>
            <a:endParaRPr lang="ko-KR" altLang="en-US"/>
          </a:p>
        </p:txBody>
      </p:sp>
      <p:graphicFrame>
        <p:nvGraphicFramePr>
          <p:cNvPr id="5" name="표 4"/>
          <p:cNvGraphicFramePr>
            <a:graphicFrameLocks noGrp="1"/>
          </p:cNvGraphicFramePr>
          <p:nvPr>
            <p:extLst>
              <p:ext uri="{D42A27DB-BD31-4B8C-83A1-F6EECF244321}">
                <p14:modId xmlns:p14="http://schemas.microsoft.com/office/powerpoint/2010/main" val="102892083"/>
              </p:ext>
            </p:extLst>
          </p:nvPr>
        </p:nvGraphicFramePr>
        <p:xfrm>
          <a:off x="611560" y="1052736"/>
          <a:ext cx="8208910" cy="5459174"/>
        </p:xfrm>
        <a:graphic>
          <a:graphicData uri="http://schemas.openxmlformats.org/drawingml/2006/table">
            <a:tbl>
              <a:tblPr firstRow="1" bandRow="1">
                <a:tableStyleId>{5C22544A-7EE6-4342-B048-85BDC9FD1C3A}</a:tableStyleId>
              </a:tblPr>
              <a:tblGrid>
                <a:gridCol w="2016224"/>
                <a:gridCol w="2016224"/>
                <a:gridCol w="2160240"/>
                <a:gridCol w="2016222"/>
              </a:tblGrid>
              <a:tr h="855826">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solidFill>
                            <a:schemeClr val="bg1"/>
                          </a:solidFill>
                        </a:rPr>
                        <a:t>Design</a:t>
                      </a:r>
                    </a:p>
                    <a:p>
                      <a:pPr latinLnBrk="1"/>
                      <a:r>
                        <a:rPr lang="en-US" altLang="ko-KR" baseline="0" dirty="0" smtClean="0">
                          <a:solidFill>
                            <a:schemeClr val="bg1"/>
                          </a:solidFill>
                        </a:rPr>
                        <a:t>Engineering</a:t>
                      </a:r>
                    </a:p>
                    <a:p>
                      <a:pPr latinLnBrk="1"/>
                      <a:r>
                        <a:rPr lang="en-US" altLang="ko-KR" baseline="0"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Related</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Quality Assurance</a:t>
                      </a:r>
                    </a:p>
                    <a:p>
                      <a:pPr latinLnBrk="1"/>
                      <a:r>
                        <a:rPr lang="en-US" altLang="ko-KR" dirty="0" smtClean="0">
                          <a:solidFill>
                            <a:schemeClr val="bg1"/>
                          </a:solidFill>
                        </a:rPr>
                        <a:t>Department</a:t>
                      </a:r>
                      <a:endParaRPr lang="ko-KR" altLang="en-US" dirty="0">
                        <a:solidFill>
                          <a:schemeClr val="bg1"/>
                        </a:solidFill>
                      </a:endParaRPr>
                    </a:p>
                  </a:txBody>
                  <a:tcPr/>
                </a:tc>
                <a:tc>
                  <a:txBody>
                    <a:bodyPr/>
                    <a:lstStyle/>
                    <a:p>
                      <a:pPr latinLnBrk="1"/>
                      <a:r>
                        <a:rPr lang="en-US" altLang="ko-KR" dirty="0" smtClean="0">
                          <a:solidFill>
                            <a:schemeClr val="bg1"/>
                          </a:solidFill>
                        </a:rPr>
                        <a:t>Construction</a:t>
                      </a:r>
                    </a:p>
                    <a:p>
                      <a:pPr latinLnBrk="1"/>
                      <a:r>
                        <a:rPr lang="en-US" altLang="ko-KR" dirty="0" smtClean="0">
                          <a:solidFill>
                            <a:schemeClr val="bg1"/>
                          </a:solidFill>
                        </a:rPr>
                        <a:t>Engineering</a:t>
                      </a:r>
                    </a:p>
                    <a:p>
                      <a:pPr latinLnBrk="1"/>
                      <a:r>
                        <a:rPr lang="en-US" altLang="ko-KR" dirty="0" smtClean="0">
                          <a:solidFill>
                            <a:schemeClr val="bg1"/>
                          </a:solidFill>
                        </a:rPr>
                        <a:t>Department</a:t>
                      </a:r>
                      <a:endParaRPr lang="ko-KR" altLang="en-US" dirty="0">
                        <a:solidFill>
                          <a:schemeClr val="bg1"/>
                        </a:solidFill>
                      </a:endParaRPr>
                    </a:p>
                  </a:txBody>
                  <a:tcPr/>
                </a:tc>
              </a:tr>
              <a:tr h="4544774">
                <a:tc>
                  <a:txBody>
                    <a:bodyPr/>
                    <a:lstStyle/>
                    <a:p>
                      <a:pPr latinLnBrk="1"/>
                      <a:endParaRPr lang="ko-KR" altLang="en-US" dirty="0"/>
                    </a:p>
                  </a:txBody>
                  <a:tcPr/>
                </a:tc>
                <a:tc>
                  <a:txBody>
                    <a:bodyPr/>
                    <a:lstStyle/>
                    <a:p>
                      <a:pPr latinLnBrk="1"/>
                      <a:endParaRPr lang="ko-KR" altLang="en-US" sz="1800" dirty="0"/>
                    </a:p>
                  </a:txBody>
                  <a:tcPr/>
                </a:tc>
                <a:tc>
                  <a:txBody>
                    <a:bodyPr/>
                    <a:lstStyle/>
                    <a:p>
                      <a:pPr latinLnBrk="1"/>
                      <a:endParaRPr lang="ko-KR" altLang="en-US" dirty="0"/>
                    </a:p>
                  </a:txBody>
                  <a:tcPr/>
                </a:tc>
                <a:tc>
                  <a:txBody>
                    <a:bodyPr/>
                    <a:lstStyle/>
                    <a:p>
                      <a:pPr latinLnBrk="1"/>
                      <a:endParaRPr lang="ko-KR" altLang="en-US" dirty="0"/>
                    </a:p>
                  </a:txBody>
                  <a:tcPr/>
                </a:tc>
              </a:tr>
            </a:tbl>
          </a:graphicData>
        </a:graphic>
      </p:graphicFrame>
      <p:sp>
        <p:nvSpPr>
          <p:cNvPr id="6" name="순서도: 대체 처리 5"/>
          <p:cNvSpPr/>
          <p:nvPr/>
        </p:nvSpPr>
        <p:spPr>
          <a:xfrm>
            <a:off x="777697" y="2029181"/>
            <a:ext cx="1656184"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Notice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직사각형 10"/>
          <p:cNvSpPr/>
          <p:nvPr/>
        </p:nvSpPr>
        <p:spPr>
          <a:xfrm>
            <a:off x="755576" y="479715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Transfer to library</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직사각형 11"/>
          <p:cNvSpPr/>
          <p:nvPr/>
        </p:nvSpPr>
        <p:spPr>
          <a:xfrm>
            <a:off x="755576" y="3573016"/>
            <a:ext cx="172819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Reflection of drawing, documents revision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3" name="순서도: 대체 처리 12"/>
          <p:cNvSpPr/>
          <p:nvPr/>
        </p:nvSpPr>
        <p:spPr>
          <a:xfrm>
            <a:off x="7088379" y="2029181"/>
            <a:ext cx="144016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Construction</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직사각형 13">
            <a:hlinkClick r:id="rId2" action="ppaction://hlinksldjump"/>
          </p:cNvPr>
          <p:cNvSpPr/>
          <p:nvPr/>
        </p:nvSpPr>
        <p:spPr>
          <a:xfrm>
            <a:off x="7088379" y="2610018"/>
            <a:ext cx="14401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Performance</a:t>
            </a:r>
          </a:p>
          <a:p>
            <a:pPr marL="342900" indent="-342900"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test</a:t>
            </a:r>
          </a:p>
        </p:txBody>
      </p:sp>
      <p:sp>
        <p:nvSpPr>
          <p:cNvPr id="15" name="직사각형 14"/>
          <p:cNvSpPr/>
          <p:nvPr/>
        </p:nvSpPr>
        <p:spPr>
          <a:xfrm>
            <a:off x="7101826" y="4077072"/>
            <a:ext cx="14401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drawing,</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 etc.</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직사각형 15"/>
          <p:cNvSpPr/>
          <p:nvPr/>
        </p:nvSpPr>
        <p:spPr>
          <a:xfrm>
            <a:off x="4788024" y="4077072"/>
            <a:ext cx="187220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 completion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documents</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7" name="직사각형 16"/>
          <p:cNvSpPr/>
          <p:nvPr/>
        </p:nvSpPr>
        <p:spPr>
          <a:xfrm>
            <a:off x="755576" y="5733256"/>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Completion of design change</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8" name="직사각형 17"/>
          <p:cNvSpPr/>
          <p:nvPr/>
        </p:nvSpPr>
        <p:spPr>
          <a:xfrm>
            <a:off x="2771800" y="2622593"/>
            <a:ext cx="180020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Review of</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Operating procedure, education,</a:t>
            </a:r>
          </a:p>
          <a:p>
            <a:pPr algn="ctr"/>
            <a:r>
              <a:rPr lang="en-US" altLang="ko-KR" sz="15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Equipment master</a:t>
            </a:r>
            <a:endParaRPr lang="ko-KR" altLang="en-US" sz="1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cxnSp>
        <p:nvCxnSpPr>
          <p:cNvPr id="20" name="직선 화살표 연결선 19"/>
          <p:cNvCxnSpPr>
            <a:stCxn id="6" idx="3"/>
            <a:endCxn id="13" idx="1"/>
          </p:cNvCxnSpPr>
          <p:nvPr/>
        </p:nvCxnSpPr>
        <p:spPr bwMode="auto">
          <a:xfrm>
            <a:off x="2433881" y="2245205"/>
            <a:ext cx="4654498"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6" name="직선 화살표 연결선 25"/>
          <p:cNvCxnSpPr>
            <a:stCxn id="13" idx="2"/>
            <a:endCxn id="14" idx="0"/>
          </p:cNvCxnSpPr>
          <p:nvPr/>
        </p:nvCxnSpPr>
        <p:spPr bwMode="auto">
          <a:xfrm>
            <a:off x="7808459" y="2461229"/>
            <a:ext cx="0" cy="148789"/>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29" name="직선 화살표 연결선 28"/>
          <p:cNvCxnSpPr>
            <a:stCxn id="14" idx="2"/>
            <a:endCxn id="15" idx="0"/>
          </p:cNvCxnSpPr>
          <p:nvPr/>
        </p:nvCxnSpPr>
        <p:spPr bwMode="auto">
          <a:xfrm>
            <a:off x="7808459" y="3258090"/>
            <a:ext cx="13447" cy="81898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31" name="직선 화살표 연결선 30"/>
          <p:cNvCxnSpPr>
            <a:stCxn id="18" idx="3"/>
          </p:cNvCxnSpPr>
          <p:nvPr/>
        </p:nvCxnSpPr>
        <p:spPr bwMode="auto">
          <a:xfrm>
            <a:off x="4572000" y="3378677"/>
            <a:ext cx="3240360" cy="50323"/>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0" name="직선 화살표 연결선 39"/>
          <p:cNvCxnSpPr>
            <a:stCxn id="15" idx="1"/>
            <a:endCxn id="16" idx="3"/>
          </p:cNvCxnSpPr>
          <p:nvPr/>
        </p:nvCxnSpPr>
        <p:spPr bwMode="auto">
          <a:xfrm flipH="1">
            <a:off x="6660232" y="4581128"/>
            <a:ext cx="441594" cy="0"/>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2" name="꺾인 연결선 41"/>
          <p:cNvCxnSpPr>
            <a:stCxn id="16" idx="1"/>
            <a:endCxn id="12" idx="3"/>
          </p:cNvCxnSpPr>
          <p:nvPr/>
        </p:nvCxnSpPr>
        <p:spPr bwMode="auto">
          <a:xfrm rot="10800000">
            <a:off x="2483768" y="4077072"/>
            <a:ext cx="2304256" cy="504056"/>
          </a:xfrm>
          <a:prstGeom prst="bentConnector3">
            <a:avLst>
              <a:gd name="adj1" fmla="val 93768"/>
            </a:avLst>
          </a:prstGeom>
          <a:solidFill>
            <a:schemeClr val="accent1"/>
          </a:solidFill>
          <a:ln w="3175" cap="flat" cmpd="sng" algn="ctr">
            <a:solidFill>
              <a:schemeClr val="tx1"/>
            </a:solidFill>
            <a:prstDash val="solid"/>
            <a:round/>
            <a:headEnd type="none" w="med" len="med"/>
            <a:tailEnd type="arrow"/>
          </a:ln>
          <a:effectLst/>
        </p:spPr>
      </p:cxnSp>
      <p:cxnSp>
        <p:nvCxnSpPr>
          <p:cNvPr id="45" name="직선 화살표 연결선 44"/>
          <p:cNvCxnSpPr>
            <a:stCxn id="12" idx="2"/>
            <a:endCxn id="11" idx="0"/>
          </p:cNvCxnSpPr>
          <p:nvPr/>
        </p:nvCxnSpPr>
        <p:spPr bwMode="auto">
          <a:xfrm>
            <a:off x="1619672" y="4581128"/>
            <a:ext cx="0" cy="216024"/>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47" name="직선 화살표 연결선 46"/>
          <p:cNvCxnSpPr>
            <a:stCxn id="11" idx="2"/>
            <a:endCxn id="17" idx="0"/>
          </p:cNvCxnSpPr>
          <p:nvPr/>
        </p:nvCxnSpPr>
        <p:spPr bwMode="auto">
          <a:xfrm>
            <a:off x="1619672" y="5445224"/>
            <a:ext cx="0" cy="28803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cxnSp>
        <p:nvCxnSpPr>
          <p:cNvPr id="67" name="Shape 66"/>
          <p:cNvCxnSpPr>
            <a:stCxn id="6" idx="2"/>
            <a:endCxn id="18" idx="1"/>
          </p:cNvCxnSpPr>
          <p:nvPr/>
        </p:nvCxnSpPr>
        <p:spPr bwMode="auto">
          <a:xfrm rot="16200000" flipH="1">
            <a:off x="1730070" y="2336947"/>
            <a:ext cx="917448" cy="1166011"/>
          </a:xfrm>
          <a:prstGeom prst="bentConnector2">
            <a:avLst/>
          </a:prstGeom>
          <a:solidFill>
            <a:schemeClr val="accent1"/>
          </a:solidFill>
          <a:ln w="3175" cap="flat" cmpd="sng" algn="ctr">
            <a:solidFill>
              <a:schemeClr val="tx1"/>
            </a:solidFill>
            <a:prstDash val="dash"/>
            <a:round/>
            <a:headEnd type="none" w="med" len="med"/>
            <a:tailEnd type="arrow"/>
          </a:ln>
          <a:effectLst/>
        </p:spPr>
      </p:cxnSp>
      <p:sp>
        <p:nvSpPr>
          <p:cNvPr id="2" name="제목 1"/>
          <p:cNvSpPr>
            <a:spLocks noGrp="1"/>
          </p:cNvSpPr>
          <p:nvPr>
            <p:ph type="title"/>
          </p:nvPr>
        </p:nvSpPr>
        <p:spPr/>
        <p:txBody>
          <a:bodyPr/>
          <a:lstStyle/>
          <a:p>
            <a:r>
              <a:rPr lang="en-US" altLang="ko-KR" sz="3200" b="1" dirty="0" smtClean="0">
                <a:latin typeface="Arial" pitchFamily="34" charset="0"/>
                <a:cs typeface="Arial" pitchFamily="34" charset="0"/>
              </a:rPr>
              <a:t>Procedure</a:t>
            </a:r>
            <a:endParaRPr lang="ko-KR" altLang="en-US" dirty="0"/>
          </a:p>
        </p:txBody>
      </p:sp>
      <p:sp>
        <p:nvSpPr>
          <p:cNvPr id="69" name="타원 68"/>
          <p:cNvSpPr/>
          <p:nvPr/>
        </p:nvSpPr>
        <p:spPr bwMode="auto">
          <a:xfrm>
            <a:off x="5220072" y="206084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sz="1800" b="1" i="0" u="none" strike="noStrike" cap="none" normalizeH="0" baseline="0" dirty="0" smtClean="0">
                <a:ln>
                  <a:noFill/>
                </a:ln>
                <a:solidFill>
                  <a:schemeClr val="tx1"/>
                </a:solidFill>
                <a:effectLst/>
                <a:latin typeface="굴림" pitchFamily="50" charset="-127"/>
                <a:ea typeface="굴림" pitchFamily="50" charset="-127"/>
              </a:rPr>
              <a:t>1</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0" name="타원 69"/>
          <p:cNvSpPr/>
          <p:nvPr/>
        </p:nvSpPr>
        <p:spPr bwMode="auto">
          <a:xfrm>
            <a:off x="3419872" y="4365104"/>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2</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
        <p:nvSpPr>
          <p:cNvPr id="71" name="타원 70"/>
          <p:cNvSpPr/>
          <p:nvPr/>
        </p:nvSpPr>
        <p:spPr bwMode="auto">
          <a:xfrm>
            <a:off x="1403648" y="5301208"/>
            <a:ext cx="432048" cy="360040"/>
          </a:xfrm>
          <a:prstGeom prst="ellipse">
            <a:avLst/>
          </a:prstGeom>
          <a:noFill/>
          <a:ln w="2857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1" lang="en-US" altLang="ko-KR" b="1" dirty="0" smtClean="0">
                <a:latin typeface="굴림" pitchFamily="50" charset="-127"/>
                <a:ea typeface="굴림" pitchFamily="50" charset="-127"/>
              </a:rPr>
              <a:t>3</a:t>
            </a:r>
            <a:endParaRPr kumimoji="1" lang="ko-KR" altLang="en-US" sz="1800" b="1" i="0" u="none" strike="noStrike" cap="none" normalizeH="0" baseline="0" dirty="0" smtClean="0">
              <a:ln>
                <a:noFill/>
              </a:ln>
              <a:solidFill>
                <a:schemeClr val="tx1"/>
              </a:solidFill>
              <a:effectLst/>
              <a:latin typeface="굴림" pitchFamily="50" charset="-127"/>
              <a:ea typeface="굴림" pitchFamily="50"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HY헤드라인M"/>
        <a:ea typeface="HY헤드라인M"/>
        <a:cs typeface=""/>
      </a:majorFont>
      <a:minorFont>
        <a:latin typeface="HY헤드라인M"/>
        <a:ea typeface="HY헤드라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C00000"/>
          </a:solidFill>
          <a:prstDash val="sysDash"/>
          <a:round/>
          <a:headEnd type="none" w="med" len="med"/>
          <a:tailEnd type="triangl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HY헤드라인M"/>
        <a:ea typeface="HY헤드라인M"/>
        <a:cs typeface=""/>
      </a:majorFont>
      <a:minorFont>
        <a:latin typeface="HY헤드라인M"/>
        <a:ea typeface="HY헤드라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C00000"/>
          </a:solidFill>
          <a:prstDash val="sysDash"/>
          <a:round/>
          <a:headEnd type="none" w="med" len="med"/>
          <a:tailEnd type="triangl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9976</TotalTime>
  <Words>2078</Words>
  <Application>Microsoft Office PowerPoint</Application>
  <PresentationFormat>On-screen Show (4:3)</PresentationFormat>
  <Paragraphs>340</Paragraphs>
  <Slides>35</Slides>
  <Notes>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1_기본 디자인</vt:lpstr>
      <vt:lpstr>2_기본 디자인</vt:lpstr>
      <vt:lpstr>Design Change Construction &amp; Completion Management  (Outline and related procedures)  </vt:lpstr>
      <vt:lpstr> Content </vt:lpstr>
      <vt:lpstr>Introduction</vt:lpstr>
      <vt:lpstr>Procedure</vt:lpstr>
      <vt:lpstr>Procedure</vt:lpstr>
      <vt:lpstr>Design Change Construction Request</vt:lpstr>
      <vt:lpstr>PowerPoint Presentation</vt:lpstr>
      <vt:lpstr>Design Change Construction Request</vt:lpstr>
      <vt:lpstr>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Change Construction Management </vt:lpstr>
      <vt:lpstr>Design Change Construction Management </vt:lpstr>
      <vt:lpstr>Design Change Construction Management </vt:lpstr>
      <vt:lpstr>Design Change Construction Management </vt:lpstr>
      <vt:lpstr>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NPEI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FPL_User</cp:lastModifiedBy>
  <cp:revision>821</cp:revision>
  <cp:lastPrinted>2014-10-01T00:39:18Z</cp:lastPrinted>
  <dcterms:created xsi:type="dcterms:W3CDTF">2012-06-07T06:44:54Z</dcterms:created>
  <dcterms:modified xsi:type="dcterms:W3CDTF">2016-06-01T22:25:32Z</dcterms:modified>
</cp:coreProperties>
</file>