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5" r:id="rId4"/>
    <p:sldMasterId id="2147483704" r:id="rId5"/>
    <p:sldMasterId id="2147483931" r:id="rId6"/>
  </p:sldMasterIdLst>
  <p:notesMasterIdLst>
    <p:notesMasterId r:id="rId14"/>
  </p:notesMasterIdLst>
  <p:handoutMasterIdLst>
    <p:handoutMasterId r:id="rId15"/>
  </p:handoutMasterIdLst>
  <p:sldIdLst>
    <p:sldId id="608" r:id="rId7"/>
    <p:sldId id="572" r:id="rId8"/>
    <p:sldId id="535" r:id="rId9"/>
    <p:sldId id="604" r:id="rId10"/>
    <p:sldId id="573" r:id="rId11"/>
    <p:sldId id="606" r:id="rId12"/>
    <p:sldId id="607" r:id="rId13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0048B9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0048B9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0048B9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0048B9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0048B9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0048B9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0048B9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0048B9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0048B9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FF00"/>
    <a:srgbClr val="33CC33"/>
    <a:srgbClr val="99FF99"/>
    <a:srgbClr val="000000"/>
    <a:srgbClr val="0048B9"/>
    <a:srgbClr val="6D6D6D"/>
    <a:srgbClr val="FCBBAE"/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36" autoAdjust="0"/>
    <p:restoredTop sz="91710" autoAdjust="0"/>
  </p:normalViewPr>
  <p:slideViewPr>
    <p:cSldViewPr snapToGrid="0">
      <p:cViewPr>
        <p:scale>
          <a:sx n="73" d="100"/>
          <a:sy n="73" d="100"/>
        </p:scale>
        <p:origin x="-1930" y="-432"/>
      </p:cViewPr>
      <p:guideLst>
        <p:guide orient="horz" pos="4217"/>
        <p:guide orient="horz" pos="1337"/>
        <p:guide pos="340"/>
        <p:guide pos="627"/>
      </p:guideLst>
    </p:cSldViewPr>
  </p:slideViewPr>
  <p:outlineViewPr>
    <p:cViewPr>
      <p:scale>
        <a:sx n="33" d="100"/>
        <a:sy n="33" d="100"/>
      </p:scale>
      <p:origin x="0" y="36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30" d="100"/>
          <a:sy n="130" d="100"/>
        </p:scale>
        <p:origin x="-677" y="1526"/>
      </p:cViewPr>
      <p:guideLst>
        <p:guide orient="horz" pos="2929"/>
        <p:guide pos="221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Capex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triangle"/>
            <c:size val="9"/>
            <c:spPr>
              <a:solidFill>
                <a:schemeClr val="bg1"/>
              </a:solidFill>
              <a:ln>
                <a:solidFill>
                  <a:srgbClr val="C00000"/>
                </a:solidFill>
              </a:ln>
            </c:spPr>
          </c:marker>
          <c:dPt>
            <c:idx val="7"/>
            <c:marker>
              <c:spPr>
                <a:solidFill>
                  <a:schemeClr val="bg1"/>
                </a:solidFill>
                <a:ln>
                  <a:solidFill>
                    <a:srgbClr val="C00000"/>
                  </a:solidFill>
                  <a:prstDash val="sysDash"/>
                </a:ln>
              </c:spPr>
            </c:marker>
            <c:bubble3D val="0"/>
            <c:spPr>
              <a:ln>
                <a:solidFill>
                  <a:srgbClr val="C00000"/>
                </a:solidFill>
                <a:prstDash val="sysDash"/>
              </a:ln>
            </c:spPr>
          </c:dPt>
          <c:dPt>
            <c:idx val="8"/>
            <c:marker>
              <c:spPr>
                <a:solidFill>
                  <a:schemeClr val="bg1"/>
                </a:solidFill>
                <a:ln>
                  <a:solidFill>
                    <a:srgbClr val="C00000"/>
                  </a:solidFill>
                  <a:prstDash val="sysDash"/>
                </a:ln>
              </c:spPr>
            </c:marker>
            <c:bubble3D val="0"/>
            <c:spPr>
              <a:ln>
                <a:solidFill>
                  <a:srgbClr val="C00000"/>
                </a:solidFill>
                <a:prstDash val="sysDash"/>
              </a:ln>
            </c:spPr>
          </c:dPt>
          <c:dPt>
            <c:idx val="9"/>
            <c:marker>
              <c:spPr>
                <a:solidFill>
                  <a:schemeClr val="bg1"/>
                </a:solidFill>
                <a:ln>
                  <a:solidFill>
                    <a:srgbClr val="C00000"/>
                  </a:solidFill>
                  <a:prstDash val="sysDash"/>
                </a:ln>
              </c:spPr>
            </c:marker>
            <c:bubble3D val="0"/>
            <c:spPr>
              <a:ln>
                <a:solidFill>
                  <a:srgbClr val="C00000"/>
                </a:solidFill>
                <a:prstDash val="sysDash"/>
              </a:ln>
            </c:spPr>
          </c:dPt>
          <c:dLbls>
            <c:numFmt formatCode="0%" sourceLinked="0"/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Sheet1!$B$2:$B$7</c:f>
              <c:numCache>
                <c:formatCode>0.0%</c:formatCode>
                <c:ptCount val="6"/>
                <c:pt idx="0">
                  <c:v>0.24</c:v>
                </c:pt>
                <c:pt idx="1">
                  <c:v>0.16</c:v>
                </c:pt>
                <c:pt idx="2">
                  <c:v>0.24</c:v>
                </c:pt>
                <c:pt idx="3">
                  <c:v>0.39</c:v>
                </c:pt>
                <c:pt idx="4">
                  <c:v>0.43</c:v>
                </c:pt>
                <c:pt idx="5">
                  <c:v>0.313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453120"/>
        <c:axId val="94463104"/>
      </c:lineChart>
      <c:catAx>
        <c:axId val="94453120"/>
        <c:scaling>
          <c:orientation val="minMax"/>
        </c:scaling>
        <c:delete val="0"/>
        <c:axPos val="b"/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94463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4631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445312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47735320830967"/>
          <c:y val="6.0030963871451556E-2"/>
          <c:w val="0.81966151180121261"/>
          <c:h val="0.8248434268297107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 Cost/MWH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bg1">
                  <a:lumMod val="85000"/>
                </a:schemeClr>
              </a:solidFill>
            </c:spPr>
          </c:marker>
          <c:dPt>
            <c:idx val="2"/>
            <c:marker>
              <c:symbol val="diamond"/>
              <c:size val="12"/>
            </c:marker>
            <c:bubble3D val="0"/>
          </c:dPt>
          <c:dPt>
            <c:idx val="19"/>
            <c:marker>
              <c:symbol val="diamond"/>
              <c:size val="7"/>
            </c:marker>
            <c:bubble3D val="0"/>
          </c:dPt>
          <c:dPt>
            <c:idx val="20"/>
            <c:marker>
              <c:symbol val="diamond"/>
              <c:size val="12"/>
            </c:marker>
            <c:bubble3D val="0"/>
          </c:dPt>
          <c:dPt>
            <c:idx val="25"/>
            <c:marker>
              <c:symbol val="diamond"/>
              <c:size val="7"/>
            </c:marker>
            <c:bubble3D val="0"/>
          </c:dPt>
          <c:dPt>
            <c:idx val="26"/>
            <c:marker>
              <c:symbol val="diamond"/>
              <c:size val="12"/>
            </c:marker>
            <c:bubble3D val="0"/>
          </c:dPt>
          <c:dPt>
            <c:idx val="27"/>
            <c:marker>
              <c:symbol val="diamond"/>
              <c:size val="7"/>
            </c:marker>
            <c:bubble3D val="0"/>
          </c:dPt>
          <c:dPt>
            <c:idx val="28"/>
            <c:marker>
              <c:symbol val="diamond"/>
              <c:size val="12"/>
            </c:marker>
            <c:bubble3D val="0"/>
          </c:dPt>
          <c:dPt>
            <c:idx val="36"/>
            <c:marker>
              <c:symbol val="diamond"/>
              <c:size val="7"/>
            </c:marker>
            <c:bubble3D val="0"/>
          </c:dPt>
          <c:dPt>
            <c:idx val="37"/>
            <c:marker>
              <c:symbol val="diamond"/>
              <c:size val="12"/>
            </c:marker>
            <c:bubble3D val="0"/>
          </c:dPt>
          <c:xVal>
            <c:numRef>
              <c:f>Sheet1!$A$2:$A$58</c:f>
              <c:numCache>
                <c:formatCode>General</c:formatCode>
                <c:ptCount val="57"/>
                <c:pt idx="0">
                  <c:v>500</c:v>
                </c:pt>
                <c:pt idx="1">
                  <c:v>560</c:v>
                </c:pt>
                <c:pt idx="2">
                  <c:v>591.79999999999995</c:v>
                </c:pt>
                <c:pt idx="3">
                  <c:v>601.79999999999995</c:v>
                </c:pt>
                <c:pt idx="4">
                  <c:v>619</c:v>
                </c:pt>
                <c:pt idx="5">
                  <c:v>685</c:v>
                </c:pt>
                <c:pt idx="6">
                  <c:v>730.8</c:v>
                </c:pt>
                <c:pt idx="7">
                  <c:v>744</c:v>
                </c:pt>
                <c:pt idx="8">
                  <c:v>769</c:v>
                </c:pt>
                <c:pt idx="9">
                  <c:v>802</c:v>
                </c:pt>
                <c:pt idx="10">
                  <c:v>813</c:v>
                </c:pt>
                <c:pt idx="11">
                  <c:v>894</c:v>
                </c:pt>
                <c:pt idx="12">
                  <c:v>911.2</c:v>
                </c:pt>
                <c:pt idx="13">
                  <c:v>966</c:v>
                </c:pt>
                <c:pt idx="14">
                  <c:v>967</c:v>
                </c:pt>
                <c:pt idx="15">
                  <c:v>1022</c:v>
                </c:pt>
                <c:pt idx="16">
                  <c:v>1041.5999999999999</c:v>
                </c:pt>
                <c:pt idx="17">
                  <c:v>1052.5999999999999</c:v>
                </c:pt>
                <c:pt idx="18">
                  <c:v>1107</c:v>
                </c:pt>
                <c:pt idx="19">
                  <c:v>1125</c:v>
                </c:pt>
                <c:pt idx="20">
                  <c:v>1130</c:v>
                </c:pt>
                <c:pt idx="21">
                  <c:v>1152</c:v>
                </c:pt>
                <c:pt idx="22">
                  <c:v>1169.4000000000001</c:v>
                </c:pt>
                <c:pt idx="23">
                  <c:v>1172</c:v>
                </c:pt>
                <c:pt idx="24">
                  <c:v>1190</c:v>
                </c:pt>
                <c:pt idx="25">
                  <c:v>1240</c:v>
                </c:pt>
                <c:pt idx="26">
                  <c:v>1246</c:v>
                </c:pt>
                <c:pt idx="27">
                  <c:v>1298.4000000000001</c:v>
                </c:pt>
                <c:pt idx="28">
                  <c:v>1484.4</c:v>
                </c:pt>
                <c:pt idx="29">
                  <c:v>1644.8</c:v>
                </c:pt>
                <c:pt idx="30">
                  <c:v>1711.8</c:v>
                </c:pt>
                <c:pt idx="31">
                  <c:v>1716.2</c:v>
                </c:pt>
                <c:pt idx="32">
                  <c:v>1750.6</c:v>
                </c:pt>
                <c:pt idx="33">
                  <c:v>1752.4</c:v>
                </c:pt>
                <c:pt idx="34">
                  <c:v>1759</c:v>
                </c:pt>
                <c:pt idx="35">
                  <c:v>1779.2</c:v>
                </c:pt>
                <c:pt idx="36">
                  <c:v>1779.6</c:v>
                </c:pt>
                <c:pt idx="37">
                  <c:v>1822.4</c:v>
                </c:pt>
                <c:pt idx="38">
                  <c:v>1824</c:v>
                </c:pt>
                <c:pt idx="39">
                  <c:v>1855.2</c:v>
                </c:pt>
                <c:pt idx="40">
                  <c:v>1860.4</c:v>
                </c:pt>
                <c:pt idx="41">
                  <c:v>2089.4</c:v>
                </c:pt>
                <c:pt idx="42">
                  <c:v>2107</c:v>
                </c:pt>
                <c:pt idx="43">
                  <c:v>2199.4</c:v>
                </c:pt>
                <c:pt idx="44">
                  <c:v>2202.1999999999998</c:v>
                </c:pt>
                <c:pt idx="45">
                  <c:v>2222</c:v>
                </c:pt>
                <c:pt idx="46">
                  <c:v>2227.4</c:v>
                </c:pt>
                <c:pt idx="47">
                  <c:v>2240</c:v>
                </c:pt>
                <c:pt idx="48">
                  <c:v>2250</c:v>
                </c:pt>
                <c:pt idx="49">
                  <c:v>2264.4</c:v>
                </c:pt>
                <c:pt idx="50">
                  <c:v>2267</c:v>
                </c:pt>
                <c:pt idx="51">
                  <c:v>2283.1999999999998</c:v>
                </c:pt>
                <c:pt idx="52">
                  <c:v>2285</c:v>
                </c:pt>
                <c:pt idx="53">
                  <c:v>2302</c:v>
                </c:pt>
                <c:pt idx="54">
                  <c:v>2380</c:v>
                </c:pt>
                <c:pt idx="55">
                  <c:v>2500.6</c:v>
                </c:pt>
                <c:pt idx="56">
                  <c:v>2501.6</c:v>
                </c:pt>
              </c:numCache>
            </c:numRef>
          </c:xVal>
          <c:yVal>
            <c:numRef>
              <c:f>Sheet1!$B$2:$B$58</c:f>
              <c:numCache>
                <c:formatCode>"$"#,##0.00</c:formatCode>
                <c:ptCount val="57"/>
                <c:pt idx="1">
                  <c:v>28.449357957004761</c:v>
                </c:pt>
                <c:pt idx="2">
                  <c:v>30.50500656725643</c:v>
                </c:pt>
                <c:pt idx="3">
                  <c:v>27.83</c:v>
                </c:pt>
                <c:pt idx="4">
                  <c:v>37.17993981259832</c:v>
                </c:pt>
                <c:pt idx="5">
                  <c:v>28.0592654028436</c:v>
                </c:pt>
                <c:pt idx="6">
                  <c:v>27.742228013029312</c:v>
                </c:pt>
                <c:pt idx="7">
                  <c:v>24.855299003322258</c:v>
                </c:pt>
                <c:pt idx="8">
                  <c:v>27.73208768494343</c:v>
                </c:pt>
                <c:pt idx="9">
                  <c:v>23.902637265494548</c:v>
                </c:pt>
                <c:pt idx="10">
                  <c:v>23.992762388818296</c:v>
                </c:pt>
                <c:pt idx="11">
                  <c:v>20.830092617377808</c:v>
                </c:pt>
                <c:pt idx="12">
                  <c:v>17.214201209948467</c:v>
                </c:pt>
                <c:pt idx="13">
                  <c:v>17.315624056908813</c:v>
                </c:pt>
                <c:pt idx="14">
                  <c:v>18.531202110287651</c:v>
                </c:pt>
                <c:pt idx="15">
                  <c:v>17.984225531755261</c:v>
                </c:pt>
                <c:pt idx="16">
                  <c:v>21.70324744376278</c:v>
                </c:pt>
                <c:pt idx="17">
                  <c:v>32.69649363727914</c:v>
                </c:pt>
                <c:pt idx="18">
                  <c:v>27.700684253173673</c:v>
                </c:pt>
                <c:pt idx="19">
                  <c:v>22.690306446194619</c:v>
                </c:pt>
                <c:pt idx="20">
                  <c:v>18.120215053763442</c:v>
                </c:pt>
                <c:pt idx="21">
                  <c:v>15.909974905897114</c:v>
                </c:pt>
                <c:pt idx="22">
                  <c:v>23.042788556917827</c:v>
                </c:pt>
                <c:pt idx="23">
                  <c:v>16.60722015556307</c:v>
                </c:pt>
                <c:pt idx="24">
                  <c:v>17.779164377918153</c:v>
                </c:pt>
                <c:pt idx="25">
                  <c:v>15.25368499056858</c:v>
                </c:pt>
                <c:pt idx="26">
                  <c:v>21.13</c:v>
                </c:pt>
                <c:pt idx="27">
                  <c:v>16.908680060013907</c:v>
                </c:pt>
                <c:pt idx="28">
                  <c:v>19.45</c:v>
                </c:pt>
                <c:pt idx="29">
                  <c:v>14.821867544013864</c:v>
                </c:pt>
                <c:pt idx="30">
                  <c:v>15.901670709314715</c:v>
                </c:pt>
                <c:pt idx="31">
                  <c:v>15.722238132741461</c:v>
                </c:pt>
                <c:pt idx="32">
                  <c:v>15.050225269774291</c:v>
                </c:pt>
                <c:pt idx="33">
                  <c:v>16.12067606165758</c:v>
                </c:pt>
                <c:pt idx="34">
                  <c:v>16.140650154059283</c:v>
                </c:pt>
                <c:pt idx="35">
                  <c:v>19.284774097470756</c:v>
                </c:pt>
                <c:pt idx="36">
                  <c:v>13.267474158014975</c:v>
                </c:pt>
                <c:pt idx="37">
                  <c:v>18.829999999999998</c:v>
                </c:pt>
                <c:pt idx="38">
                  <c:v>13.304246284501062</c:v>
                </c:pt>
                <c:pt idx="39">
                  <c:v>14.19718309859155</c:v>
                </c:pt>
                <c:pt idx="40">
                  <c:v>14.846010346090459</c:v>
                </c:pt>
                <c:pt idx="41">
                  <c:v>16.948605569701463</c:v>
                </c:pt>
                <c:pt idx="42">
                  <c:v>16.296027678113788</c:v>
                </c:pt>
                <c:pt idx="43">
                  <c:v>13.386644032478262</c:v>
                </c:pt>
                <c:pt idx="44">
                  <c:v>12.655135221295362</c:v>
                </c:pt>
                <c:pt idx="45">
                  <c:v>11.876273174096749</c:v>
                </c:pt>
                <c:pt idx="46">
                  <c:v>13.322098447017506</c:v>
                </c:pt>
                <c:pt idx="47">
                  <c:v>19.767742404948155</c:v>
                </c:pt>
                <c:pt idx="48">
                  <c:v>13.378548634273866</c:v>
                </c:pt>
                <c:pt idx="49">
                  <c:v>13.326082732065421</c:v>
                </c:pt>
                <c:pt idx="50">
                  <c:v>12.74208705832269</c:v>
                </c:pt>
                <c:pt idx="51">
                  <c:v>15.874463322446882</c:v>
                </c:pt>
                <c:pt idx="52">
                  <c:v>13.100176938439439</c:v>
                </c:pt>
                <c:pt idx="53">
                  <c:v>11.281940342332073</c:v>
                </c:pt>
                <c:pt idx="54">
                  <c:v>11.44744903083258</c:v>
                </c:pt>
                <c:pt idx="55">
                  <c:v>17.248436233386744</c:v>
                </c:pt>
                <c:pt idx="56">
                  <c:v>16.023883791541536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 Cost/MWH</c:v>
                </c:pt>
              </c:strCache>
            </c:strRef>
          </c:tx>
          <c:spPr>
            <a:ln w="28575">
              <a:solidFill>
                <a:srgbClr val="00FF00"/>
              </a:solidFill>
            </a:ln>
          </c:spPr>
          <c:marker>
            <c:symbol val="none"/>
          </c:marker>
          <c:xVal>
            <c:numRef>
              <c:f>Sheet1!$A$2:$A$58</c:f>
              <c:numCache>
                <c:formatCode>General</c:formatCode>
                <c:ptCount val="57"/>
                <c:pt idx="0">
                  <c:v>500</c:v>
                </c:pt>
                <c:pt idx="1">
                  <c:v>560</c:v>
                </c:pt>
                <c:pt idx="2">
                  <c:v>591.79999999999995</c:v>
                </c:pt>
                <c:pt idx="3">
                  <c:v>601.79999999999995</c:v>
                </c:pt>
                <c:pt idx="4">
                  <c:v>619</c:v>
                </c:pt>
                <c:pt idx="5">
                  <c:v>685</c:v>
                </c:pt>
                <c:pt idx="6">
                  <c:v>730.8</c:v>
                </c:pt>
                <c:pt idx="7">
                  <c:v>744</c:v>
                </c:pt>
                <c:pt idx="8">
                  <c:v>769</c:v>
                </c:pt>
                <c:pt idx="9">
                  <c:v>802</c:v>
                </c:pt>
                <c:pt idx="10">
                  <c:v>813</c:v>
                </c:pt>
                <c:pt idx="11">
                  <c:v>894</c:v>
                </c:pt>
                <c:pt idx="12">
                  <c:v>911.2</c:v>
                </c:pt>
                <c:pt idx="13">
                  <c:v>966</c:v>
                </c:pt>
                <c:pt idx="14">
                  <c:v>967</c:v>
                </c:pt>
                <c:pt idx="15">
                  <c:v>1022</c:v>
                </c:pt>
                <c:pt idx="16">
                  <c:v>1041.5999999999999</c:v>
                </c:pt>
                <c:pt idx="17">
                  <c:v>1052.5999999999999</c:v>
                </c:pt>
                <c:pt idx="18">
                  <c:v>1107</c:v>
                </c:pt>
                <c:pt idx="19">
                  <c:v>1125</c:v>
                </c:pt>
                <c:pt idx="20">
                  <c:v>1130</c:v>
                </c:pt>
                <c:pt idx="21">
                  <c:v>1152</c:v>
                </c:pt>
                <c:pt idx="22">
                  <c:v>1169.4000000000001</c:v>
                </c:pt>
                <c:pt idx="23">
                  <c:v>1172</c:v>
                </c:pt>
                <c:pt idx="24">
                  <c:v>1190</c:v>
                </c:pt>
                <c:pt idx="25">
                  <c:v>1240</c:v>
                </c:pt>
                <c:pt idx="26">
                  <c:v>1246</c:v>
                </c:pt>
                <c:pt idx="27">
                  <c:v>1298.4000000000001</c:v>
                </c:pt>
                <c:pt idx="28">
                  <c:v>1484.4</c:v>
                </c:pt>
                <c:pt idx="29">
                  <c:v>1644.8</c:v>
                </c:pt>
                <c:pt idx="30">
                  <c:v>1711.8</c:v>
                </c:pt>
                <c:pt idx="31">
                  <c:v>1716.2</c:v>
                </c:pt>
                <c:pt idx="32">
                  <c:v>1750.6</c:v>
                </c:pt>
                <c:pt idx="33">
                  <c:v>1752.4</c:v>
                </c:pt>
                <c:pt idx="34">
                  <c:v>1759</c:v>
                </c:pt>
                <c:pt idx="35">
                  <c:v>1779.2</c:v>
                </c:pt>
                <c:pt idx="36">
                  <c:v>1779.6</c:v>
                </c:pt>
                <c:pt idx="37">
                  <c:v>1822.4</c:v>
                </c:pt>
                <c:pt idx="38">
                  <c:v>1824</c:v>
                </c:pt>
                <c:pt idx="39">
                  <c:v>1855.2</c:v>
                </c:pt>
                <c:pt idx="40">
                  <c:v>1860.4</c:v>
                </c:pt>
                <c:pt idx="41">
                  <c:v>2089.4</c:v>
                </c:pt>
                <c:pt idx="42">
                  <c:v>2107</c:v>
                </c:pt>
                <c:pt idx="43">
                  <c:v>2199.4</c:v>
                </c:pt>
                <c:pt idx="44">
                  <c:v>2202.1999999999998</c:v>
                </c:pt>
                <c:pt idx="45">
                  <c:v>2222</c:v>
                </c:pt>
                <c:pt idx="46">
                  <c:v>2227.4</c:v>
                </c:pt>
                <c:pt idx="47">
                  <c:v>2240</c:v>
                </c:pt>
                <c:pt idx="48">
                  <c:v>2250</c:v>
                </c:pt>
                <c:pt idx="49">
                  <c:v>2264.4</c:v>
                </c:pt>
                <c:pt idx="50">
                  <c:v>2267</c:v>
                </c:pt>
                <c:pt idx="51">
                  <c:v>2283.1999999999998</c:v>
                </c:pt>
                <c:pt idx="52">
                  <c:v>2285</c:v>
                </c:pt>
                <c:pt idx="53">
                  <c:v>2302</c:v>
                </c:pt>
                <c:pt idx="54">
                  <c:v>2380</c:v>
                </c:pt>
                <c:pt idx="55">
                  <c:v>2500.6</c:v>
                </c:pt>
                <c:pt idx="56">
                  <c:v>2501.6</c:v>
                </c:pt>
              </c:numCache>
            </c:numRef>
          </c:xVal>
          <c:yVal>
            <c:numRef>
              <c:f>Sheet1!$C$2:$C$58</c:f>
              <c:numCache>
                <c:formatCode>"$"#,##0.00</c:formatCode>
                <c:ptCount val="57"/>
                <c:pt idx="0">
                  <c:v>27.68</c:v>
                </c:pt>
                <c:pt idx="1">
                  <c:v>25.97</c:v>
                </c:pt>
                <c:pt idx="2">
                  <c:v>25.1</c:v>
                </c:pt>
                <c:pt idx="3">
                  <c:v>24.84</c:v>
                </c:pt>
                <c:pt idx="4">
                  <c:v>24.39</c:v>
                </c:pt>
                <c:pt idx="5">
                  <c:v>22.75</c:v>
                </c:pt>
                <c:pt idx="6">
                  <c:v>21.68</c:v>
                </c:pt>
                <c:pt idx="7">
                  <c:v>21.39</c:v>
                </c:pt>
                <c:pt idx="8">
                  <c:v>20.84</c:v>
                </c:pt>
                <c:pt idx="9">
                  <c:v>20.14</c:v>
                </c:pt>
                <c:pt idx="10">
                  <c:v>19.920000000000002</c:v>
                </c:pt>
                <c:pt idx="11">
                  <c:v>18.36</c:v>
                </c:pt>
                <c:pt idx="12">
                  <c:v>18.05</c:v>
                </c:pt>
                <c:pt idx="13">
                  <c:v>17.11</c:v>
                </c:pt>
                <c:pt idx="14">
                  <c:v>17.100000000000001</c:v>
                </c:pt>
                <c:pt idx="15">
                  <c:v>16.23</c:v>
                </c:pt>
                <c:pt idx="16">
                  <c:v>15.94</c:v>
                </c:pt>
                <c:pt idx="17">
                  <c:v>15.78</c:v>
                </c:pt>
                <c:pt idx="18">
                  <c:v>15.03</c:v>
                </c:pt>
                <c:pt idx="19">
                  <c:v>14.8</c:v>
                </c:pt>
                <c:pt idx="20">
                  <c:v>14.74</c:v>
                </c:pt>
                <c:pt idx="21">
                  <c:v>14.46</c:v>
                </c:pt>
                <c:pt idx="22">
                  <c:v>14.25</c:v>
                </c:pt>
                <c:pt idx="23">
                  <c:v>14.22</c:v>
                </c:pt>
                <c:pt idx="24">
                  <c:v>14.01</c:v>
                </c:pt>
                <c:pt idx="25">
                  <c:v>13.47</c:v>
                </c:pt>
                <c:pt idx="26">
                  <c:v>13.4</c:v>
                </c:pt>
                <c:pt idx="27">
                  <c:v>12.89</c:v>
                </c:pt>
                <c:pt idx="28">
                  <c:v>11.45</c:v>
                </c:pt>
                <c:pt idx="29">
                  <c:v>10.64</c:v>
                </c:pt>
                <c:pt idx="30">
                  <c:v>10.4</c:v>
                </c:pt>
                <c:pt idx="31">
                  <c:v>10.38</c:v>
                </c:pt>
                <c:pt idx="32">
                  <c:v>10.28</c:v>
                </c:pt>
                <c:pt idx="33">
                  <c:v>10.28</c:v>
                </c:pt>
                <c:pt idx="34">
                  <c:v>10.26</c:v>
                </c:pt>
                <c:pt idx="35">
                  <c:v>10.210000000000001</c:v>
                </c:pt>
                <c:pt idx="36">
                  <c:v>10.210000000000001</c:v>
                </c:pt>
                <c:pt idx="37">
                  <c:v>10.11</c:v>
                </c:pt>
                <c:pt idx="38">
                  <c:v>10.11</c:v>
                </c:pt>
                <c:pt idx="39">
                  <c:v>10.050000000000001</c:v>
                </c:pt>
                <c:pt idx="40">
                  <c:v>10.039999999999999</c:v>
                </c:pt>
                <c:pt idx="41">
                  <c:v>9.83</c:v>
                </c:pt>
                <c:pt idx="42">
                  <c:v>9.83</c:v>
                </c:pt>
                <c:pt idx="43">
                  <c:v>9.83</c:v>
                </c:pt>
                <c:pt idx="44">
                  <c:v>9.83</c:v>
                </c:pt>
                <c:pt idx="45">
                  <c:v>9.84</c:v>
                </c:pt>
                <c:pt idx="46">
                  <c:v>9.84</c:v>
                </c:pt>
                <c:pt idx="47">
                  <c:v>9.84</c:v>
                </c:pt>
                <c:pt idx="48">
                  <c:v>9.84</c:v>
                </c:pt>
                <c:pt idx="49">
                  <c:v>9.85</c:v>
                </c:pt>
                <c:pt idx="50">
                  <c:v>9.85</c:v>
                </c:pt>
                <c:pt idx="51">
                  <c:v>9.85</c:v>
                </c:pt>
                <c:pt idx="52">
                  <c:v>9.86</c:v>
                </c:pt>
                <c:pt idx="53">
                  <c:v>9.86</c:v>
                </c:pt>
                <c:pt idx="54">
                  <c:v>9.89</c:v>
                </c:pt>
                <c:pt idx="55">
                  <c:v>9.93</c:v>
                </c:pt>
                <c:pt idx="56">
                  <c:v>9.93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204800"/>
        <c:axId val="90214784"/>
      </c:scatterChart>
      <c:valAx>
        <c:axId val="90204800"/>
        <c:scaling>
          <c:orientation val="minMax"/>
          <c:max val="2500"/>
          <c:min val="5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2"/>
                </a:solidFill>
              </a:defRPr>
            </a:pPr>
            <a:endParaRPr lang="en-US"/>
          </a:p>
        </c:txPr>
        <c:crossAx val="90214784"/>
        <c:crosses val="autoZero"/>
        <c:crossBetween val="midCat"/>
        <c:majorUnit val="500"/>
      </c:valAx>
      <c:valAx>
        <c:axId val="90214784"/>
        <c:scaling>
          <c:orientation val="minMax"/>
          <c:max val="45"/>
          <c:min val="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accent2"/>
                    </a:solidFill>
                  </a:defRPr>
                </a:pPr>
                <a:r>
                  <a:rPr lang="en-US" sz="1200" dirty="0" smtClean="0">
                    <a:solidFill>
                      <a:schemeClr val="accent2"/>
                    </a:solidFill>
                  </a:rPr>
                  <a:t>Operating Cost/MWH</a:t>
                </a:r>
                <a:endParaRPr lang="en-US" sz="1200" dirty="0">
                  <a:solidFill>
                    <a:schemeClr val="accent2"/>
                  </a:solidFill>
                </a:endParaRPr>
              </a:p>
            </c:rich>
          </c:tx>
          <c:layout>
            <c:manualLayout>
              <c:xMode val="edge"/>
              <c:yMode val="edge"/>
              <c:x val="1.4187016503571535E-2"/>
              <c:y val="0.19933427676379159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2"/>
                </a:solidFill>
              </a:defRPr>
            </a:pPr>
            <a:endParaRPr lang="en-US"/>
          </a:p>
        </c:txPr>
        <c:crossAx val="90204800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67" tIns="47185" rIns="94367" bIns="47185" numCol="1" anchor="t" anchorCtr="0" compatLnSpc="1">
            <a:prstTxWarp prst="textNoShape">
              <a:avLst/>
            </a:prstTxWarp>
          </a:bodyPr>
          <a:lstStyle>
            <a:lvl1pPr defTabSz="943723"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1" y="3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67" tIns="47185" rIns="94367" bIns="47185" numCol="1" anchor="t" anchorCtr="0" compatLnSpc="1">
            <a:prstTxWarp prst="textNoShape">
              <a:avLst/>
            </a:prstTxWarp>
          </a:bodyPr>
          <a:lstStyle>
            <a:lvl1pPr algn="r" defTabSz="943723">
              <a:defRPr sz="1300" b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C9C9355-AB0D-43BE-A954-961E5B171D3E}" type="datetime1">
              <a:rPr lang="en-US"/>
              <a:pPr>
                <a:defRPr/>
              </a:pPr>
              <a:t>6/1/2016</a:t>
            </a:fld>
            <a:endParaRPr lang="en-US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182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67" tIns="47185" rIns="94367" bIns="47185" numCol="1" anchor="b" anchorCtr="0" compatLnSpc="1">
            <a:prstTxWarp prst="textNoShape">
              <a:avLst/>
            </a:prstTxWarp>
          </a:bodyPr>
          <a:lstStyle>
            <a:lvl1pPr defTabSz="943723"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1" y="8829182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67" tIns="47185" rIns="94367" bIns="47185" numCol="1" anchor="b" anchorCtr="0" compatLnSpc="1">
            <a:prstTxWarp prst="textNoShape">
              <a:avLst/>
            </a:prstTxWarp>
          </a:bodyPr>
          <a:lstStyle>
            <a:lvl1pPr algn="r" defTabSz="943723">
              <a:defRPr sz="1300" b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97D4BFB-A05E-44AA-B667-4FFA43313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77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67" tIns="47185" rIns="94367" bIns="47185" numCol="1" anchor="t" anchorCtr="0" compatLnSpc="1">
            <a:prstTxWarp prst="textNoShape">
              <a:avLst/>
            </a:prstTxWarp>
          </a:bodyPr>
          <a:lstStyle>
            <a:lvl1pPr defTabSz="943723"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1" y="3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67" tIns="47185" rIns="94367" bIns="47185" numCol="1" anchor="t" anchorCtr="0" compatLnSpc="1">
            <a:prstTxWarp prst="textNoShape">
              <a:avLst/>
            </a:prstTxWarp>
          </a:bodyPr>
          <a:lstStyle>
            <a:lvl1pPr algn="r" defTabSz="943723">
              <a:defRPr sz="1300" b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2CD498C-AE1E-4D04-BD89-393019661BE5}" type="datetime1">
              <a:rPr lang="en-US"/>
              <a:pPr>
                <a:defRPr/>
              </a:pPr>
              <a:t>6/1/2016</a:t>
            </a:fld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8200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590"/>
            <a:ext cx="5621338" cy="418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67" tIns="47185" rIns="94367" bIns="47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182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67" tIns="47185" rIns="94367" bIns="47185" numCol="1" anchor="b" anchorCtr="0" compatLnSpc="1">
            <a:prstTxWarp prst="textNoShape">
              <a:avLst/>
            </a:prstTxWarp>
          </a:bodyPr>
          <a:lstStyle>
            <a:lvl1pPr defTabSz="943723"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1" y="8829182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67" tIns="47185" rIns="94367" bIns="47185" numCol="1" anchor="b" anchorCtr="0" compatLnSpc="1">
            <a:prstTxWarp prst="textNoShape">
              <a:avLst/>
            </a:prstTxWarp>
          </a:bodyPr>
          <a:lstStyle>
            <a:lvl1pPr algn="r" defTabSz="943723">
              <a:defRPr sz="1300" b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BAC7BC2-94C8-4CA0-80B3-EDF1F6ED3F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05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589" eaLnBrk="0" hangingPunct="0">
              <a:defRPr>
                <a:solidFill>
                  <a:srgbClr val="0048B9"/>
                </a:solidFill>
                <a:latin typeface="Arial" charset="0"/>
              </a:defRPr>
            </a:lvl1pPr>
            <a:lvl2pPr marL="742732" indent="-285666" defTabSz="931589" eaLnBrk="0" hangingPunct="0">
              <a:defRPr>
                <a:solidFill>
                  <a:srgbClr val="0048B9"/>
                </a:solidFill>
                <a:latin typeface="Arial" charset="0"/>
              </a:defRPr>
            </a:lvl2pPr>
            <a:lvl3pPr marL="1142666" indent="-228534" defTabSz="931589" eaLnBrk="0" hangingPunct="0">
              <a:defRPr>
                <a:solidFill>
                  <a:srgbClr val="0048B9"/>
                </a:solidFill>
                <a:latin typeface="Arial" charset="0"/>
              </a:defRPr>
            </a:lvl3pPr>
            <a:lvl4pPr marL="1599731" indent="-228534" defTabSz="931589" eaLnBrk="0" hangingPunct="0">
              <a:defRPr>
                <a:solidFill>
                  <a:srgbClr val="0048B9"/>
                </a:solidFill>
                <a:latin typeface="Arial" charset="0"/>
              </a:defRPr>
            </a:lvl4pPr>
            <a:lvl5pPr marL="2056798" indent="-228534" defTabSz="931589" eaLnBrk="0" hangingPunct="0">
              <a:defRPr>
                <a:solidFill>
                  <a:srgbClr val="0048B9"/>
                </a:solidFill>
                <a:latin typeface="Arial" charset="0"/>
              </a:defRPr>
            </a:lvl5pPr>
            <a:lvl6pPr marL="2513864" indent="-228534" defTabSz="93158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6pPr>
            <a:lvl7pPr marL="2970929" indent="-228534" defTabSz="93158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7pPr>
            <a:lvl8pPr marL="3427996" indent="-228534" defTabSz="93158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8pPr>
            <a:lvl9pPr marL="3885061" indent="-228534" defTabSz="93158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9pPr>
          </a:lstStyle>
          <a:p>
            <a:pPr eaLnBrk="1" hangingPunct="1"/>
            <a:fld id="{EACA5CC9-61C2-4A0B-BEB3-F47555A644CE}" type="slidenum">
              <a:rPr lang="en-US" altLang="en-US">
                <a:solidFill>
                  <a:schemeClr val="tx1"/>
                </a:solidFill>
              </a:rPr>
              <a:pPr eaLnBrk="1" hangingPunct="1"/>
              <a:t>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C7BC2-94C8-4CA0-80B3-EDF1F6ED3F0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5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C7BC2-94C8-4CA0-80B3-EDF1F6ED3F0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81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C7BC2-94C8-4CA0-80B3-EDF1F6ED3F0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3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C7BC2-94C8-4CA0-80B3-EDF1F6ED3F0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5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2AECA-D4DD-4063-99DE-50206B3EDE00}" type="datetime1">
              <a:rPr lang="en-US"/>
              <a:pPr>
                <a:defRPr/>
              </a:pPr>
              <a:t>6/1/2016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C2467-E514-4A90-8713-AC418E34B7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1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8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238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988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714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93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1" y="892176"/>
            <a:ext cx="2074863" cy="5127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6" y="892176"/>
            <a:ext cx="6073775" cy="5127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93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2176"/>
            <a:ext cx="8228013" cy="814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4175" y="1885950"/>
            <a:ext cx="4038600" cy="4133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75175" y="1885950"/>
            <a:ext cx="4040188" cy="413385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0644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2176"/>
            <a:ext cx="8228013" cy="814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4175" y="1885950"/>
            <a:ext cx="4038600" cy="4133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575175" y="1885950"/>
            <a:ext cx="4040188" cy="413385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4324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4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16592-DCA3-47B6-A680-254C6A5542EB}" type="datetime1">
              <a:rPr lang="en-US"/>
              <a:pPr>
                <a:defRPr/>
              </a:pPr>
              <a:t>6/1/2016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4306-5E4C-46DD-B4EF-7B1B241008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5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0"/>
            <a:ext cx="91455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3923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nee_signature_3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30201"/>
            <a:ext cx="2082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nee_signature_3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9" y="331789"/>
            <a:ext cx="21113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5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39939" y="3581400"/>
            <a:ext cx="6748463" cy="609600"/>
          </a:xfrm>
        </p:spPr>
        <p:txBody>
          <a:bodyPr lIns="0"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155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97076" y="2133602"/>
            <a:ext cx="6791325" cy="1470025"/>
          </a:xfrm>
          <a:ln algn="ctr"/>
        </p:spPr>
        <p:txBody>
          <a:bodyPr lIns="0" anchor="ctr" anchorCtr="0"/>
          <a:lstStyle>
            <a:lvl1pPr algn="l">
              <a:lnSpc>
                <a:spcPct val="80000"/>
              </a:lnSpc>
              <a:defRPr sz="2600" u="none">
                <a:solidFill>
                  <a:srgbClr val="8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7811E-C0A3-4519-9B13-933903DCD8DC}" type="datetime1">
              <a:rPr lang="en-US"/>
              <a:pPr>
                <a:defRPr/>
              </a:pPr>
              <a:t>6/1/2016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9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D1CA3-A9C0-4115-A200-48601228A7E0}" type="datetime1">
              <a:rPr lang="en-US"/>
              <a:pPr>
                <a:defRPr/>
              </a:pPr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9191AB-3F19-4154-A0AB-74107E1CB6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3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0"/>
            <a:ext cx="91455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3923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3" descr="nee_signature_3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9" y="331789"/>
            <a:ext cx="21113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3"/>
          <p:cNvSpPr txBox="1">
            <a:spLocks noChangeArrowheads="1"/>
          </p:cNvSpPr>
          <p:nvPr userDrawn="1"/>
        </p:nvSpPr>
        <p:spPr bwMode="auto">
          <a:xfrm>
            <a:off x="422276" y="6602414"/>
            <a:ext cx="21113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65D4207F-C260-4C0F-858E-A0F17B25B197}" type="slidenum">
              <a:rPr lang="en-US" altLang="en-US" sz="1000" b="0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9938" y="3581400"/>
            <a:ext cx="6748463" cy="609600"/>
          </a:xfrm>
        </p:spPr>
        <p:txBody>
          <a:bodyPr lIns="0"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97076" y="2133601"/>
            <a:ext cx="6791325" cy="1470025"/>
          </a:xfrm>
          <a:extLst/>
        </p:spPr>
        <p:txBody>
          <a:bodyPr lIns="0" anchor="ctr" anchorCtr="0"/>
          <a:lstStyle>
            <a:lvl1pPr algn="l">
              <a:lnSpc>
                <a:spcPct val="80000"/>
              </a:lnSpc>
              <a:defRPr sz="2600" u="none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949450" y="4248150"/>
            <a:ext cx="4171951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2200" b="1">
                <a:solidFill>
                  <a:srgbClr val="0048B9"/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7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95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88595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1885950"/>
            <a:ext cx="4040188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7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92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1D5B2B4-C83C-4452-AA5F-C632BCA1599C}" type="datetime1">
              <a:rPr lang="en-US"/>
              <a:pPr>
                <a:defRPr/>
              </a:pPr>
              <a:t>6/1/2016</a:t>
            </a:fld>
            <a:endParaRPr lang="en-US" dirty="0"/>
          </a:p>
        </p:txBody>
      </p:sp>
      <p:sp>
        <p:nvSpPr>
          <p:cNvPr id="2492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92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CED5F26-132E-4C89-90EA-714D656EDE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92176"/>
            <a:ext cx="822801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 in Arial 24 bold underlined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885950"/>
            <a:ext cx="8231188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49450" y="4248150"/>
            <a:ext cx="4171951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>
                <a:solidFill>
                  <a:schemeClr val="accent2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9467AFB-DD87-4F95-B5B1-382CA891D65A}" type="datetime1">
              <a:rPr lang="en-US"/>
              <a:pPr>
                <a:defRPr/>
              </a:pPr>
              <a:t>6/1/2016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  <a:ea typeface="ＭＳ Ｐゴシック" charset="0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  <a:ea typeface="ＭＳ Ｐゴシック" charset="0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  <a:ea typeface="ＭＳ Ｐゴシック" charset="0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  <a:ea typeface="ＭＳ Ｐゴシック" charset="0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0000"/>
        </a:spcBef>
        <a:spcAft>
          <a:spcPct val="20000"/>
        </a:spcAft>
        <a:buChar char="•"/>
        <a:defRPr sz="2200" b="1">
          <a:solidFill>
            <a:srgbClr val="0048B9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20000"/>
        </a:spcAft>
        <a:buChar char="–"/>
        <a:defRPr sz="2000">
          <a:solidFill>
            <a:srgbClr val="0048B9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20000"/>
        </a:spcAft>
        <a:buBlip>
          <a:blip r:embed="rId4"/>
        </a:buBlip>
        <a:defRPr sz="2000">
          <a:solidFill>
            <a:srgbClr val="0048B9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80000"/>
        </a:lnSpc>
        <a:spcBef>
          <a:spcPct val="20000"/>
        </a:spcBef>
        <a:spcAft>
          <a:spcPct val="20000"/>
        </a:spcAft>
        <a:buChar char="–"/>
        <a:defRPr>
          <a:solidFill>
            <a:srgbClr val="0048B9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Arial" pitchFamily="34" charset="0"/>
          <a:ea typeface="+mn-ea"/>
          <a:cs typeface="+mn-cs"/>
        </a:defRPr>
      </a:lvl5pPr>
      <a:lvl6pPr marL="2514600" indent="-228600" algn="l" rtl="0" fontAlgn="base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6pPr>
      <a:lvl7pPr marL="2971800" indent="-228600" algn="l" rtl="0" fontAlgn="base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7pPr>
      <a:lvl8pPr marL="3429000" indent="-228600" algn="l" rtl="0" fontAlgn="base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8pPr>
      <a:lvl9pPr marL="3886200" indent="-228600" algn="l" rtl="0" fontAlgn="base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92176"/>
            <a:ext cx="822801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 in Arial 24 bold underlined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885950"/>
            <a:ext cx="8231188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  <p:sldLayoutId id="2147484178" r:id="rId13"/>
    <p:sldLayoutId id="214748417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0000"/>
        </a:spcBef>
        <a:spcAft>
          <a:spcPct val="20000"/>
        </a:spcAft>
        <a:buChar char="•"/>
        <a:defRPr sz="2200" b="1">
          <a:solidFill>
            <a:srgbClr val="0048B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20000"/>
        </a:spcAft>
        <a:buChar char="–"/>
        <a:defRPr sz="2000">
          <a:solidFill>
            <a:srgbClr val="0048B9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20000"/>
        </a:spcAft>
        <a:buBlip>
          <a:blip r:embed="rId16"/>
        </a:buBlip>
        <a:defRPr sz="2000">
          <a:solidFill>
            <a:srgbClr val="0048B9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20000"/>
        </a:spcBef>
        <a:spcAft>
          <a:spcPct val="20000"/>
        </a:spcAft>
        <a:buChar char="–"/>
        <a:defRPr>
          <a:solidFill>
            <a:srgbClr val="0048B9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5pPr>
      <a:lvl6pPr marL="2514600" indent="-228600" algn="l" rtl="0" fontAlgn="base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6pPr>
      <a:lvl7pPr marL="2971800" indent="-228600" algn="l" rtl="0" fontAlgn="base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7pPr>
      <a:lvl8pPr marL="3429000" indent="-228600" algn="l" rtl="0" fontAlgn="base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8pPr>
      <a:lvl9pPr marL="3886200" indent="-228600" algn="l" rtl="0" fontAlgn="base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997075" y="2362200"/>
            <a:ext cx="6791325" cy="1470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Nuclear Fleet: Configuration Management Benchmarking Group 2016</a:t>
            </a:r>
          </a:p>
        </p:txBody>
      </p:sp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2025650" y="3657386"/>
            <a:ext cx="66167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eaLnBrk="0" hangingPunct="0">
              <a:defRPr>
                <a:solidFill>
                  <a:srgbClr val="0048B9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48B9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48B9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48B9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48B9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rgbClr val="0048B9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 b="1" dirty="0" smtClean="0"/>
              <a:t>June 6, 2016</a:t>
            </a:r>
            <a:endParaRPr lang="en-US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564974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62" y="1123407"/>
            <a:ext cx="8228013" cy="814388"/>
          </a:xfrm>
        </p:spPr>
        <p:txBody>
          <a:bodyPr anchor="ctr" anchorCtr="1"/>
          <a:lstStyle/>
          <a:p>
            <a:r>
              <a:rPr lang="en-US" dirty="0">
                <a:solidFill>
                  <a:schemeClr val="accent2"/>
                </a:solidFill>
              </a:rPr>
              <a:t>Environment for Nuclear </a:t>
            </a:r>
            <a:r>
              <a:rPr lang="en-US" dirty="0" smtClean="0">
                <a:solidFill>
                  <a:schemeClr val="accent2"/>
                </a:solidFill>
              </a:rPr>
              <a:t>Operators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940560" y="2123440"/>
            <a:ext cx="30480" cy="1808480"/>
          </a:xfrm>
          <a:prstGeom prst="straightConnector1">
            <a:avLst/>
          </a:prstGeom>
          <a:noFill/>
          <a:ln w="3206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481829" y="2123440"/>
            <a:ext cx="30480" cy="1808480"/>
          </a:xfrm>
          <a:prstGeom prst="straightConnector1">
            <a:avLst/>
          </a:prstGeom>
          <a:noFill/>
          <a:ln w="3206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792957" y="3027680"/>
            <a:ext cx="2628254" cy="0"/>
          </a:xfrm>
          <a:prstGeom prst="straightConnector1">
            <a:avLst/>
          </a:prstGeom>
          <a:noFill/>
          <a:ln w="31750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92480" y="4226560"/>
            <a:ext cx="21437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LOWER</a:t>
            </a:r>
          </a:p>
          <a:p>
            <a:pPr algn="ctr"/>
            <a:r>
              <a:rPr lang="en-US" dirty="0" smtClean="0"/>
              <a:t>Natural</a:t>
            </a:r>
          </a:p>
          <a:p>
            <a:pPr algn="ctr"/>
            <a:r>
              <a:rPr lang="en-US" dirty="0" smtClean="0"/>
              <a:t>Gas</a:t>
            </a:r>
          </a:p>
          <a:p>
            <a:pPr algn="ctr"/>
            <a:r>
              <a:rPr lang="en-US" dirty="0" smtClean="0"/>
              <a:t>Prices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23920" y="4226560"/>
            <a:ext cx="21437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RISING</a:t>
            </a:r>
          </a:p>
          <a:p>
            <a:pPr algn="ctr"/>
            <a:r>
              <a:rPr lang="en-US" dirty="0" smtClean="0"/>
              <a:t>Regulatory</a:t>
            </a:r>
          </a:p>
          <a:p>
            <a:pPr algn="ctr"/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85840" y="4226560"/>
            <a:ext cx="21437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FLAT</a:t>
            </a:r>
          </a:p>
          <a:p>
            <a:pPr algn="ctr"/>
            <a:r>
              <a:rPr lang="en-US" dirty="0" smtClean="0"/>
              <a:t>Electricity</a:t>
            </a:r>
          </a:p>
          <a:p>
            <a:pPr algn="ctr"/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 bwMode="auto">
          <a:xfrm>
            <a:off x="8702676" y="6648450"/>
            <a:ext cx="441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FC2CDF1-1E82-4C37-B72C-89A9A3E7214A}" type="slidenum">
              <a:rPr lang="en-US" altLang="en-US" sz="800" b="0"/>
              <a:pPr eaLnBrk="1" hangingPunct="1"/>
              <a:t>1</a:t>
            </a:fld>
            <a:endParaRPr lang="en-US" altLang="en-US" sz="800" b="0" dirty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8523" y="143692"/>
            <a:ext cx="9085478" cy="97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  <a:ea typeface="ＭＳ Ｐゴシック" charset="0"/>
                <a:cs typeface="ＭＳ Ｐゴシック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</a:defRPr>
            </a:lvl9pPr>
          </a:lstStyle>
          <a:p>
            <a:pPr algn="l"/>
            <a:endParaRPr lang="en-US" sz="2200" u="none" kern="1200" dirty="0">
              <a:solidFill>
                <a:srgbClr val="8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86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718" y="-33085"/>
            <a:ext cx="9085478" cy="584253"/>
          </a:xfrm>
        </p:spPr>
        <p:txBody>
          <a:bodyPr anchor="ctr" anchorCtr="0"/>
          <a:lstStyle/>
          <a:p>
            <a:pPr algn="l"/>
            <a:r>
              <a:rPr lang="en-US" sz="2200" u="none" kern="1200" dirty="0" smtClean="0">
                <a:solidFill>
                  <a:srgbClr val="800000"/>
                </a:solidFill>
                <a:latin typeface="Arial" charset="0"/>
                <a:ea typeface="ＭＳ Ｐゴシック" pitchFamily="34" charset="-128"/>
                <a:cs typeface="+mn-cs"/>
              </a:rPr>
              <a:t>The environment has, in fact, become more challenging</a:t>
            </a:r>
            <a:endParaRPr lang="en-US" sz="2200" u="none" kern="1200" dirty="0">
              <a:solidFill>
                <a:srgbClr val="8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52475" y="6322002"/>
            <a:ext cx="7593013" cy="309563"/>
          </a:xfrm>
          <a:prstGeom prst="rect">
            <a:avLst/>
          </a:prstGeom>
          <a:solidFill>
            <a:srgbClr val="004BB9"/>
          </a:solidFill>
          <a:ln w="9525">
            <a:solidFill>
              <a:srgbClr val="004BB9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FFFFF"/>
                </a:solidFill>
              </a:rPr>
              <a:t>Industry viability at risk without changing</a:t>
            </a:r>
            <a:endParaRPr lang="en-US" sz="1800" b="1" dirty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4287" y="647452"/>
            <a:ext cx="3986252" cy="2626850"/>
            <a:chOff x="224287" y="647452"/>
            <a:chExt cx="3986252" cy="2626850"/>
          </a:xfrm>
        </p:grpSpPr>
        <p:grpSp>
          <p:nvGrpSpPr>
            <p:cNvPr id="6" name="Group 5"/>
            <p:cNvGrpSpPr/>
            <p:nvPr/>
          </p:nvGrpSpPr>
          <p:grpSpPr>
            <a:xfrm>
              <a:off x="224287" y="647452"/>
              <a:ext cx="3986252" cy="2626850"/>
              <a:chOff x="224287" y="647452"/>
              <a:chExt cx="3986252" cy="2626850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410" y="1123757"/>
                <a:ext cx="3851965" cy="2070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24287" y="647452"/>
                <a:ext cx="2491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solidFill>
                      <a:srgbClr val="000000"/>
                    </a:solidFill>
                  </a:rPr>
                  <a:t>Natural gas at all-time lows</a:t>
                </a:r>
                <a:endParaRPr lang="en-US" sz="14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65"/>
              <p:cNvSpPr txBox="1">
                <a:spLocks noChangeArrowheads="1"/>
              </p:cNvSpPr>
              <p:nvPr/>
            </p:nvSpPr>
            <p:spPr bwMode="auto">
              <a:xfrm>
                <a:off x="247409" y="1043835"/>
                <a:ext cx="3963130" cy="47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b" anchorCtr="1"/>
              <a:lstStyle>
                <a:lvl1pPr eaLnBrk="0" hangingPunct="0">
                  <a:defRPr>
                    <a:solidFill>
                      <a:srgbClr val="0048B9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rgbClr val="0048B9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rgbClr val="0048B9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rgbClr val="0048B9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rgbClr val="0048B9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>
                    <a:solidFill>
                      <a:srgbClr val="0048B9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>
                    <a:solidFill>
                      <a:srgbClr val="0048B9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>
                    <a:solidFill>
                      <a:srgbClr val="0048B9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>
                    <a:solidFill>
                      <a:srgbClr val="0048B9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200" b="1" u="sng" dirty="0" smtClean="0"/>
                  <a:t>Natural Gas Prices</a:t>
                </a:r>
                <a:r>
                  <a:rPr lang="en-US" sz="1200" b="1" dirty="0" smtClean="0"/>
                  <a:t> </a:t>
                </a:r>
                <a:r>
                  <a:rPr lang="en-US" sz="900" b="1" dirty="0" smtClean="0"/>
                  <a:t>($/MMBtu)</a:t>
                </a:r>
              </a:p>
              <a:p>
                <a:pPr algn="ctr"/>
                <a:endParaRPr lang="en-US" sz="900" b="1" dirty="0" smtClean="0"/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224287" y="1043835"/>
                <a:ext cx="3986252" cy="22304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2000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48B9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47410" y="897798"/>
              <a:ext cx="19856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solidFill>
                    <a:srgbClr val="000000"/>
                  </a:solidFill>
                </a:rPr>
                <a:t>Source: </a:t>
              </a:r>
              <a:r>
                <a:rPr lang="en-US" sz="600" dirty="0">
                  <a:solidFill>
                    <a:srgbClr val="000000"/>
                  </a:solidFill>
                </a:rPr>
                <a:t>N</a:t>
              </a:r>
              <a:r>
                <a:rPr lang="en-US" sz="600" dirty="0" smtClean="0">
                  <a:solidFill>
                    <a:srgbClr val="000000"/>
                  </a:solidFill>
                </a:rPr>
                <a:t>YMEX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7410" y="1387195"/>
              <a:ext cx="50506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/>
                <a:t>NGK25</a:t>
              </a:r>
              <a:endParaRPr lang="en-US" sz="6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82610" y="647452"/>
            <a:ext cx="3973290" cy="2626850"/>
            <a:chOff x="4682610" y="647452"/>
            <a:chExt cx="3973290" cy="2626850"/>
          </a:xfrm>
        </p:grpSpPr>
        <p:grpSp>
          <p:nvGrpSpPr>
            <p:cNvPr id="24" name="Group 23"/>
            <p:cNvGrpSpPr/>
            <p:nvPr/>
          </p:nvGrpSpPr>
          <p:grpSpPr>
            <a:xfrm>
              <a:off x="4682610" y="647452"/>
              <a:ext cx="3973290" cy="2626850"/>
              <a:chOff x="4682610" y="647452"/>
              <a:chExt cx="3973290" cy="2626850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4756030" y="1043835"/>
                <a:ext cx="3899870" cy="22304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2000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48B9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4682610" y="647452"/>
                <a:ext cx="3963130" cy="2515147"/>
                <a:chOff x="4682610" y="647452"/>
                <a:chExt cx="3963130" cy="2515147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4745870" y="647452"/>
                  <a:ext cx="38026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solidFill>
                        <a:srgbClr val="000000"/>
                      </a:solidFill>
                    </a:rPr>
                    <a:t>Competing technologies more competitive</a:t>
                  </a:r>
                  <a:endParaRPr lang="en-US" sz="1400" i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Rectangle 65"/>
                <p:cNvSpPr txBox="1">
                  <a:spLocks noChangeArrowheads="1"/>
                </p:cNvSpPr>
                <p:nvPr/>
              </p:nvSpPr>
              <p:spPr bwMode="auto">
                <a:xfrm>
                  <a:off x="4682610" y="913982"/>
                  <a:ext cx="3963130" cy="473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b" anchorCtr="1"/>
                <a:lstStyle>
                  <a:lvl1pPr eaLnBrk="0" hangingPunct="0">
                    <a:defRPr>
                      <a:solidFill>
                        <a:srgbClr val="0048B9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rgbClr val="0048B9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rgbClr val="0048B9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rgbClr val="0048B9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rgbClr val="0048B9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har char="•"/>
                    <a:defRPr>
                      <a:solidFill>
                        <a:srgbClr val="0048B9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har char="•"/>
                    <a:defRPr>
                      <a:solidFill>
                        <a:srgbClr val="0048B9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har char="•"/>
                    <a:defRPr>
                      <a:solidFill>
                        <a:srgbClr val="0048B9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har char="•"/>
                    <a:defRPr>
                      <a:solidFill>
                        <a:srgbClr val="0048B9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r>
                    <a:rPr lang="en-US" sz="1200" b="1" u="sng" dirty="0" smtClean="0"/>
                    <a:t>Cost of Wind Generation</a:t>
                  </a:r>
                  <a:r>
                    <a:rPr lang="en-US" sz="1200" baseline="50000" dirty="0"/>
                    <a:t> </a:t>
                  </a:r>
                  <a:r>
                    <a:rPr lang="en-US" sz="1200" dirty="0" smtClean="0"/>
                    <a:t> </a:t>
                  </a:r>
                  <a:r>
                    <a:rPr lang="en-US" sz="900" b="1" dirty="0" smtClean="0"/>
                    <a:t>($/MWh)</a:t>
                  </a:r>
                </a:p>
              </p:txBody>
            </p:sp>
            <p:pic>
              <p:nvPicPr>
                <p:cNvPr id="12315" name="Picture 2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53025" y="1377077"/>
                  <a:ext cx="3479346" cy="17855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29" name="TextBox 28"/>
            <p:cNvSpPr txBox="1"/>
            <p:nvPr/>
          </p:nvSpPr>
          <p:spPr>
            <a:xfrm>
              <a:off x="4797498" y="890493"/>
              <a:ext cx="14403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solidFill>
                    <a:srgbClr val="000000"/>
                  </a:solidFill>
                </a:rPr>
                <a:t>Source: NextEra Energy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53" name="Group 2052"/>
          <p:cNvGrpSpPr/>
          <p:nvPr/>
        </p:nvGrpSpPr>
        <p:grpSpPr>
          <a:xfrm>
            <a:off x="205110" y="3403594"/>
            <a:ext cx="4157829" cy="2852425"/>
            <a:chOff x="205110" y="3403594"/>
            <a:chExt cx="4157829" cy="2852425"/>
          </a:xfrm>
        </p:grpSpPr>
        <p:graphicFrame>
          <p:nvGraphicFramePr>
            <p:cNvPr id="2048" name="Chart 2047"/>
            <p:cNvGraphicFramePr/>
            <p:nvPr>
              <p:extLst>
                <p:ext uri="{D42A27DB-BD31-4B8C-83A1-F6EECF244321}">
                  <p14:modId xmlns:p14="http://schemas.microsoft.com/office/powerpoint/2010/main" val="73019303"/>
                </p:ext>
              </p:extLst>
            </p:nvPr>
          </p:nvGraphicFramePr>
          <p:xfrm>
            <a:off x="270000" y="3851498"/>
            <a:ext cx="3904488" cy="24045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205110" y="3403594"/>
              <a:ext cx="28408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rgbClr val="000000"/>
                  </a:solidFill>
                </a:rPr>
                <a:t>Regulatory requirements rising</a:t>
              </a:r>
              <a:endParaRPr lang="en-US" sz="1400" i="1" dirty="0">
                <a:solidFill>
                  <a:srgbClr val="000000"/>
                </a:solidFill>
              </a:endParaRPr>
            </a:p>
          </p:txBody>
        </p:sp>
        <p:sp>
          <p:nvSpPr>
            <p:cNvPr id="38" name="Rectangle 65"/>
            <p:cNvSpPr txBox="1">
              <a:spLocks noChangeArrowheads="1"/>
            </p:cNvSpPr>
            <p:nvPr/>
          </p:nvSpPr>
          <p:spPr bwMode="auto">
            <a:xfrm>
              <a:off x="399809" y="3824227"/>
              <a:ext cx="3963130" cy="47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 anchorCtr="1"/>
            <a:lstStyle>
              <a:lvl1pPr eaLnBrk="0" hangingPunct="0">
                <a:defRPr>
                  <a:solidFill>
                    <a:srgbClr val="0048B9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rgbClr val="0048B9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rgbClr val="0048B9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rgbClr val="0048B9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rgbClr val="0048B9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>
                  <a:solidFill>
                    <a:srgbClr val="0048B9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>
                  <a:solidFill>
                    <a:srgbClr val="0048B9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>
                  <a:solidFill>
                    <a:srgbClr val="0048B9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>
                  <a:solidFill>
                    <a:srgbClr val="0048B9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1200" b="1" dirty="0" smtClean="0"/>
                <a:t>Regulatory Capex </a:t>
              </a:r>
              <a:r>
                <a:rPr lang="en-US" sz="900" b="1" dirty="0" smtClean="0"/>
                <a:t>(% of Total)</a:t>
              </a:r>
            </a:p>
            <a:p>
              <a:pPr algn="ctr"/>
              <a:endParaRPr lang="en-US" sz="900" b="1" dirty="0" smtClean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7890" y="3681638"/>
              <a:ext cx="19856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solidFill>
                    <a:srgbClr val="000000"/>
                  </a:solidFill>
                </a:rPr>
                <a:t>Source: Internal Plan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13090" y="3403594"/>
            <a:ext cx="4126840" cy="2852426"/>
            <a:chOff x="4713090" y="3403594"/>
            <a:chExt cx="4126840" cy="2852426"/>
          </a:xfrm>
        </p:grpSpPr>
        <p:sp>
          <p:nvSpPr>
            <p:cNvPr id="19" name="Rectangle 65"/>
            <p:cNvSpPr txBox="1">
              <a:spLocks noChangeArrowheads="1"/>
            </p:cNvSpPr>
            <p:nvPr/>
          </p:nvSpPr>
          <p:spPr bwMode="auto">
            <a:xfrm>
              <a:off x="4876800" y="3974094"/>
              <a:ext cx="3963130" cy="208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 anchorCtr="1"/>
            <a:lstStyle>
              <a:lvl1pPr eaLnBrk="0" hangingPunct="0">
                <a:defRPr>
                  <a:solidFill>
                    <a:srgbClr val="0048B9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rgbClr val="0048B9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rgbClr val="0048B9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rgbClr val="0048B9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rgbClr val="0048B9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>
                  <a:solidFill>
                    <a:srgbClr val="0048B9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>
                  <a:solidFill>
                    <a:srgbClr val="0048B9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>
                  <a:solidFill>
                    <a:srgbClr val="0048B9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>
                  <a:solidFill>
                    <a:srgbClr val="0048B9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1200" b="1" u="sng" dirty="0" smtClean="0"/>
                <a:t>Annual Change in Labor Productivity</a:t>
              </a:r>
              <a:endParaRPr lang="en-US" sz="900" b="1" dirty="0" smtClean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105" y="4182283"/>
              <a:ext cx="3320912" cy="1995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4713090" y="3403594"/>
              <a:ext cx="3973290" cy="2852426"/>
              <a:chOff x="4713090" y="3403594"/>
              <a:chExt cx="3973290" cy="2852426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4786510" y="3851499"/>
                <a:ext cx="3899870" cy="240452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2000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48B9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713090" y="3403594"/>
                <a:ext cx="39405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solidFill>
                      <a:srgbClr val="000000"/>
                    </a:solidFill>
                  </a:rPr>
                  <a:t>And, a history of relatively poor productivity</a:t>
                </a:r>
                <a:endParaRPr lang="en-US" sz="14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797498" y="3681638"/>
                <a:ext cx="242467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>
                    <a:solidFill>
                      <a:srgbClr val="000000"/>
                    </a:solidFill>
                  </a:rPr>
                  <a:t>Source: EUCG and US Bureau of Labor and Statistics</a:t>
                </a:r>
                <a:endParaRPr lang="en-US" sz="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" name="Slide Number Placeholder 1"/>
          <p:cNvSpPr txBox="1">
            <a:spLocks/>
          </p:cNvSpPr>
          <p:nvPr/>
        </p:nvSpPr>
        <p:spPr bwMode="auto">
          <a:xfrm>
            <a:off x="8702676" y="6648450"/>
            <a:ext cx="441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FC2CDF1-1E82-4C37-B72C-89A9A3E7214A}" type="slidenum">
              <a:rPr lang="en-US" altLang="en-US" sz="800" b="0"/>
              <a:pPr eaLnBrk="1" hangingPunct="1"/>
              <a:t>2</a:t>
            </a:fld>
            <a:endParaRPr lang="en-US" altLang="en-US" sz="800" b="0" dirty="0"/>
          </a:p>
        </p:txBody>
      </p:sp>
    </p:spTree>
    <p:extLst>
      <p:ext uri="{BB962C8B-B14F-4D97-AF65-F5344CB8AC3E}">
        <p14:creationId xmlns:p14="http://schemas.microsoft.com/office/powerpoint/2010/main" val="142199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753078"/>
              </p:ext>
            </p:extLst>
          </p:nvPr>
        </p:nvGraphicFramePr>
        <p:xfrm>
          <a:off x="384175" y="1885950"/>
          <a:ext cx="8231188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en-US" dirty="0"/>
              <a:t>Benchmarking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6834" y="1517964"/>
            <a:ext cx="2697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</a:rPr>
              <a:t>Cost/MWh vs. Total Plant Capacity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 bwMode="auto">
          <a:xfrm>
            <a:off x="8702676" y="6648450"/>
            <a:ext cx="441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FC2CDF1-1E82-4C37-B72C-89A9A3E7214A}" type="slidenum">
              <a:rPr lang="en-US" altLang="en-US" sz="800" b="0"/>
              <a:pPr eaLnBrk="1" hangingPunct="1"/>
              <a:t>3</a:t>
            </a:fld>
            <a:endParaRPr lang="en-US" altLang="en-US" sz="8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5863808" y="5176299"/>
            <a:ext cx="2071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Top Performance</a:t>
            </a:r>
            <a:endParaRPr lang="en-US" sz="1200" dirty="0">
              <a:solidFill>
                <a:srgbClr val="00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8523" y="248506"/>
            <a:ext cx="9085478" cy="58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</a:defRPr>
            </a:lvl9pPr>
          </a:lstStyle>
          <a:p>
            <a:pPr algn="l"/>
            <a:r>
              <a:rPr lang="en-US" sz="2200" u="none" kern="1200" dirty="0" smtClean="0">
                <a:solidFill>
                  <a:srgbClr val="800000"/>
                </a:solidFill>
                <a:latin typeface="Arial" charset="0"/>
                <a:ea typeface="ＭＳ Ｐゴシック" pitchFamily="34" charset="-128"/>
                <a:cs typeface="+mn-cs"/>
              </a:rPr>
              <a:t>A benchmarking analysis against industry leaders allowed us to quantify cost reduction potential</a:t>
            </a:r>
            <a:endParaRPr lang="en-US" sz="2200" u="none" kern="1200" dirty="0">
              <a:solidFill>
                <a:srgbClr val="8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6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88" y="917415"/>
            <a:ext cx="8228013" cy="454673"/>
          </a:xfrm>
        </p:spPr>
        <p:txBody>
          <a:bodyPr anchor="ctr" anchorCtr="1"/>
          <a:lstStyle/>
          <a:p>
            <a:r>
              <a:rPr lang="en-US" dirty="0" smtClean="0"/>
              <a:t>Nuclear Sites At Risk across the Industry</a:t>
            </a:r>
            <a:endParaRPr lang="en-US" dirty="0"/>
          </a:p>
        </p:txBody>
      </p:sp>
      <p:sp>
        <p:nvSpPr>
          <p:cNvPr id="4" name="Rectangle 51"/>
          <p:cNvSpPr>
            <a:spLocks noChangeArrowheads="1"/>
          </p:cNvSpPr>
          <p:nvPr/>
        </p:nvSpPr>
        <p:spPr bwMode="auto">
          <a:xfrm>
            <a:off x="1" y="19440"/>
            <a:ext cx="9144000" cy="769441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800000"/>
                </a:solidFill>
              </a:rPr>
              <a:t>The market has become more challenging, putting several plants at significant risk – 15-20 plants at risk since 2013.  </a:t>
            </a:r>
            <a:endParaRPr lang="en-US" altLang="en-US" dirty="0">
              <a:solidFill>
                <a:srgbClr val="800000"/>
              </a:solidFill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1054766" y="1509751"/>
            <a:ext cx="7046495" cy="4439617"/>
            <a:chOff x="1054766" y="1760771"/>
            <a:chExt cx="7046495" cy="4439617"/>
          </a:xfrm>
        </p:grpSpPr>
        <p:sp>
          <p:nvSpPr>
            <p:cNvPr id="5" name="Freeform 48"/>
            <p:cNvSpPr>
              <a:spLocks/>
            </p:cNvSpPr>
            <p:nvPr/>
          </p:nvSpPr>
          <p:spPr bwMode="auto">
            <a:xfrm>
              <a:off x="2372358" y="1940428"/>
              <a:ext cx="1375616" cy="883112"/>
            </a:xfrm>
            <a:custGeom>
              <a:avLst/>
              <a:gdLst>
                <a:gd name="T0" fmla="*/ 54 w 2916"/>
                <a:gd name="T1" fmla="*/ 475 h 1872"/>
                <a:gd name="T2" fmla="*/ 34 w 2916"/>
                <a:gd name="T3" fmla="*/ 550 h 1872"/>
                <a:gd name="T4" fmla="*/ 65 w 2916"/>
                <a:gd name="T5" fmla="*/ 625 h 1872"/>
                <a:gd name="T6" fmla="*/ 118 w 2916"/>
                <a:gd name="T7" fmla="*/ 648 h 1872"/>
                <a:gd name="T8" fmla="*/ 176 w 2916"/>
                <a:gd name="T9" fmla="*/ 817 h 1872"/>
                <a:gd name="T10" fmla="*/ 236 w 2916"/>
                <a:gd name="T11" fmla="*/ 878 h 1872"/>
                <a:gd name="T12" fmla="*/ 242 w 2916"/>
                <a:gd name="T13" fmla="*/ 895 h 1872"/>
                <a:gd name="T14" fmla="*/ 300 w 2916"/>
                <a:gd name="T15" fmla="*/ 912 h 1872"/>
                <a:gd name="T16" fmla="*/ 306 w 2916"/>
                <a:gd name="T17" fmla="*/ 950 h 1872"/>
                <a:gd name="T18" fmla="*/ 192 w 2916"/>
                <a:gd name="T19" fmla="*/ 1237 h 1872"/>
                <a:gd name="T20" fmla="*/ 192 w 2916"/>
                <a:gd name="T21" fmla="*/ 1278 h 1872"/>
                <a:gd name="T22" fmla="*/ 232 w 2916"/>
                <a:gd name="T23" fmla="*/ 1333 h 1872"/>
                <a:gd name="T24" fmla="*/ 246 w 2916"/>
                <a:gd name="T25" fmla="*/ 1333 h 1872"/>
                <a:gd name="T26" fmla="*/ 327 w 2916"/>
                <a:gd name="T27" fmla="*/ 1282 h 1872"/>
                <a:gd name="T28" fmla="*/ 336 w 2916"/>
                <a:gd name="T29" fmla="*/ 1265 h 1872"/>
                <a:gd name="T30" fmla="*/ 360 w 2916"/>
                <a:gd name="T31" fmla="*/ 1275 h 1872"/>
                <a:gd name="T32" fmla="*/ 356 w 2916"/>
                <a:gd name="T33" fmla="*/ 1360 h 1872"/>
                <a:gd name="T34" fmla="*/ 404 w 2916"/>
                <a:gd name="T35" fmla="*/ 1567 h 1872"/>
                <a:gd name="T36" fmla="*/ 468 w 2916"/>
                <a:gd name="T37" fmla="*/ 1621 h 1872"/>
                <a:gd name="T38" fmla="*/ 498 w 2916"/>
                <a:gd name="T39" fmla="*/ 1659 h 1872"/>
                <a:gd name="T40" fmla="*/ 488 w 2916"/>
                <a:gd name="T41" fmla="*/ 1715 h 1872"/>
                <a:gd name="T42" fmla="*/ 501 w 2916"/>
                <a:gd name="T43" fmla="*/ 1773 h 1872"/>
                <a:gd name="T44" fmla="*/ 518 w 2916"/>
                <a:gd name="T45" fmla="*/ 1784 h 1872"/>
                <a:gd name="T46" fmla="*/ 559 w 2916"/>
                <a:gd name="T47" fmla="*/ 1750 h 1872"/>
                <a:gd name="T48" fmla="*/ 602 w 2916"/>
                <a:gd name="T49" fmla="*/ 1750 h 1872"/>
                <a:gd name="T50" fmla="*/ 656 w 2916"/>
                <a:gd name="T51" fmla="*/ 1777 h 1872"/>
                <a:gd name="T52" fmla="*/ 693 w 2916"/>
                <a:gd name="T53" fmla="*/ 1760 h 1872"/>
                <a:gd name="T54" fmla="*/ 764 w 2916"/>
                <a:gd name="T55" fmla="*/ 1760 h 1872"/>
                <a:gd name="T56" fmla="*/ 821 w 2916"/>
                <a:gd name="T57" fmla="*/ 1784 h 1872"/>
                <a:gd name="T58" fmla="*/ 868 w 2916"/>
                <a:gd name="T59" fmla="*/ 1781 h 1872"/>
                <a:gd name="T60" fmla="*/ 874 w 2916"/>
                <a:gd name="T61" fmla="*/ 1729 h 1872"/>
                <a:gd name="T62" fmla="*/ 921 w 2916"/>
                <a:gd name="T63" fmla="*/ 1720 h 1872"/>
                <a:gd name="T64" fmla="*/ 945 w 2916"/>
                <a:gd name="T65" fmla="*/ 1740 h 1872"/>
                <a:gd name="T66" fmla="*/ 952 w 2916"/>
                <a:gd name="T67" fmla="*/ 1793 h 1872"/>
                <a:gd name="T68" fmla="*/ 996 w 2916"/>
                <a:gd name="T69" fmla="*/ 1834 h 1872"/>
                <a:gd name="T70" fmla="*/ 1020 w 2916"/>
                <a:gd name="T71" fmla="*/ 1648 h 1872"/>
                <a:gd name="T72" fmla="*/ 2787 w 2916"/>
                <a:gd name="T73" fmla="*/ 1872 h 1872"/>
                <a:gd name="T74" fmla="*/ 2916 w 2916"/>
                <a:gd name="T75" fmla="*/ 434 h 1872"/>
                <a:gd name="T76" fmla="*/ 908 w 2916"/>
                <a:gd name="T77" fmla="*/ 170 h 1872"/>
                <a:gd name="T78" fmla="*/ 74 w 2916"/>
                <a:gd name="T79" fmla="*/ 0 h 1872"/>
                <a:gd name="T80" fmla="*/ 0 w 2916"/>
                <a:gd name="T81" fmla="*/ 350 h 1872"/>
                <a:gd name="T82" fmla="*/ 54 w 2916"/>
                <a:gd name="T83" fmla="*/ 475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6" h="1872">
                  <a:moveTo>
                    <a:pt x="54" y="475"/>
                  </a:moveTo>
                  <a:lnTo>
                    <a:pt x="34" y="550"/>
                  </a:lnTo>
                  <a:lnTo>
                    <a:pt x="65" y="625"/>
                  </a:lnTo>
                  <a:lnTo>
                    <a:pt x="118" y="648"/>
                  </a:lnTo>
                  <a:lnTo>
                    <a:pt x="176" y="817"/>
                  </a:lnTo>
                  <a:lnTo>
                    <a:pt x="236" y="878"/>
                  </a:lnTo>
                  <a:lnTo>
                    <a:pt x="242" y="895"/>
                  </a:lnTo>
                  <a:lnTo>
                    <a:pt x="300" y="912"/>
                  </a:lnTo>
                  <a:lnTo>
                    <a:pt x="306" y="950"/>
                  </a:lnTo>
                  <a:lnTo>
                    <a:pt x="192" y="1237"/>
                  </a:lnTo>
                  <a:lnTo>
                    <a:pt x="192" y="1278"/>
                  </a:lnTo>
                  <a:lnTo>
                    <a:pt x="232" y="1333"/>
                  </a:lnTo>
                  <a:lnTo>
                    <a:pt x="246" y="1333"/>
                  </a:lnTo>
                  <a:lnTo>
                    <a:pt x="327" y="1282"/>
                  </a:lnTo>
                  <a:lnTo>
                    <a:pt x="336" y="1265"/>
                  </a:lnTo>
                  <a:lnTo>
                    <a:pt x="360" y="1275"/>
                  </a:lnTo>
                  <a:lnTo>
                    <a:pt x="356" y="1360"/>
                  </a:lnTo>
                  <a:lnTo>
                    <a:pt x="404" y="1567"/>
                  </a:lnTo>
                  <a:lnTo>
                    <a:pt x="468" y="1621"/>
                  </a:lnTo>
                  <a:lnTo>
                    <a:pt x="498" y="1659"/>
                  </a:lnTo>
                  <a:lnTo>
                    <a:pt x="488" y="1715"/>
                  </a:lnTo>
                  <a:lnTo>
                    <a:pt x="501" y="1773"/>
                  </a:lnTo>
                  <a:lnTo>
                    <a:pt x="518" y="1784"/>
                  </a:lnTo>
                  <a:lnTo>
                    <a:pt x="559" y="1750"/>
                  </a:lnTo>
                  <a:lnTo>
                    <a:pt x="602" y="1750"/>
                  </a:lnTo>
                  <a:lnTo>
                    <a:pt x="656" y="1777"/>
                  </a:lnTo>
                  <a:lnTo>
                    <a:pt x="693" y="1760"/>
                  </a:lnTo>
                  <a:lnTo>
                    <a:pt x="764" y="1760"/>
                  </a:lnTo>
                  <a:lnTo>
                    <a:pt x="821" y="1784"/>
                  </a:lnTo>
                  <a:lnTo>
                    <a:pt x="868" y="1781"/>
                  </a:lnTo>
                  <a:lnTo>
                    <a:pt x="874" y="1729"/>
                  </a:lnTo>
                  <a:lnTo>
                    <a:pt x="921" y="1720"/>
                  </a:lnTo>
                  <a:lnTo>
                    <a:pt x="945" y="1740"/>
                  </a:lnTo>
                  <a:lnTo>
                    <a:pt x="952" y="1793"/>
                  </a:lnTo>
                  <a:lnTo>
                    <a:pt x="996" y="1834"/>
                  </a:lnTo>
                  <a:lnTo>
                    <a:pt x="1020" y="1648"/>
                  </a:lnTo>
                  <a:lnTo>
                    <a:pt x="2787" y="1872"/>
                  </a:lnTo>
                  <a:lnTo>
                    <a:pt x="2916" y="434"/>
                  </a:lnTo>
                  <a:lnTo>
                    <a:pt x="908" y="170"/>
                  </a:lnTo>
                  <a:lnTo>
                    <a:pt x="74" y="0"/>
                  </a:lnTo>
                  <a:lnTo>
                    <a:pt x="0" y="350"/>
                  </a:lnTo>
                  <a:lnTo>
                    <a:pt x="54" y="4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23"/>
            <p:cNvSpPr>
              <a:spLocks/>
            </p:cNvSpPr>
            <p:nvPr/>
          </p:nvSpPr>
          <p:spPr bwMode="auto">
            <a:xfrm>
              <a:off x="7666781" y="2980711"/>
              <a:ext cx="104728" cy="125957"/>
            </a:xfrm>
            <a:custGeom>
              <a:avLst/>
              <a:gdLst>
                <a:gd name="T0" fmla="*/ 27 w 222"/>
                <a:gd name="T1" fmla="*/ 122 h 266"/>
                <a:gd name="T2" fmla="*/ 47 w 222"/>
                <a:gd name="T3" fmla="*/ 266 h 266"/>
                <a:gd name="T4" fmla="*/ 97 w 222"/>
                <a:gd name="T5" fmla="*/ 249 h 266"/>
                <a:gd name="T6" fmla="*/ 135 w 222"/>
                <a:gd name="T7" fmla="*/ 217 h 266"/>
                <a:gd name="T8" fmla="*/ 152 w 222"/>
                <a:gd name="T9" fmla="*/ 188 h 266"/>
                <a:gd name="T10" fmla="*/ 175 w 222"/>
                <a:gd name="T11" fmla="*/ 191 h 266"/>
                <a:gd name="T12" fmla="*/ 222 w 222"/>
                <a:gd name="T13" fmla="*/ 163 h 266"/>
                <a:gd name="T14" fmla="*/ 117 w 222"/>
                <a:gd name="T15" fmla="*/ 21 h 266"/>
                <a:gd name="T16" fmla="*/ 91 w 222"/>
                <a:gd name="T17" fmla="*/ 0 h 266"/>
                <a:gd name="T18" fmla="*/ 0 w 222"/>
                <a:gd name="T19" fmla="*/ 24 h 266"/>
                <a:gd name="T20" fmla="*/ 27 w 222"/>
                <a:gd name="T21" fmla="*/ 12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266">
                  <a:moveTo>
                    <a:pt x="27" y="122"/>
                  </a:moveTo>
                  <a:lnTo>
                    <a:pt x="47" y="266"/>
                  </a:lnTo>
                  <a:lnTo>
                    <a:pt x="97" y="249"/>
                  </a:lnTo>
                  <a:lnTo>
                    <a:pt x="135" y="217"/>
                  </a:lnTo>
                  <a:lnTo>
                    <a:pt x="152" y="188"/>
                  </a:lnTo>
                  <a:lnTo>
                    <a:pt x="175" y="191"/>
                  </a:lnTo>
                  <a:lnTo>
                    <a:pt x="222" y="163"/>
                  </a:lnTo>
                  <a:lnTo>
                    <a:pt x="117" y="21"/>
                  </a:lnTo>
                  <a:lnTo>
                    <a:pt x="91" y="0"/>
                  </a:lnTo>
                  <a:lnTo>
                    <a:pt x="0" y="24"/>
                  </a:lnTo>
                  <a:lnTo>
                    <a:pt x="27" y="1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49"/>
            <p:cNvSpPr>
              <a:spLocks/>
            </p:cNvSpPr>
            <p:nvPr/>
          </p:nvSpPr>
          <p:spPr bwMode="auto">
            <a:xfrm>
              <a:off x="1397255" y="1760771"/>
              <a:ext cx="901509" cy="662334"/>
            </a:xfrm>
            <a:custGeom>
              <a:avLst/>
              <a:gdLst>
                <a:gd name="T0" fmla="*/ 1701 w 1912"/>
                <a:gd name="T1" fmla="*/ 1244 h 1404"/>
                <a:gd name="T2" fmla="*/ 578 w 1912"/>
                <a:gd name="T3" fmla="*/ 0 h 1404"/>
                <a:gd name="T4" fmla="*/ 551 w 1912"/>
                <a:gd name="T5" fmla="*/ 27 h 1404"/>
                <a:gd name="T6" fmla="*/ 581 w 1912"/>
                <a:gd name="T7" fmla="*/ 207 h 1404"/>
                <a:gd name="T8" fmla="*/ 592 w 1912"/>
                <a:gd name="T9" fmla="*/ 268 h 1404"/>
                <a:gd name="T10" fmla="*/ 588 w 1912"/>
                <a:gd name="T11" fmla="*/ 349 h 1404"/>
                <a:gd name="T12" fmla="*/ 601 w 1912"/>
                <a:gd name="T13" fmla="*/ 390 h 1404"/>
                <a:gd name="T14" fmla="*/ 548 w 1912"/>
                <a:gd name="T15" fmla="*/ 322 h 1404"/>
                <a:gd name="T16" fmla="*/ 524 w 1912"/>
                <a:gd name="T17" fmla="*/ 265 h 1404"/>
                <a:gd name="T18" fmla="*/ 557 w 1912"/>
                <a:gd name="T19" fmla="*/ 227 h 1404"/>
                <a:gd name="T20" fmla="*/ 494 w 1912"/>
                <a:gd name="T21" fmla="*/ 248 h 1404"/>
                <a:gd name="T22" fmla="*/ 457 w 1912"/>
                <a:gd name="T23" fmla="*/ 291 h 1404"/>
                <a:gd name="T24" fmla="*/ 356 w 1912"/>
                <a:gd name="T25" fmla="*/ 251 h 1404"/>
                <a:gd name="T26" fmla="*/ 231 w 1912"/>
                <a:gd name="T27" fmla="*/ 207 h 1404"/>
                <a:gd name="T28" fmla="*/ 131 w 1912"/>
                <a:gd name="T29" fmla="*/ 132 h 1404"/>
                <a:gd name="T30" fmla="*/ 57 w 1912"/>
                <a:gd name="T31" fmla="*/ 74 h 1404"/>
                <a:gd name="T32" fmla="*/ 50 w 1912"/>
                <a:gd name="T33" fmla="*/ 282 h 1404"/>
                <a:gd name="T34" fmla="*/ 40 w 1912"/>
                <a:gd name="T35" fmla="*/ 462 h 1404"/>
                <a:gd name="T36" fmla="*/ 110 w 1912"/>
                <a:gd name="T37" fmla="*/ 624 h 1404"/>
                <a:gd name="T38" fmla="*/ 37 w 1912"/>
                <a:gd name="T39" fmla="*/ 695 h 1404"/>
                <a:gd name="T40" fmla="*/ 50 w 1912"/>
                <a:gd name="T41" fmla="*/ 780 h 1404"/>
                <a:gd name="T42" fmla="*/ 0 w 1912"/>
                <a:gd name="T43" fmla="*/ 834 h 1404"/>
                <a:gd name="T44" fmla="*/ 66 w 1912"/>
                <a:gd name="T45" fmla="*/ 865 h 1404"/>
                <a:gd name="T46" fmla="*/ 137 w 1912"/>
                <a:gd name="T47" fmla="*/ 899 h 1404"/>
                <a:gd name="T48" fmla="*/ 215 w 1912"/>
                <a:gd name="T49" fmla="*/ 946 h 1404"/>
                <a:gd name="T50" fmla="*/ 248 w 1912"/>
                <a:gd name="T51" fmla="*/ 1140 h 1404"/>
                <a:gd name="T52" fmla="*/ 333 w 1912"/>
                <a:gd name="T53" fmla="*/ 1221 h 1404"/>
                <a:gd name="T54" fmla="*/ 468 w 1912"/>
                <a:gd name="T55" fmla="*/ 1197 h 1404"/>
                <a:gd name="T56" fmla="*/ 551 w 1912"/>
                <a:gd name="T57" fmla="*/ 1218 h 1404"/>
                <a:gd name="T58" fmla="*/ 665 w 1912"/>
                <a:gd name="T59" fmla="*/ 1274 h 1404"/>
                <a:gd name="T60" fmla="*/ 763 w 1912"/>
                <a:gd name="T61" fmla="*/ 1268 h 1404"/>
                <a:gd name="T62" fmla="*/ 874 w 1912"/>
                <a:gd name="T63" fmla="*/ 1302 h 1404"/>
                <a:gd name="T64" fmla="*/ 971 w 1912"/>
                <a:gd name="T65" fmla="*/ 1291 h 1404"/>
                <a:gd name="T66" fmla="*/ 1697 w 1912"/>
                <a:gd name="T67" fmla="*/ 1404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12" h="1404">
                  <a:moveTo>
                    <a:pt x="1697" y="1404"/>
                  </a:moveTo>
                  <a:lnTo>
                    <a:pt x="1701" y="1244"/>
                  </a:lnTo>
                  <a:lnTo>
                    <a:pt x="1912" y="346"/>
                  </a:lnTo>
                  <a:lnTo>
                    <a:pt x="578" y="0"/>
                  </a:lnTo>
                  <a:lnTo>
                    <a:pt x="557" y="13"/>
                  </a:lnTo>
                  <a:lnTo>
                    <a:pt x="551" y="27"/>
                  </a:lnTo>
                  <a:lnTo>
                    <a:pt x="612" y="149"/>
                  </a:lnTo>
                  <a:lnTo>
                    <a:pt x="581" y="207"/>
                  </a:lnTo>
                  <a:lnTo>
                    <a:pt x="581" y="244"/>
                  </a:lnTo>
                  <a:lnTo>
                    <a:pt x="592" y="268"/>
                  </a:lnTo>
                  <a:lnTo>
                    <a:pt x="578" y="295"/>
                  </a:lnTo>
                  <a:lnTo>
                    <a:pt x="588" y="349"/>
                  </a:lnTo>
                  <a:lnTo>
                    <a:pt x="604" y="370"/>
                  </a:lnTo>
                  <a:lnTo>
                    <a:pt x="601" y="390"/>
                  </a:lnTo>
                  <a:lnTo>
                    <a:pt x="578" y="396"/>
                  </a:lnTo>
                  <a:lnTo>
                    <a:pt x="548" y="322"/>
                  </a:lnTo>
                  <a:lnTo>
                    <a:pt x="518" y="298"/>
                  </a:lnTo>
                  <a:lnTo>
                    <a:pt x="524" y="265"/>
                  </a:lnTo>
                  <a:lnTo>
                    <a:pt x="562" y="257"/>
                  </a:lnTo>
                  <a:lnTo>
                    <a:pt x="557" y="227"/>
                  </a:lnTo>
                  <a:lnTo>
                    <a:pt x="551" y="207"/>
                  </a:lnTo>
                  <a:lnTo>
                    <a:pt x="494" y="248"/>
                  </a:lnTo>
                  <a:lnTo>
                    <a:pt x="494" y="288"/>
                  </a:lnTo>
                  <a:lnTo>
                    <a:pt x="457" y="291"/>
                  </a:lnTo>
                  <a:lnTo>
                    <a:pt x="403" y="274"/>
                  </a:lnTo>
                  <a:lnTo>
                    <a:pt x="356" y="251"/>
                  </a:lnTo>
                  <a:lnTo>
                    <a:pt x="302" y="240"/>
                  </a:lnTo>
                  <a:lnTo>
                    <a:pt x="231" y="207"/>
                  </a:lnTo>
                  <a:lnTo>
                    <a:pt x="178" y="173"/>
                  </a:lnTo>
                  <a:lnTo>
                    <a:pt x="131" y="132"/>
                  </a:lnTo>
                  <a:lnTo>
                    <a:pt x="94" y="85"/>
                  </a:lnTo>
                  <a:lnTo>
                    <a:pt x="57" y="74"/>
                  </a:lnTo>
                  <a:lnTo>
                    <a:pt x="24" y="231"/>
                  </a:lnTo>
                  <a:lnTo>
                    <a:pt x="50" y="282"/>
                  </a:lnTo>
                  <a:lnTo>
                    <a:pt x="50" y="413"/>
                  </a:lnTo>
                  <a:lnTo>
                    <a:pt x="40" y="462"/>
                  </a:lnTo>
                  <a:lnTo>
                    <a:pt x="63" y="580"/>
                  </a:lnTo>
                  <a:lnTo>
                    <a:pt x="110" y="624"/>
                  </a:lnTo>
                  <a:lnTo>
                    <a:pt x="37" y="634"/>
                  </a:lnTo>
                  <a:lnTo>
                    <a:pt x="37" y="695"/>
                  </a:lnTo>
                  <a:lnTo>
                    <a:pt x="77" y="715"/>
                  </a:lnTo>
                  <a:lnTo>
                    <a:pt x="50" y="780"/>
                  </a:lnTo>
                  <a:lnTo>
                    <a:pt x="7" y="787"/>
                  </a:lnTo>
                  <a:lnTo>
                    <a:pt x="0" y="834"/>
                  </a:lnTo>
                  <a:lnTo>
                    <a:pt x="37" y="882"/>
                  </a:lnTo>
                  <a:lnTo>
                    <a:pt x="66" y="865"/>
                  </a:lnTo>
                  <a:lnTo>
                    <a:pt x="98" y="891"/>
                  </a:lnTo>
                  <a:lnTo>
                    <a:pt x="137" y="899"/>
                  </a:lnTo>
                  <a:lnTo>
                    <a:pt x="148" y="940"/>
                  </a:lnTo>
                  <a:lnTo>
                    <a:pt x="215" y="946"/>
                  </a:lnTo>
                  <a:lnTo>
                    <a:pt x="252" y="1013"/>
                  </a:lnTo>
                  <a:lnTo>
                    <a:pt x="248" y="1140"/>
                  </a:lnTo>
                  <a:lnTo>
                    <a:pt x="239" y="1152"/>
                  </a:lnTo>
                  <a:lnTo>
                    <a:pt x="333" y="1221"/>
                  </a:lnTo>
                  <a:lnTo>
                    <a:pt x="433" y="1227"/>
                  </a:lnTo>
                  <a:lnTo>
                    <a:pt x="468" y="1197"/>
                  </a:lnTo>
                  <a:lnTo>
                    <a:pt x="538" y="1221"/>
                  </a:lnTo>
                  <a:lnTo>
                    <a:pt x="551" y="1218"/>
                  </a:lnTo>
                  <a:lnTo>
                    <a:pt x="639" y="1254"/>
                  </a:lnTo>
                  <a:lnTo>
                    <a:pt x="665" y="1274"/>
                  </a:lnTo>
                  <a:lnTo>
                    <a:pt x="742" y="1279"/>
                  </a:lnTo>
                  <a:lnTo>
                    <a:pt x="763" y="1268"/>
                  </a:lnTo>
                  <a:lnTo>
                    <a:pt x="800" y="1291"/>
                  </a:lnTo>
                  <a:lnTo>
                    <a:pt x="874" y="1302"/>
                  </a:lnTo>
                  <a:lnTo>
                    <a:pt x="965" y="1271"/>
                  </a:lnTo>
                  <a:lnTo>
                    <a:pt x="971" y="1291"/>
                  </a:lnTo>
                  <a:lnTo>
                    <a:pt x="1224" y="1288"/>
                  </a:lnTo>
                  <a:lnTo>
                    <a:pt x="1697" y="140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53"/>
            <p:cNvSpPr>
              <a:spLocks/>
            </p:cNvSpPr>
            <p:nvPr/>
          </p:nvSpPr>
          <p:spPr bwMode="auto">
            <a:xfrm>
              <a:off x="2032699" y="1924939"/>
              <a:ext cx="809519" cy="1307685"/>
            </a:xfrm>
            <a:custGeom>
              <a:avLst/>
              <a:gdLst>
                <a:gd name="T0" fmla="*/ 1025 w 1715"/>
                <a:gd name="T1" fmla="*/ 997 h 2773"/>
                <a:gd name="T2" fmla="*/ 1019 w 1715"/>
                <a:gd name="T3" fmla="*/ 959 h 2773"/>
                <a:gd name="T4" fmla="*/ 961 w 1715"/>
                <a:gd name="T5" fmla="*/ 942 h 2773"/>
                <a:gd name="T6" fmla="*/ 955 w 1715"/>
                <a:gd name="T7" fmla="*/ 925 h 2773"/>
                <a:gd name="T8" fmla="*/ 895 w 1715"/>
                <a:gd name="T9" fmla="*/ 864 h 2773"/>
                <a:gd name="T10" fmla="*/ 837 w 1715"/>
                <a:gd name="T11" fmla="*/ 695 h 2773"/>
                <a:gd name="T12" fmla="*/ 784 w 1715"/>
                <a:gd name="T13" fmla="*/ 672 h 2773"/>
                <a:gd name="T14" fmla="*/ 753 w 1715"/>
                <a:gd name="T15" fmla="*/ 597 h 2773"/>
                <a:gd name="T16" fmla="*/ 773 w 1715"/>
                <a:gd name="T17" fmla="*/ 522 h 2773"/>
                <a:gd name="T18" fmla="*/ 719 w 1715"/>
                <a:gd name="T19" fmla="*/ 397 h 2773"/>
                <a:gd name="T20" fmla="*/ 793 w 1715"/>
                <a:gd name="T21" fmla="*/ 47 h 2773"/>
                <a:gd name="T22" fmla="*/ 561 w 1715"/>
                <a:gd name="T23" fmla="*/ 0 h 2773"/>
                <a:gd name="T24" fmla="*/ 353 w 1715"/>
                <a:gd name="T25" fmla="*/ 898 h 2773"/>
                <a:gd name="T26" fmla="*/ 349 w 1715"/>
                <a:gd name="T27" fmla="*/ 1058 h 2773"/>
                <a:gd name="T28" fmla="*/ 370 w 1715"/>
                <a:gd name="T29" fmla="*/ 1133 h 2773"/>
                <a:gd name="T30" fmla="*/ 423 w 1715"/>
                <a:gd name="T31" fmla="*/ 1173 h 2773"/>
                <a:gd name="T32" fmla="*/ 420 w 1715"/>
                <a:gd name="T33" fmla="*/ 1237 h 2773"/>
                <a:gd name="T34" fmla="*/ 360 w 1715"/>
                <a:gd name="T35" fmla="*/ 1305 h 2773"/>
                <a:gd name="T36" fmla="*/ 293 w 1715"/>
                <a:gd name="T37" fmla="*/ 1403 h 2773"/>
                <a:gd name="T38" fmla="*/ 279 w 1715"/>
                <a:gd name="T39" fmla="*/ 1414 h 2773"/>
                <a:gd name="T40" fmla="*/ 272 w 1715"/>
                <a:gd name="T41" fmla="*/ 1468 h 2773"/>
                <a:gd name="T42" fmla="*/ 252 w 1715"/>
                <a:gd name="T43" fmla="*/ 1484 h 2773"/>
                <a:gd name="T44" fmla="*/ 222 w 1715"/>
                <a:gd name="T45" fmla="*/ 1492 h 2773"/>
                <a:gd name="T46" fmla="*/ 148 w 1715"/>
                <a:gd name="T47" fmla="*/ 1583 h 2773"/>
                <a:gd name="T48" fmla="*/ 144 w 1715"/>
                <a:gd name="T49" fmla="*/ 1634 h 2773"/>
                <a:gd name="T50" fmla="*/ 134 w 1715"/>
                <a:gd name="T51" fmla="*/ 1651 h 2773"/>
                <a:gd name="T52" fmla="*/ 148 w 1715"/>
                <a:gd name="T53" fmla="*/ 1671 h 2773"/>
                <a:gd name="T54" fmla="*/ 188 w 1715"/>
                <a:gd name="T55" fmla="*/ 1668 h 2773"/>
                <a:gd name="T56" fmla="*/ 211 w 1715"/>
                <a:gd name="T57" fmla="*/ 1706 h 2773"/>
                <a:gd name="T58" fmla="*/ 148 w 1715"/>
                <a:gd name="T59" fmla="*/ 1871 h 2773"/>
                <a:gd name="T60" fmla="*/ 0 w 1715"/>
                <a:gd name="T61" fmla="*/ 2468 h 2773"/>
                <a:gd name="T62" fmla="*/ 1570 w 1715"/>
                <a:gd name="T63" fmla="*/ 2773 h 2773"/>
                <a:gd name="T64" fmla="*/ 1715 w 1715"/>
                <a:gd name="T65" fmla="*/ 1875 h 2773"/>
                <a:gd name="T66" fmla="*/ 1671 w 1715"/>
                <a:gd name="T67" fmla="*/ 1840 h 2773"/>
                <a:gd name="T68" fmla="*/ 1664 w 1715"/>
                <a:gd name="T69" fmla="*/ 1787 h 2773"/>
                <a:gd name="T70" fmla="*/ 1640 w 1715"/>
                <a:gd name="T71" fmla="*/ 1767 h 2773"/>
                <a:gd name="T72" fmla="*/ 1593 w 1715"/>
                <a:gd name="T73" fmla="*/ 1776 h 2773"/>
                <a:gd name="T74" fmla="*/ 1587 w 1715"/>
                <a:gd name="T75" fmla="*/ 1828 h 2773"/>
                <a:gd name="T76" fmla="*/ 1540 w 1715"/>
                <a:gd name="T77" fmla="*/ 1831 h 2773"/>
                <a:gd name="T78" fmla="*/ 1483 w 1715"/>
                <a:gd name="T79" fmla="*/ 1807 h 2773"/>
                <a:gd name="T80" fmla="*/ 1412 w 1715"/>
                <a:gd name="T81" fmla="*/ 1807 h 2773"/>
                <a:gd name="T82" fmla="*/ 1375 w 1715"/>
                <a:gd name="T83" fmla="*/ 1824 h 2773"/>
                <a:gd name="T84" fmla="*/ 1321 w 1715"/>
                <a:gd name="T85" fmla="*/ 1797 h 2773"/>
                <a:gd name="T86" fmla="*/ 1278 w 1715"/>
                <a:gd name="T87" fmla="*/ 1797 h 2773"/>
                <a:gd name="T88" fmla="*/ 1237 w 1715"/>
                <a:gd name="T89" fmla="*/ 1831 h 2773"/>
                <a:gd name="T90" fmla="*/ 1220 w 1715"/>
                <a:gd name="T91" fmla="*/ 1820 h 2773"/>
                <a:gd name="T92" fmla="*/ 1207 w 1715"/>
                <a:gd name="T93" fmla="*/ 1762 h 2773"/>
                <a:gd name="T94" fmla="*/ 1217 w 1715"/>
                <a:gd name="T95" fmla="*/ 1706 h 2773"/>
                <a:gd name="T96" fmla="*/ 1187 w 1715"/>
                <a:gd name="T97" fmla="*/ 1668 h 2773"/>
                <a:gd name="T98" fmla="*/ 1123 w 1715"/>
                <a:gd name="T99" fmla="*/ 1614 h 2773"/>
                <a:gd name="T100" fmla="*/ 1075 w 1715"/>
                <a:gd name="T101" fmla="*/ 1407 h 2773"/>
                <a:gd name="T102" fmla="*/ 1079 w 1715"/>
                <a:gd name="T103" fmla="*/ 1322 h 2773"/>
                <a:gd name="T104" fmla="*/ 1055 w 1715"/>
                <a:gd name="T105" fmla="*/ 1312 h 2773"/>
                <a:gd name="T106" fmla="*/ 1046 w 1715"/>
                <a:gd name="T107" fmla="*/ 1329 h 2773"/>
                <a:gd name="T108" fmla="*/ 965 w 1715"/>
                <a:gd name="T109" fmla="*/ 1380 h 2773"/>
                <a:gd name="T110" fmla="*/ 951 w 1715"/>
                <a:gd name="T111" fmla="*/ 1380 h 2773"/>
                <a:gd name="T112" fmla="*/ 911 w 1715"/>
                <a:gd name="T113" fmla="*/ 1325 h 2773"/>
                <a:gd name="T114" fmla="*/ 911 w 1715"/>
                <a:gd name="T115" fmla="*/ 1284 h 2773"/>
                <a:gd name="T116" fmla="*/ 1025 w 1715"/>
                <a:gd name="T117" fmla="*/ 997 h 2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15" h="2773">
                  <a:moveTo>
                    <a:pt x="1025" y="997"/>
                  </a:moveTo>
                  <a:lnTo>
                    <a:pt x="1019" y="959"/>
                  </a:lnTo>
                  <a:lnTo>
                    <a:pt x="961" y="942"/>
                  </a:lnTo>
                  <a:lnTo>
                    <a:pt x="955" y="925"/>
                  </a:lnTo>
                  <a:lnTo>
                    <a:pt x="895" y="864"/>
                  </a:lnTo>
                  <a:lnTo>
                    <a:pt x="837" y="695"/>
                  </a:lnTo>
                  <a:lnTo>
                    <a:pt x="784" y="672"/>
                  </a:lnTo>
                  <a:lnTo>
                    <a:pt x="753" y="597"/>
                  </a:lnTo>
                  <a:lnTo>
                    <a:pt x="773" y="522"/>
                  </a:lnTo>
                  <a:lnTo>
                    <a:pt x="719" y="397"/>
                  </a:lnTo>
                  <a:lnTo>
                    <a:pt x="793" y="47"/>
                  </a:lnTo>
                  <a:lnTo>
                    <a:pt x="561" y="0"/>
                  </a:lnTo>
                  <a:lnTo>
                    <a:pt x="353" y="898"/>
                  </a:lnTo>
                  <a:lnTo>
                    <a:pt x="349" y="1058"/>
                  </a:lnTo>
                  <a:lnTo>
                    <a:pt x="370" y="1133"/>
                  </a:lnTo>
                  <a:lnTo>
                    <a:pt x="423" y="1173"/>
                  </a:lnTo>
                  <a:lnTo>
                    <a:pt x="420" y="1237"/>
                  </a:lnTo>
                  <a:lnTo>
                    <a:pt x="360" y="1305"/>
                  </a:lnTo>
                  <a:lnTo>
                    <a:pt x="293" y="1403"/>
                  </a:lnTo>
                  <a:lnTo>
                    <a:pt x="279" y="1414"/>
                  </a:lnTo>
                  <a:lnTo>
                    <a:pt x="272" y="1468"/>
                  </a:lnTo>
                  <a:lnTo>
                    <a:pt x="252" y="1484"/>
                  </a:lnTo>
                  <a:lnTo>
                    <a:pt x="222" y="1492"/>
                  </a:lnTo>
                  <a:lnTo>
                    <a:pt x="148" y="1583"/>
                  </a:lnTo>
                  <a:lnTo>
                    <a:pt x="144" y="1634"/>
                  </a:lnTo>
                  <a:lnTo>
                    <a:pt x="134" y="1651"/>
                  </a:lnTo>
                  <a:lnTo>
                    <a:pt x="148" y="1671"/>
                  </a:lnTo>
                  <a:lnTo>
                    <a:pt x="188" y="1668"/>
                  </a:lnTo>
                  <a:lnTo>
                    <a:pt x="211" y="1706"/>
                  </a:lnTo>
                  <a:lnTo>
                    <a:pt x="148" y="1871"/>
                  </a:lnTo>
                  <a:lnTo>
                    <a:pt x="0" y="2468"/>
                  </a:lnTo>
                  <a:lnTo>
                    <a:pt x="1570" y="2773"/>
                  </a:lnTo>
                  <a:lnTo>
                    <a:pt x="1715" y="1875"/>
                  </a:lnTo>
                  <a:lnTo>
                    <a:pt x="1671" y="1840"/>
                  </a:lnTo>
                  <a:lnTo>
                    <a:pt x="1664" y="1787"/>
                  </a:lnTo>
                  <a:lnTo>
                    <a:pt x="1640" y="1767"/>
                  </a:lnTo>
                  <a:lnTo>
                    <a:pt x="1593" y="1776"/>
                  </a:lnTo>
                  <a:lnTo>
                    <a:pt x="1587" y="1828"/>
                  </a:lnTo>
                  <a:lnTo>
                    <a:pt x="1540" y="1831"/>
                  </a:lnTo>
                  <a:lnTo>
                    <a:pt x="1483" y="1807"/>
                  </a:lnTo>
                  <a:lnTo>
                    <a:pt x="1412" y="1807"/>
                  </a:lnTo>
                  <a:lnTo>
                    <a:pt x="1375" y="1824"/>
                  </a:lnTo>
                  <a:lnTo>
                    <a:pt x="1321" y="1797"/>
                  </a:lnTo>
                  <a:lnTo>
                    <a:pt x="1278" y="1797"/>
                  </a:lnTo>
                  <a:lnTo>
                    <a:pt x="1237" y="1831"/>
                  </a:lnTo>
                  <a:lnTo>
                    <a:pt x="1220" y="1820"/>
                  </a:lnTo>
                  <a:lnTo>
                    <a:pt x="1207" y="1762"/>
                  </a:lnTo>
                  <a:lnTo>
                    <a:pt x="1217" y="1706"/>
                  </a:lnTo>
                  <a:lnTo>
                    <a:pt x="1187" y="1668"/>
                  </a:lnTo>
                  <a:lnTo>
                    <a:pt x="1123" y="1614"/>
                  </a:lnTo>
                  <a:lnTo>
                    <a:pt x="1075" y="1407"/>
                  </a:lnTo>
                  <a:lnTo>
                    <a:pt x="1079" y="1322"/>
                  </a:lnTo>
                  <a:lnTo>
                    <a:pt x="1055" y="1312"/>
                  </a:lnTo>
                  <a:lnTo>
                    <a:pt x="1046" y="1329"/>
                  </a:lnTo>
                  <a:lnTo>
                    <a:pt x="965" y="1380"/>
                  </a:lnTo>
                  <a:lnTo>
                    <a:pt x="951" y="1380"/>
                  </a:lnTo>
                  <a:lnTo>
                    <a:pt x="911" y="1325"/>
                  </a:lnTo>
                  <a:lnTo>
                    <a:pt x="911" y="1284"/>
                  </a:lnTo>
                  <a:lnTo>
                    <a:pt x="1025" y="99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55"/>
            <p:cNvSpPr>
              <a:spLocks/>
            </p:cNvSpPr>
            <p:nvPr/>
          </p:nvSpPr>
          <p:spPr bwMode="auto">
            <a:xfrm>
              <a:off x="1149588" y="2181098"/>
              <a:ext cx="1082660" cy="904341"/>
            </a:xfrm>
            <a:custGeom>
              <a:avLst/>
              <a:gdLst>
                <a:gd name="T0" fmla="*/ 1076 w 2296"/>
                <a:gd name="T1" fmla="*/ 327 h 1917"/>
                <a:gd name="T2" fmla="*/ 1063 w 2296"/>
                <a:gd name="T3" fmla="*/ 330 h 1917"/>
                <a:gd name="T4" fmla="*/ 993 w 2296"/>
                <a:gd name="T5" fmla="*/ 306 h 1917"/>
                <a:gd name="T6" fmla="*/ 958 w 2296"/>
                <a:gd name="T7" fmla="*/ 336 h 1917"/>
                <a:gd name="T8" fmla="*/ 858 w 2296"/>
                <a:gd name="T9" fmla="*/ 330 h 1917"/>
                <a:gd name="T10" fmla="*/ 764 w 2296"/>
                <a:gd name="T11" fmla="*/ 261 h 1917"/>
                <a:gd name="T12" fmla="*/ 773 w 2296"/>
                <a:gd name="T13" fmla="*/ 249 h 1917"/>
                <a:gd name="T14" fmla="*/ 777 w 2296"/>
                <a:gd name="T15" fmla="*/ 122 h 1917"/>
                <a:gd name="T16" fmla="*/ 740 w 2296"/>
                <a:gd name="T17" fmla="*/ 55 h 1917"/>
                <a:gd name="T18" fmla="*/ 673 w 2296"/>
                <a:gd name="T19" fmla="*/ 49 h 1917"/>
                <a:gd name="T20" fmla="*/ 662 w 2296"/>
                <a:gd name="T21" fmla="*/ 8 h 1917"/>
                <a:gd name="T22" fmla="*/ 623 w 2296"/>
                <a:gd name="T23" fmla="*/ 0 h 1917"/>
                <a:gd name="T24" fmla="*/ 528 w 2296"/>
                <a:gd name="T25" fmla="*/ 35 h 1917"/>
                <a:gd name="T26" fmla="*/ 437 w 2296"/>
                <a:gd name="T27" fmla="*/ 302 h 1917"/>
                <a:gd name="T28" fmla="*/ 199 w 2296"/>
                <a:gd name="T29" fmla="*/ 866 h 1917"/>
                <a:gd name="T30" fmla="*/ 34 w 2296"/>
                <a:gd name="T31" fmla="*/ 1119 h 1917"/>
                <a:gd name="T32" fmla="*/ 20 w 2296"/>
                <a:gd name="T33" fmla="*/ 1262 h 1917"/>
                <a:gd name="T34" fmla="*/ 0 w 2296"/>
                <a:gd name="T35" fmla="*/ 1356 h 1917"/>
                <a:gd name="T36" fmla="*/ 38 w 2296"/>
                <a:gd name="T37" fmla="*/ 1431 h 1917"/>
                <a:gd name="T38" fmla="*/ 1106 w 2296"/>
                <a:gd name="T39" fmla="*/ 1744 h 1917"/>
                <a:gd name="T40" fmla="*/ 1876 w 2296"/>
                <a:gd name="T41" fmla="*/ 1917 h 1917"/>
                <a:gd name="T42" fmla="*/ 2021 w 2296"/>
                <a:gd name="T43" fmla="*/ 1326 h 1917"/>
                <a:gd name="T44" fmla="*/ 2084 w 2296"/>
                <a:gd name="T45" fmla="*/ 1161 h 1917"/>
                <a:gd name="T46" fmla="*/ 2061 w 2296"/>
                <a:gd name="T47" fmla="*/ 1123 h 1917"/>
                <a:gd name="T48" fmla="*/ 2021 w 2296"/>
                <a:gd name="T49" fmla="*/ 1126 h 1917"/>
                <a:gd name="T50" fmla="*/ 2007 w 2296"/>
                <a:gd name="T51" fmla="*/ 1106 h 1917"/>
                <a:gd name="T52" fmla="*/ 2017 w 2296"/>
                <a:gd name="T53" fmla="*/ 1089 h 1917"/>
                <a:gd name="T54" fmla="*/ 2021 w 2296"/>
                <a:gd name="T55" fmla="*/ 1038 h 1917"/>
                <a:gd name="T56" fmla="*/ 2095 w 2296"/>
                <a:gd name="T57" fmla="*/ 947 h 1917"/>
                <a:gd name="T58" fmla="*/ 2125 w 2296"/>
                <a:gd name="T59" fmla="*/ 939 h 1917"/>
                <a:gd name="T60" fmla="*/ 2145 w 2296"/>
                <a:gd name="T61" fmla="*/ 923 h 1917"/>
                <a:gd name="T62" fmla="*/ 2152 w 2296"/>
                <a:gd name="T63" fmla="*/ 869 h 1917"/>
                <a:gd name="T64" fmla="*/ 2166 w 2296"/>
                <a:gd name="T65" fmla="*/ 858 h 1917"/>
                <a:gd name="T66" fmla="*/ 2233 w 2296"/>
                <a:gd name="T67" fmla="*/ 760 h 1917"/>
                <a:gd name="T68" fmla="*/ 2293 w 2296"/>
                <a:gd name="T69" fmla="*/ 692 h 1917"/>
                <a:gd name="T70" fmla="*/ 2296 w 2296"/>
                <a:gd name="T71" fmla="*/ 628 h 1917"/>
                <a:gd name="T72" fmla="*/ 2243 w 2296"/>
                <a:gd name="T73" fmla="*/ 588 h 1917"/>
                <a:gd name="T74" fmla="*/ 2226 w 2296"/>
                <a:gd name="T75" fmla="*/ 516 h 1917"/>
                <a:gd name="T76" fmla="*/ 1749 w 2296"/>
                <a:gd name="T77" fmla="*/ 397 h 1917"/>
                <a:gd name="T78" fmla="*/ 1496 w 2296"/>
                <a:gd name="T79" fmla="*/ 400 h 1917"/>
                <a:gd name="T80" fmla="*/ 1490 w 2296"/>
                <a:gd name="T81" fmla="*/ 380 h 1917"/>
                <a:gd name="T82" fmla="*/ 1399 w 2296"/>
                <a:gd name="T83" fmla="*/ 411 h 1917"/>
                <a:gd name="T84" fmla="*/ 1325 w 2296"/>
                <a:gd name="T85" fmla="*/ 400 h 1917"/>
                <a:gd name="T86" fmla="*/ 1288 w 2296"/>
                <a:gd name="T87" fmla="*/ 377 h 1917"/>
                <a:gd name="T88" fmla="*/ 1267 w 2296"/>
                <a:gd name="T89" fmla="*/ 388 h 1917"/>
                <a:gd name="T90" fmla="*/ 1190 w 2296"/>
                <a:gd name="T91" fmla="*/ 383 h 1917"/>
                <a:gd name="T92" fmla="*/ 1164 w 2296"/>
                <a:gd name="T93" fmla="*/ 363 h 1917"/>
                <a:gd name="T94" fmla="*/ 1076 w 2296"/>
                <a:gd name="T95" fmla="*/ 327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6" h="1917">
                  <a:moveTo>
                    <a:pt x="1076" y="327"/>
                  </a:moveTo>
                  <a:lnTo>
                    <a:pt x="1063" y="330"/>
                  </a:lnTo>
                  <a:lnTo>
                    <a:pt x="993" y="306"/>
                  </a:lnTo>
                  <a:lnTo>
                    <a:pt x="958" y="336"/>
                  </a:lnTo>
                  <a:lnTo>
                    <a:pt x="858" y="330"/>
                  </a:lnTo>
                  <a:lnTo>
                    <a:pt x="764" y="261"/>
                  </a:lnTo>
                  <a:lnTo>
                    <a:pt x="773" y="249"/>
                  </a:lnTo>
                  <a:lnTo>
                    <a:pt x="777" y="122"/>
                  </a:lnTo>
                  <a:lnTo>
                    <a:pt x="740" y="55"/>
                  </a:lnTo>
                  <a:lnTo>
                    <a:pt x="673" y="49"/>
                  </a:lnTo>
                  <a:lnTo>
                    <a:pt x="662" y="8"/>
                  </a:lnTo>
                  <a:lnTo>
                    <a:pt x="623" y="0"/>
                  </a:lnTo>
                  <a:lnTo>
                    <a:pt x="528" y="35"/>
                  </a:lnTo>
                  <a:lnTo>
                    <a:pt x="437" y="302"/>
                  </a:lnTo>
                  <a:lnTo>
                    <a:pt x="199" y="866"/>
                  </a:lnTo>
                  <a:lnTo>
                    <a:pt x="34" y="1119"/>
                  </a:lnTo>
                  <a:lnTo>
                    <a:pt x="20" y="1262"/>
                  </a:lnTo>
                  <a:lnTo>
                    <a:pt x="0" y="1356"/>
                  </a:lnTo>
                  <a:lnTo>
                    <a:pt x="38" y="1431"/>
                  </a:lnTo>
                  <a:lnTo>
                    <a:pt x="1106" y="1744"/>
                  </a:lnTo>
                  <a:lnTo>
                    <a:pt x="1876" y="1917"/>
                  </a:lnTo>
                  <a:lnTo>
                    <a:pt x="2021" y="1326"/>
                  </a:lnTo>
                  <a:lnTo>
                    <a:pt x="2084" y="1161"/>
                  </a:lnTo>
                  <a:lnTo>
                    <a:pt x="2061" y="1123"/>
                  </a:lnTo>
                  <a:lnTo>
                    <a:pt x="2021" y="1126"/>
                  </a:lnTo>
                  <a:lnTo>
                    <a:pt x="2007" y="1106"/>
                  </a:lnTo>
                  <a:lnTo>
                    <a:pt x="2017" y="1089"/>
                  </a:lnTo>
                  <a:lnTo>
                    <a:pt x="2021" y="1038"/>
                  </a:lnTo>
                  <a:lnTo>
                    <a:pt x="2095" y="947"/>
                  </a:lnTo>
                  <a:lnTo>
                    <a:pt x="2125" y="939"/>
                  </a:lnTo>
                  <a:lnTo>
                    <a:pt x="2145" y="923"/>
                  </a:lnTo>
                  <a:lnTo>
                    <a:pt x="2152" y="869"/>
                  </a:lnTo>
                  <a:lnTo>
                    <a:pt x="2166" y="858"/>
                  </a:lnTo>
                  <a:lnTo>
                    <a:pt x="2233" y="760"/>
                  </a:lnTo>
                  <a:lnTo>
                    <a:pt x="2293" y="692"/>
                  </a:lnTo>
                  <a:lnTo>
                    <a:pt x="2296" y="628"/>
                  </a:lnTo>
                  <a:lnTo>
                    <a:pt x="2243" y="588"/>
                  </a:lnTo>
                  <a:lnTo>
                    <a:pt x="2226" y="516"/>
                  </a:lnTo>
                  <a:lnTo>
                    <a:pt x="1749" y="397"/>
                  </a:lnTo>
                  <a:lnTo>
                    <a:pt x="1496" y="400"/>
                  </a:lnTo>
                  <a:lnTo>
                    <a:pt x="1490" y="380"/>
                  </a:lnTo>
                  <a:lnTo>
                    <a:pt x="1399" y="411"/>
                  </a:lnTo>
                  <a:lnTo>
                    <a:pt x="1325" y="400"/>
                  </a:lnTo>
                  <a:lnTo>
                    <a:pt x="1288" y="377"/>
                  </a:lnTo>
                  <a:lnTo>
                    <a:pt x="1267" y="388"/>
                  </a:lnTo>
                  <a:lnTo>
                    <a:pt x="1190" y="383"/>
                  </a:lnTo>
                  <a:lnTo>
                    <a:pt x="1164" y="363"/>
                  </a:lnTo>
                  <a:lnTo>
                    <a:pt x="1076" y="32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57"/>
            <p:cNvSpPr>
              <a:spLocks/>
            </p:cNvSpPr>
            <p:nvPr/>
          </p:nvSpPr>
          <p:spPr bwMode="auto">
            <a:xfrm>
              <a:off x="3706931" y="2151378"/>
              <a:ext cx="881696" cy="556191"/>
            </a:xfrm>
            <a:custGeom>
              <a:avLst/>
              <a:gdLst>
                <a:gd name="T0" fmla="*/ 1738 w 1869"/>
                <a:gd name="T1" fmla="*/ 397 h 1180"/>
                <a:gd name="T2" fmla="*/ 1738 w 1869"/>
                <a:gd name="T3" fmla="*/ 227 h 1180"/>
                <a:gd name="T4" fmla="*/ 1748 w 1869"/>
                <a:gd name="T5" fmla="*/ 163 h 1180"/>
                <a:gd name="T6" fmla="*/ 1714 w 1869"/>
                <a:gd name="T7" fmla="*/ 75 h 1180"/>
                <a:gd name="T8" fmla="*/ 88 w 1869"/>
                <a:gd name="T9" fmla="*/ 0 h 1180"/>
                <a:gd name="T10" fmla="*/ 0 w 1869"/>
                <a:gd name="T11" fmla="*/ 1092 h 1180"/>
                <a:gd name="T12" fmla="*/ 917 w 1869"/>
                <a:gd name="T13" fmla="*/ 1153 h 1180"/>
                <a:gd name="T14" fmla="*/ 1869 w 1869"/>
                <a:gd name="T15" fmla="*/ 1180 h 1180"/>
                <a:gd name="T16" fmla="*/ 1860 w 1869"/>
                <a:gd name="T17" fmla="*/ 1041 h 1180"/>
                <a:gd name="T18" fmla="*/ 1829 w 1869"/>
                <a:gd name="T19" fmla="*/ 919 h 1180"/>
                <a:gd name="T20" fmla="*/ 1792 w 1869"/>
                <a:gd name="T21" fmla="*/ 536 h 1180"/>
                <a:gd name="T22" fmla="*/ 1761 w 1869"/>
                <a:gd name="T23" fmla="*/ 478 h 1180"/>
                <a:gd name="T24" fmla="*/ 1738 w 1869"/>
                <a:gd name="T25" fmla="*/ 397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9" h="1180">
                  <a:moveTo>
                    <a:pt x="1738" y="397"/>
                  </a:moveTo>
                  <a:lnTo>
                    <a:pt x="1738" y="227"/>
                  </a:lnTo>
                  <a:lnTo>
                    <a:pt x="1748" y="163"/>
                  </a:lnTo>
                  <a:lnTo>
                    <a:pt x="1714" y="75"/>
                  </a:lnTo>
                  <a:lnTo>
                    <a:pt x="88" y="0"/>
                  </a:lnTo>
                  <a:lnTo>
                    <a:pt x="0" y="1092"/>
                  </a:lnTo>
                  <a:lnTo>
                    <a:pt x="917" y="1153"/>
                  </a:lnTo>
                  <a:lnTo>
                    <a:pt x="1869" y="1180"/>
                  </a:lnTo>
                  <a:lnTo>
                    <a:pt x="1860" y="1041"/>
                  </a:lnTo>
                  <a:lnTo>
                    <a:pt x="1829" y="919"/>
                  </a:lnTo>
                  <a:lnTo>
                    <a:pt x="1792" y="536"/>
                  </a:lnTo>
                  <a:lnTo>
                    <a:pt x="1761" y="478"/>
                  </a:lnTo>
                  <a:lnTo>
                    <a:pt x="1738" y="39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59"/>
            <p:cNvSpPr>
              <a:spLocks/>
            </p:cNvSpPr>
            <p:nvPr/>
          </p:nvSpPr>
          <p:spPr bwMode="auto">
            <a:xfrm>
              <a:off x="1054766" y="2856169"/>
              <a:ext cx="1081246" cy="1859629"/>
            </a:xfrm>
            <a:custGeom>
              <a:avLst/>
              <a:gdLst>
                <a:gd name="T0" fmla="*/ 1289 w 2294"/>
                <a:gd name="T1" fmla="*/ 3662 h 3940"/>
                <a:gd name="T2" fmla="*/ 1295 w 2294"/>
                <a:gd name="T3" fmla="*/ 3846 h 3940"/>
                <a:gd name="T4" fmla="*/ 2089 w 2294"/>
                <a:gd name="T5" fmla="*/ 3927 h 3940"/>
                <a:gd name="T6" fmla="*/ 2122 w 2294"/>
                <a:gd name="T7" fmla="*/ 3849 h 3940"/>
                <a:gd name="T8" fmla="*/ 2054 w 2294"/>
                <a:gd name="T9" fmla="*/ 3825 h 3940"/>
                <a:gd name="T10" fmla="*/ 2062 w 2294"/>
                <a:gd name="T11" fmla="*/ 3699 h 3940"/>
                <a:gd name="T12" fmla="*/ 2145 w 2294"/>
                <a:gd name="T13" fmla="*/ 3645 h 3940"/>
                <a:gd name="T14" fmla="*/ 2176 w 2294"/>
                <a:gd name="T15" fmla="*/ 3503 h 3940"/>
                <a:gd name="T16" fmla="*/ 2263 w 2294"/>
                <a:gd name="T17" fmla="*/ 3442 h 3940"/>
                <a:gd name="T18" fmla="*/ 2294 w 2294"/>
                <a:gd name="T19" fmla="*/ 3384 h 3940"/>
                <a:gd name="T20" fmla="*/ 2263 w 2294"/>
                <a:gd name="T21" fmla="*/ 3357 h 3940"/>
                <a:gd name="T22" fmla="*/ 2200 w 2294"/>
                <a:gd name="T23" fmla="*/ 3181 h 3940"/>
                <a:gd name="T24" fmla="*/ 1036 w 2294"/>
                <a:gd name="T25" fmla="*/ 1361 h 3940"/>
                <a:gd name="T26" fmla="*/ 240 w 2294"/>
                <a:gd name="T27" fmla="*/ 0 h 3940"/>
                <a:gd name="T28" fmla="*/ 209 w 2294"/>
                <a:gd name="T29" fmla="*/ 200 h 3940"/>
                <a:gd name="T30" fmla="*/ 75 w 2294"/>
                <a:gd name="T31" fmla="*/ 438 h 3940"/>
                <a:gd name="T32" fmla="*/ 41 w 2294"/>
                <a:gd name="T33" fmla="*/ 469 h 3940"/>
                <a:gd name="T34" fmla="*/ 47 w 2294"/>
                <a:gd name="T35" fmla="*/ 661 h 3940"/>
                <a:gd name="T36" fmla="*/ 88 w 2294"/>
                <a:gd name="T37" fmla="*/ 895 h 3940"/>
                <a:gd name="T38" fmla="*/ 47 w 2294"/>
                <a:gd name="T39" fmla="*/ 1042 h 3940"/>
                <a:gd name="T40" fmla="*/ 61 w 2294"/>
                <a:gd name="T41" fmla="*/ 1167 h 3940"/>
                <a:gd name="T42" fmla="*/ 166 w 2294"/>
                <a:gd name="T43" fmla="*/ 1387 h 3940"/>
                <a:gd name="T44" fmla="*/ 155 w 2294"/>
                <a:gd name="T45" fmla="*/ 1448 h 3940"/>
                <a:gd name="T46" fmla="*/ 246 w 2294"/>
                <a:gd name="T47" fmla="*/ 1587 h 3940"/>
                <a:gd name="T48" fmla="*/ 216 w 2294"/>
                <a:gd name="T49" fmla="*/ 1695 h 3940"/>
                <a:gd name="T50" fmla="*/ 287 w 2294"/>
                <a:gd name="T51" fmla="*/ 1933 h 3940"/>
                <a:gd name="T52" fmla="*/ 346 w 2294"/>
                <a:gd name="T53" fmla="*/ 1987 h 3940"/>
                <a:gd name="T54" fmla="*/ 293 w 2294"/>
                <a:gd name="T55" fmla="*/ 2072 h 3940"/>
                <a:gd name="T56" fmla="*/ 263 w 2294"/>
                <a:gd name="T57" fmla="*/ 2137 h 3940"/>
                <a:gd name="T58" fmla="*/ 323 w 2294"/>
                <a:gd name="T59" fmla="*/ 2256 h 3940"/>
                <a:gd name="T60" fmla="*/ 394 w 2294"/>
                <a:gd name="T61" fmla="*/ 2472 h 3940"/>
                <a:gd name="T62" fmla="*/ 481 w 2294"/>
                <a:gd name="T63" fmla="*/ 2656 h 3940"/>
                <a:gd name="T64" fmla="*/ 508 w 2294"/>
                <a:gd name="T65" fmla="*/ 2713 h 3940"/>
                <a:gd name="T66" fmla="*/ 458 w 2294"/>
                <a:gd name="T67" fmla="*/ 2893 h 3940"/>
                <a:gd name="T68" fmla="*/ 566 w 2294"/>
                <a:gd name="T69" fmla="*/ 2946 h 3940"/>
                <a:gd name="T70" fmla="*/ 704 w 2294"/>
                <a:gd name="T71" fmla="*/ 3012 h 3940"/>
                <a:gd name="T72" fmla="*/ 798 w 2294"/>
                <a:gd name="T73" fmla="*/ 3062 h 3940"/>
                <a:gd name="T74" fmla="*/ 922 w 2294"/>
                <a:gd name="T75" fmla="*/ 3212 h 3940"/>
                <a:gd name="T76" fmla="*/ 1026 w 2294"/>
                <a:gd name="T77" fmla="*/ 3259 h 3940"/>
                <a:gd name="T78" fmla="*/ 1013 w 2294"/>
                <a:gd name="T79" fmla="*/ 3323 h 3940"/>
                <a:gd name="T80" fmla="*/ 1069 w 2294"/>
                <a:gd name="T81" fmla="*/ 3354 h 3940"/>
                <a:gd name="T82" fmla="*/ 1164 w 2294"/>
                <a:gd name="T83" fmla="*/ 3432 h 3940"/>
                <a:gd name="T84" fmla="*/ 1242 w 2294"/>
                <a:gd name="T85" fmla="*/ 3540 h 3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94" h="3940">
                  <a:moveTo>
                    <a:pt x="1281" y="3608"/>
                  </a:moveTo>
                  <a:lnTo>
                    <a:pt x="1289" y="3662"/>
                  </a:lnTo>
                  <a:lnTo>
                    <a:pt x="1289" y="3815"/>
                  </a:lnTo>
                  <a:lnTo>
                    <a:pt x="1295" y="3846"/>
                  </a:lnTo>
                  <a:lnTo>
                    <a:pt x="2018" y="3940"/>
                  </a:lnTo>
                  <a:lnTo>
                    <a:pt x="2089" y="3927"/>
                  </a:lnTo>
                  <a:lnTo>
                    <a:pt x="2112" y="3890"/>
                  </a:lnTo>
                  <a:lnTo>
                    <a:pt x="2122" y="3849"/>
                  </a:lnTo>
                  <a:lnTo>
                    <a:pt x="2062" y="3838"/>
                  </a:lnTo>
                  <a:lnTo>
                    <a:pt x="2054" y="3825"/>
                  </a:lnTo>
                  <a:lnTo>
                    <a:pt x="2062" y="3794"/>
                  </a:lnTo>
                  <a:lnTo>
                    <a:pt x="2062" y="3699"/>
                  </a:lnTo>
                  <a:lnTo>
                    <a:pt x="2098" y="3690"/>
                  </a:lnTo>
                  <a:lnTo>
                    <a:pt x="2145" y="3645"/>
                  </a:lnTo>
                  <a:lnTo>
                    <a:pt x="2153" y="3563"/>
                  </a:lnTo>
                  <a:lnTo>
                    <a:pt x="2176" y="3503"/>
                  </a:lnTo>
                  <a:lnTo>
                    <a:pt x="2209" y="3469"/>
                  </a:lnTo>
                  <a:lnTo>
                    <a:pt x="2263" y="3442"/>
                  </a:lnTo>
                  <a:lnTo>
                    <a:pt x="2290" y="3421"/>
                  </a:lnTo>
                  <a:lnTo>
                    <a:pt x="2294" y="3384"/>
                  </a:lnTo>
                  <a:lnTo>
                    <a:pt x="2277" y="3374"/>
                  </a:lnTo>
                  <a:lnTo>
                    <a:pt x="2263" y="3357"/>
                  </a:lnTo>
                  <a:lnTo>
                    <a:pt x="2243" y="3259"/>
                  </a:lnTo>
                  <a:lnTo>
                    <a:pt x="2200" y="3181"/>
                  </a:lnTo>
                  <a:lnTo>
                    <a:pt x="2206" y="3126"/>
                  </a:lnTo>
                  <a:lnTo>
                    <a:pt x="1036" y="1361"/>
                  </a:lnTo>
                  <a:lnTo>
                    <a:pt x="1308" y="306"/>
                  </a:lnTo>
                  <a:lnTo>
                    <a:pt x="240" y="0"/>
                  </a:lnTo>
                  <a:lnTo>
                    <a:pt x="213" y="78"/>
                  </a:lnTo>
                  <a:lnTo>
                    <a:pt x="209" y="200"/>
                  </a:lnTo>
                  <a:lnTo>
                    <a:pt x="125" y="394"/>
                  </a:lnTo>
                  <a:lnTo>
                    <a:pt x="75" y="438"/>
                  </a:lnTo>
                  <a:lnTo>
                    <a:pt x="67" y="455"/>
                  </a:lnTo>
                  <a:lnTo>
                    <a:pt x="41" y="469"/>
                  </a:lnTo>
                  <a:lnTo>
                    <a:pt x="0" y="591"/>
                  </a:lnTo>
                  <a:lnTo>
                    <a:pt x="47" y="661"/>
                  </a:lnTo>
                  <a:lnTo>
                    <a:pt x="94" y="791"/>
                  </a:lnTo>
                  <a:lnTo>
                    <a:pt x="88" y="895"/>
                  </a:lnTo>
                  <a:lnTo>
                    <a:pt x="58" y="947"/>
                  </a:lnTo>
                  <a:lnTo>
                    <a:pt x="47" y="1042"/>
                  </a:lnTo>
                  <a:lnTo>
                    <a:pt x="34" y="1103"/>
                  </a:lnTo>
                  <a:lnTo>
                    <a:pt x="61" y="1167"/>
                  </a:lnTo>
                  <a:lnTo>
                    <a:pt x="108" y="1242"/>
                  </a:lnTo>
                  <a:lnTo>
                    <a:pt x="166" y="1387"/>
                  </a:lnTo>
                  <a:lnTo>
                    <a:pt x="158" y="1442"/>
                  </a:lnTo>
                  <a:lnTo>
                    <a:pt x="155" y="1448"/>
                  </a:lnTo>
                  <a:lnTo>
                    <a:pt x="155" y="1482"/>
                  </a:lnTo>
                  <a:lnTo>
                    <a:pt x="246" y="1587"/>
                  </a:lnTo>
                  <a:lnTo>
                    <a:pt x="229" y="1662"/>
                  </a:lnTo>
                  <a:lnTo>
                    <a:pt x="216" y="1695"/>
                  </a:lnTo>
                  <a:lnTo>
                    <a:pt x="219" y="1831"/>
                  </a:lnTo>
                  <a:lnTo>
                    <a:pt x="287" y="1933"/>
                  </a:lnTo>
                  <a:lnTo>
                    <a:pt x="330" y="1940"/>
                  </a:lnTo>
                  <a:lnTo>
                    <a:pt x="346" y="1987"/>
                  </a:lnTo>
                  <a:lnTo>
                    <a:pt x="326" y="2045"/>
                  </a:lnTo>
                  <a:lnTo>
                    <a:pt x="293" y="2072"/>
                  </a:lnTo>
                  <a:lnTo>
                    <a:pt x="276" y="2072"/>
                  </a:lnTo>
                  <a:lnTo>
                    <a:pt x="263" y="2137"/>
                  </a:lnTo>
                  <a:lnTo>
                    <a:pt x="269" y="2184"/>
                  </a:lnTo>
                  <a:lnTo>
                    <a:pt x="323" y="2256"/>
                  </a:lnTo>
                  <a:lnTo>
                    <a:pt x="373" y="2421"/>
                  </a:lnTo>
                  <a:lnTo>
                    <a:pt x="394" y="2472"/>
                  </a:lnTo>
                  <a:lnTo>
                    <a:pt x="475" y="2607"/>
                  </a:lnTo>
                  <a:lnTo>
                    <a:pt x="481" y="2656"/>
                  </a:lnTo>
                  <a:lnTo>
                    <a:pt x="508" y="2673"/>
                  </a:lnTo>
                  <a:lnTo>
                    <a:pt x="508" y="2713"/>
                  </a:lnTo>
                  <a:lnTo>
                    <a:pt x="495" y="2743"/>
                  </a:lnTo>
                  <a:lnTo>
                    <a:pt x="458" y="2893"/>
                  </a:lnTo>
                  <a:lnTo>
                    <a:pt x="498" y="2940"/>
                  </a:lnTo>
                  <a:lnTo>
                    <a:pt x="566" y="2946"/>
                  </a:lnTo>
                  <a:lnTo>
                    <a:pt x="639" y="2974"/>
                  </a:lnTo>
                  <a:lnTo>
                    <a:pt x="704" y="3012"/>
                  </a:lnTo>
                  <a:lnTo>
                    <a:pt x="751" y="3012"/>
                  </a:lnTo>
                  <a:lnTo>
                    <a:pt x="798" y="3062"/>
                  </a:lnTo>
                  <a:lnTo>
                    <a:pt x="858" y="3177"/>
                  </a:lnTo>
                  <a:lnTo>
                    <a:pt x="922" y="3212"/>
                  </a:lnTo>
                  <a:lnTo>
                    <a:pt x="1002" y="3224"/>
                  </a:lnTo>
                  <a:lnTo>
                    <a:pt x="1026" y="3259"/>
                  </a:lnTo>
                  <a:lnTo>
                    <a:pt x="1036" y="3313"/>
                  </a:lnTo>
                  <a:lnTo>
                    <a:pt x="1013" y="3323"/>
                  </a:lnTo>
                  <a:lnTo>
                    <a:pt x="1016" y="3340"/>
                  </a:lnTo>
                  <a:lnTo>
                    <a:pt x="1069" y="3354"/>
                  </a:lnTo>
                  <a:lnTo>
                    <a:pt x="1116" y="3357"/>
                  </a:lnTo>
                  <a:lnTo>
                    <a:pt x="1164" y="3432"/>
                  </a:lnTo>
                  <a:lnTo>
                    <a:pt x="1228" y="3503"/>
                  </a:lnTo>
                  <a:lnTo>
                    <a:pt x="1242" y="3540"/>
                  </a:lnTo>
                  <a:lnTo>
                    <a:pt x="1281" y="360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60"/>
            <p:cNvSpPr>
              <a:spLocks/>
            </p:cNvSpPr>
            <p:nvPr/>
          </p:nvSpPr>
          <p:spPr bwMode="auto">
            <a:xfrm>
              <a:off x="1299603" y="4325191"/>
              <a:ext cx="33966" cy="22644"/>
            </a:xfrm>
            <a:custGeom>
              <a:avLst/>
              <a:gdLst>
                <a:gd name="T0" fmla="*/ 73 w 73"/>
                <a:gd name="T1" fmla="*/ 24 h 47"/>
                <a:gd name="T2" fmla="*/ 53 w 73"/>
                <a:gd name="T3" fmla="*/ 0 h 47"/>
                <a:gd name="T4" fmla="*/ 0 w 73"/>
                <a:gd name="T5" fmla="*/ 3 h 47"/>
                <a:gd name="T6" fmla="*/ 9 w 73"/>
                <a:gd name="T7" fmla="*/ 24 h 47"/>
                <a:gd name="T8" fmla="*/ 16 w 73"/>
                <a:gd name="T9" fmla="*/ 47 h 47"/>
                <a:gd name="T10" fmla="*/ 70 w 73"/>
                <a:gd name="T11" fmla="*/ 47 h 47"/>
                <a:gd name="T12" fmla="*/ 73 w 73"/>
                <a:gd name="T13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7">
                  <a:moveTo>
                    <a:pt x="73" y="24"/>
                  </a:moveTo>
                  <a:lnTo>
                    <a:pt x="53" y="0"/>
                  </a:lnTo>
                  <a:lnTo>
                    <a:pt x="0" y="3"/>
                  </a:lnTo>
                  <a:lnTo>
                    <a:pt x="9" y="24"/>
                  </a:lnTo>
                  <a:lnTo>
                    <a:pt x="16" y="47"/>
                  </a:lnTo>
                  <a:lnTo>
                    <a:pt x="70" y="47"/>
                  </a:lnTo>
                  <a:lnTo>
                    <a:pt x="73" y="2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1"/>
            <p:cNvSpPr>
              <a:spLocks/>
            </p:cNvSpPr>
            <p:nvPr/>
          </p:nvSpPr>
          <p:spPr bwMode="auto">
            <a:xfrm>
              <a:off x="1337815" y="4320945"/>
              <a:ext cx="62271" cy="29721"/>
            </a:xfrm>
            <a:custGeom>
              <a:avLst/>
              <a:gdLst>
                <a:gd name="T0" fmla="*/ 78 w 132"/>
                <a:gd name="T1" fmla="*/ 34 h 64"/>
                <a:gd name="T2" fmla="*/ 20 w 132"/>
                <a:gd name="T3" fmla="*/ 0 h 64"/>
                <a:gd name="T4" fmla="*/ 0 w 132"/>
                <a:gd name="T5" fmla="*/ 10 h 64"/>
                <a:gd name="T6" fmla="*/ 14 w 132"/>
                <a:gd name="T7" fmla="*/ 34 h 64"/>
                <a:gd name="T8" fmla="*/ 41 w 132"/>
                <a:gd name="T9" fmla="*/ 61 h 64"/>
                <a:gd name="T10" fmla="*/ 114 w 132"/>
                <a:gd name="T11" fmla="*/ 64 h 64"/>
                <a:gd name="T12" fmla="*/ 132 w 132"/>
                <a:gd name="T13" fmla="*/ 54 h 64"/>
                <a:gd name="T14" fmla="*/ 78 w 132"/>
                <a:gd name="T15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64">
                  <a:moveTo>
                    <a:pt x="78" y="34"/>
                  </a:moveTo>
                  <a:lnTo>
                    <a:pt x="20" y="0"/>
                  </a:lnTo>
                  <a:lnTo>
                    <a:pt x="0" y="10"/>
                  </a:lnTo>
                  <a:lnTo>
                    <a:pt x="14" y="34"/>
                  </a:lnTo>
                  <a:lnTo>
                    <a:pt x="41" y="61"/>
                  </a:lnTo>
                  <a:lnTo>
                    <a:pt x="114" y="64"/>
                  </a:lnTo>
                  <a:lnTo>
                    <a:pt x="132" y="54"/>
                  </a:lnTo>
                  <a:lnTo>
                    <a:pt x="78" y="3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62"/>
            <p:cNvSpPr>
              <a:spLocks/>
            </p:cNvSpPr>
            <p:nvPr/>
          </p:nvSpPr>
          <p:spPr bwMode="auto">
            <a:xfrm>
              <a:off x="1499152" y="4468131"/>
              <a:ext cx="33966" cy="41042"/>
            </a:xfrm>
            <a:custGeom>
              <a:avLst/>
              <a:gdLst>
                <a:gd name="T0" fmla="*/ 0 w 74"/>
                <a:gd name="T1" fmla="*/ 3 h 88"/>
                <a:gd name="T2" fmla="*/ 0 w 74"/>
                <a:gd name="T3" fmla="*/ 23 h 88"/>
                <a:gd name="T4" fmla="*/ 40 w 74"/>
                <a:gd name="T5" fmla="*/ 78 h 88"/>
                <a:gd name="T6" fmla="*/ 68 w 74"/>
                <a:gd name="T7" fmla="*/ 88 h 88"/>
                <a:gd name="T8" fmla="*/ 74 w 74"/>
                <a:gd name="T9" fmla="*/ 64 h 88"/>
                <a:gd name="T10" fmla="*/ 60 w 74"/>
                <a:gd name="T11" fmla="*/ 34 h 88"/>
                <a:gd name="T12" fmla="*/ 16 w 74"/>
                <a:gd name="T13" fmla="*/ 0 h 88"/>
                <a:gd name="T14" fmla="*/ 0 w 74"/>
                <a:gd name="T15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88">
                  <a:moveTo>
                    <a:pt x="0" y="3"/>
                  </a:moveTo>
                  <a:lnTo>
                    <a:pt x="0" y="23"/>
                  </a:lnTo>
                  <a:lnTo>
                    <a:pt x="40" y="78"/>
                  </a:lnTo>
                  <a:lnTo>
                    <a:pt x="68" y="88"/>
                  </a:lnTo>
                  <a:lnTo>
                    <a:pt x="74" y="64"/>
                  </a:lnTo>
                  <a:lnTo>
                    <a:pt x="60" y="34"/>
                  </a:lnTo>
                  <a:lnTo>
                    <a:pt x="1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63"/>
            <p:cNvSpPr>
              <a:spLocks/>
            </p:cNvSpPr>
            <p:nvPr/>
          </p:nvSpPr>
          <p:spPr bwMode="auto">
            <a:xfrm>
              <a:off x="1482169" y="4545969"/>
              <a:ext cx="28305" cy="41042"/>
            </a:xfrm>
            <a:custGeom>
              <a:avLst/>
              <a:gdLst>
                <a:gd name="T0" fmla="*/ 34 w 58"/>
                <a:gd name="T1" fmla="*/ 88 h 88"/>
                <a:gd name="T2" fmla="*/ 58 w 58"/>
                <a:gd name="T3" fmla="*/ 81 h 88"/>
                <a:gd name="T4" fmla="*/ 11 w 58"/>
                <a:gd name="T5" fmla="*/ 0 h 88"/>
                <a:gd name="T6" fmla="*/ 0 w 58"/>
                <a:gd name="T7" fmla="*/ 0 h 88"/>
                <a:gd name="T8" fmla="*/ 0 w 58"/>
                <a:gd name="T9" fmla="*/ 37 h 88"/>
                <a:gd name="T10" fmla="*/ 0 w 58"/>
                <a:gd name="T11" fmla="*/ 40 h 88"/>
                <a:gd name="T12" fmla="*/ 3 w 58"/>
                <a:gd name="T13" fmla="*/ 48 h 88"/>
                <a:gd name="T14" fmla="*/ 6 w 58"/>
                <a:gd name="T15" fmla="*/ 56 h 88"/>
                <a:gd name="T16" fmla="*/ 14 w 58"/>
                <a:gd name="T17" fmla="*/ 68 h 88"/>
                <a:gd name="T18" fmla="*/ 34 w 58"/>
                <a:gd name="T1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8">
                  <a:moveTo>
                    <a:pt x="34" y="88"/>
                  </a:moveTo>
                  <a:lnTo>
                    <a:pt x="58" y="8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3" y="48"/>
                  </a:lnTo>
                  <a:lnTo>
                    <a:pt x="6" y="56"/>
                  </a:lnTo>
                  <a:lnTo>
                    <a:pt x="14" y="68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1543025" y="3001939"/>
              <a:ext cx="860468" cy="1327498"/>
            </a:xfrm>
            <a:custGeom>
              <a:avLst/>
              <a:gdLst>
                <a:gd name="T0" fmla="*/ 1042 w 1823"/>
                <a:gd name="T1" fmla="*/ 183 h 2814"/>
                <a:gd name="T2" fmla="*/ 269 w 1823"/>
                <a:gd name="T3" fmla="*/ 0 h 2814"/>
                <a:gd name="T4" fmla="*/ 0 w 1823"/>
                <a:gd name="T5" fmla="*/ 1052 h 2814"/>
                <a:gd name="T6" fmla="*/ 1130 w 1823"/>
                <a:gd name="T7" fmla="*/ 2764 h 2814"/>
                <a:gd name="T8" fmla="*/ 1170 w 1823"/>
                <a:gd name="T9" fmla="*/ 2814 h 2814"/>
                <a:gd name="T10" fmla="*/ 1197 w 1823"/>
                <a:gd name="T11" fmla="*/ 2781 h 2814"/>
                <a:gd name="T12" fmla="*/ 1207 w 1823"/>
                <a:gd name="T13" fmla="*/ 2573 h 2814"/>
                <a:gd name="T14" fmla="*/ 1211 w 1823"/>
                <a:gd name="T15" fmla="*/ 2547 h 2814"/>
                <a:gd name="T16" fmla="*/ 1211 w 1823"/>
                <a:gd name="T17" fmla="*/ 2431 h 2814"/>
                <a:gd name="T18" fmla="*/ 1258 w 1823"/>
                <a:gd name="T19" fmla="*/ 2404 h 2814"/>
                <a:gd name="T20" fmla="*/ 1271 w 1823"/>
                <a:gd name="T21" fmla="*/ 2404 h 2814"/>
                <a:gd name="T22" fmla="*/ 1288 w 1823"/>
                <a:gd name="T23" fmla="*/ 2425 h 2814"/>
                <a:gd name="T24" fmla="*/ 1332 w 1823"/>
                <a:gd name="T25" fmla="*/ 2431 h 2814"/>
                <a:gd name="T26" fmla="*/ 1352 w 1823"/>
                <a:gd name="T27" fmla="*/ 2475 h 2814"/>
                <a:gd name="T28" fmla="*/ 1392 w 1823"/>
                <a:gd name="T29" fmla="*/ 2475 h 2814"/>
                <a:gd name="T30" fmla="*/ 1429 w 1823"/>
                <a:gd name="T31" fmla="*/ 2425 h 2814"/>
                <a:gd name="T32" fmla="*/ 1823 w 1823"/>
                <a:gd name="T33" fmla="*/ 352 h 2814"/>
                <a:gd name="T34" fmla="*/ 1039 w 1823"/>
                <a:gd name="T35" fmla="*/ 183 h 2814"/>
                <a:gd name="T36" fmla="*/ 1042 w 1823"/>
                <a:gd name="T37" fmla="*/ 183 h 2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3" h="2814">
                  <a:moveTo>
                    <a:pt x="1042" y="183"/>
                  </a:moveTo>
                  <a:lnTo>
                    <a:pt x="269" y="0"/>
                  </a:lnTo>
                  <a:lnTo>
                    <a:pt x="0" y="1052"/>
                  </a:lnTo>
                  <a:lnTo>
                    <a:pt x="1130" y="2764"/>
                  </a:lnTo>
                  <a:lnTo>
                    <a:pt x="1170" y="2814"/>
                  </a:lnTo>
                  <a:lnTo>
                    <a:pt x="1197" y="2781"/>
                  </a:lnTo>
                  <a:lnTo>
                    <a:pt x="1207" y="2573"/>
                  </a:lnTo>
                  <a:lnTo>
                    <a:pt x="1211" y="2547"/>
                  </a:lnTo>
                  <a:lnTo>
                    <a:pt x="1211" y="2431"/>
                  </a:lnTo>
                  <a:lnTo>
                    <a:pt x="1258" y="2404"/>
                  </a:lnTo>
                  <a:lnTo>
                    <a:pt x="1271" y="2404"/>
                  </a:lnTo>
                  <a:lnTo>
                    <a:pt x="1288" y="2425"/>
                  </a:lnTo>
                  <a:lnTo>
                    <a:pt x="1332" y="2431"/>
                  </a:lnTo>
                  <a:lnTo>
                    <a:pt x="1352" y="2475"/>
                  </a:lnTo>
                  <a:lnTo>
                    <a:pt x="1392" y="2475"/>
                  </a:lnTo>
                  <a:lnTo>
                    <a:pt x="1429" y="2425"/>
                  </a:lnTo>
                  <a:lnTo>
                    <a:pt x="1823" y="352"/>
                  </a:lnTo>
                  <a:lnTo>
                    <a:pt x="1039" y="183"/>
                  </a:lnTo>
                  <a:lnTo>
                    <a:pt x="1042" y="1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67"/>
            <p:cNvSpPr>
              <a:spLocks/>
            </p:cNvSpPr>
            <p:nvPr/>
          </p:nvSpPr>
          <p:spPr bwMode="auto">
            <a:xfrm>
              <a:off x="2239325" y="3168937"/>
              <a:ext cx="759985" cy="952459"/>
            </a:xfrm>
            <a:custGeom>
              <a:avLst/>
              <a:gdLst>
                <a:gd name="T0" fmla="*/ 1079 w 1611"/>
                <a:gd name="T1" fmla="*/ 509 h 2021"/>
                <a:gd name="T2" fmla="*/ 1133 w 1611"/>
                <a:gd name="T3" fmla="*/ 136 h 2021"/>
                <a:gd name="T4" fmla="*/ 347 w 1611"/>
                <a:gd name="T5" fmla="*/ 0 h 2021"/>
                <a:gd name="T6" fmla="*/ 0 w 1611"/>
                <a:gd name="T7" fmla="*/ 1777 h 2021"/>
                <a:gd name="T8" fmla="*/ 1412 w 1611"/>
                <a:gd name="T9" fmla="*/ 2021 h 2021"/>
                <a:gd name="T10" fmla="*/ 1611 w 1611"/>
                <a:gd name="T11" fmla="*/ 581 h 2021"/>
                <a:gd name="T12" fmla="*/ 1079 w 1611"/>
                <a:gd name="T13" fmla="*/ 509 h 2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1" h="2021">
                  <a:moveTo>
                    <a:pt x="1079" y="509"/>
                  </a:moveTo>
                  <a:lnTo>
                    <a:pt x="1133" y="136"/>
                  </a:lnTo>
                  <a:lnTo>
                    <a:pt x="347" y="0"/>
                  </a:lnTo>
                  <a:lnTo>
                    <a:pt x="0" y="1777"/>
                  </a:lnTo>
                  <a:lnTo>
                    <a:pt x="1412" y="2021"/>
                  </a:lnTo>
                  <a:lnTo>
                    <a:pt x="1611" y="581"/>
                  </a:lnTo>
                  <a:lnTo>
                    <a:pt x="1079" y="50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auto">
            <a:xfrm>
              <a:off x="2748812" y="2724551"/>
              <a:ext cx="938306" cy="785460"/>
            </a:xfrm>
            <a:custGeom>
              <a:avLst/>
              <a:gdLst>
                <a:gd name="T0" fmla="*/ 1990 w 1990"/>
                <a:gd name="T1" fmla="*/ 220 h 1665"/>
                <a:gd name="T2" fmla="*/ 1278 w 1990"/>
                <a:gd name="T3" fmla="*/ 150 h 1665"/>
                <a:gd name="T4" fmla="*/ 223 w 1990"/>
                <a:gd name="T5" fmla="*/ 0 h 1665"/>
                <a:gd name="T6" fmla="*/ 0 w 1990"/>
                <a:gd name="T7" fmla="*/ 1451 h 1665"/>
                <a:gd name="T8" fmla="*/ 1873 w 1990"/>
                <a:gd name="T9" fmla="*/ 1665 h 1665"/>
                <a:gd name="T10" fmla="*/ 1990 w 1990"/>
                <a:gd name="T11" fmla="*/ 220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0" h="1665">
                  <a:moveTo>
                    <a:pt x="1990" y="220"/>
                  </a:moveTo>
                  <a:lnTo>
                    <a:pt x="1278" y="150"/>
                  </a:lnTo>
                  <a:lnTo>
                    <a:pt x="223" y="0"/>
                  </a:lnTo>
                  <a:lnTo>
                    <a:pt x="0" y="1451"/>
                  </a:lnTo>
                  <a:lnTo>
                    <a:pt x="1873" y="1665"/>
                  </a:lnTo>
                  <a:lnTo>
                    <a:pt x="1990" y="22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71"/>
            <p:cNvSpPr>
              <a:spLocks/>
            </p:cNvSpPr>
            <p:nvPr/>
          </p:nvSpPr>
          <p:spPr bwMode="auto">
            <a:xfrm>
              <a:off x="1987412" y="4005346"/>
              <a:ext cx="918492" cy="1078415"/>
            </a:xfrm>
            <a:custGeom>
              <a:avLst/>
              <a:gdLst>
                <a:gd name="T0" fmla="*/ 121 w 1947"/>
                <a:gd name="T1" fmla="*/ 1255 h 2286"/>
                <a:gd name="T2" fmla="*/ 85 w 1947"/>
                <a:gd name="T3" fmla="*/ 1264 h 2286"/>
                <a:gd name="T4" fmla="*/ 85 w 1947"/>
                <a:gd name="T5" fmla="*/ 1359 h 2286"/>
                <a:gd name="T6" fmla="*/ 77 w 1947"/>
                <a:gd name="T7" fmla="*/ 1390 h 2286"/>
                <a:gd name="T8" fmla="*/ 85 w 1947"/>
                <a:gd name="T9" fmla="*/ 1403 h 2286"/>
                <a:gd name="T10" fmla="*/ 145 w 1947"/>
                <a:gd name="T11" fmla="*/ 1414 h 2286"/>
                <a:gd name="T12" fmla="*/ 135 w 1947"/>
                <a:gd name="T13" fmla="*/ 1455 h 2286"/>
                <a:gd name="T14" fmla="*/ 112 w 1947"/>
                <a:gd name="T15" fmla="*/ 1492 h 2286"/>
                <a:gd name="T16" fmla="*/ 51 w 1947"/>
                <a:gd name="T17" fmla="*/ 1508 h 2286"/>
                <a:gd name="T18" fmla="*/ 7 w 1947"/>
                <a:gd name="T19" fmla="*/ 1542 h 2286"/>
                <a:gd name="T20" fmla="*/ 0 w 1947"/>
                <a:gd name="T21" fmla="*/ 1566 h 2286"/>
                <a:gd name="T22" fmla="*/ 7 w 1947"/>
                <a:gd name="T23" fmla="*/ 1583 h 2286"/>
                <a:gd name="T24" fmla="*/ 1029 w 1947"/>
                <a:gd name="T25" fmla="*/ 2187 h 2286"/>
                <a:gd name="T26" fmla="*/ 1668 w 1947"/>
                <a:gd name="T27" fmla="*/ 2286 h 2286"/>
                <a:gd name="T28" fmla="*/ 1947 w 1947"/>
                <a:gd name="T29" fmla="*/ 244 h 2286"/>
                <a:gd name="T30" fmla="*/ 535 w 1947"/>
                <a:gd name="T31" fmla="*/ 0 h 2286"/>
                <a:gd name="T32" fmla="*/ 488 w 1947"/>
                <a:gd name="T33" fmla="*/ 299 h 2286"/>
                <a:gd name="T34" fmla="*/ 451 w 1947"/>
                <a:gd name="T35" fmla="*/ 349 h 2286"/>
                <a:gd name="T36" fmla="*/ 411 w 1947"/>
                <a:gd name="T37" fmla="*/ 349 h 2286"/>
                <a:gd name="T38" fmla="*/ 391 w 1947"/>
                <a:gd name="T39" fmla="*/ 305 h 2286"/>
                <a:gd name="T40" fmla="*/ 347 w 1947"/>
                <a:gd name="T41" fmla="*/ 299 h 2286"/>
                <a:gd name="T42" fmla="*/ 330 w 1947"/>
                <a:gd name="T43" fmla="*/ 278 h 2286"/>
                <a:gd name="T44" fmla="*/ 317 w 1947"/>
                <a:gd name="T45" fmla="*/ 278 h 2286"/>
                <a:gd name="T46" fmla="*/ 270 w 1947"/>
                <a:gd name="T47" fmla="*/ 305 h 2286"/>
                <a:gd name="T48" fmla="*/ 270 w 1947"/>
                <a:gd name="T49" fmla="*/ 421 h 2286"/>
                <a:gd name="T50" fmla="*/ 266 w 1947"/>
                <a:gd name="T51" fmla="*/ 447 h 2286"/>
                <a:gd name="T52" fmla="*/ 256 w 1947"/>
                <a:gd name="T53" fmla="*/ 655 h 2286"/>
                <a:gd name="T54" fmla="*/ 229 w 1947"/>
                <a:gd name="T55" fmla="*/ 688 h 2286"/>
                <a:gd name="T56" fmla="*/ 223 w 1947"/>
                <a:gd name="T57" fmla="*/ 746 h 2286"/>
                <a:gd name="T58" fmla="*/ 266 w 1947"/>
                <a:gd name="T59" fmla="*/ 824 h 2286"/>
                <a:gd name="T60" fmla="*/ 286 w 1947"/>
                <a:gd name="T61" fmla="*/ 922 h 2286"/>
                <a:gd name="T62" fmla="*/ 300 w 1947"/>
                <a:gd name="T63" fmla="*/ 939 h 2286"/>
                <a:gd name="T64" fmla="*/ 317 w 1947"/>
                <a:gd name="T65" fmla="*/ 949 h 2286"/>
                <a:gd name="T66" fmla="*/ 313 w 1947"/>
                <a:gd name="T67" fmla="*/ 986 h 2286"/>
                <a:gd name="T68" fmla="*/ 286 w 1947"/>
                <a:gd name="T69" fmla="*/ 1007 h 2286"/>
                <a:gd name="T70" fmla="*/ 232 w 1947"/>
                <a:gd name="T71" fmla="*/ 1034 h 2286"/>
                <a:gd name="T72" fmla="*/ 199 w 1947"/>
                <a:gd name="T73" fmla="*/ 1068 h 2286"/>
                <a:gd name="T74" fmla="*/ 176 w 1947"/>
                <a:gd name="T75" fmla="*/ 1128 h 2286"/>
                <a:gd name="T76" fmla="*/ 165 w 1947"/>
                <a:gd name="T77" fmla="*/ 1210 h 2286"/>
                <a:gd name="T78" fmla="*/ 121 w 1947"/>
                <a:gd name="T79" fmla="*/ 1255 h 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7" h="2286">
                  <a:moveTo>
                    <a:pt x="121" y="1255"/>
                  </a:moveTo>
                  <a:lnTo>
                    <a:pt x="85" y="1264"/>
                  </a:lnTo>
                  <a:lnTo>
                    <a:pt x="85" y="1359"/>
                  </a:lnTo>
                  <a:lnTo>
                    <a:pt x="77" y="1390"/>
                  </a:lnTo>
                  <a:lnTo>
                    <a:pt x="85" y="1403"/>
                  </a:lnTo>
                  <a:lnTo>
                    <a:pt x="145" y="1414"/>
                  </a:lnTo>
                  <a:lnTo>
                    <a:pt x="135" y="1455"/>
                  </a:lnTo>
                  <a:lnTo>
                    <a:pt x="112" y="1492"/>
                  </a:lnTo>
                  <a:lnTo>
                    <a:pt x="51" y="1508"/>
                  </a:lnTo>
                  <a:lnTo>
                    <a:pt x="7" y="1542"/>
                  </a:lnTo>
                  <a:lnTo>
                    <a:pt x="0" y="1566"/>
                  </a:lnTo>
                  <a:lnTo>
                    <a:pt x="7" y="1583"/>
                  </a:lnTo>
                  <a:lnTo>
                    <a:pt x="1029" y="2187"/>
                  </a:lnTo>
                  <a:lnTo>
                    <a:pt x="1668" y="2286"/>
                  </a:lnTo>
                  <a:lnTo>
                    <a:pt x="1947" y="244"/>
                  </a:lnTo>
                  <a:lnTo>
                    <a:pt x="535" y="0"/>
                  </a:lnTo>
                  <a:lnTo>
                    <a:pt x="488" y="299"/>
                  </a:lnTo>
                  <a:lnTo>
                    <a:pt x="451" y="349"/>
                  </a:lnTo>
                  <a:lnTo>
                    <a:pt x="411" y="349"/>
                  </a:lnTo>
                  <a:lnTo>
                    <a:pt x="391" y="305"/>
                  </a:lnTo>
                  <a:lnTo>
                    <a:pt x="347" y="299"/>
                  </a:lnTo>
                  <a:lnTo>
                    <a:pt x="330" y="278"/>
                  </a:lnTo>
                  <a:lnTo>
                    <a:pt x="317" y="278"/>
                  </a:lnTo>
                  <a:lnTo>
                    <a:pt x="270" y="305"/>
                  </a:lnTo>
                  <a:lnTo>
                    <a:pt x="270" y="421"/>
                  </a:lnTo>
                  <a:lnTo>
                    <a:pt x="266" y="447"/>
                  </a:lnTo>
                  <a:lnTo>
                    <a:pt x="256" y="655"/>
                  </a:lnTo>
                  <a:lnTo>
                    <a:pt x="229" y="688"/>
                  </a:lnTo>
                  <a:lnTo>
                    <a:pt x="223" y="746"/>
                  </a:lnTo>
                  <a:lnTo>
                    <a:pt x="266" y="824"/>
                  </a:lnTo>
                  <a:lnTo>
                    <a:pt x="286" y="922"/>
                  </a:lnTo>
                  <a:lnTo>
                    <a:pt x="300" y="939"/>
                  </a:lnTo>
                  <a:lnTo>
                    <a:pt x="317" y="949"/>
                  </a:lnTo>
                  <a:lnTo>
                    <a:pt x="313" y="986"/>
                  </a:lnTo>
                  <a:lnTo>
                    <a:pt x="286" y="1007"/>
                  </a:lnTo>
                  <a:lnTo>
                    <a:pt x="232" y="1034"/>
                  </a:lnTo>
                  <a:lnTo>
                    <a:pt x="199" y="1068"/>
                  </a:lnTo>
                  <a:lnTo>
                    <a:pt x="176" y="1128"/>
                  </a:lnTo>
                  <a:lnTo>
                    <a:pt x="165" y="1210"/>
                  </a:lnTo>
                  <a:lnTo>
                    <a:pt x="121" y="125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73"/>
            <p:cNvSpPr>
              <a:spLocks/>
            </p:cNvSpPr>
            <p:nvPr/>
          </p:nvSpPr>
          <p:spPr bwMode="auto">
            <a:xfrm>
              <a:off x="2905904" y="3442080"/>
              <a:ext cx="983593" cy="771308"/>
            </a:xfrm>
            <a:custGeom>
              <a:avLst/>
              <a:gdLst>
                <a:gd name="T0" fmla="*/ 1166 w 2085"/>
                <a:gd name="T1" fmla="*/ 1579 h 1634"/>
                <a:gd name="T2" fmla="*/ 1991 w 2085"/>
                <a:gd name="T3" fmla="*/ 1634 h 1634"/>
                <a:gd name="T4" fmla="*/ 2085 w 2085"/>
                <a:gd name="T5" fmla="*/ 186 h 1634"/>
                <a:gd name="T6" fmla="*/ 192 w 2085"/>
                <a:gd name="T7" fmla="*/ 0 h 1634"/>
                <a:gd name="T8" fmla="*/ 0 w 2085"/>
                <a:gd name="T9" fmla="*/ 1437 h 1634"/>
                <a:gd name="T10" fmla="*/ 1166 w 2085"/>
                <a:gd name="T11" fmla="*/ 1579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5" h="1634">
                  <a:moveTo>
                    <a:pt x="1166" y="1579"/>
                  </a:moveTo>
                  <a:lnTo>
                    <a:pt x="1991" y="1634"/>
                  </a:lnTo>
                  <a:lnTo>
                    <a:pt x="2085" y="186"/>
                  </a:lnTo>
                  <a:lnTo>
                    <a:pt x="192" y="0"/>
                  </a:lnTo>
                  <a:lnTo>
                    <a:pt x="0" y="1437"/>
                  </a:lnTo>
                  <a:lnTo>
                    <a:pt x="1166" y="157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75"/>
            <p:cNvSpPr>
              <a:spLocks/>
            </p:cNvSpPr>
            <p:nvPr/>
          </p:nvSpPr>
          <p:spPr bwMode="auto">
            <a:xfrm>
              <a:off x="3664474" y="2665111"/>
              <a:ext cx="939721" cy="629784"/>
            </a:xfrm>
            <a:custGeom>
              <a:avLst/>
              <a:gdLst>
                <a:gd name="T0" fmla="*/ 88 w 1990"/>
                <a:gd name="T1" fmla="*/ 0 h 1336"/>
                <a:gd name="T2" fmla="*/ 74 w 1990"/>
                <a:gd name="T3" fmla="*/ 88 h 1336"/>
                <a:gd name="T4" fmla="*/ 0 w 1990"/>
                <a:gd name="T5" fmla="*/ 1064 h 1336"/>
                <a:gd name="T6" fmla="*/ 1440 w 1990"/>
                <a:gd name="T7" fmla="*/ 1132 h 1336"/>
                <a:gd name="T8" fmla="*/ 1473 w 1990"/>
                <a:gd name="T9" fmla="*/ 1170 h 1336"/>
                <a:gd name="T10" fmla="*/ 1551 w 1990"/>
                <a:gd name="T11" fmla="*/ 1217 h 1336"/>
                <a:gd name="T12" fmla="*/ 1571 w 1990"/>
                <a:gd name="T13" fmla="*/ 1234 h 1336"/>
                <a:gd name="T14" fmla="*/ 1642 w 1990"/>
                <a:gd name="T15" fmla="*/ 1210 h 1336"/>
                <a:gd name="T16" fmla="*/ 1749 w 1990"/>
                <a:gd name="T17" fmla="*/ 1200 h 1336"/>
                <a:gd name="T18" fmla="*/ 1779 w 1990"/>
                <a:gd name="T19" fmla="*/ 1220 h 1336"/>
                <a:gd name="T20" fmla="*/ 1860 w 1990"/>
                <a:gd name="T21" fmla="*/ 1247 h 1336"/>
                <a:gd name="T22" fmla="*/ 1910 w 1990"/>
                <a:gd name="T23" fmla="*/ 1275 h 1336"/>
                <a:gd name="T24" fmla="*/ 1917 w 1990"/>
                <a:gd name="T25" fmla="*/ 1301 h 1336"/>
                <a:gd name="T26" fmla="*/ 1934 w 1990"/>
                <a:gd name="T27" fmla="*/ 1336 h 1336"/>
                <a:gd name="T28" fmla="*/ 1960 w 1990"/>
                <a:gd name="T29" fmla="*/ 1336 h 1336"/>
                <a:gd name="T30" fmla="*/ 1984 w 1990"/>
                <a:gd name="T31" fmla="*/ 1332 h 1336"/>
                <a:gd name="T32" fmla="*/ 1940 w 1990"/>
                <a:gd name="T33" fmla="*/ 1251 h 1336"/>
                <a:gd name="T34" fmla="*/ 1971 w 1990"/>
                <a:gd name="T35" fmla="*/ 1179 h 1336"/>
                <a:gd name="T36" fmla="*/ 1990 w 1990"/>
                <a:gd name="T37" fmla="*/ 1084 h 1336"/>
                <a:gd name="T38" fmla="*/ 1948 w 1990"/>
                <a:gd name="T39" fmla="*/ 1051 h 1336"/>
                <a:gd name="T40" fmla="*/ 1940 w 1990"/>
                <a:gd name="T41" fmla="*/ 1006 h 1336"/>
                <a:gd name="T42" fmla="*/ 1954 w 1990"/>
                <a:gd name="T43" fmla="*/ 966 h 1336"/>
                <a:gd name="T44" fmla="*/ 1984 w 1990"/>
                <a:gd name="T45" fmla="*/ 966 h 1336"/>
                <a:gd name="T46" fmla="*/ 1987 w 1990"/>
                <a:gd name="T47" fmla="*/ 356 h 1336"/>
                <a:gd name="T48" fmla="*/ 1981 w 1990"/>
                <a:gd name="T49" fmla="*/ 305 h 1336"/>
                <a:gd name="T50" fmla="*/ 1913 w 1990"/>
                <a:gd name="T51" fmla="*/ 250 h 1336"/>
                <a:gd name="T52" fmla="*/ 1896 w 1990"/>
                <a:gd name="T53" fmla="*/ 217 h 1336"/>
                <a:gd name="T54" fmla="*/ 1896 w 1990"/>
                <a:gd name="T55" fmla="*/ 192 h 1336"/>
                <a:gd name="T56" fmla="*/ 1931 w 1990"/>
                <a:gd name="T57" fmla="*/ 166 h 1336"/>
                <a:gd name="T58" fmla="*/ 1951 w 1990"/>
                <a:gd name="T59" fmla="*/ 142 h 1336"/>
                <a:gd name="T60" fmla="*/ 1957 w 1990"/>
                <a:gd name="T61" fmla="*/ 91 h 1336"/>
                <a:gd name="T62" fmla="*/ 1005 w 1990"/>
                <a:gd name="T63" fmla="*/ 64 h 1336"/>
                <a:gd name="T64" fmla="*/ 88 w 1990"/>
                <a:gd name="T65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0" h="1336">
                  <a:moveTo>
                    <a:pt x="88" y="0"/>
                  </a:moveTo>
                  <a:lnTo>
                    <a:pt x="74" y="88"/>
                  </a:lnTo>
                  <a:lnTo>
                    <a:pt x="0" y="1064"/>
                  </a:lnTo>
                  <a:lnTo>
                    <a:pt x="1440" y="1132"/>
                  </a:lnTo>
                  <a:lnTo>
                    <a:pt x="1473" y="1170"/>
                  </a:lnTo>
                  <a:lnTo>
                    <a:pt x="1551" y="1217"/>
                  </a:lnTo>
                  <a:lnTo>
                    <a:pt x="1571" y="1234"/>
                  </a:lnTo>
                  <a:lnTo>
                    <a:pt x="1642" y="1210"/>
                  </a:lnTo>
                  <a:lnTo>
                    <a:pt x="1749" y="1200"/>
                  </a:lnTo>
                  <a:lnTo>
                    <a:pt x="1779" y="1220"/>
                  </a:lnTo>
                  <a:lnTo>
                    <a:pt x="1860" y="1247"/>
                  </a:lnTo>
                  <a:lnTo>
                    <a:pt x="1910" y="1275"/>
                  </a:lnTo>
                  <a:lnTo>
                    <a:pt x="1917" y="1301"/>
                  </a:lnTo>
                  <a:lnTo>
                    <a:pt x="1934" y="1336"/>
                  </a:lnTo>
                  <a:lnTo>
                    <a:pt x="1960" y="1336"/>
                  </a:lnTo>
                  <a:lnTo>
                    <a:pt x="1984" y="1332"/>
                  </a:lnTo>
                  <a:lnTo>
                    <a:pt x="1940" y="1251"/>
                  </a:lnTo>
                  <a:lnTo>
                    <a:pt x="1971" y="1179"/>
                  </a:lnTo>
                  <a:lnTo>
                    <a:pt x="1990" y="1084"/>
                  </a:lnTo>
                  <a:lnTo>
                    <a:pt x="1948" y="1051"/>
                  </a:lnTo>
                  <a:lnTo>
                    <a:pt x="1940" y="1006"/>
                  </a:lnTo>
                  <a:lnTo>
                    <a:pt x="1954" y="966"/>
                  </a:lnTo>
                  <a:lnTo>
                    <a:pt x="1984" y="966"/>
                  </a:lnTo>
                  <a:lnTo>
                    <a:pt x="1987" y="356"/>
                  </a:lnTo>
                  <a:lnTo>
                    <a:pt x="1981" y="305"/>
                  </a:lnTo>
                  <a:lnTo>
                    <a:pt x="1913" y="250"/>
                  </a:lnTo>
                  <a:lnTo>
                    <a:pt x="1896" y="217"/>
                  </a:lnTo>
                  <a:lnTo>
                    <a:pt x="1896" y="192"/>
                  </a:lnTo>
                  <a:lnTo>
                    <a:pt x="1931" y="166"/>
                  </a:lnTo>
                  <a:lnTo>
                    <a:pt x="1951" y="142"/>
                  </a:lnTo>
                  <a:lnTo>
                    <a:pt x="1957" y="91"/>
                  </a:lnTo>
                  <a:lnTo>
                    <a:pt x="1005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77"/>
            <p:cNvSpPr>
              <a:spLocks/>
            </p:cNvSpPr>
            <p:nvPr/>
          </p:nvSpPr>
          <p:spPr bwMode="auto">
            <a:xfrm>
              <a:off x="4516450" y="2121658"/>
              <a:ext cx="884526" cy="999162"/>
            </a:xfrm>
            <a:custGeom>
              <a:avLst/>
              <a:gdLst>
                <a:gd name="T0" fmla="*/ 1432 w 1873"/>
                <a:gd name="T1" fmla="*/ 450 h 2119"/>
                <a:gd name="T2" fmla="*/ 1338 w 1873"/>
                <a:gd name="T3" fmla="*/ 434 h 2119"/>
                <a:gd name="T4" fmla="*/ 1318 w 1873"/>
                <a:gd name="T5" fmla="*/ 397 h 2119"/>
                <a:gd name="T6" fmla="*/ 1268 w 1873"/>
                <a:gd name="T7" fmla="*/ 383 h 2119"/>
                <a:gd name="T8" fmla="*/ 1234 w 1873"/>
                <a:gd name="T9" fmla="*/ 342 h 2119"/>
                <a:gd name="T10" fmla="*/ 1186 w 1873"/>
                <a:gd name="T11" fmla="*/ 352 h 2119"/>
                <a:gd name="T12" fmla="*/ 1039 w 1873"/>
                <a:gd name="T13" fmla="*/ 271 h 2119"/>
                <a:gd name="T14" fmla="*/ 968 w 1873"/>
                <a:gd name="T15" fmla="*/ 255 h 2119"/>
                <a:gd name="T16" fmla="*/ 912 w 1873"/>
                <a:gd name="T17" fmla="*/ 285 h 2119"/>
                <a:gd name="T18" fmla="*/ 827 w 1873"/>
                <a:gd name="T19" fmla="*/ 305 h 2119"/>
                <a:gd name="T20" fmla="*/ 723 w 1873"/>
                <a:gd name="T21" fmla="*/ 264 h 2119"/>
                <a:gd name="T22" fmla="*/ 642 w 1873"/>
                <a:gd name="T23" fmla="*/ 241 h 2119"/>
                <a:gd name="T24" fmla="*/ 578 w 1873"/>
                <a:gd name="T25" fmla="*/ 24 h 2119"/>
                <a:gd name="T26" fmla="*/ 498 w 1873"/>
                <a:gd name="T27" fmla="*/ 3 h 2119"/>
                <a:gd name="T28" fmla="*/ 0 w 1873"/>
                <a:gd name="T29" fmla="*/ 139 h 2119"/>
                <a:gd name="T30" fmla="*/ 20 w 1873"/>
                <a:gd name="T31" fmla="*/ 291 h 2119"/>
                <a:gd name="T32" fmla="*/ 43 w 1873"/>
                <a:gd name="T33" fmla="*/ 542 h 2119"/>
                <a:gd name="T34" fmla="*/ 111 w 1873"/>
                <a:gd name="T35" fmla="*/ 983 h 2119"/>
                <a:gd name="T36" fmla="*/ 151 w 1873"/>
                <a:gd name="T37" fmla="*/ 1244 h 2119"/>
                <a:gd name="T38" fmla="*/ 125 w 1873"/>
                <a:gd name="T39" fmla="*/ 1319 h 2119"/>
                <a:gd name="T40" fmla="*/ 90 w 1873"/>
                <a:gd name="T41" fmla="*/ 1370 h 2119"/>
                <a:gd name="T42" fmla="*/ 175 w 1873"/>
                <a:gd name="T43" fmla="*/ 1458 h 2119"/>
                <a:gd name="T44" fmla="*/ 178 w 1873"/>
                <a:gd name="T45" fmla="*/ 2119 h 2119"/>
                <a:gd name="T46" fmla="*/ 1523 w 1873"/>
                <a:gd name="T47" fmla="*/ 1973 h 2119"/>
                <a:gd name="T48" fmla="*/ 1375 w 1873"/>
                <a:gd name="T49" fmla="*/ 1861 h 2119"/>
                <a:gd name="T50" fmla="*/ 1257 w 1873"/>
                <a:gd name="T51" fmla="*/ 1756 h 2119"/>
                <a:gd name="T52" fmla="*/ 1170 w 1873"/>
                <a:gd name="T53" fmla="*/ 1706 h 2119"/>
                <a:gd name="T54" fmla="*/ 1113 w 1873"/>
                <a:gd name="T55" fmla="*/ 1484 h 2119"/>
                <a:gd name="T56" fmla="*/ 1133 w 1873"/>
                <a:gd name="T57" fmla="*/ 1380 h 2119"/>
                <a:gd name="T58" fmla="*/ 1083 w 1873"/>
                <a:gd name="T59" fmla="*/ 1339 h 2119"/>
                <a:gd name="T60" fmla="*/ 1207 w 1873"/>
                <a:gd name="T61" fmla="*/ 1180 h 2119"/>
                <a:gd name="T62" fmla="*/ 1230 w 1873"/>
                <a:gd name="T63" fmla="*/ 970 h 2119"/>
                <a:gd name="T64" fmla="*/ 1265 w 1873"/>
                <a:gd name="T65" fmla="*/ 915 h 2119"/>
                <a:gd name="T66" fmla="*/ 1342 w 1873"/>
                <a:gd name="T67" fmla="*/ 864 h 2119"/>
                <a:gd name="T68" fmla="*/ 1445 w 1873"/>
                <a:gd name="T69" fmla="*/ 766 h 2119"/>
                <a:gd name="T70" fmla="*/ 1520 w 1873"/>
                <a:gd name="T71" fmla="*/ 644 h 2119"/>
                <a:gd name="T72" fmla="*/ 1866 w 1873"/>
                <a:gd name="T73" fmla="*/ 471 h 2119"/>
                <a:gd name="T74" fmla="*/ 1802 w 1873"/>
                <a:gd name="T75" fmla="*/ 441 h 2119"/>
                <a:gd name="T76" fmla="*/ 1779 w 1873"/>
                <a:gd name="T77" fmla="*/ 458 h 2119"/>
                <a:gd name="T78" fmla="*/ 1604 w 1873"/>
                <a:gd name="T79" fmla="*/ 414 h 2119"/>
                <a:gd name="T80" fmla="*/ 1574 w 1873"/>
                <a:gd name="T81" fmla="*/ 427 h 2119"/>
                <a:gd name="T82" fmla="*/ 1509 w 1873"/>
                <a:gd name="T83" fmla="*/ 383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73" h="2119">
                  <a:moveTo>
                    <a:pt x="1459" y="437"/>
                  </a:moveTo>
                  <a:lnTo>
                    <a:pt x="1432" y="450"/>
                  </a:lnTo>
                  <a:lnTo>
                    <a:pt x="1379" y="450"/>
                  </a:lnTo>
                  <a:lnTo>
                    <a:pt x="1338" y="434"/>
                  </a:lnTo>
                  <a:lnTo>
                    <a:pt x="1338" y="400"/>
                  </a:lnTo>
                  <a:lnTo>
                    <a:pt x="1318" y="397"/>
                  </a:lnTo>
                  <a:lnTo>
                    <a:pt x="1312" y="403"/>
                  </a:lnTo>
                  <a:lnTo>
                    <a:pt x="1268" y="383"/>
                  </a:lnTo>
                  <a:lnTo>
                    <a:pt x="1257" y="336"/>
                  </a:lnTo>
                  <a:lnTo>
                    <a:pt x="1234" y="342"/>
                  </a:lnTo>
                  <a:lnTo>
                    <a:pt x="1227" y="359"/>
                  </a:lnTo>
                  <a:lnTo>
                    <a:pt x="1186" y="352"/>
                  </a:lnTo>
                  <a:lnTo>
                    <a:pt x="1100" y="311"/>
                  </a:lnTo>
                  <a:lnTo>
                    <a:pt x="1039" y="271"/>
                  </a:lnTo>
                  <a:lnTo>
                    <a:pt x="992" y="271"/>
                  </a:lnTo>
                  <a:lnTo>
                    <a:pt x="968" y="255"/>
                  </a:lnTo>
                  <a:lnTo>
                    <a:pt x="931" y="264"/>
                  </a:lnTo>
                  <a:lnTo>
                    <a:pt x="912" y="285"/>
                  </a:lnTo>
                  <a:lnTo>
                    <a:pt x="907" y="305"/>
                  </a:lnTo>
                  <a:lnTo>
                    <a:pt x="827" y="305"/>
                  </a:lnTo>
                  <a:lnTo>
                    <a:pt x="827" y="271"/>
                  </a:lnTo>
                  <a:lnTo>
                    <a:pt x="723" y="264"/>
                  </a:lnTo>
                  <a:lnTo>
                    <a:pt x="719" y="241"/>
                  </a:lnTo>
                  <a:lnTo>
                    <a:pt x="642" y="241"/>
                  </a:lnTo>
                  <a:lnTo>
                    <a:pt x="615" y="213"/>
                  </a:lnTo>
                  <a:lnTo>
                    <a:pt x="578" y="24"/>
                  </a:lnTo>
                  <a:lnTo>
                    <a:pt x="507" y="0"/>
                  </a:lnTo>
                  <a:lnTo>
                    <a:pt x="498" y="3"/>
                  </a:lnTo>
                  <a:lnTo>
                    <a:pt x="491" y="139"/>
                  </a:lnTo>
                  <a:lnTo>
                    <a:pt x="0" y="139"/>
                  </a:lnTo>
                  <a:lnTo>
                    <a:pt x="30" y="227"/>
                  </a:lnTo>
                  <a:lnTo>
                    <a:pt x="20" y="291"/>
                  </a:lnTo>
                  <a:lnTo>
                    <a:pt x="20" y="461"/>
                  </a:lnTo>
                  <a:lnTo>
                    <a:pt x="43" y="542"/>
                  </a:lnTo>
                  <a:lnTo>
                    <a:pt x="74" y="600"/>
                  </a:lnTo>
                  <a:lnTo>
                    <a:pt x="111" y="983"/>
                  </a:lnTo>
                  <a:lnTo>
                    <a:pt x="142" y="1105"/>
                  </a:lnTo>
                  <a:lnTo>
                    <a:pt x="151" y="1244"/>
                  </a:lnTo>
                  <a:lnTo>
                    <a:pt x="145" y="1298"/>
                  </a:lnTo>
                  <a:lnTo>
                    <a:pt x="125" y="1319"/>
                  </a:lnTo>
                  <a:lnTo>
                    <a:pt x="90" y="1345"/>
                  </a:lnTo>
                  <a:lnTo>
                    <a:pt x="90" y="1370"/>
                  </a:lnTo>
                  <a:lnTo>
                    <a:pt x="107" y="1403"/>
                  </a:lnTo>
                  <a:lnTo>
                    <a:pt x="175" y="1458"/>
                  </a:lnTo>
                  <a:lnTo>
                    <a:pt x="181" y="1509"/>
                  </a:lnTo>
                  <a:lnTo>
                    <a:pt x="178" y="2119"/>
                  </a:lnTo>
                  <a:lnTo>
                    <a:pt x="1539" y="2095"/>
                  </a:lnTo>
                  <a:lnTo>
                    <a:pt x="1523" y="1973"/>
                  </a:lnTo>
                  <a:lnTo>
                    <a:pt x="1489" y="1929"/>
                  </a:lnTo>
                  <a:lnTo>
                    <a:pt x="1375" y="1861"/>
                  </a:lnTo>
                  <a:lnTo>
                    <a:pt x="1312" y="1767"/>
                  </a:lnTo>
                  <a:lnTo>
                    <a:pt x="1257" y="1756"/>
                  </a:lnTo>
                  <a:lnTo>
                    <a:pt x="1227" y="1706"/>
                  </a:lnTo>
                  <a:lnTo>
                    <a:pt x="1170" y="1706"/>
                  </a:lnTo>
                  <a:lnTo>
                    <a:pt x="1123" y="1654"/>
                  </a:lnTo>
                  <a:lnTo>
                    <a:pt x="1113" y="1484"/>
                  </a:lnTo>
                  <a:lnTo>
                    <a:pt x="1143" y="1431"/>
                  </a:lnTo>
                  <a:lnTo>
                    <a:pt x="1133" y="1380"/>
                  </a:lnTo>
                  <a:lnTo>
                    <a:pt x="1092" y="1345"/>
                  </a:lnTo>
                  <a:lnTo>
                    <a:pt x="1083" y="1339"/>
                  </a:lnTo>
                  <a:lnTo>
                    <a:pt x="1123" y="1244"/>
                  </a:lnTo>
                  <a:lnTo>
                    <a:pt x="1207" y="1180"/>
                  </a:lnTo>
                  <a:lnTo>
                    <a:pt x="1227" y="1153"/>
                  </a:lnTo>
                  <a:lnTo>
                    <a:pt x="1230" y="970"/>
                  </a:lnTo>
                  <a:lnTo>
                    <a:pt x="1274" y="925"/>
                  </a:lnTo>
                  <a:lnTo>
                    <a:pt x="1265" y="915"/>
                  </a:lnTo>
                  <a:lnTo>
                    <a:pt x="1318" y="864"/>
                  </a:lnTo>
                  <a:lnTo>
                    <a:pt x="1342" y="864"/>
                  </a:lnTo>
                  <a:lnTo>
                    <a:pt x="1415" y="780"/>
                  </a:lnTo>
                  <a:lnTo>
                    <a:pt x="1445" y="766"/>
                  </a:lnTo>
                  <a:lnTo>
                    <a:pt x="1479" y="702"/>
                  </a:lnTo>
                  <a:lnTo>
                    <a:pt x="1520" y="644"/>
                  </a:lnTo>
                  <a:lnTo>
                    <a:pt x="1570" y="600"/>
                  </a:lnTo>
                  <a:lnTo>
                    <a:pt x="1866" y="471"/>
                  </a:lnTo>
                  <a:lnTo>
                    <a:pt x="1873" y="434"/>
                  </a:lnTo>
                  <a:lnTo>
                    <a:pt x="1802" y="441"/>
                  </a:lnTo>
                  <a:lnTo>
                    <a:pt x="1792" y="458"/>
                  </a:lnTo>
                  <a:lnTo>
                    <a:pt x="1779" y="458"/>
                  </a:lnTo>
                  <a:lnTo>
                    <a:pt x="1752" y="406"/>
                  </a:lnTo>
                  <a:lnTo>
                    <a:pt x="1604" y="414"/>
                  </a:lnTo>
                  <a:lnTo>
                    <a:pt x="1591" y="427"/>
                  </a:lnTo>
                  <a:lnTo>
                    <a:pt x="1574" y="427"/>
                  </a:lnTo>
                  <a:lnTo>
                    <a:pt x="1553" y="377"/>
                  </a:lnTo>
                  <a:lnTo>
                    <a:pt x="1509" y="383"/>
                  </a:lnTo>
                  <a:lnTo>
                    <a:pt x="1459" y="43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79"/>
            <p:cNvSpPr>
              <a:spLocks/>
            </p:cNvSpPr>
            <p:nvPr/>
          </p:nvSpPr>
          <p:spPr bwMode="auto">
            <a:xfrm>
              <a:off x="5027353" y="2516511"/>
              <a:ext cx="707621" cy="754325"/>
            </a:xfrm>
            <a:custGeom>
              <a:avLst/>
              <a:gdLst>
                <a:gd name="T0" fmla="*/ 147 w 1499"/>
                <a:gd name="T1" fmla="*/ 133 h 1600"/>
                <a:gd name="T2" fmla="*/ 124 w 1499"/>
                <a:gd name="T3" fmla="*/ 343 h 1600"/>
                <a:gd name="T4" fmla="*/ 0 w 1499"/>
                <a:gd name="T5" fmla="*/ 502 h 1600"/>
                <a:gd name="T6" fmla="*/ 50 w 1499"/>
                <a:gd name="T7" fmla="*/ 543 h 1600"/>
                <a:gd name="T8" fmla="*/ 30 w 1499"/>
                <a:gd name="T9" fmla="*/ 647 h 1600"/>
                <a:gd name="T10" fmla="*/ 87 w 1499"/>
                <a:gd name="T11" fmla="*/ 869 h 1600"/>
                <a:gd name="T12" fmla="*/ 174 w 1499"/>
                <a:gd name="T13" fmla="*/ 919 h 1600"/>
                <a:gd name="T14" fmla="*/ 292 w 1499"/>
                <a:gd name="T15" fmla="*/ 1024 h 1600"/>
                <a:gd name="T16" fmla="*/ 440 w 1499"/>
                <a:gd name="T17" fmla="*/ 1136 h 1600"/>
                <a:gd name="T18" fmla="*/ 508 w 1499"/>
                <a:gd name="T19" fmla="*/ 1339 h 1600"/>
                <a:gd name="T20" fmla="*/ 477 w 1499"/>
                <a:gd name="T21" fmla="*/ 1417 h 1600"/>
                <a:gd name="T22" fmla="*/ 521 w 1499"/>
                <a:gd name="T23" fmla="*/ 1533 h 1600"/>
                <a:gd name="T24" fmla="*/ 611 w 1499"/>
                <a:gd name="T25" fmla="*/ 1560 h 1600"/>
                <a:gd name="T26" fmla="*/ 1378 w 1499"/>
                <a:gd name="T27" fmla="*/ 1556 h 1600"/>
                <a:gd name="T28" fmla="*/ 1351 w 1499"/>
                <a:gd name="T29" fmla="*/ 1411 h 1600"/>
                <a:gd name="T30" fmla="*/ 1325 w 1499"/>
                <a:gd name="T31" fmla="*/ 1272 h 1600"/>
                <a:gd name="T32" fmla="*/ 1378 w 1499"/>
                <a:gd name="T33" fmla="*/ 1130 h 1600"/>
                <a:gd name="T34" fmla="*/ 1364 w 1499"/>
                <a:gd name="T35" fmla="*/ 986 h 1600"/>
                <a:gd name="T36" fmla="*/ 1399 w 1499"/>
                <a:gd name="T37" fmla="*/ 902 h 1600"/>
                <a:gd name="T38" fmla="*/ 1405 w 1499"/>
                <a:gd name="T39" fmla="*/ 783 h 1600"/>
                <a:gd name="T40" fmla="*/ 1499 w 1499"/>
                <a:gd name="T41" fmla="*/ 543 h 1600"/>
                <a:gd name="T42" fmla="*/ 1479 w 1499"/>
                <a:gd name="T43" fmla="*/ 536 h 1600"/>
                <a:gd name="T44" fmla="*/ 1334 w 1499"/>
                <a:gd name="T45" fmla="*/ 736 h 1600"/>
                <a:gd name="T46" fmla="*/ 1297 w 1499"/>
                <a:gd name="T47" fmla="*/ 783 h 1600"/>
                <a:gd name="T48" fmla="*/ 1254 w 1499"/>
                <a:gd name="T49" fmla="*/ 811 h 1600"/>
                <a:gd name="T50" fmla="*/ 1273 w 1499"/>
                <a:gd name="T51" fmla="*/ 743 h 1600"/>
                <a:gd name="T52" fmla="*/ 1338 w 1499"/>
                <a:gd name="T53" fmla="*/ 638 h 1600"/>
                <a:gd name="T54" fmla="*/ 1328 w 1499"/>
                <a:gd name="T55" fmla="*/ 586 h 1600"/>
                <a:gd name="T56" fmla="*/ 1281 w 1499"/>
                <a:gd name="T57" fmla="*/ 394 h 1600"/>
                <a:gd name="T58" fmla="*/ 1196 w 1499"/>
                <a:gd name="T59" fmla="*/ 339 h 1600"/>
                <a:gd name="T60" fmla="*/ 952 w 1499"/>
                <a:gd name="T61" fmla="*/ 275 h 1600"/>
                <a:gd name="T62" fmla="*/ 611 w 1499"/>
                <a:gd name="T63" fmla="*/ 129 h 1600"/>
                <a:gd name="T64" fmla="*/ 585 w 1499"/>
                <a:gd name="T65" fmla="*/ 149 h 1600"/>
                <a:gd name="T66" fmla="*/ 531 w 1499"/>
                <a:gd name="T67" fmla="*/ 116 h 1600"/>
                <a:gd name="T68" fmla="*/ 484 w 1499"/>
                <a:gd name="T69" fmla="*/ 136 h 1600"/>
                <a:gd name="T70" fmla="*/ 477 w 1499"/>
                <a:gd name="T71" fmla="*/ 91 h 1600"/>
                <a:gd name="T72" fmla="*/ 527 w 1499"/>
                <a:gd name="T73" fmla="*/ 21 h 1600"/>
                <a:gd name="T74" fmla="*/ 464 w 1499"/>
                <a:gd name="T75" fmla="*/ 14 h 1600"/>
                <a:gd name="T76" fmla="*/ 292 w 1499"/>
                <a:gd name="T77" fmla="*/ 96 h 1600"/>
                <a:gd name="T78" fmla="*/ 194 w 1499"/>
                <a:gd name="T79" fmla="*/ 102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99" h="1600">
                  <a:moveTo>
                    <a:pt x="182" y="85"/>
                  </a:moveTo>
                  <a:lnTo>
                    <a:pt x="147" y="133"/>
                  </a:lnTo>
                  <a:lnTo>
                    <a:pt x="144" y="316"/>
                  </a:lnTo>
                  <a:lnTo>
                    <a:pt x="124" y="343"/>
                  </a:lnTo>
                  <a:lnTo>
                    <a:pt x="40" y="407"/>
                  </a:lnTo>
                  <a:lnTo>
                    <a:pt x="0" y="502"/>
                  </a:lnTo>
                  <a:lnTo>
                    <a:pt x="9" y="508"/>
                  </a:lnTo>
                  <a:lnTo>
                    <a:pt x="50" y="543"/>
                  </a:lnTo>
                  <a:lnTo>
                    <a:pt x="60" y="594"/>
                  </a:lnTo>
                  <a:lnTo>
                    <a:pt x="30" y="647"/>
                  </a:lnTo>
                  <a:lnTo>
                    <a:pt x="40" y="817"/>
                  </a:lnTo>
                  <a:lnTo>
                    <a:pt x="87" y="869"/>
                  </a:lnTo>
                  <a:lnTo>
                    <a:pt x="144" y="869"/>
                  </a:lnTo>
                  <a:lnTo>
                    <a:pt x="174" y="919"/>
                  </a:lnTo>
                  <a:lnTo>
                    <a:pt x="229" y="930"/>
                  </a:lnTo>
                  <a:lnTo>
                    <a:pt x="292" y="1024"/>
                  </a:lnTo>
                  <a:lnTo>
                    <a:pt x="406" y="1092"/>
                  </a:lnTo>
                  <a:lnTo>
                    <a:pt x="440" y="1136"/>
                  </a:lnTo>
                  <a:lnTo>
                    <a:pt x="467" y="1313"/>
                  </a:lnTo>
                  <a:lnTo>
                    <a:pt x="508" y="1339"/>
                  </a:lnTo>
                  <a:lnTo>
                    <a:pt x="511" y="1363"/>
                  </a:lnTo>
                  <a:lnTo>
                    <a:pt x="477" y="1417"/>
                  </a:lnTo>
                  <a:lnTo>
                    <a:pt x="480" y="1472"/>
                  </a:lnTo>
                  <a:lnTo>
                    <a:pt x="521" y="1533"/>
                  </a:lnTo>
                  <a:lnTo>
                    <a:pt x="561" y="1553"/>
                  </a:lnTo>
                  <a:lnTo>
                    <a:pt x="611" y="1560"/>
                  </a:lnTo>
                  <a:lnTo>
                    <a:pt x="629" y="1600"/>
                  </a:lnTo>
                  <a:lnTo>
                    <a:pt x="1378" y="1556"/>
                  </a:lnTo>
                  <a:lnTo>
                    <a:pt x="1378" y="1486"/>
                  </a:lnTo>
                  <a:lnTo>
                    <a:pt x="1351" y="1411"/>
                  </a:lnTo>
                  <a:lnTo>
                    <a:pt x="1341" y="1313"/>
                  </a:lnTo>
                  <a:lnTo>
                    <a:pt x="1325" y="1272"/>
                  </a:lnTo>
                  <a:lnTo>
                    <a:pt x="1351" y="1174"/>
                  </a:lnTo>
                  <a:lnTo>
                    <a:pt x="1378" y="1130"/>
                  </a:lnTo>
                  <a:lnTo>
                    <a:pt x="1355" y="1017"/>
                  </a:lnTo>
                  <a:lnTo>
                    <a:pt x="1364" y="986"/>
                  </a:lnTo>
                  <a:lnTo>
                    <a:pt x="1395" y="946"/>
                  </a:lnTo>
                  <a:lnTo>
                    <a:pt x="1399" y="902"/>
                  </a:lnTo>
                  <a:lnTo>
                    <a:pt x="1385" y="882"/>
                  </a:lnTo>
                  <a:lnTo>
                    <a:pt x="1405" y="783"/>
                  </a:lnTo>
                  <a:lnTo>
                    <a:pt x="1496" y="580"/>
                  </a:lnTo>
                  <a:lnTo>
                    <a:pt x="1499" y="543"/>
                  </a:lnTo>
                  <a:lnTo>
                    <a:pt x="1493" y="525"/>
                  </a:lnTo>
                  <a:lnTo>
                    <a:pt x="1479" y="536"/>
                  </a:lnTo>
                  <a:lnTo>
                    <a:pt x="1364" y="705"/>
                  </a:lnTo>
                  <a:lnTo>
                    <a:pt x="1334" y="736"/>
                  </a:lnTo>
                  <a:lnTo>
                    <a:pt x="1320" y="770"/>
                  </a:lnTo>
                  <a:lnTo>
                    <a:pt x="1297" y="783"/>
                  </a:lnTo>
                  <a:lnTo>
                    <a:pt x="1278" y="817"/>
                  </a:lnTo>
                  <a:lnTo>
                    <a:pt x="1254" y="811"/>
                  </a:lnTo>
                  <a:lnTo>
                    <a:pt x="1250" y="783"/>
                  </a:lnTo>
                  <a:lnTo>
                    <a:pt x="1273" y="743"/>
                  </a:lnTo>
                  <a:lnTo>
                    <a:pt x="1308" y="665"/>
                  </a:lnTo>
                  <a:lnTo>
                    <a:pt x="1338" y="638"/>
                  </a:lnTo>
                  <a:lnTo>
                    <a:pt x="1355" y="600"/>
                  </a:lnTo>
                  <a:lnTo>
                    <a:pt x="1328" y="586"/>
                  </a:lnTo>
                  <a:lnTo>
                    <a:pt x="1304" y="566"/>
                  </a:lnTo>
                  <a:lnTo>
                    <a:pt x="1281" y="394"/>
                  </a:lnTo>
                  <a:lnTo>
                    <a:pt x="1220" y="377"/>
                  </a:lnTo>
                  <a:lnTo>
                    <a:pt x="1196" y="339"/>
                  </a:lnTo>
                  <a:lnTo>
                    <a:pt x="991" y="292"/>
                  </a:lnTo>
                  <a:lnTo>
                    <a:pt x="952" y="275"/>
                  </a:lnTo>
                  <a:lnTo>
                    <a:pt x="682" y="218"/>
                  </a:lnTo>
                  <a:lnTo>
                    <a:pt x="611" y="129"/>
                  </a:lnTo>
                  <a:lnTo>
                    <a:pt x="605" y="149"/>
                  </a:lnTo>
                  <a:lnTo>
                    <a:pt x="585" y="149"/>
                  </a:lnTo>
                  <a:lnTo>
                    <a:pt x="575" y="129"/>
                  </a:lnTo>
                  <a:lnTo>
                    <a:pt x="531" y="116"/>
                  </a:lnTo>
                  <a:lnTo>
                    <a:pt x="511" y="119"/>
                  </a:lnTo>
                  <a:lnTo>
                    <a:pt x="484" y="136"/>
                  </a:lnTo>
                  <a:lnTo>
                    <a:pt x="467" y="122"/>
                  </a:lnTo>
                  <a:lnTo>
                    <a:pt x="477" y="91"/>
                  </a:lnTo>
                  <a:lnTo>
                    <a:pt x="511" y="41"/>
                  </a:lnTo>
                  <a:lnTo>
                    <a:pt x="527" y="21"/>
                  </a:lnTo>
                  <a:lnTo>
                    <a:pt x="497" y="0"/>
                  </a:lnTo>
                  <a:lnTo>
                    <a:pt x="464" y="14"/>
                  </a:lnTo>
                  <a:lnTo>
                    <a:pt x="417" y="44"/>
                  </a:lnTo>
                  <a:lnTo>
                    <a:pt x="292" y="96"/>
                  </a:lnTo>
                  <a:lnTo>
                    <a:pt x="245" y="108"/>
                  </a:lnTo>
                  <a:lnTo>
                    <a:pt x="194" y="102"/>
                  </a:lnTo>
                  <a:lnTo>
                    <a:pt x="182" y="8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81"/>
            <p:cNvSpPr>
              <a:spLocks/>
            </p:cNvSpPr>
            <p:nvPr/>
          </p:nvSpPr>
          <p:spPr bwMode="auto">
            <a:xfrm>
              <a:off x="5316063" y="2401876"/>
              <a:ext cx="781214" cy="399099"/>
            </a:xfrm>
            <a:custGeom>
              <a:avLst/>
              <a:gdLst>
                <a:gd name="T0" fmla="*/ 1079 w 1655"/>
                <a:gd name="T1" fmla="*/ 247 h 847"/>
                <a:gd name="T2" fmla="*/ 959 w 1655"/>
                <a:gd name="T3" fmla="*/ 325 h 847"/>
                <a:gd name="T4" fmla="*/ 912 w 1655"/>
                <a:gd name="T5" fmla="*/ 339 h 847"/>
                <a:gd name="T6" fmla="*/ 865 w 1655"/>
                <a:gd name="T7" fmla="*/ 345 h 847"/>
                <a:gd name="T8" fmla="*/ 814 w 1655"/>
                <a:gd name="T9" fmla="*/ 339 h 847"/>
                <a:gd name="T10" fmla="*/ 706 w 1655"/>
                <a:gd name="T11" fmla="*/ 298 h 847"/>
                <a:gd name="T12" fmla="*/ 659 w 1655"/>
                <a:gd name="T13" fmla="*/ 230 h 847"/>
                <a:gd name="T14" fmla="*/ 568 w 1655"/>
                <a:gd name="T15" fmla="*/ 212 h 847"/>
                <a:gd name="T16" fmla="*/ 474 w 1655"/>
                <a:gd name="T17" fmla="*/ 257 h 847"/>
                <a:gd name="T18" fmla="*/ 465 w 1655"/>
                <a:gd name="T19" fmla="*/ 209 h 847"/>
                <a:gd name="T20" fmla="*/ 512 w 1655"/>
                <a:gd name="T21" fmla="*/ 114 h 847"/>
                <a:gd name="T22" fmla="*/ 573 w 1655"/>
                <a:gd name="T23" fmla="*/ 50 h 847"/>
                <a:gd name="T24" fmla="*/ 639 w 1655"/>
                <a:gd name="T25" fmla="*/ 20 h 847"/>
                <a:gd name="T26" fmla="*/ 545 w 1655"/>
                <a:gd name="T27" fmla="*/ 6 h 847"/>
                <a:gd name="T28" fmla="*/ 438 w 1655"/>
                <a:gd name="T29" fmla="*/ 84 h 847"/>
                <a:gd name="T30" fmla="*/ 388 w 1655"/>
                <a:gd name="T31" fmla="*/ 128 h 847"/>
                <a:gd name="T32" fmla="*/ 353 w 1655"/>
                <a:gd name="T33" fmla="*/ 195 h 847"/>
                <a:gd name="T34" fmla="*/ 242 w 1655"/>
                <a:gd name="T35" fmla="*/ 264 h 847"/>
                <a:gd name="T36" fmla="*/ 132 w 1655"/>
                <a:gd name="T37" fmla="*/ 290 h 847"/>
                <a:gd name="T38" fmla="*/ 74 w 1655"/>
                <a:gd name="T39" fmla="*/ 345 h 847"/>
                <a:gd name="T40" fmla="*/ 0 w 1655"/>
                <a:gd name="T41" fmla="*/ 372 h 847"/>
                <a:gd name="T42" fmla="*/ 341 w 1655"/>
                <a:gd name="T43" fmla="*/ 518 h 847"/>
                <a:gd name="T44" fmla="*/ 585 w 1655"/>
                <a:gd name="T45" fmla="*/ 582 h 847"/>
                <a:gd name="T46" fmla="*/ 670 w 1655"/>
                <a:gd name="T47" fmla="*/ 637 h 847"/>
                <a:gd name="T48" fmla="*/ 717 w 1655"/>
                <a:gd name="T49" fmla="*/ 829 h 847"/>
                <a:gd name="T50" fmla="*/ 804 w 1655"/>
                <a:gd name="T51" fmla="*/ 715 h 847"/>
                <a:gd name="T52" fmla="*/ 851 w 1655"/>
                <a:gd name="T53" fmla="*/ 576 h 847"/>
                <a:gd name="T54" fmla="*/ 885 w 1655"/>
                <a:gd name="T55" fmla="*/ 600 h 847"/>
                <a:gd name="T56" fmla="*/ 969 w 1655"/>
                <a:gd name="T57" fmla="*/ 562 h 847"/>
                <a:gd name="T58" fmla="*/ 999 w 1655"/>
                <a:gd name="T59" fmla="*/ 589 h 847"/>
                <a:gd name="T60" fmla="*/ 1040 w 1655"/>
                <a:gd name="T61" fmla="*/ 521 h 847"/>
                <a:gd name="T62" fmla="*/ 1194 w 1655"/>
                <a:gd name="T63" fmla="*/ 498 h 847"/>
                <a:gd name="T64" fmla="*/ 1308 w 1655"/>
                <a:gd name="T65" fmla="*/ 453 h 847"/>
                <a:gd name="T66" fmla="*/ 1432 w 1655"/>
                <a:gd name="T67" fmla="*/ 473 h 847"/>
                <a:gd name="T68" fmla="*/ 1523 w 1655"/>
                <a:gd name="T69" fmla="*/ 453 h 847"/>
                <a:gd name="T70" fmla="*/ 1631 w 1655"/>
                <a:gd name="T71" fmla="*/ 453 h 847"/>
                <a:gd name="T72" fmla="*/ 1631 w 1655"/>
                <a:gd name="T73" fmla="*/ 433 h 847"/>
                <a:gd name="T74" fmla="*/ 1558 w 1655"/>
                <a:gd name="T75" fmla="*/ 372 h 847"/>
                <a:gd name="T76" fmla="*/ 1534 w 1655"/>
                <a:gd name="T77" fmla="*/ 250 h 847"/>
                <a:gd name="T78" fmla="*/ 1382 w 1655"/>
                <a:gd name="T79" fmla="*/ 304 h 847"/>
                <a:gd name="T80" fmla="*/ 1329 w 1655"/>
                <a:gd name="T81" fmla="*/ 284 h 847"/>
                <a:gd name="T82" fmla="*/ 1305 w 1655"/>
                <a:gd name="T83" fmla="*/ 18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55" h="847">
                  <a:moveTo>
                    <a:pt x="1187" y="243"/>
                  </a:moveTo>
                  <a:lnTo>
                    <a:pt x="1079" y="247"/>
                  </a:lnTo>
                  <a:lnTo>
                    <a:pt x="1023" y="264"/>
                  </a:lnTo>
                  <a:lnTo>
                    <a:pt x="959" y="325"/>
                  </a:lnTo>
                  <a:lnTo>
                    <a:pt x="932" y="339"/>
                  </a:lnTo>
                  <a:lnTo>
                    <a:pt x="912" y="339"/>
                  </a:lnTo>
                  <a:lnTo>
                    <a:pt x="891" y="351"/>
                  </a:lnTo>
                  <a:lnTo>
                    <a:pt x="865" y="345"/>
                  </a:lnTo>
                  <a:lnTo>
                    <a:pt x="838" y="325"/>
                  </a:lnTo>
                  <a:lnTo>
                    <a:pt x="814" y="339"/>
                  </a:lnTo>
                  <a:lnTo>
                    <a:pt x="753" y="345"/>
                  </a:lnTo>
                  <a:lnTo>
                    <a:pt x="706" y="298"/>
                  </a:lnTo>
                  <a:lnTo>
                    <a:pt x="683" y="247"/>
                  </a:lnTo>
                  <a:lnTo>
                    <a:pt x="659" y="230"/>
                  </a:lnTo>
                  <a:lnTo>
                    <a:pt x="606" y="212"/>
                  </a:lnTo>
                  <a:lnTo>
                    <a:pt x="568" y="212"/>
                  </a:lnTo>
                  <a:lnTo>
                    <a:pt x="549" y="189"/>
                  </a:lnTo>
                  <a:lnTo>
                    <a:pt x="474" y="257"/>
                  </a:lnTo>
                  <a:lnTo>
                    <a:pt x="461" y="250"/>
                  </a:lnTo>
                  <a:lnTo>
                    <a:pt x="465" y="209"/>
                  </a:lnTo>
                  <a:lnTo>
                    <a:pt x="505" y="155"/>
                  </a:lnTo>
                  <a:lnTo>
                    <a:pt x="512" y="114"/>
                  </a:lnTo>
                  <a:lnTo>
                    <a:pt x="552" y="101"/>
                  </a:lnTo>
                  <a:lnTo>
                    <a:pt x="573" y="50"/>
                  </a:lnTo>
                  <a:lnTo>
                    <a:pt x="636" y="33"/>
                  </a:lnTo>
                  <a:lnTo>
                    <a:pt x="639" y="20"/>
                  </a:lnTo>
                  <a:lnTo>
                    <a:pt x="623" y="0"/>
                  </a:lnTo>
                  <a:lnTo>
                    <a:pt x="545" y="6"/>
                  </a:lnTo>
                  <a:lnTo>
                    <a:pt x="474" y="47"/>
                  </a:lnTo>
                  <a:lnTo>
                    <a:pt x="438" y="84"/>
                  </a:lnTo>
                  <a:lnTo>
                    <a:pt x="418" y="114"/>
                  </a:lnTo>
                  <a:lnTo>
                    <a:pt x="388" y="128"/>
                  </a:lnTo>
                  <a:lnTo>
                    <a:pt x="353" y="175"/>
                  </a:lnTo>
                  <a:lnTo>
                    <a:pt x="353" y="195"/>
                  </a:lnTo>
                  <a:lnTo>
                    <a:pt x="280" y="230"/>
                  </a:lnTo>
                  <a:lnTo>
                    <a:pt x="242" y="264"/>
                  </a:lnTo>
                  <a:lnTo>
                    <a:pt x="145" y="278"/>
                  </a:lnTo>
                  <a:lnTo>
                    <a:pt x="132" y="290"/>
                  </a:lnTo>
                  <a:lnTo>
                    <a:pt x="132" y="304"/>
                  </a:lnTo>
                  <a:lnTo>
                    <a:pt x="74" y="345"/>
                  </a:lnTo>
                  <a:lnTo>
                    <a:pt x="30" y="355"/>
                  </a:lnTo>
                  <a:lnTo>
                    <a:pt x="0" y="372"/>
                  </a:lnTo>
                  <a:lnTo>
                    <a:pt x="71" y="461"/>
                  </a:lnTo>
                  <a:lnTo>
                    <a:pt x="341" y="518"/>
                  </a:lnTo>
                  <a:lnTo>
                    <a:pt x="380" y="535"/>
                  </a:lnTo>
                  <a:lnTo>
                    <a:pt x="585" y="582"/>
                  </a:lnTo>
                  <a:lnTo>
                    <a:pt x="609" y="620"/>
                  </a:lnTo>
                  <a:lnTo>
                    <a:pt x="670" y="637"/>
                  </a:lnTo>
                  <a:lnTo>
                    <a:pt x="693" y="809"/>
                  </a:lnTo>
                  <a:lnTo>
                    <a:pt x="717" y="829"/>
                  </a:lnTo>
                  <a:lnTo>
                    <a:pt x="744" y="847"/>
                  </a:lnTo>
                  <a:lnTo>
                    <a:pt x="804" y="715"/>
                  </a:lnTo>
                  <a:lnTo>
                    <a:pt x="821" y="650"/>
                  </a:lnTo>
                  <a:lnTo>
                    <a:pt x="851" y="576"/>
                  </a:lnTo>
                  <a:lnTo>
                    <a:pt x="865" y="576"/>
                  </a:lnTo>
                  <a:lnTo>
                    <a:pt x="885" y="600"/>
                  </a:lnTo>
                  <a:lnTo>
                    <a:pt x="894" y="600"/>
                  </a:lnTo>
                  <a:lnTo>
                    <a:pt x="969" y="562"/>
                  </a:lnTo>
                  <a:lnTo>
                    <a:pt x="993" y="586"/>
                  </a:lnTo>
                  <a:lnTo>
                    <a:pt x="999" y="589"/>
                  </a:lnTo>
                  <a:lnTo>
                    <a:pt x="1020" y="572"/>
                  </a:lnTo>
                  <a:lnTo>
                    <a:pt x="1040" y="521"/>
                  </a:lnTo>
                  <a:lnTo>
                    <a:pt x="1079" y="508"/>
                  </a:lnTo>
                  <a:lnTo>
                    <a:pt x="1194" y="498"/>
                  </a:lnTo>
                  <a:lnTo>
                    <a:pt x="1224" y="453"/>
                  </a:lnTo>
                  <a:lnTo>
                    <a:pt x="1308" y="453"/>
                  </a:lnTo>
                  <a:lnTo>
                    <a:pt x="1406" y="473"/>
                  </a:lnTo>
                  <a:lnTo>
                    <a:pt x="1432" y="473"/>
                  </a:lnTo>
                  <a:lnTo>
                    <a:pt x="1487" y="450"/>
                  </a:lnTo>
                  <a:lnTo>
                    <a:pt x="1523" y="453"/>
                  </a:lnTo>
                  <a:lnTo>
                    <a:pt x="1558" y="440"/>
                  </a:lnTo>
                  <a:lnTo>
                    <a:pt x="1631" y="453"/>
                  </a:lnTo>
                  <a:lnTo>
                    <a:pt x="1655" y="450"/>
                  </a:lnTo>
                  <a:lnTo>
                    <a:pt x="1631" y="433"/>
                  </a:lnTo>
                  <a:lnTo>
                    <a:pt x="1611" y="423"/>
                  </a:lnTo>
                  <a:lnTo>
                    <a:pt x="1558" y="372"/>
                  </a:lnTo>
                  <a:lnTo>
                    <a:pt x="1558" y="257"/>
                  </a:lnTo>
                  <a:lnTo>
                    <a:pt x="1534" y="250"/>
                  </a:lnTo>
                  <a:lnTo>
                    <a:pt x="1514" y="270"/>
                  </a:lnTo>
                  <a:lnTo>
                    <a:pt x="1382" y="304"/>
                  </a:lnTo>
                  <a:lnTo>
                    <a:pt x="1335" y="290"/>
                  </a:lnTo>
                  <a:lnTo>
                    <a:pt x="1329" y="284"/>
                  </a:lnTo>
                  <a:lnTo>
                    <a:pt x="1329" y="189"/>
                  </a:lnTo>
                  <a:lnTo>
                    <a:pt x="1305" y="189"/>
                  </a:lnTo>
                  <a:lnTo>
                    <a:pt x="1187" y="2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82"/>
            <p:cNvSpPr>
              <a:spLocks/>
            </p:cNvSpPr>
            <p:nvPr/>
          </p:nvSpPr>
          <p:spPr bwMode="auto">
            <a:xfrm>
              <a:off x="6090200" y="2581612"/>
              <a:ext cx="48118" cy="35382"/>
            </a:xfrm>
            <a:custGeom>
              <a:avLst/>
              <a:gdLst>
                <a:gd name="T0" fmla="*/ 71 w 102"/>
                <a:gd name="T1" fmla="*/ 0 h 75"/>
                <a:gd name="T2" fmla="*/ 7 w 102"/>
                <a:gd name="T3" fmla="*/ 4 h 75"/>
                <a:gd name="T4" fmla="*/ 0 w 102"/>
                <a:gd name="T5" fmla="*/ 24 h 75"/>
                <a:gd name="T6" fmla="*/ 17 w 102"/>
                <a:gd name="T7" fmla="*/ 30 h 75"/>
                <a:gd name="T8" fmla="*/ 27 w 102"/>
                <a:gd name="T9" fmla="*/ 75 h 75"/>
                <a:gd name="T10" fmla="*/ 81 w 102"/>
                <a:gd name="T11" fmla="*/ 75 h 75"/>
                <a:gd name="T12" fmla="*/ 102 w 102"/>
                <a:gd name="T13" fmla="*/ 58 h 75"/>
                <a:gd name="T14" fmla="*/ 99 w 102"/>
                <a:gd name="T15" fmla="*/ 45 h 75"/>
                <a:gd name="T16" fmla="*/ 99 w 102"/>
                <a:gd name="T17" fmla="*/ 37 h 75"/>
                <a:gd name="T18" fmla="*/ 97 w 102"/>
                <a:gd name="T19" fmla="*/ 31 h 75"/>
                <a:gd name="T20" fmla="*/ 97 w 102"/>
                <a:gd name="T21" fmla="*/ 30 h 75"/>
                <a:gd name="T22" fmla="*/ 94 w 102"/>
                <a:gd name="T23" fmla="*/ 28 h 75"/>
                <a:gd name="T24" fmla="*/ 92 w 102"/>
                <a:gd name="T25" fmla="*/ 26 h 75"/>
                <a:gd name="T26" fmla="*/ 90 w 102"/>
                <a:gd name="T27" fmla="*/ 24 h 75"/>
                <a:gd name="T28" fmla="*/ 89 w 102"/>
                <a:gd name="T29" fmla="*/ 23 h 75"/>
                <a:gd name="T30" fmla="*/ 87 w 102"/>
                <a:gd name="T31" fmla="*/ 21 h 75"/>
                <a:gd name="T32" fmla="*/ 82 w 102"/>
                <a:gd name="T33" fmla="*/ 15 h 75"/>
                <a:gd name="T34" fmla="*/ 79 w 102"/>
                <a:gd name="T35" fmla="*/ 11 h 75"/>
                <a:gd name="T36" fmla="*/ 71 w 102"/>
                <a:gd name="T3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75">
                  <a:moveTo>
                    <a:pt x="71" y="0"/>
                  </a:moveTo>
                  <a:lnTo>
                    <a:pt x="7" y="4"/>
                  </a:lnTo>
                  <a:lnTo>
                    <a:pt x="0" y="24"/>
                  </a:lnTo>
                  <a:lnTo>
                    <a:pt x="17" y="30"/>
                  </a:lnTo>
                  <a:lnTo>
                    <a:pt x="27" y="75"/>
                  </a:lnTo>
                  <a:lnTo>
                    <a:pt x="81" y="75"/>
                  </a:lnTo>
                  <a:lnTo>
                    <a:pt x="102" y="58"/>
                  </a:lnTo>
                  <a:lnTo>
                    <a:pt x="99" y="45"/>
                  </a:lnTo>
                  <a:lnTo>
                    <a:pt x="99" y="37"/>
                  </a:lnTo>
                  <a:lnTo>
                    <a:pt x="97" y="31"/>
                  </a:lnTo>
                  <a:lnTo>
                    <a:pt x="97" y="30"/>
                  </a:lnTo>
                  <a:lnTo>
                    <a:pt x="94" y="28"/>
                  </a:lnTo>
                  <a:lnTo>
                    <a:pt x="92" y="26"/>
                  </a:lnTo>
                  <a:lnTo>
                    <a:pt x="90" y="24"/>
                  </a:lnTo>
                  <a:lnTo>
                    <a:pt x="89" y="23"/>
                  </a:lnTo>
                  <a:lnTo>
                    <a:pt x="87" y="21"/>
                  </a:lnTo>
                  <a:lnTo>
                    <a:pt x="82" y="15"/>
                  </a:lnTo>
                  <a:lnTo>
                    <a:pt x="79" y="1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>
              <a:off x="5433528" y="2290072"/>
              <a:ext cx="93406" cy="66517"/>
            </a:xfrm>
            <a:custGeom>
              <a:avLst/>
              <a:gdLst>
                <a:gd name="T0" fmla="*/ 154 w 197"/>
                <a:gd name="T1" fmla="*/ 10 h 139"/>
                <a:gd name="T2" fmla="*/ 67 w 197"/>
                <a:gd name="T3" fmla="*/ 75 h 139"/>
                <a:gd name="T4" fmla="*/ 30 w 197"/>
                <a:gd name="T5" fmla="*/ 88 h 139"/>
                <a:gd name="T6" fmla="*/ 0 w 197"/>
                <a:gd name="T7" fmla="*/ 122 h 139"/>
                <a:gd name="T8" fmla="*/ 26 w 197"/>
                <a:gd name="T9" fmla="*/ 139 h 139"/>
                <a:gd name="T10" fmla="*/ 60 w 197"/>
                <a:gd name="T11" fmla="*/ 126 h 139"/>
                <a:gd name="T12" fmla="*/ 114 w 197"/>
                <a:gd name="T13" fmla="*/ 91 h 139"/>
                <a:gd name="T14" fmla="*/ 197 w 197"/>
                <a:gd name="T15" fmla="*/ 10 h 139"/>
                <a:gd name="T16" fmla="*/ 191 w 197"/>
                <a:gd name="T17" fmla="*/ 0 h 139"/>
                <a:gd name="T18" fmla="*/ 154 w 197"/>
                <a:gd name="T19" fmla="*/ 1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139">
                  <a:moveTo>
                    <a:pt x="154" y="10"/>
                  </a:moveTo>
                  <a:lnTo>
                    <a:pt x="67" y="75"/>
                  </a:lnTo>
                  <a:lnTo>
                    <a:pt x="30" y="88"/>
                  </a:lnTo>
                  <a:lnTo>
                    <a:pt x="0" y="122"/>
                  </a:lnTo>
                  <a:lnTo>
                    <a:pt x="26" y="139"/>
                  </a:lnTo>
                  <a:lnTo>
                    <a:pt x="60" y="126"/>
                  </a:lnTo>
                  <a:lnTo>
                    <a:pt x="114" y="91"/>
                  </a:lnTo>
                  <a:lnTo>
                    <a:pt x="197" y="10"/>
                  </a:lnTo>
                  <a:lnTo>
                    <a:pt x="191" y="0"/>
                  </a:lnTo>
                  <a:lnTo>
                    <a:pt x="154" y="1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84"/>
            <p:cNvSpPr>
              <a:spLocks/>
            </p:cNvSpPr>
            <p:nvPr/>
          </p:nvSpPr>
          <p:spPr bwMode="auto">
            <a:xfrm>
              <a:off x="5812813" y="2653789"/>
              <a:ext cx="519394" cy="710452"/>
            </a:xfrm>
            <a:custGeom>
              <a:avLst/>
              <a:gdLst>
                <a:gd name="T0" fmla="*/ 719 w 1102"/>
                <a:gd name="T1" fmla="*/ 115 h 1505"/>
                <a:gd name="T2" fmla="*/ 602 w 1102"/>
                <a:gd name="T3" fmla="*/ 88 h 1505"/>
                <a:gd name="T4" fmla="*/ 467 w 1102"/>
                <a:gd name="T5" fmla="*/ 34 h 1505"/>
                <a:gd name="T6" fmla="*/ 440 w 1102"/>
                <a:gd name="T7" fmla="*/ 37 h 1505"/>
                <a:gd name="T8" fmla="*/ 343 w 1102"/>
                <a:gd name="T9" fmla="*/ 27 h 1505"/>
                <a:gd name="T10" fmla="*/ 302 w 1102"/>
                <a:gd name="T11" fmla="*/ 125 h 1505"/>
                <a:gd name="T12" fmla="*/ 360 w 1102"/>
                <a:gd name="T13" fmla="*/ 149 h 1505"/>
                <a:gd name="T14" fmla="*/ 276 w 1102"/>
                <a:gd name="T15" fmla="*/ 169 h 1505"/>
                <a:gd name="T16" fmla="*/ 246 w 1102"/>
                <a:gd name="T17" fmla="*/ 233 h 1505"/>
                <a:gd name="T18" fmla="*/ 255 w 1102"/>
                <a:gd name="T19" fmla="*/ 349 h 1505"/>
                <a:gd name="T20" fmla="*/ 188 w 1102"/>
                <a:gd name="T21" fmla="*/ 383 h 1505"/>
                <a:gd name="T22" fmla="*/ 208 w 1102"/>
                <a:gd name="T23" fmla="*/ 274 h 1505"/>
                <a:gd name="T24" fmla="*/ 208 w 1102"/>
                <a:gd name="T25" fmla="*/ 221 h 1505"/>
                <a:gd name="T26" fmla="*/ 158 w 1102"/>
                <a:gd name="T27" fmla="*/ 302 h 1505"/>
                <a:gd name="T28" fmla="*/ 84 w 1102"/>
                <a:gd name="T29" fmla="*/ 352 h 1505"/>
                <a:gd name="T30" fmla="*/ 94 w 1102"/>
                <a:gd name="T31" fmla="*/ 383 h 1505"/>
                <a:gd name="T32" fmla="*/ 47 w 1102"/>
                <a:gd name="T33" fmla="*/ 430 h 1505"/>
                <a:gd name="T34" fmla="*/ 61 w 1102"/>
                <a:gd name="T35" fmla="*/ 491 h 1505"/>
                <a:gd name="T36" fmla="*/ 14 w 1102"/>
                <a:gd name="T37" fmla="*/ 658 h 1505"/>
                <a:gd name="T38" fmla="*/ 34 w 1102"/>
                <a:gd name="T39" fmla="*/ 756 h 1505"/>
                <a:gd name="T40" fmla="*/ 6 w 1102"/>
                <a:gd name="T41" fmla="*/ 851 h 1505"/>
                <a:gd name="T42" fmla="*/ 138 w 1102"/>
                <a:gd name="T43" fmla="*/ 1136 h 1505"/>
                <a:gd name="T44" fmla="*/ 67 w 1102"/>
                <a:gd name="T45" fmla="*/ 1397 h 1505"/>
                <a:gd name="T46" fmla="*/ 14 w 1102"/>
                <a:gd name="T47" fmla="*/ 1495 h 1505"/>
                <a:gd name="T48" fmla="*/ 77 w 1102"/>
                <a:gd name="T49" fmla="*/ 1505 h 1505"/>
                <a:gd name="T50" fmla="*/ 541 w 1102"/>
                <a:gd name="T51" fmla="*/ 1475 h 1505"/>
                <a:gd name="T52" fmla="*/ 898 w 1102"/>
                <a:gd name="T53" fmla="*/ 1403 h 1505"/>
                <a:gd name="T54" fmla="*/ 934 w 1102"/>
                <a:gd name="T55" fmla="*/ 1316 h 1505"/>
                <a:gd name="T56" fmla="*/ 964 w 1102"/>
                <a:gd name="T57" fmla="*/ 1207 h 1505"/>
                <a:gd name="T58" fmla="*/ 1008 w 1102"/>
                <a:gd name="T59" fmla="*/ 1173 h 1505"/>
                <a:gd name="T60" fmla="*/ 1039 w 1102"/>
                <a:gd name="T61" fmla="*/ 1064 h 1505"/>
                <a:gd name="T62" fmla="*/ 1055 w 1102"/>
                <a:gd name="T63" fmla="*/ 1085 h 1505"/>
                <a:gd name="T64" fmla="*/ 1102 w 1102"/>
                <a:gd name="T65" fmla="*/ 1075 h 1505"/>
                <a:gd name="T66" fmla="*/ 1042 w 1102"/>
                <a:gd name="T67" fmla="*/ 780 h 1505"/>
                <a:gd name="T68" fmla="*/ 969 w 1102"/>
                <a:gd name="T69" fmla="*/ 580 h 1505"/>
                <a:gd name="T70" fmla="*/ 837 w 1102"/>
                <a:gd name="T71" fmla="*/ 597 h 1505"/>
                <a:gd name="T72" fmla="*/ 760 w 1102"/>
                <a:gd name="T73" fmla="*/ 743 h 1505"/>
                <a:gd name="T74" fmla="*/ 716 w 1102"/>
                <a:gd name="T75" fmla="*/ 743 h 1505"/>
                <a:gd name="T76" fmla="*/ 685 w 1102"/>
                <a:gd name="T77" fmla="*/ 719 h 1505"/>
                <a:gd name="T78" fmla="*/ 678 w 1102"/>
                <a:gd name="T79" fmla="*/ 710 h 1505"/>
                <a:gd name="T80" fmla="*/ 676 w 1102"/>
                <a:gd name="T81" fmla="*/ 701 h 1505"/>
                <a:gd name="T82" fmla="*/ 677 w 1102"/>
                <a:gd name="T83" fmla="*/ 688 h 1505"/>
                <a:gd name="T84" fmla="*/ 679 w 1102"/>
                <a:gd name="T85" fmla="*/ 668 h 1505"/>
                <a:gd name="T86" fmla="*/ 683 w 1102"/>
                <a:gd name="T87" fmla="*/ 640 h 1505"/>
                <a:gd name="T88" fmla="*/ 740 w 1102"/>
                <a:gd name="T89" fmla="*/ 600 h 1505"/>
                <a:gd name="T90" fmla="*/ 804 w 1102"/>
                <a:gd name="T91" fmla="*/ 478 h 1505"/>
                <a:gd name="T92" fmla="*/ 773 w 1102"/>
                <a:gd name="T93" fmla="*/ 274 h 1505"/>
                <a:gd name="T94" fmla="*/ 737 w 1102"/>
                <a:gd name="T95" fmla="*/ 227 h 1505"/>
                <a:gd name="T96" fmla="*/ 776 w 1102"/>
                <a:gd name="T97" fmla="*/ 221 h 1505"/>
                <a:gd name="T98" fmla="*/ 740 w 1102"/>
                <a:gd name="T99" fmla="*/ 15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02" h="1505">
                  <a:moveTo>
                    <a:pt x="740" y="155"/>
                  </a:moveTo>
                  <a:lnTo>
                    <a:pt x="719" y="115"/>
                  </a:lnTo>
                  <a:lnTo>
                    <a:pt x="676" y="115"/>
                  </a:lnTo>
                  <a:lnTo>
                    <a:pt x="602" y="88"/>
                  </a:lnTo>
                  <a:lnTo>
                    <a:pt x="514" y="34"/>
                  </a:lnTo>
                  <a:lnTo>
                    <a:pt x="467" y="34"/>
                  </a:lnTo>
                  <a:lnTo>
                    <a:pt x="457" y="44"/>
                  </a:lnTo>
                  <a:lnTo>
                    <a:pt x="440" y="37"/>
                  </a:lnTo>
                  <a:lnTo>
                    <a:pt x="390" y="0"/>
                  </a:lnTo>
                  <a:lnTo>
                    <a:pt x="343" y="27"/>
                  </a:lnTo>
                  <a:lnTo>
                    <a:pt x="296" y="65"/>
                  </a:lnTo>
                  <a:lnTo>
                    <a:pt x="302" y="125"/>
                  </a:lnTo>
                  <a:lnTo>
                    <a:pt x="353" y="135"/>
                  </a:lnTo>
                  <a:lnTo>
                    <a:pt x="360" y="149"/>
                  </a:lnTo>
                  <a:lnTo>
                    <a:pt x="316" y="163"/>
                  </a:lnTo>
                  <a:lnTo>
                    <a:pt x="276" y="169"/>
                  </a:lnTo>
                  <a:lnTo>
                    <a:pt x="252" y="200"/>
                  </a:lnTo>
                  <a:lnTo>
                    <a:pt x="246" y="233"/>
                  </a:lnTo>
                  <a:lnTo>
                    <a:pt x="252" y="261"/>
                  </a:lnTo>
                  <a:lnTo>
                    <a:pt x="255" y="349"/>
                  </a:lnTo>
                  <a:lnTo>
                    <a:pt x="199" y="383"/>
                  </a:lnTo>
                  <a:lnTo>
                    <a:pt x="188" y="383"/>
                  </a:lnTo>
                  <a:lnTo>
                    <a:pt x="188" y="312"/>
                  </a:lnTo>
                  <a:lnTo>
                    <a:pt x="208" y="274"/>
                  </a:lnTo>
                  <a:lnTo>
                    <a:pt x="222" y="233"/>
                  </a:lnTo>
                  <a:lnTo>
                    <a:pt x="208" y="221"/>
                  </a:lnTo>
                  <a:lnTo>
                    <a:pt x="175" y="233"/>
                  </a:lnTo>
                  <a:lnTo>
                    <a:pt x="158" y="302"/>
                  </a:lnTo>
                  <a:lnTo>
                    <a:pt x="114" y="322"/>
                  </a:lnTo>
                  <a:lnTo>
                    <a:pt x="84" y="352"/>
                  </a:lnTo>
                  <a:lnTo>
                    <a:pt x="81" y="369"/>
                  </a:lnTo>
                  <a:lnTo>
                    <a:pt x="94" y="383"/>
                  </a:lnTo>
                  <a:lnTo>
                    <a:pt x="81" y="424"/>
                  </a:lnTo>
                  <a:lnTo>
                    <a:pt x="47" y="430"/>
                  </a:lnTo>
                  <a:lnTo>
                    <a:pt x="47" y="451"/>
                  </a:lnTo>
                  <a:lnTo>
                    <a:pt x="61" y="491"/>
                  </a:lnTo>
                  <a:lnTo>
                    <a:pt x="40" y="593"/>
                  </a:lnTo>
                  <a:lnTo>
                    <a:pt x="14" y="658"/>
                  </a:lnTo>
                  <a:lnTo>
                    <a:pt x="23" y="736"/>
                  </a:lnTo>
                  <a:lnTo>
                    <a:pt x="34" y="756"/>
                  </a:lnTo>
                  <a:lnTo>
                    <a:pt x="14" y="807"/>
                  </a:lnTo>
                  <a:lnTo>
                    <a:pt x="6" y="851"/>
                  </a:lnTo>
                  <a:lnTo>
                    <a:pt x="114" y="1058"/>
                  </a:lnTo>
                  <a:lnTo>
                    <a:pt x="138" y="1136"/>
                  </a:lnTo>
                  <a:lnTo>
                    <a:pt x="108" y="1313"/>
                  </a:lnTo>
                  <a:lnTo>
                    <a:pt x="67" y="1397"/>
                  </a:lnTo>
                  <a:lnTo>
                    <a:pt x="64" y="1444"/>
                  </a:lnTo>
                  <a:lnTo>
                    <a:pt x="14" y="1495"/>
                  </a:lnTo>
                  <a:lnTo>
                    <a:pt x="0" y="1505"/>
                  </a:lnTo>
                  <a:lnTo>
                    <a:pt x="77" y="1505"/>
                  </a:lnTo>
                  <a:lnTo>
                    <a:pt x="534" y="1455"/>
                  </a:lnTo>
                  <a:lnTo>
                    <a:pt x="541" y="1475"/>
                  </a:lnTo>
                  <a:lnTo>
                    <a:pt x="922" y="1421"/>
                  </a:lnTo>
                  <a:lnTo>
                    <a:pt x="898" y="1403"/>
                  </a:lnTo>
                  <a:lnTo>
                    <a:pt x="901" y="1377"/>
                  </a:lnTo>
                  <a:lnTo>
                    <a:pt x="934" y="1316"/>
                  </a:lnTo>
                  <a:lnTo>
                    <a:pt x="969" y="1288"/>
                  </a:lnTo>
                  <a:lnTo>
                    <a:pt x="964" y="1207"/>
                  </a:lnTo>
                  <a:lnTo>
                    <a:pt x="992" y="1180"/>
                  </a:lnTo>
                  <a:lnTo>
                    <a:pt x="1008" y="1173"/>
                  </a:lnTo>
                  <a:lnTo>
                    <a:pt x="1011" y="1116"/>
                  </a:lnTo>
                  <a:lnTo>
                    <a:pt x="1039" y="1064"/>
                  </a:lnTo>
                  <a:lnTo>
                    <a:pt x="1055" y="1075"/>
                  </a:lnTo>
                  <a:lnTo>
                    <a:pt x="1055" y="1085"/>
                  </a:lnTo>
                  <a:lnTo>
                    <a:pt x="1069" y="1088"/>
                  </a:lnTo>
                  <a:lnTo>
                    <a:pt x="1102" y="1075"/>
                  </a:lnTo>
                  <a:lnTo>
                    <a:pt x="1096" y="916"/>
                  </a:lnTo>
                  <a:lnTo>
                    <a:pt x="1042" y="780"/>
                  </a:lnTo>
                  <a:lnTo>
                    <a:pt x="1008" y="630"/>
                  </a:lnTo>
                  <a:lnTo>
                    <a:pt x="969" y="580"/>
                  </a:lnTo>
                  <a:lnTo>
                    <a:pt x="925" y="549"/>
                  </a:lnTo>
                  <a:lnTo>
                    <a:pt x="837" y="597"/>
                  </a:lnTo>
                  <a:lnTo>
                    <a:pt x="804" y="682"/>
                  </a:lnTo>
                  <a:lnTo>
                    <a:pt x="760" y="743"/>
                  </a:lnTo>
                  <a:lnTo>
                    <a:pt x="740" y="749"/>
                  </a:lnTo>
                  <a:lnTo>
                    <a:pt x="716" y="743"/>
                  </a:lnTo>
                  <a:lnTo>
                    <a:pt x="698" y="729"/>
                  </a:lnTo>
                  <a:lnTo>
                    <a:pt x="685" y="719"/>
                  </a:lnTo>
                  <a:lnTo>
                    <a:pt x="680" y="714"/>
                  </a:lnTo>
                  <a:lnTo>
                    <a:pt x="678" y="710"/>
                  </a:lnTo>
                  <a:lnTo>
                    <a:pt x="676" y="705"/>
                  </a:lnTo>
                  <a:lnTo>
                    <a:pt x="676" y="701"/>
                  </a:lnTo>
                  <a:lnTo>
                    <a:pt x="677" y="695"/>
                  </a:lnTo>
                  <a:lnTo>
                    <a:pt x="677" y="688"/>
                  </a:lnTo>
                  <a:lnTo>
                    <a:pt x="679" y="679"/>
                  </a:lnTo>
                  <a:lnTo>
                    <a:pt x="679" y="668"/>
                  </a:lnTo>
                  <a:lnTo>
                    <a:pt x="681" y="655"/>
                  </a:lnTo>
                  <a:lnTo>
                    <a:pt x="683" y="640"/>
                  </a:lnTo>
                  <a:lnTo>
                    <a:pt x="685" y="624"/>
                  </a:lnTo>
                  <a:lnTo>
                    <a:pt x="740" y="600"/>
                  </a:lnTo>
                  <a:lnTo>
                    <a:pt x="763" y="505"/>
                  </a:lnTo>
                  <a:lnTo>
                    <a:pt x="804" y="478"/>
                  </a:lnTo>
                  <a:lnTo>
                    <a:pt x="796" y="312"/>
                  </a:lnTo>
                  <a:lnTo>
                    <a:pt x="773" y="274"/>
                  </a:lnTo>
                  <a:lnTo>
                    <a:pt x="749" y="261"/>
                  </a:lnTo>
                  <a:lnTo>
                    <a:pt x="737" y="227"/>
                  </a:lnTo>
                  <a:lnTo>
                    <a:pt x="749" y="213"/>
                  </a:lnTo>
                  <a:lnTo>
                    <a:pt x="776" y="221"/>
                  </a:lnTo>
                  <a:lnTo>
                    <a:pt x="780" y="193"/>
                  </a:lnTo>
                  <a:lnTo>
                    <a:pt x="740" y="15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89"/>
            <p:cNvSpPr>
              <a:spLocks/>
            </p:cNvSpPr>
            <p:nvPr/>
          </p:nvSpPr>
          <p:spPr bwMode="auto">
            <a:xfrm>
              <a:off x="3631924" y="3167523"/>
              <a:ext cx="1113796" cy="556191"/>
            </a:xfrm>
            <a:custGeom>
              <a:avLst/>
              <a:gdLst>
                <a:gd name="T0" fmla="*/ 70 w 2360"/>
                <a:gd name="T1" fmla="*/ 0 h 1181"/>
                <a:gd name="T2" fmla="*/ 0 w 2360"/>
                <a:gd name="T3" fmla="*/ 726 h 1181"/>
                <a:gd name="T4" fmla="*/ 545 w 2360"/>
                <a:gd name="T5" fmla="*/ 770 h 1181"/>
                <a:gd name="T6" fmla="*/ 517 w 2360"/>
                <a:gd name="T7" fmla="*/ 1136 h 1181"/>
                <a:gd name="T8" fmla="*/ 2360 w 2360"/>
                <a:gd name="T9" fmla="*/ 1181 h 1181"/>
                <a:gd name="T10" fmla="*/ 2263 w 2360"/>
                <a:gd name="T11" fmla="*/ 1048 h 1181"/>
                <a:gd name="T12" fmla="*/ 2266 w 2360"/>
                <a:gd name="T13" fmla="*/ 1011 h 1181"/>
                <a:gd name="T14" fmla="*/ 2245 w 2360"/>
                <a:gd name="T15" fmla="*/ 970 h 1181"/>
                <a:gd name="T16" fmla="*/ 2250 w 2360"/>
                <a:gd name="T17" fmla="*/ 973 h 1181"/>
                <a:gd name="T18" fmla="*/ 2215 w 2360"/>
                <a:gd name="T19" fmla="*/ 882 h 1181"/>
                <a:gd name="T20" fmla="*/ 2212 w 2360"/>
                <a:gd name="T21" fmla="*/ 773 h 1181"/>
                <a:gd name="T22" fmla="*/ 2186 w 2360"/>
                <a:gd name="T23" fmla="*/ 706 h 1181"/>
                <a:gd name="T24" fmla="*/ 2175 w 2360"/>
                <a:gd name="T25" fmla="*/ 620 h 1181"/>
                <a:gd name="T26" fmla="*/ 2138 w 2360"/>
                <a:gd name="T27" fmla="*/ 559 h 1181"/>
                <a:gd name="T28" fmla="*/ 2121 w 2360"/>
                <a:gd name="T29" fmla="*/ 481 h 1181"/>
                <a:gd name="T30" fmla="*/ 2078 w 2360"/>
                <a:gd name="T31" fmla="*/ 356 h 1181"/>
                <a:gd name="T32" fmla="*/ 2057 w 2360"/>
                <a:gd name="T33" fmla="*/ 268 h 1181"/>
                <a:gd name="T34" fmla="*/ 2004 w 2360"/>
                <a:gd name="T35" fmla="*/ 272 h 1181"/>
                <a:gd name="T36" fmla="*/ 1987 w 2360"/>
                <a:gd name="T37" fmla="*/ 237 h 1181"/>
                <a:gd name="T38" fmla="*/ 1980 w 2360"/>
                <a:gd name="T39" fmla="*/ 211 h 1181"/>
                <a:gd name="T40" fmla="*/ 1930 w 2360"/>
                <a:gd name="T41" fmla="*/ 183 h 1181"/>
                <a:gd name="T42" fmla="*/ 1849 w 2360"/>
                <a:gd name="T43" fmla="*/ 156 h 1181"/>
                <a:gd name="T44" fmla="*/ 1819 w 2360"/>
                <a:gd name="T45" fmla="*/ 136 h 1181"/>
                <a:gd name="T46" fmla="*/ 1712 w 2360"/>
                <a:gd name="T47" fmla="*/ 146 h 1181"/>
                <a:gd name="T48" fmla="*/ 1641 w 2360"/>
                <a:gd name="T49" fmla="*/ 170 h 1181"/>
                <a:gd name="T50" fmla="*/ 1621 w 2360"/>
                <a:gd name="T51" fmla="*/ 153 h 1181"/>
                <a:gd name="T52" fmla="*/ 1543 w 2360"/>
                <a:gd name="T53" fmla="*/ 106 h 1181"/>
                <a:gd name="T54" fmla="*/ 1510 w 2360"/>
                <a:gd name="T55" fmla="*/ 68 h 1181"/>
                <a:gd name="T56" fmla="*/ 70 w 2360"/>
                <a:gd name="T57" fmla="*/ 0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0" h="1181">
                  <a:moveTo>
                    <a:pt x="70" y="0"/>
                  </a:moveTo>
                  <a:lnTo>
                    <a:pt x="0" y="726"/>
                  </a:lnTo>
                  <a:lnTo>
                    <a:pt x="545" y="770"/>
                  </a:lnTo>
                  <a:lnTo>
                    <a:pt x="517" y="1136"/>
                  </a:lnTo>
                  <a:lnTo>
                    <a:pt x="2360" y="1181"/>
                  </a:lnTo>
                  <a:lnTo>
                    <a:pt x="2263" y="1048"/>
                  </a:lnTo>
                  <a:lnTo>
                    <a:pt x="2266" y="1011"/>
                  </a:lnTo>
                  <a:lnTo>
                    <a:pt x="2245" y="970"/>
                  </a:lnTo>
                  <a:lnTo>
                    <a:pt x="2250" y="973"/>
                  </a:lnTo>
                  <a:lnTo>
                    <a:pt x="2215" y="882"/>
                  </a:lnTo>
                  <a:lnTo>
                    <a:pt x="2212" y="773"/>
                  </a:lnTo>
                  <a:lnTo>
                    <a:pt x="2186" y="706"/>
                  </a:lnTo>
                  <a:lnTo>
                    <a:pt x="2175" y="620"/>
                  </a:lnTo>
                  <a:lnTo>
                    <a:pt x="2138" y="559"/>
                  </a:lnTo>
                  <a:lnTo>
                    <a:pt x="2121" y="481"/>
                  </a:lnTo>
                  <a:lnTo>
                    <a:pt x="2078" y="356"/>
                  </a:lnTo>
                  <a:lnTo>
                    <a:pt x="2057" y="268"/>
                  </a:lnTo>
                  <a:lnTo>
                    <a:pt x="2004" y="272"/>
                  </a:lnTo>
                  <a:lnTo>
                    <a:pt x="1987" y="237"/>
                  </a:lnTo>
                  <a:lnTo>
                    <a:pt x="1980" y="211"/>
                  </a:lnTo>
                  <a:lnTo>
                    <a:pt x="1930" y="183"/>
                  </a:lnTo>
                  <a:lnTo>
                    <a:pt x="1849" y="156"/>
                  </a:lnTo>
                  <a:lnTo>
                    <a:pt x="1819" y="136"/>
                  </a:lnTo>
                  <a:lnTo>
                    <a:pt x="1712" y="146"/>
                  </a:lnTo>
                  <a:lnTo>
                    <a:pt x="1641" y="170"/>
                  </a:lnTo>
                  <a:lnTo>
                    <a:pt x="1621" y="153"/>
                  </a:lnTo>
                  <a:lnTo>
                    <a:pt x="1543" y="106"/>
                  </a:lnTo>
                  <a:lnTo>
                    <a:pt x="1510" y="68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91"/>
            <p:cNvSpPr>
              <a:spLocks/>
            </p:cNvSpPr>
            <p:nvPr/>
          </p:nvSpPr>
          <p:spPr bwMode="auto">
            <a:xfrm>
              <a:off x="4580137" y="3109497"/>
              <a:ext cx="809519" cy="539208"/>
            </a:xfrm>
            <a:custGeom>
              <a:avLst/>
              <a:gdLst>
                <a:gd name="T0" fmla="*/ 1457 w 1716"/>
                <a:gd name="T1" fmla="*/ 81 h 1143"/>
                <a:gd name="T2" fmla="*/ 1416 w 1716"/>
                <a:gd name="T3" fmla="*/ 55 h 1143"/>
                <a:gd name="T4" fmla="*/ 1405 w 1716"/>
                <a:gd name="T5" fmla="*/ 0 h 1143"/>
                <a:gd name="T6" fmla="*/ 17 w 1716"/>
                <a:gd name="T7" fmla="*/ 24 h 1143"/>
                <a:gd name="T8" fmla="*/ 0 w 1716"/>
                <a:gd name="T9" fmla="*/ 64 h 1143"/>
                <a:gd name="T10" fmla="*/ 8 w 1716"/>
                <a:gd name="T11" fmla="*/ 109 h 1143"/>
                <a:gd name="T12" fmla="*/ 50 w 1716"/>
                <a:gd name="T13" fmla="*/ 142 h 1143"/>
                <a:gd name="T14" fmla="*/ 31 w 1716"/>
                <a:gd name="T15" fmla="*/ 237 h 1143"/>
                <a:gd name="T16" fmla="*/ 0 w 1716"/>
                <a:gd name="T17" fmla="*/ 309 h 1143"/>
                <a:gd name="T18" fmla="*/ 47 w 1716"/>
                <a:gd name="T19" fmla="*/ 390 h 1143"/>
                <a:gd name="T20" fmla="*/ 68 w 1716"/>
                <a:gd name="T21" fmla="*/ 478 h 1143"/>
                <a:gd name="T22" fmla="*/ 111 w 1716"/>
                <a:gd name="T23" fmla="*/ 603 h 1143"/>
                <a:gd name="T24" fmla="*/ 128 w 1716"/>
                <a:gd name="T25" fmla="*/ 681 h 1143"/>
                <a:gd name="T26" fmla="*/ 165 w 1716"/>
                <a:gd name="T27" fmla="*/ 742 h 1143"/>
                <a:gd name="T28" fmla="*/ 176 w 1716"/>
                <a:gd name="T29" fmla="*/ 828 h 1143"/>
                <a:gd name="T30" fmla="*/ 202 w 1716"/>
                <a:gd name="T31" fmla="*/ 895 h 1143"/>
                <a:gd name="T32" fmla="*/ 205 w 1716"/>
                <a:gd name="T33" fmla="*/ 1004 h 1143"/>
                <a:gd name="T34" fmla="*/ 232 w 1716"/>
                <a:gd name="T35" fmla="*/ 1095 h 1143"/>
                <a:gd name="T36" fmla="*/ 249 w 1716"/>
                <a:gd name="T37" fmla="*/ 1092 h 1143"/>
                <a:gd name="T38" fmla="*/ 1328 w 1716"/>
                <a:gd name="T39" fmla="*/ 1051 h 1143"/>
                <a:gd name="T40" fmla="*/ 1345 w 1716"/>
                <a:gd name="T41" fmla="*/ 1089 h 1143"/>
                <a:gd name="T42" fmla="*/ 1399 w 1716"/>
                <a:gd name="T43" fmla="*/ 1143 h 1143"/>
                <a:gd name="T44" fmla="*/ 1429 w 1716"/>
                <a:gd name="T45" fmla="*/ 1112 h 1143"/>
                <a:gd name="T46" fmla="*/ 1426 w 1716"/>
                <a:gd name="T47" fmla="*/ 1082 h 1143"/>
                <a:gd name="T48" fmla="*/ 1429 w 1716"/>
                <a:gd name="T49" fmla="*/ 1058 h 1143"/>
                <a:gd name="T50" fmla="*/ 1457 w 1716"/>
                <a:gd name="T51" fmla="*/ 1037 h 1143"/>
                <a:gd name="T52" fmla="*/ 1483 w 1716"/>
                <a:gd name="T53" fmla="*/ 1031 h 1143"/>
                <a:gd name="T54" fmla="*/ 1483 w 1716"/>
                <a:gd name="T55" fmla="*/ 987 h 1143"/>
                <a:gd name="T56" fmla="*/ 1496 w 1716"/>
                <a:gd name="T57" fmla="*/ 959 h 1143"/>
                <a:gd name="T58" fmla="*/ 1527 w 1716"/>
                <a:gd name="T59" fmla="*/ 933 h 1143"/>
                <a:gd name="T60" fmla="*/ 1530 w 1716"/>
                <a:gd name="T61" fmla="*/ 868 h 1143"/>
                <a:gd name="T62" fmla="*/ 1501 w 1716"/>
                <a:gd name="T63" fmla="*/ 841 h 1143"/>
                <a:gd name="T64" fmla="*/ 1487 w 1716"/>
                <a:gd name="T65" fmla="*/ 817 h 1143"/>
                <a:gd name="T66" fmla="*/ 1510 w 1716"/>
                <a:gd name="T67" fmla="*/ 753 h 1143"/>
                <a:gd name="T68" fmla="*/ 1628 w 1716"/>
                <a:gd name="T69" fmla="*/ 719 h 1143"/>
                <a:gd name="T70" fmla="*/ 1665 w 1716"/>
                <a:gd name="T71" fmla="*/ 689 h 1143"/>
                <a:gd name="T72" fmla="*/ 1675 w 1716"/>
                <a:gd name="T73" fmla="*/ 648 h 1143"/>
                <a:gd name="T74" fmla="*/ 1705 w 1716"/>
                <a:gd name="T75" fmla="*/ 587 h 1143"/>
                <a:gd name="T76" fmla="*/ 1716 w 1716"/>
                <a:gd name="T77" fmla="*/ 533 h 1143"/>
                <a:gd name="T78" fmla="*/ 1705 w 1716"/>
                <a:gd name="T79" fmla="*/ 495 h 1143"/>
                <a:gd name="T80" fmla="*/ 1642 w 1716"/>
                <a:gd name="T81" fmla="*/ 437 h 1143"/>
                <a:gd name="T82" fmla="*/ 1634 w 1716"/>
                <a:gd name="T83" fmla="*/ 407 h 1143"/>
                <a:gd name="T84" fmla="*/ 1618 w 1716"/>
                <a:gd name="T85" fmla="*/ 390 h 1143"/>
                <a:gd name="T86" fmla="*/ 1581 w 1716"/>
                <a:gd name="T87" fmla="*/ 376 h 1143"/>
                <a:gd name="T88" fmla="*/ 1581 w 1716"/>
                <a:gd name="T89" fmla="*/ 347 h 1143"/>
                <a:gd name="T90" fmla="*/ 1560 w 1716"/>
                <a:gd name="T91" fmla="*/ 302 h 1143"/>
                <a:gd name="T92" fmla="*/ 1510 w 1716"/>
                <a:gd name="T93" fmla="*/ 295 h 1143"/>
                <a:gd name="T94" fmla="*/ 1470 w 1716"/>
                <a:gd name="T95" fmla="*/ 275 h 1143"/>
                <a:gd name="T96" fmla="*/ 1429 w 1716"/>
                <a:gd name="T97" fmla="*/ 211 h 1143"/>
                <a:gd name="T98" fmla="*/ 1426 w 1716"/>
                <a:gd name="T99" fmla="*/ 159 h 1143"/>
                <a:gd name="T100" fmla="*/ 1460 w 1716"/>
                <a:gd name="T101" fmla="*/ 102 h 1143"/>
                <a:gd name="T102" fmla="*/ 1457 w 1716"/>
                <a:gd name="T103" fmla="*/ 81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6" h="1143">
                  <a:moveTo>
                    <a:pt x="1457" y="81"/>
                  </a:moveTo>
                  <a:lnTo>
                    <a:pt x="1416" y="55"/>
                  </a:lnTo>
                  <a:lnTo>
                    <a:pt x="1405" y="0"/>
                  </a:lnTo>
                  <a:lnTo>
                    <a:pt x="17" y="24"/>
                  </a:lnTo>
                  <a:lnTo>
                    <a:pt x="0" y="64"/>
                  </a:lnTo>
                  <a:lnTo>
                    <a:pt x="8" y="109"/>
                  </a:lnTo>
                  <a:lnTo>
                    <a:pt x="50" y="142"/>
                  </a:lnTo>
                  <a:lnTo>
                    <a:pt x="31" y="237"/>
                  </a:lnTo>
                  <a:lnTo>
                    <a:pt x="0" y="309"/>
                  </a:lnTo>
                  <a:lnTo>
                    <a:pt x="47" y="390"/>
                  </a:lnTo>
                  <a:lnTo>
                    <a:pt x="68" y="478"/>
                  </a:lnTo>
                  <a:lnTo>
                    <a:pt x="111" y="603"/>
                  </a:lnTo>
                  <a:lnTo>
                    <a:pt x="128" y="681"/>
                  </a:lnTo>
                  <a:lnTo>
                    <a:pt x="165" y="742"/>
                  </a:lnTo>
                  <a:lnTo>
                    <a:pt x="176" y="828"/>
                  </a:lnTo>
                  <a:lnTo>
                    <a:pt x="202" y="895"/>
                  </a:lnTo>
                  <a:lnTo>
                    <a:pt x="205" y="1004"/>
                  </a:lnTo>
                  <a:lnTo>
                    <a:pt x="232" y="1095"/>
                  </a:lnTo>
                  <a:lnTo>
                    <a:pt x="249" y="1092"/>
                  </a:lnTo>
                  <a:lnTo>
                    <a:pt x="1328" y="1051"/>
                  </a:lnTo>
                  <a:lnTo>
                    <a:pt x="1345" y="1089"/>
                  </a:lnTo>
                  <a:lnTo>
                    <a:pt x="1399" y="1143"/>
                  </a:lnTo>
                  <a:lnTo>
                    <a:pt x="1429" y="1112"/>
                  </a:lnTo>
                  <a:lnTo>
                    <a:pt x="1426" y="1082"/>
                  </a:lnTo>
                  <a:lnTo>
                    <a:pt x="1429" y="1058"/>
                  </a:lnTo>
                  <a:lnTo>
                    <a:pt x="1457" y="1037"/>
                  </a:lnTo>
                  <a:lnTo>
                    <a:pt x="1483" y="1031"/>
                  </a:lnTo>
                  <a:lnTo>
                    <a:pt x="1483" y="987"/>
                  </a:lnTo>
                  <a:lnTo>
                    <a:pt x="1496" y="959"/>
                  </a:lnTo>
                  <a:lnTo>
                    <a:pt x="1527" y="933"/>
                  </a:lnTo>
                  <a:lnTo>
                    <a:pt x="1530" y="868"/>
                  </a:lnTo>
                  <a:lnTo>
                    <a:pt x="1501" y="841"/>
                  </a:lnTo>
                  <a:lnTo>
                    <a:pt x="1487" y="817"/>
                  </a:lnTo>
                  <a:lnTo>
                    <a:pt x="1510" y="753"/>
                  </a:lnTo>
                  <a:lnTo>
                    <a:pt x="1628" y="719"/>
                  </a:lnTo>
                  <a:lnTo>
                    <a:pt x="1665" y="689"/>
                  </a:lnTo>
                  <a:lnTo>
                    <a:pt x="1675" y="648"/>
                  </a:lnTo>
                  <a:lnTo>
                    <a:pt x="1705" y="587"/>
                  </a:lnTo>
                  <a:lnTo>
                    <a:pt x="1716" y="533"/>
                  </a:lnTo>
                  <a:lnTo>
                    <a:pt x="1705" y="495"/>
                  </a:lnTo>
                  <a:lnTo>
                    <a:pt x="1642" y="437"/>
                  </a:lnTo>
                  <a:lnTo>
                    <a:pt x="1634" y="407"/>
                  </a:lnTo>
                  <a:lnTo>
                    <a:pt x="1618" y="390"/>
                  </a:lnTo>
                  <a:lnTo>
                    <a:pt x="1581" y="376"/>
                  </a:lnTo>
                  <a:lnTo>
                    <a:pt x="1581" y="347"/>
                  </a:lnTo>
                  <a:lnTo>
                    <a:pt x="1560" y="302"/>
                  </a:lnTo>
                  <a:lnTo>
                    <a:pt x="1510" y="295"/>
                  </a:lnTo>
                  <a:lnTo>
                    <a:pt x="1470" y="275"/>
                  </a:lnTo>
                  <a:lnTo>
                    <a:pt x="1429" y="211"/>
                  </a:lnTo>
                  <a:lnTo>
                    <a:pt x="1426" y="159"/>
                  </a:lnTo>
                  <a:lnTo>
                    <a:pt x="1460" y="102"/>
                  </a:lnTo>
                  <a:lnTo>
                    <a:pt x="1457" y="8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93"/>
            <p:cNvSpPr>
              <a:spLocks/>
            </p:cNvSpPr>
            <p:nvPr/>
          </p:nvSpPr>
          <p:spPr bwMode="auto">
            <a:xfrm>
              <a:off x="5232563" y="3248191"/>
              <a:ext cx="540623" cy="959535"/>
            </a:xfrm>
            <a:custGeom>
              <a:avLst/>
              <a:gdLst>
                <a:gd name="T0" fmla="*/ 119 w 1147"/>
                <a:gd name="T1" fmla="*/ 546 h 2034"/>
                <a:gd name="T2" fmla="*/ 145 w 1147"/>
                <a:gd name="T3" fmla="*/ 638 h 2034"/>
                <a:gd name="T4" fmla="*/ 101 w 1147"/>
                <a:gd name="T5" fmla="*/ 692 h 2034"/>
                <a:gd name="T6" fmla="*/ 75 w 1147"/>
                <a:gd name="T7" fmla="*/ 742 h 2034"/>
                <a:gd name="T8" fmla="*/ 44 w 1147"/>
                <a:gd name="T9" fmla="*/ 787 h 2034"/>
                <a:gd name="T10" fmla="*/ 17 w 1147"/>
                <a:gd name="T11" fmla="*/ 841 h 2034"/>
                <a:gd name="T12" fmla="*/ 7 w 1147"/>
                <a:gd name="T13" fmla="*/ 947 h 2034"/>
                <a:gd name="T14" fmla="*/ 166 w 1147"/>
                <a:gd name="T15" fmla="*/ 1190 h 2034"/>
                <a:gd name="T16" fmla="*/ 252 w 1147"/>
                <a:gd name="T17" fmla="*/ 1322 h 2034"/>
                <a:gd name="T18" fmla="*/ 370 w 1147"/>
                <a:gd name="T19" fmla="*/ 1353 h 2034"/>
                <a:gd name="T20" fmla="*/ 407 w 1147"/>
                <a:gd name="T21" fmla="*/ 1434 h 2034"/>
                <a:gd name="T22" fmla="*/ 357 w 1147"/>
                <a:gd name="T23" fmla="*/ 1587 h 2034"/>
                <a:gd name="T24" fmla="*/ 498 w 1147"/>
                <a:gd name="T25" fmla="*/ 1736 h 2034"/>
                <a:gd name="T26" fmla="*/ 609 w 1147"/>
                <a:gd name="T27" fmla="*/ 1828 h 2034"/>
                <a:gd name="T28" fmla="*/ 625 w 1147"/>
                <a:gd name="T29" fmla="*/ 1933 h 2034"/>
                <a:gd name="T30" fmla="*/ 683 w 1147"/>
                <a:gd name="T31" fmla="*/ 2034 h 2034"/>
                <a:gd name="T32" fmla="*/ 740 w 1147"/>
                <a:gd name="T33" fmla="*/ 1994 h 2034"/>
                <a:gd name="T34" fmla="*/ 810 w 1147"/>
                <a:gd name="T35" fmla="*/ 1953 h 2034"/>
                <a:gd name="T36" fmla="*/ 931 w 1147"/>
                <a:gd name="T37" fmla="*/ 1990 h 2034"/>
                <a:gd name="T38" fmla="*/ 915 w 1147"/>
                <a:gd name="T39" fmla="*/ 1912 h 2034"/>
                <a:gd name="T40" fmla="*/ 952 w 1147"/>
                <a:gd name="T41" fmla="*/ 1851 h 2034"/>
                <a:gd name="T42" fmla="*/ 1019 w 1147"/>
                <a:gd name="T43" fmla="*/ 1831 h 2034"/>
                <a:gd name="T44" fmla="*/ 995 w 1147"/>
                <a:gd name="T45" fmla="*/ 1770 h 2034"/>
                <a:gd name="T46" fmla="*/ 1029 w 1147"/>
                <a:gd name="T47" fmla="*/ 1703 h 2034"/>
                <a:gd name="T48" fmla="*/ 1039 w 1147"/>
                <a:gd name="T49" fmla="*/ 1567 h 2034"/>
                <a:gd name="T50" fmla="*/ 1103 w 1147"/>
                <a:gd name="T51" fmla="*/ 1455 h 2034"/>
                <a:gd name="T52" fmla="*/ 1140 w 1147"/>
                <a:gd name="T53" fmla="*/ 1289 h 2034"/>
                <a:gd name="T54" fmla="*/ 1103 w 1147"/>
                <a:gd name="T55" fmla="*/ 1190 h 2034"/>
                <a:gd name="T56" fmla="*/ 1053 w 1147"/>
                <a:gd name="T57" fmla="*/ 278 h 2034"/>
                <a:gd name="T58" fmla="*/ 999 w 1147"/>
                <a:gd name="T59" fmla="*/ 163 h 2034"/>
                <a:gd name="T60" fmla="*/ 948 w 1147"/>
                <a:gd name="T61" fmla="*/ 88 h 2034"/>
                <a:gd name="T62" fmla="*/ 337 w 1147"/>
                <a:gd name="T63" fmla="*/ 52 h 2034"/>
                <a:gd name="T64" fmla="*/ 199 w 1147"/>
                <a:gd name="T65" fmla="*/ 81 h 2034"/>
                <a:gd name="T66" fmla="*/ 252 w 1147"/>
                <a:gd name="T67" fmla="*/ 112 h 2034"/>
                <a:gd name="T68" fmla="*/ 323 w 1147"/>
                <a:gd name="T69" fmla="*/ 200 h 2034"/>
                <a:gd name="T70" fmla="*/ 323 w 1147"/>
                <a:gd name="T71" fmla="*/ 292 h 2034"/>
                <a:gd name="T72" fmla="*/ 283 w 1147"/>
                <a:gd name="T73" fmla="*/ 394 h 2034"/>
                <a:gd name="T74" fmla="*/ 128 w 1147"/>
                <a:gd name="T75" fmla="*/ 458 h 2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47" h="2034">
                  <a:moveTo>
                    <a:pt x="105" y="522"/>
                  </a:moveTo>
                  <a:lnTo>
                    <a:pt x="119" y="546"/>
                  </a:lnTo>
                  <a:lnTo>
                    <a:pt x="148" y="573"/>
                  </a:lnTo>
                  <a:lnTo>
                    <a:pt x="145" y="638"/>
                  </a:lnTo>
                  <a:lnTo>
                    <a:pt x="114" y="664"/>
                  </a:lnTo>
                  <a:lnTo>
                    <a:pt x="101" y="692"/>
                  </a:lnTo>
                  <a:lnTo>
                    <a:pt x="101" y="736"/>
                  </a:lnTo>
                  <a:lnTo>
                    <a:pt x="75" y="742"/>
                  </a:lnTo>
                  <a:lnTo>
                    <a:pt x="47" y="763"/>
                  </a:lnTo>
                  <a:lnTo>
                    <a:pt x="44" y="787"/>
                  </a:lnTo>
                  <a:lnTo>
                    <a:pt x="47" y="817"/>
                  </a:lnTo>
                  <a:lnTo>
                    <a:pt x="17" y="841"/>
                  </a:lnTo>
                  <a:lnTo>
                    <a:pt x="0" y="889"/>
                  </a:lnTo>
                  <a:lnTo>
                    <a:pt x="7" y="947"/>
                  </a:lnTo>
                  <a:lnTo>
                    <a:pt x="47" y="1069"/>
                  </a:lnTo>
                  <a:lnTo>
                    <a:pt x="166" y="1190"/>
                  </a:lnTo>
                  <a:lnTo>
                    <a:pt x="255" y="1251"/>
                  </a:lnTo>
                  <a:lnTo>
                    <a:pt x="252" y="1322"/>
                  </a:lnTo>
                  <a:lnTo>
                    <a:pt x="266" y="1347"/>
                  </a:lnTo>
                  <a:lnTo>
                    <a:pt x="370" y="1353"/>
                  </a:lnTo>
                  <a:lnTo>
                    <a:pt x="417" y="1373"/>
                  </a:lnTo>
                  <a:lnTo>
                    <a:pt x="407" y="1434"/>
                  </a:lnTo>
                  <a:lnTo>
                    <a:pt x="367" y="1533"/>
                  </a:lnTo>
                  <a:lnTo>
                    <a:pt x="357" y="1587"/>
                  </a:lnTo>
                  <a:lnTo>
                    <a:pt x="393" y="1648"/>
                  </a:lnTo>
                  <a:lnTo>
                    <a:pt x="498" y="1736"/>
                  </a:lnTo>
                  <a:lnTo>
                    <a:pt x="572" y="1747"/>
                  </a:lnTo>
                  <a:lnTo>
                    <a:pt x="609" y="1828"/>
                  </a:lnTo>
                  <a:lnTo>
                    <a:pt x="643" y="1882"/>
                  </a:lnTo>
                  <a:lnTo>
                    <a:pt x="625" y="1933"/>
                  </a:lnTo>
                  <a:lnTo>
                    <a:pt x="652" y="2001"/>
                  </a:lnTo>
                  <a:lnTo>
                    <a:pt x="683" y="2034"/>
                  </a:lnTo>
                  <a:lnTo>
                    <a:pt x="730" y="2028"/>
                  </a:lnTo>
                  <a:lnTo>
                    <a:pt x="740" y="1994"/>
                  </a:lnTo>
                  <a:lnTo>
                    <a:pt x="777" y="1964"/>
                  </a:lnTo>
                  <a:lnTo>
                    <a:pt x="810" y="1953"/>
                  </a:lnTo>
                  <a:lnTo>
                    <a:pt x="915" y="1997"/>
                  </a:lnTo>
                  <a:lnTo>
                    <a:pt x="931" y="1990"/>
                  </a:lnTo>
                  <a:lnTo>
                    <a:pt x="935" y="1953"/>
                  </a:lnTo>
                  <a:lnTo>
                    <a:pt x="915" y="1912"/>
                  </a:lnTo>
                  <a:lnTo>
                    <a:pt x="918" y="1878"/>
                  </a:lnTo>
                  <a:lnTo>
                    <a:pt x="952" y="1851"/>
                  </a:lnTo>
                  <a:lnTo>
                    <a:pt x="992" y="1842"/>
                  </a:lnTo>
                  <a:lnTo>
                    <a:pt x="1019" y="1831"/>
                  </a:lnTo>
                  <a:lnTo>
                    <a:pt x="1005" y="1804"/>
                  </a:lnTo>
                  <a:lnTo>
                    <a:pt x="995" y="1770"/>
                  </a:lnTo>
                  <a:lnTo>
                    <a:pt x="1016" y="1756"/>
                  </a:lnTo>
                  <a:lnTo>
                    <a:pt x="1029" y="1703"/>
                  </a:lnTo>
                  <a:lnTo>
                    <a:pt x="1029" y="1641"/>
                  </a:lnTo>
                  <a:lnTo>
                    <a:pt x="1039" y="1567"/>
                  </a:lnTo>
                  <a:lnTo>
                    <a:pt x="1077" y="1519"/>
                  </a:lnTo>
                  <a:lnTo>
                    <a:pt x="1103" y="1455"/>
                  </a:lnTo>
                  <a:lnTo>
                    <a:pt x="1147" y="1387"/>
                  </a:lnTo>
                  <a:lnTo>
                    <a:pt x="1140" y="1289"/>
                  </a:lnTo>
                  <a:lnTo>
                    <a:pt x="1110" y="1245"/>
                  </a:lnTo>
                  <a:lnTo>
                    <a:pt x="1103" y="1190"/>
                  </a:lnTo>
                  <a:lnTo>
                    <a:pt x="1116" y="1102"/>
                  </a:lnTo>
                  <a:lnTo>
                    <a:pt x="1053" y="278"/>
                  </a:lnTo>
                  <a:lnTo>
                    <a:pt x="1033" y="264"/>
                  </a:lnTo>
                  <a:lnTo>
                    <a:pt x="999" y="163"/>
                  </a:lnTo>
                  <a:lnTo>
                    <a:pt x="972" y="133"/>
                  </a:lnTo>
                  <a:lnTo>
                    <a:pt x="948" y="88"/>
                  </a:lnTo>
                  <a:lnTo>
                    <a:pt x="945" y="0"/>
                  </a:lnTo>
                  <a:lnTo>
                    <a:pt x="337" y="52"/>
                  </a:lnTo>
                  <a:lnTo>
                    <a:pt x="196" y="44"/>
                  </a:lnTo>
                  <a:lnTo>
                    <a:pt x="199" y="81"/>
                  </a:lnTo>
                  <a:lnTo>
                    <a:pt x="236" y="95"/>
                  </a:lnTo>
                  <a:lnTo>
                    <a:pt x="252" y="112"/>
                  </a:lnTo>
                  <a:lnTo>
                    <a:pt x="260" y="142"/>
                  </a:lnTo>
                  <a:lnTo>
                    <a:pt x="323" y="200"/>
                  </a:lnTo>
                  <a:lnTo>
                    <a:pt x="334" y="238"/>
                  </a:lnTo>
                  <a:lnTo>
                    <a:pt x="323" y="292"/>
                  </a:lnTo>
                  <a:lnTo>
                    <a:pt x="293" y="353"/>
                  </a:lnTo>
                  <a:lnTo>
                    <a:pt x="283" y="394"/>
                  </a:lnTo>
                  <a:lnTo>
                    <a:pt x="246" y="424"/>
                  </a:lnTo>
                  <a:lnTo>
                    <a:pt x="128" y="458"/>
                  </a:lnTo>
                  <a:lnTo>
                    <a:pt x="105" y="5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95"/>
            <p:cNvSpPr>
              <a:spLocks/>
            </p:cNvSpPr>
            <p:nvPr/>
          </p:nvSpPr>
          <p:spPr bwMode="auto">
            <a:xfrm>
              <a:off x="5717992" y="3340182"/>
              <a:ext cx="407590" cy="711868"/>
            </a:xfrm>
            <a:custGeom>
              <a:avLst/>
              <a:gdLst>
                <a:gd name="T0" fmla="*/ 736 w 864"/>
                <a:gd name="T1" fmla="*/ 0 h 1509"/>
                <a:gd name="T2" fmla="*/ 279 w 864"/>
                <a:gd name="T3" fmla="*/ 50 h 1509"/>
                <a:gd name="T4" fmla="*/ 195 w 864"/>
                <a:gd name="T5" fmla="*/ 50 h 1509"/>
                <a:gd name="T6" fmla="*/ 148 w 864"/>
                <a:gd name="T7" fmla="*/ 78 h 1509"/>
                <a:gd name="T8" fmla="*/ 114 w 864"/>
                <a:gd name="T9" fmla="*/ 111 h 1509"/>
                <a:gd name="T10" fmla="*/ 98 w 864"/>
                <a:gd name="T11" fmla="*/ 114 h 1509"/>
                <a:gd name="T12" fmla="*/ 74 w 864"/>
                <a:gd name="T13" fmla="*/ 98 h 1509"/>
                <a:gd name="T14" fmla="*/ 24 w 864"/>
                <a:gd name="T15" fmla="*/ 84 h 1509"/>
                <a:gd name="T16" fmla="*/ 87 w 864"/>
                <a:gd name="T17" fmla="*/ 908 h 1509"/>
                <a:gd name="T18" fmla="*/ 74 w 864"/>
                <a:gd name="T19" fmla="*/ 996 h 1509"/>
                <a:gd name="T20" fmla="*/ 81 w 864"/>
                <a:gd name="T21" fmla="*/ 1051 h 1509"/>
                <a:gd name="T22" fmla="*/ 111 w 864"/>
                <a:gd name="T23" fmla="*/ 1095 h 1509"/>
                <a:gd name="T24" fmla="*/ 118 w 864"/>
                <a:gd name="T25" fmla="*/ 1193 h 1509"/>
                <a:gd name="T26" fmla="*/ 74 w 864"/>
                <a:gd name="T27" fmla="*/ 1261 h 1509"/>
                <a:gd name="T28" fmla="*/ 48 w 864"/>
                <a:gd name="T29" fmla="*/ 1325 h 1509"/>
                <a:gd name="T30" fmla="*/ 10 w 864"/>
                <a:gd name="T31" fmla="*/ 1373 h 1509"/>
                <a:gd name="T32" fmla="*/ 0 w 864"/>
                <a:gd name="T33" fmla="*/ 1447 h 1509"/>
                <a:gd name="T34" fmla="*/ 4 w 864"/>
                <a:gd name="T35" fmla="*/ 1509 h 1509"/>
                <a:gd name="T36" fmla="*/ 51 w 864"/>
                <a:gd name="T37" fmla="*/ 1481 h 1509"/>
                <a:gd name="T38" fmla="*/ 205 w 864"/>
                <a:gd name="T39" fmla="*/ 1457 h 1509"/>
                <a:gd name="T40" fmla="*/ 228 w 864"/>
                <a:gd name="T41" fmla="*/ 1488 h 1509"/>
                <a:gd name="T42" fmla="*/ 255 w 864"/>
                <a:gd name="T43" fmla="*/ 1501 h 1509"/>
                <a:gd name="T44" fmla="*/ 286 w 864"/>
                <a:gd name="T45" fmla="*/ 1451 h 1509"/>
                <a:gd name="T46" fmla="*/ 336 w 864"/>
                <a:gd name="T47" fmla="*/ 1423 h 1509"/>
                <a:gd name="T48" fmla="*/ 366 w 864"/>
                <a:gd name="T49" fmla="*/ 1451 h 1509"/>
                <a:gd name="T50" fmla="*/ 380 w 864"/>
                <a:gd name="T51" fmla="*/ 1471 h 1509"/>
                <a:gd name="T52" fmla="*/ 413 w 864"/>
                <a:gd name="T53" fmla="*/ 1461 h 1509"/>
                <a:gd name="T54" fmla="*/ 410 w 864"/>
                <a:gd name="T55" fmla="*/ 1406 h 1509"/>
                <a:gd name="T56" fmla="*/ 478 w 864"/>
                <a:gd name="T57" fmla="*/ 1365 h 1509"/>
                <a:gd name="T58" fmla="*/ 498 w 864"/>
                <a:gd name="T59" fmla="*/ 1393 h 1509"/>
                <a:gd name="T60" fmla="*/ 572 w 864"/>
                <a:gd name="T61" fmla="*/ 1393 h 1509"/>
                <a:gd name="T62" fmla="*/ 586 w 864"/>
                <a:gd name="T63" fmla="*/ 1359 h 1509"/>
                <a:gd name="T64" fmla="*/ 578 w 864"/>
                <a:gd name="T65" fmla="*/ 1322 h 1509"/>
                <a:gd name="T66" fmla="*/ 628 w 864"/>
                <a:gd name="T67" fmla="*/ 1264 h 1509"/>
                <a:gd name="T68" fmla="*/ 703 w 864"/>
                <a:gd name="T69" fmla="*/ 1200 h 1509"/>
                <a:gd name="T70" fmla="*/ 713 w 864"/>
                <a:gd name="T71" fmla="*/ 1125 h 1509"/>
                <a:gd name="T72" fmla="*/ 757 w 864"/>
                <a:gd name="T73" fmla="*/ 1118 h 1509"/>
                <a:gd name="T74" fmla="*/ 821 w 864"/>
                <a:gd name="T75" fmla="*/ 1092 h 1509"/>
                <a:gd name="T76" fmla="*/ 864 w 864"/>
                <a:gd name="T77" fmla="*/ 1057 h 1509"/>
                <a:gd name="T78" fmla="*/ 861 w 864"/>
                <a:gd name="T79" fmla="*/ 1026 h 1509"/>
                <a:gd name="T80" fmla="*/ 837 w 864"/>
                <a:gd name="T81" fmla="*/ 1003 h 1509"/>
                <a:gd name="T82" fmla="*/ 844 w 864"/>
                <a:gd name="T83" fmla="*/ 965 h 1509"/>
                <a:gd name="T84" fmla="*/ 743 w 864"/>
                <a:gd name="T85" fmla="*/ 20 h 1509"/>
                <a:gd name="T86" fmla="*/ 736 w 864"/>
                <a:gd name="T87" fmla="*/ 0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64" h="1509">
                  <a:moveTo>
                    <a:pt x="736" y="0"/>
                  </a:moveTo>
                  <a:lnTo>
                    <a:pt x="279" y="50"/>
                  </a:lnTo>
                  <a:lnTo>
                    <a:pt x="195" y="50"/>
                  </a:lnTo>
                  <a:lnTo>
                    <a:pt x="148" y="78"/>
                  </a:lnTo>
                  <a:lnTo>
                    <a:pt x="114" y="111"/>
                  </a:lnTo>
                  <a:lnTo>
                    <a:pt x="98" y="114"/>
                  </a:lnTo>
                  <a:lnTo>
                    <a:pt x="74" y="98"/>
                  </a:lnTo>
                  <a:lnTo>
                    <a:pt x="24" y="84"/>
                  </a:lnTo>
                  <a:lnTo>
                    <a:pt x="87" y="908"/>
                  </a:lnTo>
                  <a:lnTo>
                    <a:pt x="74" y="996"/>
                  </a:lnTo>
                  <a:lnTo>
                    <a:pt x="81" y="1051"/>
                  </a:lnTo>
                  <a:lnTo>
                    <a:pt x="111" y="1095"/>
                  </a:lnTo>
                  <a:lnTo>
                    <a:pt x="118" y="1193"/>
                  </a:lnTo>
                  <a:lnTo>
                    <a:pt x="74" y="1261"/>
                  </a:lnTo>
                  <a:lnTo>
                    <a:pt x="48" y="1325"/>
                  </a:lnTo>
                  <a:lnTo>
                    <a:pt x="10" y="1373"/>
                  </a:lnTo>
                  <a:lnTo>
                    <a:pt x="0" y="1447"/>
                  </a:lnTo>
                  <a:lnTo>
                    <a:pt x="4" y="1509"/>
                  </a:lnTo>
                  <a:lnTo>
                    <a:pt x="51" y="1481"/>
                  </a:lnTo>
                  <a:lnTo>
                    <a:pt x="205" y="1457"/>
                  </a:lnTo>
                  <a:lnTo>
                    <a:pt x="228" y="1488"/>
                  </a:lnTo>
                  <a:lnTo>
                    <a:pt x="255" y="1501"/>
                  </a:lnTo>
                  <a:lnTo>
                    <a:pt x="286" y="1451"/>
                  </a:lnTo>
                  <a:lnTo>
                    <a:pt x="336" y="1423"/>
                  </a:lnTo>
                  <a:lnTo>
                    <a:pt x="366" y="1451"/>
                  </a:lnTo>
                  <a:lnTo>
                    <a:pt x="380" y="1471"/>
                  </a:lnTo>
                  <a:lnTo>
                    <a:pt x="413" y="1461"/>
                  </a:lnTo>
                  <a:lnTo>
                    <a:pt x="410" y="1406"/>
                  </a:lnTo>
                  <a:lnTo>
                    <a:pt x="478" y="1365"/>
                  </a:lnTo>
                  <a:lnTo>
                    <a:pt x="498" y="1393"/>
                  </a:lnTo>
                  <a:lnTo>
                    <a:pt x="572" y="1393"/>
                  </a:lnTo>
                  <a:lnTo>
                    <a:pt x="586" y="1359"/>
                  </a:lnTo>
                  <a:lnTo>
                    <a:pt x="578" y="1322"/>
                  </a:lnTo>
                  <a:lnTo>
                    <a:pt x="628" y="1264"/>
                  </a:lnTo>
                  <a:lnTo>
                    <a:pt x="703" y="1200"/>
                  </a:lnTo>
                  <a:lnTo>
                    <a:pt x="713" y="1125"/>
                  </a:lnTo>
                  <a:lnTo>
                    <a:pt x="757" y="1118"/>
                  </a:lnTo>
                  <a:lnTo>
                    <a:pt x="821" y="1092"/>
                  </a:lnTo>
                  <a:lnTo>
                    <a:pt x="864" y="1057"/>
                  </a:lnTo>
                  <a:lnTo>
                    <a:pt x="861" y="1026"/>
                  </a:lnTo>
                  <a:lnTo>
                    <a:pt x="837" y="1003"/>
                  </a:lnTo>
                  <a:lnTo>
                    <a:pt x="844" y="965"/>
                  </a:lnTo>
                  <a:lnTo>
                    <a:pt x="743" y="2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97"/>
            <p:cNvSpPr>
              <a:spLocks/>
            </p:cNvSpPr>
            <p:nvPr/>
          </p:nvSpPr>
          <p:spPr bwMode="auto">
            <a:xfrm>
              <a:off x="6067556" y="3222717"/>
              <a:ext cx="567512" cy="649597"/>
            </a:xfrm>
            <a:custGeom>
              <a:avLst/>
              <a:gdLst>
                <a:gd name="T0" fmla="*/ 1167 w 1201"/>
                <a:gd name="T1" fmla="*/ 834 h 1376"/>
                <a:gd name="T2" fmla="*/ 1181 w 1201"/>
                <a:gd name="T3" fmla="*/ 584 h 1376"/>
                <a:gd name="T4" fmla="*/ 1163 w 1201"/>
                <a:gd name="T5" fmla="*/ 529 h 1376"/>
                <a:gd name="T6" fmla="*/ 1177 w 1201"/>
                <a:gd name="T7" fmla="*/ 509 h 1376"/>
                <a:gd name="T8" fmla="*/ 1201 w 1201"/>
                <a:gd name="T9" fmla="*/ 495 h 1376"/>
                <a:gd name="T10" fmla="*/ 1123 w 1201"/>
                <a:gd name="T11" fmla="*/ 0 h 1376"/>
                <a:gd name="T12" fmla="*/ 942 w 1201"/>
                <a:gd name="T13" fmla="*/ 106 h 1376"/>
                <a:gd name="T14" fmla="*/ 820 w 1201"/>
                <a:gd name="T15" fmla="*/ 231 h 1376"/>
                <a:gd name="T16" fmla="*/ 720 w 1201"/>
                <a:gd name="T17" fmla="*/ 251 h 1376"/>
                <a:gd name="T18" fmla="*/ 629 w 1201"/>
                <a:gd name="T19" fmla="*/ 292 h 1376"/>
                <a:gd name="T20" fmla="*/ 596 w 1201"/>
                <a:gd name="T21" fmla="*/ 298 h 1376"/>
                <a:gd name="T22" fmla="*/ 541 w 1201"/>
                <a:gd name="T23" fmla="*/ 245 h 1376"/>
                <a:gd name="T24" fmla="*/ 454 w 1201"/>
                <a:gd name="T25" fmla="*/ 257 h 1376"/>
                <a:gd name="T26" fmla="*/ 376 w 1201"/>
                <a:gd name="T27" fmla="*/ 210 h 1376"/>
                <a:gd name="T28" fmla="*/ 0 w 1201"/>
                <a:gd name="T29" fmla="*/ 268 h 1376"/>
                <a:gd name="T30" fmla="*/ 105 w 1201"/>
                <a:gd name="T31" fmla="*/ 1213 h 1376"/>
                <a:gd name="T32" fmla="*/ 168 w 1201"/>
                <a:gd name="T33" fmla="*/ 1210 h 1376"/>
                <a:gd name="T34" fmla="*/ 208 w 1201"/>
                <a:gd name="T35" fmla="*/ 1196 h 1376"/>
                <a:gd name="T36" fmla="*/ 255 w 1201"/>
                <a:gd name="T37" fmla="*/ 1224 h 1376"/>
                <a:gd name="T38" fmla="*/ 282 w 1201"/>
                <a:gd name="T39" fmla="*/ 1295 h 1376"/>
                <a:gd name="T40" fmla="*/ 381 w 1201"/>
                <a:gd name="T41" fmla="*/ 1302 h 1376"/>
                <a:gd name="T42" fmla="*/ 407 w 1201"/>
                <a:gd name="T43" fmla="*/ 1332 h 1376"/>
                <a:gd name="T44" fmla="*/ 440 w 1201"/>
                <a:gd name="T45" fmla="*/ 1332 h 1376"/>
                <a:gd name="T46" fmla="*/ 481 w 1201"/>
                <a:gd name="T47" fmla="*/ 1309 h 1376"/>
                <a:gd name="T48" fmla="*/ 531 w 1201"/>
                <a:gd name="T49" fmla="*/ 1319 h 1376"/>
                <a:gd name="T50" fmla="*/ 555 w 1201"/>
                <a:gd name="T51" fmla="*/ 1340 h 1376"/>
                <a:gd name="T52" fmla="*/ 599 w 1201"/>
                <a:gd name="T53" fmla="*/ 1299 h 1376"/>
                <a:gd name="T54" fmla="*/ 629 w 1201"/>
                <a:gd name="T55" fmla="*/ 1279 h 1376"/>
                <a:gd name="T56" fmla="*/ 655 w 1201"/>
                <a:gd name="T57" fmla="*/ 1279 h 1376"/>
                <a:gd name="T58" fmla="*/ 663 w 1201"/>
                <a:gd name="T59" fmla="*/ 1322 h 1376"/>
                <a:gd name="T60" fmla="*/ 696 w 1201"/>
                <a:gd name="T61" fmla="*/ 1340 h 1376"/>
                <a:gd name="T62" fmla="*/ 750 w 1201"/>
                <a:gd name="T63" fmla="*/ 1376 h 1376"/>
                <a:gd name="T64" fmla="*/ 787 w 1201"/>
                <a:gd name="T65" fmla="*/ 1373 h 1376"/>
                <a:gd name="T66" fmla="*/ 817 w 1201"/>
                <a:gd name="T67" fmla="*/ 1363 h 1376"/>
                <a:gd name="T68" fmla="*/ 820 w 1201"/>
                <a:gd name="T69" fmla="*/ 1319 h 1376"/>
                <a:gd name="T70" fmla="*/ 848 w 1201"/>
                <a:gd name="T71" fmla="*/ 1291 h 1376"/>
                <a:gd name="T72" fmla="*/ 851 w 1201"/>
                <a:gd name="T73" fmla="*/ 1210 h 1376"/>
                <a:gd name="T74" fmla="*/ 864 w 1201"/>
                <a:gd name="T75" fmla="*/ 1146 h 1376"/>
                <a:gd name="T76" fmla="*/ 887 w 1201"/>
                <a:gd name="T77" fmla="*/ 1135 h 1376"/>
                <a:gd name="T78" fmla="*/ 908 w 1201"/>
                <a:gd name="T79" fmla="*/ 1156 h 1376"/>
                <a:gd name="T80" fmla="*/ 914 w 1201"/>
                <a:gd name="T81" fmla="*/ 1183 h 1376"/>
                <a:gd name="T82" fmla="*/ 945 w 1201"/>
                <a:gd name="T83" fmla="*/ 1170 h 1376"/>
                <a:gd name="T84" fmla="*/ 952 w 1201"/>
                <a:gd name="T85" fmla="*/ 1143 h 1376"/>
                <a:gd name="T86" fmla="*/ 935 w 1201"/>
                <a:gd name="T87" fmla="*/ 1112 h 1376"/>
                <a:gd name="T88" fmla="*/ 935 w 1201"/>
                <a:gd name="T89" fmla="*/ 1071 h 1376"/>
                <a:gd name="T90" fmla="*/ 989 w 1201"/>
                <a:gd name="T91" fmla="*/ 993 h 1376"/>
                <a:gd name="T92" fmla="*/ 1008 w 1201"/>
                <a:gd name="T93" fmla="*/ 973 h 1376"/>
                <a:gd name="T94" fmla="*/ 1043 w 1201"/>
                <a:gd name="T95" fmla="*/ 980 h 1376"/>
                <a:gd name="T96" fmla="*/ 1079 w 1201"/>
                <a:gd name="T97" fmla="*/ 952 h 1376"/>
                <a:gd name="T98" fmla="*/ 1130 w 1201"/>
                <a:gd name="T99" fmla="*/ 898 h 1376"/>
                <a:gd name="T100" fmla="*/ 1167 w 1201"/>
                <a:gd name="T101" fmla="*/ 834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1" h="1376">
                  <a:moveTo>
                    <a:pt x="1167" y="834"/>
                  </a:moveTo>
                  <a:lnTo>
                    <a:pt x="1181" y="584"/>
                  </a:lnTo>
                  <a:lnTo>
                    <a:pt x="1163" y="529"/>
                  </a:lnTo>
                  <a:lnTo>
                    <a:pt x="1177" y="509"/>
                  </a:lnTo>
                  <a:lnTo>
                    <a:pt x="1201" y="495"/>
                  </a:lnTo>
                  <a:lnTo>
                    <a:pt x="1123" y="0"/>
                  </a:lnTo>
                  <a:lnTo>
                    <a:pt x="942" y="106"/>
                  </a:lnTo>
                  <a:lnTo>
                    <a:pt x="820" y="231"/>
                  </a:lnTo>
                  <a:lnTo>
                    <a:pt x="720" y="251"/>
                  </a:lnTo>
                  <a:lnTo>
                    <a:pt x="629" y="292"/>
                  </a:lnTo>
                  <a:lnTo>
                    <a:pt x="596" y="298"/>
                  </a:lnTo>
                  <a:lnTo>
                    <a:pt x="541" y="245"/>
                  </a:lnTo>
                  <a:lnTo>
                    <a:pt x="454" y="257"/>
                  </a:lnTo>
                  <a:lnTo>
                    <a:pt x="376" y="210"/>
                  </a:lnTo>
                  <a:lnTo>
                    <a:pt x="0" y="268"/>
                  </a:lnTo>
                  <a:lnTo>
                    <a:pt x="105" y="1213"/>
                  </a:lnTo>
                  <a:lnTo>
                    <a:pt x="168" y="1210"/>
                  </a:lnTo>
                  <a:lnTo>
                    <a:pt x="208" y="1196"/>
                  </a:lnTo>
                  <a:lnTo>
                    <a:pt x="255" y="1224"/>
                  </a:lnTo>
                  <a:lnTo>
                    <a:pt x="282" y="1295"/>
                  </a:lnTo>
                  <a:lnTo>
                    <a:pt x="381" y="1302"/>
                  </a:lnTo>
                  <a:lnTo>
                    <a:pt x="407" y="1332"/>
                  </a:lnTo>
                  <a:lnTo>
                    <a:pt x="440" y="1332"/>
                  </a:lnTo>
                  <a:lnTo>
                    <a:pt x="481" y="1309"/>
                  </a:lnTo>
                  <a:lnTo>
                    <a:pt x="531" y="1319"/>
                  </a:lnTo>
                  <a:lnTo>
                    <a:pt x="555" y="1340"/>
                  </a:lnTo>
                  <a:lnTo>
                    <a:pt x="599" y="1299"/>
                  </a:lnTo>
                  <a:lnTo>
                    <a:pt x="629" y="1279"/>
                  </a:lnTo>
                  <a:lnTo>
                    <a:pt x="655" y="1279"/>
                  </a:lnTo>
                  <a:lnTo>
                    <a:pt x="663" y="1322"/>
                  </a:lnTo>
                  <a:lnTo>
                    <a:pt x="696" y="1340"/>
                  </a:lnTo>
                  <a:lnTo>
                    <a:pt x="750" y="1376"/>
                  </a:lnTo>
                  <a:lnTo>
                    <a:pt x="787" y="1373"/>
                  </a:lnTo>
                  <a:lnTo>
                    <a:pt x="817" y="1363"/>
                  </a:lnTo>
                  <a:lnTo>
                    <a:pt x="820" y="1319"/>
                  </a:lnTo>
                  <a:lnTo>
                    <a:pt x="848" y="1291"/>
                  </a:lnTo>
                  <a:lnTo>
                    <a:pt x="851" y="1210"/>
                  </a:lnTo>
                  <a:lnTo>
                    <a:pt x="864" y="1146"/>
                  </a:lnTo>
                  <a:lnTo>
                    <a:pt x="887" y="1135"/>
                  </a:lnTo>
                  <a:lnTo>
                    <a:pt x="908" y="1156"/>
                  </a:lnTo>
                  <a:lnTo>
                    <a:pt x="914" y="1183"/>
                  </a:lnTo>
                  <a:lnTo>
                    <a:pt x="945" y="1170"/>
                  </a:lnTo>
                  <a:lnTo>
                    <a:pt x="952" y="1143"/>
                  </a:lnTo>
                  <a:lnTo>
                    <a:pt x="935" y="1112"/>
                  </a:lnTo>
                  <a:lnTo>
                    <a:pt x="935" y="1071"/>
                  </a:lnTo>
                  <a:lnTo>
                    <a:pt x="989" y="993"/>
                  </a:lnTo>
                  <a:lnTo>
                    <a:pt x="1008" y="973"/>
                  </a:lnTo>
                  <a:lnTo>
                    <a:pt x="1043" y="980"/>
                  </a:lnTo>
                  <a:lnTo>
                    <a:pt x="1079" y="952"/>
                  </a:lnTo>
                  <a:lnTo>
                    <a:pt x="1130" y="898"/>
                  </a:lnTo>
                  <a:lnTo>
                    <a:pt x="1167" y="83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99"/>
            <p:cNvSpPr>
              <a:spLocks/>
            </p:cNvSpPr>
            <p:nvPr/>
          </p:nvSpPr>
          <p:spPr bwMode="auto">
            <a:xfrm>
              <a:off x="6598273" y="3098175"/>
              <a:ext cx="778384" cy="506657"/>
            </a:xfrm>
            <a:custGeom>
              <a:avLst/>
              <a:gdLst>
                <a:gd name="T0" fmla="*/ 1378 w 1651"/>
                <a:gd name="T1" fmla="*/ 37 h 1074"/>
                <a:gd name="T2" fmla="*/ 1339 w 1651"/>
                <a:gd name="T3" fmla="*/ 0 h 1074"/>
                <a:gd name="T4" fmla="*/ 188 w 1651"/>
                <a:gd name="T5" fmla="*/ 234 h 1074"/>
                <a:gd name="T6" fmla="*/ 178 w 1651"/>
                <a:gd name="T7" fmla="*/ 118 h 1074"/>
                <a:gd name="T8" fmla="*/ 87 w 1651"/>
                <a:gd name="T9" fmla="*/ 209 h 1074"/>
                <a:gd name="T10" fmla="*/ 67 w 1651"/>
                <a:gd name="T11" fmla="*/ 217 h 1074"/>
                <a:gd name="T12" fmla="*/ 0 w 1651"/>
                <a:gd name="T13" fmla="*/ 267 h 1074"/>
                <a:gd name="T14" fmla="*/ 131 w 1651"/>
                <a:gd name="T15" fmla="*/ 1074 h 1074"/>
                <a:gd name="T16" fmla="*/ 404 w 1651"/>
                <a:gd name="T17" fmla="*/ 1037 h 1074"/>
                <a:gd name="T18" fmla="*/ 1402 w 1651"/>
                <a:gd name="T19" fmla="*/ 837 h 1074"/>
                <a:gd name="T20" fmla="*/ 1422 w 1651"/>
                <a:gd name="T21" fmla="*/ 817 h 1074"/>
                <a:gd name="T22" fmla="*/ 1456 w 1651"/>
                <a:gd name="T23" fmla="*/ 793 h 1074"/>
                <a:gd name="T24" fmla="*/ 1493 w 1651"/>
                <a:gd name="T25" fmla="*/ 793 h 1074"/>
                <a:gd name="T26" fmla="*/ 1510 w 1651"/>
                <a:gd name="T27" fmla="*/ 779 h 1074"/>
                <a:gd name="T28" fmla="*/ 1550 w 1651"/>
                <a:gd name="T29" fmla="*/ 759 h 1074"/>
                <a:gd name="T30" fmla="*/ 1571 w 1651"/>
                <a:gd name="T31" fmla="*/ 715 h 1074"/>
                <a:gd name="T32" fmla="*/ 1597 w 1651"/>
                <a:gd name="T33" fmla="*/ 678 h 1074"/>
                <a:gd name="T34" fmla="*/ 1651 w 1651"/>
                <a:gd name="T35" fmla="*/ 626 h 1074"/>
                <a:gd name="T36" fmla="*/ 1651 w 1651"/>
                <a:gd name="T37" fmla="*/ 613 h 1074"/>
                <a:gd name="T38" fmla="*/ 1554 w 1651"/>
                <a:gd name="T39" fmla="*/ 549 h 1074"/>
                <a:gd name="T40" fmla="*/ 1537 w 1651"/>
                <a:gd name="T41" fmla="*/ 504 h 1074"/>
                <a:gd name="T42" fmla="*/ 1493 w 1651"/>
                <a:gd name="T43" fmla="*/ 501 h 1074"/>
                <a:gd name="T44" fmla="*/ 1489 w 1651"/>
                <a:gd name="T45" fmla="*/ 481 h 1074"/>
                <a:gd name="T46" fmla="*/ 1477 w 1651"/>
                <a:gd name="T47" fmla="*/ 434 h 1074"/>
                <a:gd name="T48" fmla="*/ 1513 w 1651"/>
                <a:gd name="T49" fmla="*/ 417 h 1074"/>
                <a:gd name="T50" fmla="*/ 1516 w 1651"/>
                <a:gd name="T51" fmla="*/ 376 h 1074"/>
                <a:gd name="T52" fmla="*/ 1496 w 1651"/>
                <a:gd name="T53" fmla="*/ 356 h 1074"/>
                <a:gd name="T54" fmla="*/ 1496 w 1651"/>
                <a:gd name="T55" fmla="*/ 328 h 1074"/>
                <a:gd name="T56" fmla="*/ 1530 w 1651"/>
                <a:gd name="T57" fmla="*/ 278 h 1074"/>
                <a:gd name="T58" fmla="*/ 1530 w 1651"/>
                <a:gd name="T59" fmla="*/ 226 h 1074"/>
                <a:gd name="T60" fmla="*/ 1566 w 1651"/>
                <a:gd name="T61" fmla="*/ 189 h 1074"/>
                <a:gd name="T62" fmla="*/ 1543 w 1651"/>
                <a:gd name="T63" fmla="*/ 173 h 1074"/>
                <a:gd name="T64" fmla="*/ 1503 w 1651"/>
                <a:gd name="T65" fmla="*/ 168 h 1074"/>
                <a:gd name="T66" fmla="*/ 1466 w 1651"/>
                <a:gd name="T67" fmla="*/ 139 h 1074"/>
                <a:gd name="T68" fmla="*/ 1425 w 1651"/>
                <a:gd name="T69" fmla="*/ 50 h 1074"/>
                <a:gd name="T70" fmla="*/ 1378 w 1651"/>
                <a:gd name="T71" fmla="*/ 37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51" h="1074">
                  <a:moveTo>
                    <a:pt x="1378" y="37"/>
                  </a:moveTo>
                  <a:lnTo>
                    <a:pt x="1339" y="0"/>
                  </a:lnTo>
                  <a:lnTo>
                    <a:pt x="188" y="234"/>
                  </a:lnTo>
                  <a:lnTo>
                    <a:pt x="178" y="118"/>
                  </a:lnTo>
                  <a:lnTo>
                    <a:pt x="87" y="209"/>
                  </a:lnTo>
                  <a:lnTo>
                    <a:pt x="67" y="217"/>
                  </a:lnTo>
                  <a:lnTo>
                    <a:pt x="0" y="267"/>
                  </a:lnTo>
                  <a:lnTo>
                    <a:pt x="131" y="1074"/>
                  </a:lnTo>
                  <a:lnTo>
                    <a:pt x="404" y="1037"/>
                  </a:lnTo>
                  <a:lnTo>
                    <a:pt x="1402" y="837"/>
                  </a:lnTo>
                  <a:lnTo>
                    <a:pt x="1422" y="817"/>
                  </a:lnTo>
                  <a:lnTo>
                    <a:pt x="1456" y="793"/>
                  </a:lnTo>
                  <a:lnTo>
                    <a:pt x="1493" y="793"/>
                  </a:lnTo>
                  <a:lnTo>
                    <a:pt x="1510" y="779"/>
                  </a:lnTo>
                  <a:lnTo>
                    <a:pt x="1550" y="759"/>
                  </a:lnTo>
                  <a:lnTo>
                    <a:pt x="1571" y="715"/>
                  </a:lnTo>
                  <a:lnTo>
                    <a:pt x="1597" y="678"/>
                  </a:lnTo>
                  <a:lnTo>
                    <a:pt x="1651" y="626"/>
                  </a:lnTo>
                  <a:lnTo>
                    <a:pt x="1651" y="613"/>
                  </a:lnTo>
                  <a:lnTo>
                    <a:pt x="1554" y="549"/>
                  </a:lnTo>
                  <a:lnTo>
                    <a:pt x="1537" y="504"/>
                  </a:lnTo>
                  <a:lnTo>
                    <a:pt x="1493" y="501"/>
                  </a:lnTo>
                  <a:lnTo>
                    <a:pt x="1489" y="481"/>
                  </a:lnTo>
                  <a:lnTo>
                    <a:pt x="1477" y="434"/>
                  </a:lnTo>
                  <a:lnTo>
                    <a:pt x="1513" y="417"/>
                  </a:lnTo>
                  <a:lnTo>
                    <a:pt x="1516" y="376"/>
                  </a:lnTo>
                  <a:lnTo>
                    <a:pt x="1496" y="356"/>
                  </a:lnTo>
                  <a:lnTo>
                    <a:pt x="1496" y="328"/>
                  </a:lnTo>
                  <a:lnTo>
                    <a:pt x="1530" y="278"/>
                  </a:lnTo>
                  <a:lnTo>
                    <a:pt x="1530" y="226"/>
                  </a:lnTo>
                  <a:lnTo>
                    <a:pt x="1566" y="189"/>
                  </a:lnTo>
                  <a:lnTo>
                    <a:pt x="1543" y="173"/>
                  </a:lnTo>
                  <a:lnTo>
                    <a:pt x="1503" y="168"/>
                  </a:lnTo>
                  <a:lnTo>
                    <a:pt x="1466" y="139"/>
                  </a:lnTo>
                  <a:lnTo>
                    <a:pt x="1425" y="50"/>
                  </a:lnTo>
                  <a:lnTo>
                    <a:pt x="1378" y="3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01"/>
            <p:cNvSpPr>
              <a:spLocks/>
            </p:cNvSpPr>
            <p:nvPr/>
          </p:nvSpPr>
          <p:spPr bwMode="auto">
            <a:xfrm>
              <a:off x="7356843" y="2483960"/>
              <a:ext cx="227854" cy="430234"/>
            </a:xfrm>
            <a:custGeom>
              <a:avLst/>
              <a:gdLst>
                <a:gd name="T0" fmla="*/ 447 w 482"/>
                <a:gd name="T1" fmla="*/ 95 h 912"/>
                <a:gd name="T2" fmla="*/ 441 w 482"/>
                <a:gd name="T3" fmla="*/ 0 h 912"/>
                <a:gd name="T4" fmla="*/ 0 w 482"/>
                <a:gd name="T5" fmla="*/ 119 h 912"/>
                <a:gd name="T6" fmla="*/ 14 w 482"/>
                <a:gd name="T7" fmla="*/ 201 h 912"/>
                <a:gd name="T8" fmla="*/ 51 w 482"/>
                <a:gd name="T9" fmla="*/ 306 h 912"/>
                <a:gd name="T10" fmla="*/ 64 w 482"/>
                <a:gd name="T11" fmla="*/ 390 h 912"/>
                <a:gd name="T12" fmla="*/ 47 w 482"/>
                <a:gd name="T13" fmla="*/ 454 h 912"/>
                <a:gd name="T14" fmla="*/ 91 w 482"/>
                <a:gd name="T15" fmla="*/ 529 h 912"/>
                <a:gd name="T16" fmla="*/ 105 w 482"/>
                <a:gd name="T17" fmla="*/ 564 h 912"/>
                <a:gd name="T18" fmla="*/ 91 w 482"/>
                <a:gd name="T19" fmla="*/ 611 h 912"/>
                <a:gd name="T20" fmla="*/ 138 w 482"/>
                <a:gd name="T21" fmla="*/ 634 h 912"/>
                <a:gd name="T22" fmla="*/ 149 w 482"/>
                <a:gd name="T23" fmla="*/ 638 h 912"/>
                <a:gd name="T24" fmla="*/ 199 w 482"/>
                <a:gd name="T25" fmla="*/ 818 h 912"/>
                <a:gd name="T26" fmla="*/ 212 w 482"/>
                <a:gd name="T27" fmla="*/ 912 h 912"/>
                <a:gd name="T28" fmla="*/ 408 w 482"/>
                <a:gd name="T29" fmla="*/ 868 h 912"/>
                <a:gd name="T30" fmla="*/ 384 w 482"/>
                <a:gd name="T31" fmla="*/ 838 h 912"/>
                <a:gd name="T32" fmla="*/ 394 w 482"/>
                <a:gd name="T33" fmla="*/ 807 h 912"/>
                <a:gd name="T34" fmla="*/ 394 w 482"/>
                <a:gd name="T35" fmla="*/ 733 h 912"/>
                <a:gd name="T36" fmla="*/ 381 w 482"/>
                <a:gd name="T37" fmla="*/ 712 h 912"/>
                <a:gd name="T38" fmla="*/ 394 w 482"/>
                <a:gd name="T39" fmla="*/ 339 h 912"/>
                <a:gd name="T40" fmla="*/ 377 w 482"/>
                <a:gd name="T41" fmla="*/ 312 h 912"/>
                <a:gd name="T42" fmla="*/ 377 w 482"/>
                <a:gd name="T43" fmla="*/ 292 h 912"/>
                <a:gd name="T44" fmla="*/ 421 w 482"/>
                <a:gd name="T45" fmla="*/ 275 h 912"/>
                <a:gd name="T46" fmla="*/ 482 w 482"/>
                <a:gd name="T47" fmla="*/ 207 h 912"/>
                <a:gd name="T48" fmla="*/ 482 w 482"/>
                <a:gd name="T49" fmla="*/ 143 h 912"/>
                <a:gd name="T50" fmla="*/ 447 w 482"/>
                <a:gd name="T51" fmla="*/ 95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2" h="912">
                  <a:moveTo>
                    <a:pt x="447" y="95"/>
                  </a:moveTo>
                  <a:lnTo>
                    <a:pt x="441" y="0"/>
                  </a:lnTo>
                  <a:lnTo>
                    <a:pt x="0" y="119"/>
                  </a:lnTo>
                  <a:lnTo>
                    <a:pt x="14" y="201"/>
                  </a:lnTo>
                  <a:lnTo>
                    <a:pt x="51" y="306"/>
                  </a:lnTo>
                  <a:lnTo>
                    <a:pt x="64" y="390"/>
                  </a:lnTo>
                  <a:lnTo>
                    <a:pt x="47" y="454"/>
                  </a:lnTo>
                  <a:lnTo>
                    <a:pt x="91" y="529"/>
                  </a:lnTo>
                  <a:lnTo>
                    <a:pt x="105" y="564"/>
                  </a:lnTo>
                  <a:lnTo>
                    <a:pt x="91" y="611"/>
                  </a:lnTo>
                  <a:lnTo>
                    <a:pt x="138" y="634"/>
                  </a:lnTo>
                  <a:lnTo>
                    <a:pt x="149" y="638"/>
                  </a:lnTo>
                  <a:lnTo>
                    <a:pt x="199" y="818"/>
                  </a:lnTo>
                  <a:lnTo>
                    <a:pt x="212" y="912"/>
                  </a:lnTo>
                  <a:lnTo>
                    <a:pt x="408" y="868"/>
                  </a:lnTo>
                  <a:lnTo>
                    <a:pt x="384" y="838"/>
                  </a:lnTo>
                  <a:lnTo>
                    <a:pt x="394" y="807"/>
                  </a:lnTo>
                  <a:lnTo>
                    <a:pt x="394" y="733"/>
                  </a:lnTo>
                  <a:lnTo>
                    <a:pt x="381" y="712"/>
                  </a:lnTo>
                  <a:lnTo>
                    <a:pt x="394" y="339"/>
                  </a:lnTo>
                  <a:lnTo>
                    <a:pt x="377" y="312"/>
                  </a:lnTo>
                  <a:lnTo>
                    <a:pt x="377" y="292"/>
                  </a:lnTo>
                  <a:lnTo>
                    <a:pt x="421" y="275"/>
                  </a:lnTo>
                  <a:lnTo>
                    <a:pt x="482" y="207"/>
                  </a:lnTo>
                  <a:lnTo>
                    <a:pt x="482" y="143"/>
                  </a:lnTo>
                  <a:lnTo>
                    <a:pt x="447" y="9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03"/>
            <p:cNvSpPr>
              <a:spLocks/>
            </p:cNvSpPr>
            <p:nvPr/>
          </p:nvSpPr>
          <p:spPr bwMode="auto">
            <a:xfrm>
              <a:off x="6680357" y="2537739"/>
              <a:ext cx="989254" cy="755740"/>
            </a:xfrm>
            <a:custGeom>
              <a:avLst/>
              <a:gdLst>
                <a:gd name="T0" fmla="*/ 975 w 2098"/>
                <a:gd name="T1" fmla="*/ 171 h 1601"/>
                <a:gd name="T2" fmla="*/ 858 w 2098"/>
                <a:gd name="T3" fmla="*/ 353 h 1601"/>
                <a:gd name="T4" fmla="*/ 753 w 2098"/>
                <a:gd name="T5" fmla="*/ 455 h 1601"/>
                <a:gd name="T6" fmla="*/ 767 w 2098"/>
                <a:gd name="T7" fmla="*/ 519 h 1601"/>
                <a:gd name="T8" fmla="*/ 827 w 2098"/>
                <a:gd name="T9" fmla="*/ 530 h 1601"/>
                <a:gd name="T10" fmla="*/ 806 w 2098"/>
                <a:gd name="T11" fmla="*/ 588 h 1601"/>
                <a:gd name="T12" fmla="*/ 838 w 2098"/>
                <a:gd name="T13" fmla="*/ 649 h 1601"/>
                <a:gd name="T14" fmla="*/ 800 w 2098"/>
                <a:gd name="T15" fmla="*/ 703 h 1601"/>
                <a:gd name="T16" fmla="*/ 739 w 2098"/>
                <a:gd name="T17" fmla="*/ 736 h 1601"/>
                <a:gd name="T18" fmla="*/ 679 w 2098"/>
                <a:gd name="T19" fmla="*/ 817 h 1601"/>
                <a:gd name="T20" fmla="*/ 518 w 2098"/>
                <a:gd name="T21" fmla="*/ 866 h 1601"/>
                <a:gd name="T22" fmla="*/ 457 w 2098"/>
                <a:gd name="T23" fmla="*/ 842 h 1601"/>
                <a:gd name="T24" fmla="*/ 303 w 2098"/>
                <a:gd name="T25" fmla="*/ 852 h 1601"/>
                <a:gd name="T26" fmla="*/ 118 w 2098"/>
                <a:gd name="T27" fmla="*/ 927 h 1601"/>
                <a:gd name="T28" fmla="*/ 178 w 2098"/>
                <a:gd name="T29" fmla="*/ 1031 h 1601"/>
                <a:gd name="T30" fmla="*/ 201 w 2098"/>
                <a:gd name="T31" fmla="*/ 1096 h 1601"/>
                <a:gd name="T32" fmla="*/ 141 w 2098"/>
                <a:gd name="T33" fmla="*/ 1184 h 1601"/>
                <a:gd name="T34" fmla="*/ 80 w 2098"/>
                <a:gd name="T35" fmla="*/ 1231 h 1601"/>
                <a:gd name="T36" fmla="*/ 44 w 2098"/>
                <a:gd name="T37" fmla="*/ 1279 h 1601"/>
                <a:gd name="T38" fmla="*/ 13 w 2098"/>
                <a:gd name="T39" fmla="*/ 1422 h 1601"/>
                <a:gd name="T40" fmla="*/ 1203 w 2098"/>
                <a:gd name="T41" fmla="*/ 1225 h 1601"/>
                <a:gd name="T42" fmla="*/ 1291 w 2098"/>
                <a:gd name="T43" fmla="*/ 1327 h 1601"/>
                <a:gd name="T44" fmla="*/ 1368 w 2098"/>
                <a:gd name="T45" fmla="*/ 1361 h 1601"/>
                <a:gd name="T46" fmla="*/ 1513 w 2098"/>
                <a:gd name="T47" fmla="*/ 1425 h 1601"/>
                <a:gd name="T48" fmla="*/ 1631 w 2098"/>
                <a:gd name="T49" fmla="*/ 1459 h 1601"/>
                <a:gd name="T50" fmla="*/ 1624 w 2098"/>
                <a:gd name="T51" fmla="*/ 1540 h 1601"/>
                <a:gd name="T52" fmla="*/ 1658 w 2098"/>
                <a:gd name="T53" fmla="*/ 1601 h 1601"/>
                <a:gd name="T54" fmla="*/ 1863 w 2098"/>
                <a:gd name="T55" fmla="*/ 1533 h 1601"/>
                <a:gd name="T56" fmla="*/ 2098 w 2098"/>
                <a:gd name="T57" fmla="*/ 1340 h 1601"/>
                <a:gd name="T58" fmla="*/ 1960 w 2098"/>
                <a:gd name="T59" fmla="*/ 1384 h 1601"/>
                <a:gd name="T60" fmla="*/ 1792 w 2098"/>
                <a:gd name="T61" fmla="*/ 1445 h 1601"/>
                <a:gd name="T62" fmla="*/ 1749 w 2098"/>
                <a:gd name="T63" fmla="*/ 1445 h 1601"/>
                <a:gd name="T64" fmla="*/ 1667 w 2098"/>
                <a:gd name="T65" fmla="*/ 1513 h 1601"/>
                <a:gd name="T66" fmla="*/ 1694 w 2098"/>
                <a:gd name="T67" fmla="*/ 1466 h 1601"/>
                <a:gd name="T68" fmla="*/ 1667 w 2098"/>
                <a:gd name="T69" fmla="*/ 1405 h 1601"/>
                <a:gd name="T70" fmla="*/ 1684 w 2098"/>
                <a:gd name="T71" fmla="*/ 1235 h 1601"/>
                <a:gd name="T72" fmla="*/ 1641 w 2098"/>
                <a:gd name="T73" fmla="*/ 791 h 1601"/>
                <a:gd name="T74" fmla="*/ 1584 w 2098"/>
                <a:gd name="T75" fmla="*/ 523 h 1601"/>
                <a:gd name="T76" fmla="*/ 1526 w 2098"/>
                <a:gd name="T77" fmla="*/ 496 h 1601"/>
                <a:gd name="T78" fmla="*/ 1526 w 2098"/>
                <a:gd name="T79" fmla="*/ 414 h 1601"/>
                <a:gd name="T80" fmla="*/ 1499 w 2098"/>
                <a:gd name="T81" fmla="*/ 275 h 1601"/>
                <a:gd name="T82" fmla="*/ 1449 w 2098"/>
                <a:gd name="T83" fmla="*/ 86 h 1601"/>
                <a:gd name="T84" fmla="*/ 1241 w 2098"/>
                <a:gd name="T85" fmla="*/ 61 h 1601"/>
                <a:gd name="T86" fmla="*/ 1100 w 2098"/>
                <a:gd name="T87" fmla="*/ 79 h 1601"/>
                <a:gd name="T88" fmla="*/ 1009 w 2098"/>
                <a:gd name="T89" fmla="*/ 130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98" h="1601">
                  <a:moveTo>
                    <a:pt x="1009" y="130"/>
                  </a:moveTo>
                  <a:lnTo>
                    <a:pt x="975" y="171"/>
                  </a:lnTo>
                  <a:lnTo>
                    <a:pt x="881" y="306"/>
                  </a:lnTo>
                  <a:lnTo>
                    <a:pt x="858" y="353"/>
                  </a:lnTo>
                  <a:lnTo>
                    <a:pt x="847" y="367"/>
                  </a:lnTo>
                  <a:lnTo>
                    <a:pt x="753" y="455"/>
                  </a:lnTo>
                  <a:lnTo>
                    <a:pt x="753" y="499"/>
                  </a:lnTo>
                  <a:lnTo>
                    <a:pt x="767" y="519"/>
                  </a:lnTo>
                  <a:lnTo>
                    <a:pt x="797" y="530"/>
                  </a:lnTo>
                  <a:lnTo>
                    <a:pt x="827" y="530"/>
                  </a:lnTo>
                  <a:lnTo>
                    <a:pt x="827" y="553"/>
                  </a:lnTo>
                  <a:lnTo>
                    <a:pt x="806" y="588"/>
                  </a:lnTo>
                  <a:lnTo>
                    <a:pt x="814" y="614"/>
                  </a:lnTo>
                  <a:lnTo>
                    <a:pt x="838" y="649"/>
                  </a:lnTo>
                  <a:lnTo>
                    <a:pt x="834" y="686"/>
                  </a:lnTo>
                  <a:lnTo>
                    <a:pt x="800" y="703"/>
                  </a:lnTo>
                  <a:lnTo>
                    <a:pt x="767" y="703"/>
                  </a:lnTo>
                  <a:lnTo>
                    <a:pt x="739" y="736"/>
                  </a:lnTo>
                  <a:lnTo>
                    <a:pt x="712" y="791"/>
                  </a:lnTo>
                  <a:lnTo>
                    <a:pt x="679" y="817"/>
                  </a:lnTo>
                  <a:lnTo>
                    <a:pt x="592" y="825"/>
                  </a:lnTo>
                  <a:lnTo>
                    <a:pt x="518" y="866"/>
                  </a:lnTo>
                  <a:lnTo>
                    <a:pt x="491" y="866"/>
                  </a:lnTo>
                  <a:lnTo>
                    <a:pt x="457" y="842"/>
                  </a:lnTo>
                  <a:lnTo>
                    <a:pt x="353" y="845"/>
                  </a:lnTo>
                  <a:lnTo>
                    <a:pt x="303" y="852"/>
                  </a:lnTo>
                  <a:lnTo>
                    <a:pt x="165" y="899"/>
                  </a:lnTo>
                  <a:lnTo>
                    <a:pt x="118" y="927"/>
                  </a:lnTo>
                  <a:lnTo>
                    <a:pt x="148" y="1028"/>
                  </a:lnTo>
                  <a:lnTo>
                    <a:pt x="178" y="1031"/>
                  </a:lnTo>
                  <a:lnTo>
                    <a:pt x="198" y="1083"/>
                  </a:lnTo>
                  <a:lnTo>
                    <a:pt x="201" y="1096"/>
                  </a:lnTo>
                  <a:lnTo>
                    <a:pt x="148" y="1156"/>
                  </a:lnTo>
                  <a:lnTo>
                    <a:pt x="141" y="1184"/>
                  </a:lnTo>
                  <a:lnTo>
                    <a:pt x="111" y="1214"/>
                  </a:lnTo>
                  <a:lnTo>
                    <a:pt x="80" y="1231"/>
                  </a:lnTo>
                  <a:lnTo>
                    <a:pt x="64" y="1259"/>
                  </a:lnTo>
                  <a:lnTo>
                    <a:pt x="44" y="1279"/>
                  </a:lnTo>
                  <a:lnTo>
                    <a:pt x="0" y="1306"/>
                  </a:lnTo>
                  <a:lnTo>
                    <a:pt x="13" y="1422"/>
                  </a:lnTo>
                  <a:lnTo>
                    <a:pt x="1164" y="1188"/>
                  </a:lnTo>
                  <a:lnTo>
                    <a:pt x="1203" y="1225"/>
                  </a:lnTo>
                  <a:lnTo>
                    <a:pt x="1250" y="1238"/>
                  </a:lnTo>
                  <a:lnTo>
                    <a:pt x="1291" y="1327"/>
                  </a:lnTo>
                  <a:lnTo>
                    <a:pt x="1328" y="1356"/>
                  </a:lnTo>
                  <a:lnTo>
                    <a:pt x="1368" y="1361"/>
                  </a:lnTo>
                  <a:lnTo>
                    <a:pt x="1388" y="1377"/>
                  </a:lnTo>
                  <a:lnTo>
                    <a:pt x="1513" y="1425"/>
                  </a:lnTo>
                  <a:lnTo>
                    <a:pt x="1587" y="1439"/>
                  </a:lnTo>
                  <a:lnTo>
                    <a:pt x="1631" y="1459"/>
                  </a:lnTo>
                  <a:lnTo>
                    <a:pt x="1631" y="1492"/>
                  </a:lnTo>
                  <a:lnTo>
                    <a:pt x="1624" y="1540"/>
                  </a:lnTo>
                  <a:lnTo>
                    <a:pt x="1634" y="1594"/>
                  </a:lnTo>
                  <a:lnTo>
                    <a:pt x="1658" y="1601"/>
                  </a:lnTo>
                  <a:lnTo>
                    <a:pt x="1725" y="1584"/>
                  </a:lnTo>
                  <a:lnTo>
                    <a:pt x="1863" y="1533"/>
                  </a:lnTo>
                  <a:lnTo>
                    <a:pt x="2041" y="1401"/>
                  </a:lnTo>
                  <a:lnTo>
                    <a:pt x="2098" y="1340"/>
                  </a:lnTo>
                  <a:lnTo>
                    <a:pt x="2028" y="1316"/>
                  </a:lnTo>
                  <a:lnTo>
                    <a:pt x="1960" y="1384"/>
                  </a:lnTo>
                  <a:lnTo>
                    <a:pt x="1829" y="1448"/>
                  </a:lnTo>
                  <a:lnTo>
                    <a:pt x="1792" y="1445"/>
                  </a:lnTo>
                  <a:lnTo>
                    <a:pt x="1769" y="1435"/>
                  </a:lnTo>
                  <a:lnTo>
                    <a:pt x="1749" y="1445"/>
                  </a:lnTo>
                  <a:lnTo>
                    <a:pt x="1688" y="1509"/>
                  </a:lnTo>
                  <a:lnTo>
                    <a:pt x="1667" y="1513"/>
                  </a:lnTo>
                  <a:lnTo>
                    <a:pt x="1661" y="1492"/>
                  </a:lnTo>
                  <a:lnTo>
                    <a:pt x="1694" y="1466"/>
                  </a:lnTo>
                  <a:lnTo>
                    <a:pt x="1698" y="1439"/>
                  </a:lnTo>
                  <a:lnTo>
                    <a:pt x="1667" y="1405"/>
                  </a:lnTo>
                  <a:lnTo>
                    <a:pt x="1684" y="1367"/>
                  </a:lnTo>
                  <a:lnTo>
                    <a:pt x="1684" y="1235"/>
                  </a:lnTo>
                  <a:lnTo>
                    <a:pt x="1634" y="967"/>
                  </a:lnTo>
                  <a:lnTo>
                    <a:pt x="1641" y="791"/>
                  </a:lnTo>
                  <a:lnTo>
                    <a:pt x="1634" y="703"/>
                  </a:lnTo>
                  <a:lnTo>
                    <a:pt x="1584" y="523"/>
                  </a:lnTo>
                  <a:lnTo>
                    <a:pt x="1573" y="519"/>
                  </a:lnTo>
                  <a:lnTo>
                    <a:pt x="1526" y="496"/>
                  </a:lnTo>
                  <a:lnTo>
                    <a:pt x="1540" y="449"/>
                  </a:lnTo>
                  <a:lnTo>
                    <a:pt x="1526" y="414"/>
                  </a:lnTo>
                  <a:lnTo>
                    <a:pt x="1482" y="339"/>
                  </a:lnTo>
                  <a:lnTo>
                    <a:pt x="1499" y="275"/>
                  </a:lnTo>
                  <a:lnTo>
                    <a:pt x="1486" y="191"/>
                  </a:lnTo>
                  <a:lnTo>
                    <a:pt x="1449" y="86"/>
                  </a:lnTo>
                  <a:lnTo>
                    <a:pt x="1439" y="0"/>
                  </a:lnTo>
                  <a:lnTo>
                    <a:pt x="1241" y="61"/>
                  </a:lnTo>
                  <a:lnTo>
                    <a:pt x="1187" y="58"/>
                  </a:lnTo>
                  <a:lnTo>
                    <a:pt x="1100" y="79"/>
                  </a:lnTo>
                  <a:lnTo>
                    <a:pt x="1046" y="99"/>
                  </a:lnTo>
                  <a:lnTo>
                    <a:pt x="1009" y="1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05"/>
            <p:cNvSpPr>
              <a:spLocks/>
            </p:cNvSpPr>
            <p:nvPr/>
          </p:nvSpPr>
          <p:spPr bwMode="auto">
            <a:xfrm>
              <a:off x="7608756" y="1994286"/>
              <a:ext cx="492505" cy="791121"/>
            </a:xfrm>
            <a:custGeom>
              <a:avLst/>
              <a:gdLst>
                <a:gd name="T0" fmla="*/ 461 w 1046"/>
                <a:gd name="T1" fmla="*/ 0 h 1675"/>
                <a:gd name="T2" fmla="*/ 367 w 1046"/>
                <a:gd name="T3" fmla="*/ 78 h 1675"/>
                <a:gd name="T4" fmla="*/ 353 w 1046"/>
                <a:gd name="T5" fmla="*/ 106 h 1675"/>
                <a:gd name="T6" fmla="*/ 285 w 1046"/>
                <a:gd name="T7" fmla="*/ 57 h 1675"/>
                <a:gd name="T8" fmla="*/ 265 w 1046"/>
                <a:gd name="T9" fmla="*/ 37 h 1675"/>
                <a:gd name="T10" fmla="*/ 208 w 1046"/>
                <a:gd name="T11" fmla="*/ 106 h 1675"/>
                <a:gd name="T12" fmla="*/ 135 w 1046"/>
                <a:gd name="T13" fmla="*/ 414 h 1675"/>
                <a:gd name="T14" fmla="*/ 124 w 1046"/>
                <a:gd name="T15" fmla="*/ 481 h 1675"/>
                <a:gd name="T16" fmla="*/ 111 w 1046"/>
                <a:gd name="T17" fmla="*/ 596 h 1675"/>
                <a:gd name="T18" fmla="*/ 121 w 1046"/>
                <a:gd name="T19" fmla="*/ 702 h 1675"/>
                <a:gd name="T20" fmla="*/ 64 w 1046"/>
                <a:gd name="T21" fmla="*/ 868 h 1675"/>
                <a:gd name="T22" fmla="*/ 40 w 1046"/>
                <a:gd name="T23" fmla="*/ 905 h 1675"/>
                <a:gd name="T24" fmla="*/ 194 w 1046"/>
                <a:gd name="T25" fmla="*/ 1540 h 1675"/>
                <a:gd name="T26" fmla="*/ 265 w 1046"/>
                <a:gd name="T27" fmla="*/ 1604 h 1675"/>
                <a:gd name="T28" fmla="*/ 312 w 1046"/>
                <a:gd name="T29" fmla="*/ 1675 h 1675"/>
                <a:gd name="T30" fmla="*/ 343 w 1046"/>
                <a:gd name="T31" fmla="*/ 1474 h 1675"/>
                <a:gd name="T32" fmla="*/ 350 w 1046"/>
                <a:gd name="T33" fmla="*/ 1401 h 1675"/>
                <a:gd name="T34" fmla="*/ 427 w 1046"/>
                <a:gd name="T35" fmla="*/ 1366 h 1675"/>
                <a:gd name="T36" fmla="*/ 535 w 1046"/>
                <a:gd name="T37" fmla="*/ 1309 h 1675"/>
                <a:gd name="T38" fmla="*/ 588 w 1046"/>
                <a:gd name="T39" fmla="*/ 1254 h 1675"/>
                <a:gd name="T40" fmla="*/ 605 w 1046"/>
                <a:gd name="T41" fmla="*/ 1132 h 1675"/>
                <a:gd name="T42" fmla="*/ 615 w 1046"/>
                <a:gd name="T43" fmla="*/ 1092 h 1675"/>
                <a:gd name="T44" fmla="*/ 629 w 1046"/>
                <a:gd name="T45" fmla="*/ 1048 h 1675"/>
                <a:gd name="T46" fmla="*/ 679 w 1046"/>
                <a:gd name="T47" fmla="*/ 1095 h 1675"/>
                <a:gd name="T48" fmla="*/ 685 w 1046"/>
                <a:gd name="T49" fmla="*/ 1143 h 1675"/>
                <a:gd name="T50" fmla="*/ 723 w 1046"/>
                <a:gd name="T51" fmla="*/ 1102 h 1675"/>
                <a:gd name="T52" fmla="*/ 706 w 1046"/>
                <a:gd name="T53" fmla="*/ 1065 h 1675"/>
                <a:gd name="T54" fmla="*/ 763 w 1046"/>
                <a:gd name="T55" fmla="*/ 1017 h 1675"/>
                <a:gd name="T56" fmla="*/ 807 w 1046"/>
                <a:gd name="T57" fmla="*/ 990 h 1675"/>
                <a:gd name="T58" fmla="*/ 813 w 1046"/>
                <a:gd name="T59" fmla="*/ 1018 h 1675"/>
                <a:gd name="T60" fmla="*/ 819 w 1046"/>
                <a:gd name="T61" fmla="*/ 1026 h 1675"/>
                <a:gd name="T62" fmla="*/ 844 w 1046"/>
                <a:gd name="T63" fmla="*/ 1027 h 1675"/>
                <a:gd name="T64" fmla="*/ 1011 w 1046"/>
                <a:gd name="T65" fmla="*/ 874 h 1675"/>
                <a:gd name="T66" fmla="*/ 1046 w 1046"/>
                <a:gd name="T67" fmla="*/ 766 h 1675"/>
                <a:gd name="T68" fmla="*/ 978 w 1046"/>
                <a:gd name="T69" fmla="*/ 671 h 1675"/>
                <a:gd name="T70" fmla="*/ 938 w 1046"/>
                <a:gd name="T71" fmla="*/ 692 h 1675"/>
                <a:gd name="T72" fmla="*/ 925 w 1046"/>
                <a:gd name="T73" fmla="*/ 698 h 1675"/>
                <a:gd name="T74" fmla="*/ 870 w 1046"/>
                <a:gd name="T75" fmla="*/ 584 h 1675"/>
                <a:gd name="T76" fmla="*/ 763 w 1046"/>
                <a:gd name="T77" fmla="*/ 553 h 1675"/>
                <a:gd name="T78" fmla="*/ 484 w 1046"/>
                <a:gd name="T79" fmla="*/ 3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6" h="1675">
                  <a:moveTo>
                    <a:pt x="484" y="3"/>
                  </a:moveTo>
                  <a:lnTo>
                    <a:pt x="461" y="0"/>
                  </a:lnTo>
                  <a:lnTo>
                    <a:pt x="430" y="31"/>
                  </a:lnTo>
                  <a:lnTo>
                    <a:pt x="367" y="78"/>
                  </a:lnTo>
                  <a:lnTo>
                    <a:pt x="367" y="92"/>
                  </a:lnTo>
                  <a:lnTo>
                    <a:pt x="353" y="106"/>
                  </a:lnTo>
                  <a:lnTo>
                    <a:pt x="309" y="98"/>
                  </a:lnTo>
                  <a:lnTo>
                    <a:pt x="285" y="57"/>
                  </a:lnTo>
                  <a:lnTo>
                    <a:pt x="285" y="40"/>
                  </a:lnTo>
                  <a:lnTo>
                    <a:pt x="265" y="37"/>
                  </a:lnTo>
                  <a:lnTo>
                    <a:pt x="241" y="37"/>
                  </a:lnTo>
                  <a:lnTo>
                    <a:pt x="208" y="106"/>
                  </a:lnTo>
                  <a:lnTo>
                    <a:pt x="135" y="332"/>
                  </a:lnTo>
                  <a:lnTo>
                    <a:pt x="135" y="414"/>
                  </a:lnTo>
                  <a:lnTo>
                    <a:pt x="138" y="437"/>
                  </a:lnTo>
                  <a:lnTo>
                    <a:pt x="124" y="481"/>
                  </a:lnTo>
                  <a:lnTo>
                    <a:pt x="111" y="498"/>
                  </a:lnTo>
                  <a:lnTo>
                    <a:pt x="111" y="596"/>
                  </a:lnTo>
                  <a:lnTo>
                    <a:pt x="141" y="637"/>
                  </a:lnTo>
                  <a:lnTo>
                    <a:pt x="121" y="702"/>
                  </a:lnTo>
                  <a:lnTo>
                    <a:pt x="77" y="779"/>
                  </a:lnTo>
                  <a:lnTo>
                    <a:pt x="64" y="868"/>
                  </a:lnTo>
                  <a:lnTo>
                    <a:pt x="64" y="912"/>
                  </a:lnTo>
                  <a:lnTo>
                    <a:pt x="40" y="905"/>
                  </a:lnTo>
                  <a:lnTo>
                    <a:pt x="0" y="912"/>
                  </a:lnTo>
                  <a:lnTo>
                    <a:pt x="194" y="1540"/>
                  </a:lnTo>
                  <a:lnTo>
                    <a:pt x="202" y="1583"/>
                  </a:lnTo>
                  <a:lnTo>
                    <a:pt x="265" y="1604"/>
                  </a:lnTo>
                  <a:lnTo>
                    <a:pt x="273" y="1654"/>
                  </a:lnTo>
                  <a:lnTo>
                    <a:pt x="312" y="1675"/>
                  </a:lnTo>
                  <a:lnTo>
                    <a:pt x="340" y="1546"/>
                  </a:lnTo>
                  <a:lnTo>
                    <a:pt x="343" y="1474"/>
                  </a:lnTo>
                  <a:lnTo>
                    <a:pt x="367" y="1454"/>
                  </a:lnTo>
                  <a:lnTo>
                    <a:pt x="350" y="1401"/>
                  </a:lnTo>
                  <a:lnTo>
                    <a:pt x="400" y="1343"/>
                  </a:lnTo>
                  <a:lnTo>
                    <a:pt x="427" y="1366"/>
                  </a:lnTo>
                  <a:lnTo>
                    <a:pt x="447" y="1360"/>
                  </a:lnTo>
                  <a:lnTo>
                    <a:pt x="535" y="1309"/>
                  </a:lnTo>
                  <a:lnTo>
                    <a:pt x="541" y="1262"/>
                  </a:lnTo>
                  <a:lnTo>
                    <a:pt x="588" y="1254"/>
                  </a:lnTo>
                  <a:lnTo>
                    <a:pt x="615" y="1210"/>
                  </a:lnTo>
                  <a:lnTo>
                    <a:pt x="605" y="1132"/>
                  </a:lnTo>
                  <a:lnTo>
                    <a:pt x="618" y="1112"/>
                  </a:lnTo>
                  <a:lnTo>
                    <a:pt x="615" y="1092"/>
                  </a:lnTo>
                  <a:lnTo>
                    <a:pt x="591" y="1071"/>
                  </a:lnTo>
                  <a:lnTo>
                    <a:pt x="629" y="1048"/>
                  </a:lnTo>
                  <a:lnTo>
                    <a:pt x="655" y="1102"/>
                  </a:lnTo>
                  <a:lnTo>
                    <a:pt x="679" y="1095"/>
                  </a:lnTo>
                  <a:lnTo>
                    <a:pt x="685" y="1119"/>
                  </a:lnTo>
                  <a:lnTo>
                    <a:pt x="685" y="1143"/>
                  </a:lnTo>
                  <a:lnTo>
                    <a:pt x="716" y="1146"/>
                  </a:lnTo>
                  <a:lnTo>
                    <a:pt x="723" y="1102"/>
                  </a:lnTo>
                  <a:lnTo>
                    <a:pt x="732" y="1092"/>
                  </a:lnTo>
                  <a:lnTo>
                    <a:pt x="706" y="1065"/>
                  </a:lnTo>
                  <a:lnTo>
                    <a:pt x="723" y="1044"/>
                  </a:lnTo>
                  <a:lnTo>
                    <a:pt x="763" y="1017"/>
                  </a:lnTo>
                  <a:lnTo>
                    <a:pt x="776" y="996"/>
                  </a:lnTo>
                  <a:lnTo>
                    <a:pt x="807" y="990"/>
                  </a:lnTo>
                  <a:lnTo>
                    <a:pt x="808" y="1005"/>
                  </a:lnTo>
                  <a:lnTo>
                    <a:pt x="813" y="1018"/>
                  </a:lnTo>
                  <a:lnTo>
                    <a:pt x="817" y="1024"/>
                  </a:lnTo>
                  <a:lnTo>
                    <a:pt x="819" y="1026"/>
                  </a:lnTo>
                  <a:lnTo>
                    <a:pt x="823" y="1027"/>
                  </a:lnTo>
                  <a:lnTo>
                    <a:pt x="844" y="1027"/>
                  </a:lnTo>
                  <a:lnTo>
                    <a:pt x="978" y="885"/>
                  </a:lnTo>
                  <a:lnTo>
                    <a:pt x="1011" y="874"/>
                  </a:lnTo>
                  <a:lnTo>
                    <a:pt x="1046" y="796"/>
                  </a:lnTo>
                  <a:lnTo>
                    <a:pt x="1046" y="766"/>
                  </a:lnTo>
                  <a:lnTo>
                    <a:pt x="1008" y="705"/>
                  </a:lnTo>
                  <a:lnTo>
                    <a:pt x="978" y="671"/>
                  </a:lnTo>
                  <a:lnTo>
                    <a:pt x="931" y="671"/>
                  </a:lnTo>
                  <a:lnTo>
                    <a:pt x="938" y="692"/>
                  </a:lnTo>
                  <a:lnTo>
                    <a:pt x="938" y="698"/>
                  </a:lnTo>
                  <a:lnTo>
                    <a:pt x="925" y="698"/>
                  </a:lnTo>
                  <a:lnTo>
                    <a:pt x="878" y="662"/>
                  </a:lnTo>
                  <a:lnTo>
                    <a:pt x="870" y="584"/>
                  </a:lnTo>
                  <a:lnTo>
                    <a:pt x="861" y="553"/>
                  </a:lnTo>
                  <a:lnTo>
                    <a:pt x="763" y="553"/>
                  </a:lnTo>
                  <a:lnTo>
                    <a:pt x="615" y="57"/>
                  </a:lnTo>
                  <a:lnTo>
                    <a:pt x="484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06"/>
            <p:cNvSpPr>
              <a:spLocks/>
            </p:cNvSpPr>
            <p:nvPr/>
          </p:nvSpPr>
          <p:spPr bwMode="auto">
            <a:xfrm>
              <a:off x="7958321" y="2476884"/>
              <a:ext cx="32550" cy="38212"/>
            </a:xfrm>
            <a:custGeom>
              <a:avLst/>
              <a:gdLst>
                <a:gd name="T0" fmla="*/ 0 w 67"/>
                <a:gd name="T1" fmla="*/ 50 h 81"/>
                <a:gd name="T2" fmla="*/ 27 w 67"/>
                <a:gd name="T3" fmla="*/ 81 h 81"/>
                <a:gd name="T4" fmla="*/ 36 w 67"/>
                <a:gd name="T5" fmla="*/ 79 h 81"/>
                <a:gd name="T6" fmla="*/ 36 w 67"/>
                <a:gd name="T7" fmla="*/ 78 h 81"/>
                <a:gd name="T8" fmla="*/ 37 w 67"/>
                <a:gd name="T9" fmla="*/ 78 h 81"/>
                <a:gd name="T10" fmla="*/ 40 w 67"/>
                <a:gd name="T11" fmla="*/ 78 h 81"/>
                <a:gd name="T12" fmla="*/ 44 w 67"/>
                <a:gd name="T13" fmla="*/ 78 h 81"/>
                <a:gd name="T14" fmla="*/ 48 w 67"/>
                <a:gd name="T15" fmla="*/ 76 h 81"/>
                <a:gd name="T16" fmla="*/ 50 w 67"/>
                <a:gd name="T17" fmla="*/ 74 h 81"/>
                <a:gd name="T18" fmla="*/ 50 w 67"/>
                <a:gd name="T19" fmla="*/ 69 h 81"/>
                <a:gd name="T20" fmla="*/ 50 w 67"/>
                <a:gd name="T21" fmla="*/ 63 h 81"/>
                <a:gd name="T22" fmla="*/ 51 w 67"/>
                <a:gd name="T23" fmla="*/ 53 h 81"/>
                <a:gd name="T24" fmla="*/ 54 w 67"/>
                <a:gd name="T25" fmla="*/ 41 h 81"/>
                <a:gd name="T26" fmla="*/ 67 w 67"/>
                <a:gd name="T27" fmla="*/ 27 h 81"/>
                <a:gd name="T28" fmla="*/ 54 w 67"/>
                <a:gd name="T29" fmla="*/ 0 h 81"/>
                <a:gd name="T30" fmla="*/ 24 w 67"/>
                <a:gd name="T31" fmla="*/ 10 h 81"/>
                <a:gd name="T32" fmla="*/ 0 w 67"/>
                <a:gd name="T33" fmla="*/ 5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81">
                  <a:moveTo>
                    <a:pt x="0" y="50"/>
                  </a:moveTo>
                  <a:lnTo>
                    <a:pt x="27" y="81"/>
                  </a:lnTo>
                  <a:lnTo>
                    <a:pt x="36" y="79"/>
                  </a:lnTo>
                  <a:lnTo>
                    <a:pt x="36" y="78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8" y="76"/>
                  </a:lnTo>
                  <a:lnTo>
                    <a:pt x="50" y="74"/>
                  </a:lnTo>
                  <a:lnTo>
                    <a:pt x="50" y="69"/>
                  </a:lnTo>
                  <a:lnTo>
                    <a:pt x="50" y="63"/>
                  </a:lnTo>
                  <a:lnTo>
                    <a:pt x="51" y="53"/>
                  </a:lnTo>
                  <a:lnTo>
                    <a:pt x="54" y="41"/>
                  </a:lnTo>
                  <a:lnTo>
                    <a:pt x="67" y="27"/>
                  </a:lnTo>
                  <a:lnTo>
                    <a:pt x="54" y="0"/>
                  </a:lnTo>
                  <a:lnTo>
                    <a:pt x="24" y="1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107"/>
            <p:cNvSpPr>
              <a:spLocks/>
            </p:cNvSpPr>
            <p:nvPr/>
          </p:nvSpPr>
          <p:spPr bwMode="auto">
            <a:xfrm>
              <a:off x="7905957" y="2532078"/>
              <a:ext cx="28305" cy="35382"/>
            </a:xfrm>
            <a:custGeom>
              <a:avLst/>
              <a:gdLst>
                <a:gd name="T0" fmla="*/ 27 w 58"/>
                <a:gd name="T1" fmla="*/ 0 h 73"/>
                <a:gd name="T2" fmla="*/ 0 w 58"/>
                <a:gd name="T3" fmla="*/ 26 h 73"/>
                <a:gd name="T4" fmla="*/ 30 w 58"/>
                <a:gd name="T5" fmla="*/ 73 h 73"/>
                <a:gd name="T6" fmla="*/ 58 w 58"/>
                <a:gd name="T7" fmla="*/ 56 h 73"/>
                <a:gd name="T8" fmla="*/ 50 w 58"/>
                <a:gd name="T9" fmla="*/ 16 h 73"/>
                <a:gd name="T10" fmla="*/ 27 w 5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73">
                  <a:moveTo>
                    <a:pt x="27" y="0"/>
                  </a:moveTo>
                  <a:lnTo>
                    <a:pt x="0" y="26"/>
                  </a:lnTo>
                  <a:lnTo>
                    <a:pt x="30" y="73"/>
                  </a:lnTo>
                  <a:lnTo>
                    <a:pt x="58" y="56"/>
                  </a:lnTo>
                  <a:lnTo>
                    <a:pt x="50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11"/>
            <p:cNvSpPr>
              <a:spLocks/>
            </p:cNvSpPr>
            <p:nvPr/>
          </p:nvSpPr>
          <p:spPr bwMode="auto">
            <a:xfrm>
              <a:off x="7451664" y="2819373"/>
              <a:ext cx="455708" cy="244837"/>
            </a:xfrm>
            <a:custGeom>
              <a:avLst/>
              <a:gdLst>
                <a:gd name="T0" fmla="*/ 948 w 968"/>
                <a:gd name="T1" fmla="*/ 275 h 519"/>
                <a:gd name="T2" fmla="*/ 915 w 968"/>
                <a:gd name="T3" fmla="*/ 238 h 519"/>
                <a:gd name="T4" fmla="*/ 885 w 968"/>
                <a:gd name="T5" fmla="*/ 225 h 519"/>
                <a:gd name="T6" fmla="*/ 850 w 968"/>
                <a:gd name="T7" fmla="*/ 228 h 519"/>
                <a:gd name="T8" fmla="*/ 844 w 968"/>
                <a:gd name="T9" fmla="*/ 234 h 519"/>
                <a:gd name="T10" fmla="*/ 861 w 968"/>
                <a:gd name="T11" fmla="*/ 255 h 519"/>
                <a:gd name="T12" fmla="*/ 885 w 968"/>
                <a:gd name="T13" fmla="*/ 241 h 519"/>
                <a:gd name="T14" fmla="*/ 918 w 968"/>
                <a:gd name="T15" fmla="*/ 269 h 519"/>
                <a:gd name="T16" fmla="*/ 932 w 968"/>
                <a:gd name="T17" fmla="*/ 316 h 519"/>
                <a:gd name="T18" fmla="*/ 901 w 968"/>
                <a:gd name="T19" fmla="*/ 342 h 519"/>
                <a:gd name="T20" fmla="*/ 864 w 968"/>
                <a:gd name="T21" fmla="*/ 360 h 519"/>
                <a:gd name="T22" fmla="*/ 807 w 968"/>
                <a:gd name="T23" fmla="*/ 350 h 519"/>
                <a:gd name="T24" fmla="*/ 743 w 968"/>
                <a:gd name="T25" fmla="*/ 255 h 519"/>
                <a:gd name="T26" fmla="*/ 706 w 968"/>
                <a:gd name="T27" fmla="*/ 211 h 519"/>
                <a:gd name="T28" fmla="*/ 676 w 968"/>
                <a:gd name="T29" fmla="*/ 211 h 519"/>
                <a:gd name="T30" fmla="*/ 659 w 968"/>
                <a:gd name="T31" fmla="*/ 225 h 519"/>
                <a:gd name="T32" fmla="*/ 629 w 968"/>
                <a:gd name="T33" fmla="*/ 180 h 519"/>
                <a:gd name="T34" fmla="*/ 632 w 968"/>
                <a:gd name="T35" fmla="*/ 156 h 519"/>
                <a:gd name="T36" fmla="*/ 673 w 968"/>
                <a:gd name="T37" fmla="*/ 72 h 519"/>
                <a:gd name="T38" fmla="*/ 626 w 968"/>
                <a:gd name="T39" fmla="*/ 0 h 519"/>
                <a:gd name="T40" fmla="*/ 562 w 968"/>
                <a:gd name="T41" fmla="*/ 28 h 519"/>
                <a:gd name="T42" fmla="*/ 527 w 968"/>
                <a:gd name="T43" fmla="*/ 78 h 519"/>
                <a:gd name="T44" fmla="*/ 491 w 968"/>
                <a:gd name="T45" fmla="*/ 92 h 519"/>
                <a:gd name="T46" fmla="*/ 10 w 968"/>
                <a:gd name="T47" fmla="*/ 197 h 519"/>
                <a:gd name="T48" fmla="*/ 0 w 968"/>
                <a:gd name="T49" fmla="*/ 370 h 519"/>
                <a:gd name="T50" fmla="*/ 16 w 968"/>
                <a:gd name="T51" fmla="*/ 465 h 519"/>
                <a:gd name="T52" fmla="*/ 548 w 968"/>
                <a:gd name="T53" fmla="*/ 342 h 519"/>
                <a:gd name="T54" fmla="*/ 574 w 968"/>
                <a:gd name="T55" fmla="*/ 364 h 519"/>
                <a:gd name="T56" fmla="*/ 632 w 968"/>
                <a:gd name="T57" fmla="*/ 434 h 519"/>
                <a:gd name="T58" fmla="*/ 676 w 968"/>
                <a:gd name="T59" fmla="*/ 509 h 519"/>
                <a:gd name="T60" fmla="*/ 723 w 968"/>
                <a:gd name="T61" fmla="*/ 486 h 519"/>
                <a:gd name="T62" fmla="*/ 716 w 968"/>
                <a:gd name="T63" fmla="*/ 448 h 519"/>
                <a:gd name="T64" fmla="*/ 730 w 968"/>
                <a:gd name="T65" fmla="*/ 425 h 519"/>
                <a:gd name="T66" fmla="*/ 777 w 968"/>
                <a:gd name="T67" fmla="*/ 397 h 519"/>
                <a:gd name="T68" fmla="*/ 791 w 968"/>
                <a:gd name="T69" fmla="*/ 451 h 519"/>
                <a:gd name="T70" fmla="*/ 780 w 968"/>
                <a:gd name="T71" fmla="*/ 478 h 519"/>
                <a:gd name="T72" fmla="*/ 743 w 968"/>
                <a:gd name="T73" fmla="*/ 502 h 519"/>
                <a:gd name="T74" fmla="*/ 743 w 968"/>
                <a:gd name="T75" fmla="*/ 519 h 519"/>
                <a:gd name="T76" fmla="*/ 773 w 968"/>
                <a:gd name="T77" fmla="*/ 495 h 519"/>
                <a:gd name="T78" fmla="*/ 838 w 968"/>
                <a:gd name="T79" fmla="*/ 420 h 519"/>
                <a:gd name="T80" fmla="*/ 968 w 968"/>
                <a:gd name="T81" fmla="*/ 364 h 519"/>
                <a:gd name="T82" fmla="*/ 948 w 968"/>
                <a:gd name="T83" fmla="*/ 275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8" h="519">
                  <a:moveTo>
                    <a:pt x="948" y="275"/>
                  </a:moveTo>
                  <a:lnTo>
                    <a:pt x="915" y="238"/>
                  </a:lnTo>
                  <a:lnTo>
                    <a:pt x="885" y="225"/>
                  </a:lnTo>
                  <a:lnTo>
                    <a:pt x="850" y="228"/>
                  </a:lnTo>
                  <a:lnTo>
                    <a:pt x="844" y="234"/>
                  </a:lnTo>
                  <a:lnTo>
                    <a:pt x="861" y="255"/>
                  </a:lnTo>
                  <a:lnTo>
                    <a:pt x="885" y="241"/>
                  </a:lnTo>
                  <a:lnTo>
                    <a:pt x="918" y="269"/>
                  </a:lnTo>
                  <a:lnTo>
                    <a:pt x="932" y="316"/>
                  </a:lnTo>
                  <a:lnTo>
                    <a:pt x="901" y="342"/>
                  </a:lnTo>
                  <a:lnTo>
                    <a:pt x="864" y="360"/>
                  </a:lnTo>
                  <a:lnTo>
                    <a:pt x="807" y="350"/>
                  </a:lnTo>
                  <a:lnTo>
                    <a:pt x="743" y="255"/>
                  </a:lnTo>
                  <a:lnTo>
                    <a:pt x="706" y="211"/>
                  </a:lnTo>
                  <a:lnTo>
                    <a:pt x="676" y="211"/>
                  </a:lnTo>
                  <a:lnTo>
                    <a:pt x="659" y="225"/>
                  </a:lnTo>
                  <a:lnTo>
                    <a:pt x="629" y="180"/>
                  </a:lnTo>
                  <a:lnTo>
                    <a:pt x="632" y="156"/>
                  </a:lnTo>
                  <a:lnTo>
                    <a:pt x="673" y="72"/>
                  </a:lnTo>
                  <a:lnTo>
                    <a:pt x="626" y="0"/>
                  </a:lnTo>
                  <a:lnTo>
                    <a:pt x="562" y="28"/>
                  </a:lnTo>
                  <a:lnTo>
                    <a:pt x="527" y="78"/>
                  </a:lnTo>
                  <a:lnTo>
                    <a:pt x="491" y="92"/>
                  </a:lnTo>
                  <a:lnTo>
                    <a:pt x="10" y="197"/>
                  </a:lnTo>
                  <a:lnTo>
                    <a:pt x="0" y="370"/>
                  </a:lnTo>
                  <a:lnTo>
                    <a:pt x="16" y="465"/>
                  </a:lnTo>
                  <a:lnTo>
                    <a:pt x="548" y="342"/>
                  </a:lnTo>
                  <a:lnTo>
                    <a:pt x="574" y="364"/>
                  </a:lnTo>
                  <a:lnTo>
                    <a:pt x="632" y="434"/>
                  </a:lnTo>
                  <a:lnTo>
                    <a:pt x="676" y="509"/>
                  </a:lnTo>
                  <a:lnTo>
                    <a:pt x="723" y="486"/>
                  </a:lnTo>
                  <a:lnTo>
                    <a:pt x="716" y="448"/>
                  </a:lnTo>
                  <a:lnTo>
                    <a:pt x="730" y="425"/>
                  </a:lnTo>
                  <a:lnTo>
                    <a:pt x="777" y="397"/>
                  </a:lnTo>
                  <a:lnTo>
                    <a:pt x="791" y="451"/>
                  </a:lnTo>
                  <a:lnTo>
                    <a:pt x="780" y="478"/>
                  </a:lnTo>
                  <a:lnTo>
                    <a:pt x="743" y="502"/>
                  </a:lnTo>
                  <a:lnTo>
                    <a:pt x="743" y="519"/>
                  </a:lnTo>
                  <a:lnTo>
                    <a:pt x="773" y="495"/>
                  </a:lnTo>
                  <a:lnTo>
                    <a:pt x="838" y="420"/>
                  </a:lnTo>
                  <a:lnTo>
                    <a:pt x="968" y="364"/>
                  </a:lnTo>
                  <a:lnTo>
                    <a:pt x="948" y="2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112"/>
            <p:cNvSpPr>
              <a:spLocks/>
            </p:cNvSpPr>
            <p:nvPr/>
          </p:nvSpPr>
          <p:spPr bwMode="auto">
            <a:xfrm>
              <a:off x="7818212" y="3045812"/>
              <a:ext cx="42457" cy="26890"/>
            </a:xfrm>
            <a:custGeom>
              <a:avLst/>
              <a:gdLst>
                <a:gd name="T0" fmla="*/ 61 w 91"/>
                <a:gd name="T1" fmla="*/ 0 h 58"/>
                <a:gd name="T2" fmla="*/ 37 w 91"/>
                <a:gd name="T3" fmla="*/ 0 h 58"/>
                <a:gd name="T4" fmla="*/ 0 w 91"/>
                <a:gd name="T5" fmla="*/ 45 h 58"/>
                <a:gd name="T6" fmla="*/ 17 w 91"/>
                <a:gd name="T7" fmla="*/ 58 h 58"/>
                <a:gd name="T8" fmla="*/ 91 w 91"/>
                <a:gd name="T9" fmla="*/ 24 h 58"/>
                <a:gd name="T10" fmla="*/ 61 w 91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58">
                  <a:moveTo>
                    <a:pt x="61" y="0"/>
                  </a:moveTo>
                  <a:lnTo>
                    <a:pt x="37" y="0"/>
                  </a:lnTo>
                  <a:lnTo>
                    <a:pt x="0" y="45"/>
                  </a:lnTo>
                  <a:lnTo>
                    <a:pt x="17" y="58"/>
                  </a:lnTo>
                  <a:lnTo>
                    <a:pt x="91" y="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13"/>
            <p:cNvSpPr>
              <a:spLocks/>
            </p:cNvSpPr>
            <p:nvPr/>
          </p:nvSpPr>
          <p:spPr bwMode="auto">
            <a:xfrm>
              <a:off x="7886144" y="3041566"/>
              <a:ext cx="39627" cy="21229"/>
            </a:xfrm>
            <a:custGeom>
              <a:avLst/>
              <a:gdLst>
                <a:gd name="T0" fmla="*/ 67 w 84"/>
                <a:gd name="T1" fmla="*/ 3 h 47"/>
                <a:gd name="T2" fmla="*/ 50 w 84"/>
                <a:gd name="T3" fmla="*/ 0 h 47"/>
                <a:gd name="T4" fmla="*/ 44 w 84"/>
                <a:gd name="T5" fmla="*/ 26 h 47"/>
                <a:gd name="T6" fmla="*/ 6 w 84"/>
                <a:gd name="T7" fmla="*/ 40 h 47"/>
                <a:gd name="T8" fmla="*/ 0 w 84"/>
                <a:gd name="T9" fmla="*/ 47 h 47"/>
                <a:gd name="T10" fmla="*/ 64 w 84"/>
                <a:gd name="T11" fmla="*/ 47 h 47"/>
                <a:gd name="T12" fmla="*/ 84 w 84"/>
                <a:gd name="T13" fmla="*/ 40 h 47"/>
                <a:gd name="T14" fmla="*/ 67 w 84"/>
                <a:gd name="T15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47">
                  <a:moveTo>
                    <a:pt x="67" y="3"/>
                  </a:moveTo>
                  <a:lnTo>
                    <a:pt x="50" y="0"/>
                  </a:lnTo>
                  <a:lnTo>
                    <a:pt x="44" y="26"/>
                  </a:lnTo>
                  <a:lnTo>
                    <a:pt x="6" y="40"/>
                  </a:lnTo>
                  <a:lnTo>
                    <a:pt x="0" y="47"/>
                  </a:lnTo>
                  <a:lnTo>
                    <a:pt x="64" y="47"/>
                  </a:lnTo>
                  <a:lnTo>
                    <a:pt x="84" y="40"/>
                  </a:lnTo>
                  <a:lnTo>
                    <a:pt x="67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115"/>
            <p:cNvSpPr>
              <a:spLocks/>
            </p:cNvSpPr>
            <p:nvPr/>
          </p:nvSpPr>
          <p:spPr bwMode="auto">
            <a:xfrm>
              <a:off x="7535164" y="2425935"/>
              <a:ext cx="222193" cy="467030"/>
            </a:xfrm>
            <a:custGeom>
              <a:avLst/>
              <a:gdLst>
                <a:gd name="T0" fmla="*/ 64 w 471"/>
                <a:gd name="T1" fmla="*/ 122 h 990"/>
                <a:gd name="T2" fmla="*/ 70 w 471"/>
                <a:gd name="T3" fmla="*/ 217 h 990"/>
                <a:gd name="T4" fmla="*/ 105 w 471"/>
                <a:gd name="T5" fmla="*/ 265 h 990"/>
                <a:gd name="T6" fmla="*/ 105 w 471"/>
                <a:gd name="T7" fmla="*/ 329 h 990"/>
                <a:gd name="T8" fmla="*/ 44 w 471"/>
                <a:gd name="T9" fmla="*/ 397 h 990"/>
                <a:gd name="T10" fmla="*/ 0 w 471"/>
                <a:gd name="T11" fmla="*/ 414 h 990"/>
                <a:gd name="T12" fmla="*/ 0 w 471"/>
                <a:gd name="T13" fmla="*/ 434 h 990"/>
                <a:gd name="T14" fmla="*/ 17 w 471"/>
                <a:gd name="T15" fmla="*/ 461 h 990"/>
                <a:gd name="T16" fmla="*/ 4 w 471"/>
                <a:gd name="T17" fmla="*/ 834 h 990"/>
                <a:gd name="T18" fmla="*/ 17 w 471"/>
                <a:gd name="T19" fmla="*/ 855 h 990"/>
                <a:gd name="T20" fmla="*/ 17 w 471"/>
                <a:gd name="T21" fmla="*/ 929 h 990"/>
                <a:gd name="T22" fmla="*/ 7 w 471"/>
                <a:gd name="T23" fmla="*/ 960 h 990"/>
                <a:gd name="T24" fmla="*/ 31 w 471"/>
                <a:gd name="T25" fmla="*/ 990 h 990"/>
                <a:gd name="T26" fmla="*/ 313 w 471"/>
                <a:gd name="T27" fmla="*/ 926 h 990"/>
                <a:gd name="T28" fmla="*/ 349 w 471"/>
                <a:gd name="T29" fmla="*/ 912 h 990"/>
                <a:gd name="T30" fmla="*/ 384 w 471"/>
                <a:gd name="T31" fmla="*/ 862 h 990"/>
                <a:gd name="T32" fmla="*/ 448 w 471"/>
                <a:gd name="T33" fmla="*/ 834 h 990"/>
                <a:gd name="T34" fmla="*/ 451 w 471"/>
                <a:gd name="T35" fmla="*/ 807 h 990"/>
                <a:gd name="T36" fmla="*/ 471 w 471"/>
                <a:gd name="T37" fmla="*/ 753 h 990"/>
                <a:gd name="T38" fmla="*/ 428 w 471"/>
                <a:gd name="T39" fmla="*/ 739 h 990"/>
                <a:gd name="T40" fmla="*/ 420 w 471"/>
                <a:gd name="T41" fmla="*/ 689 h 990"/>
                <a:gd name="T42" fmla="*/ 357 w 471"/>
                <a:gd name="T43" fmla="*/ 668 h 990"/>
                <a:gd name="T44" fmla="*/ 349 w 471"/>
                <a:gd name="T45" fmla="*/ 625 h 990"/>
                <a:gd name="T46" fmla="*/ 158 w 471"/>
                <a:gd name="T47" fmla="*/ 0 h 990"/>
                <a:gd name="T48" fmla="*/ 145 w 471"/>
                <a:gd name="T49" fmla="*/ 0 h 990"/>
                <a:gd name="T50" fmla="*/ 131 w 471"/>
                <a:gd name="T51" fmla="*/ 28 h 990"/>
                <a:gd name="T52" fmla="*/ 105 w 471"/>
                <a:gd name="T53" fmla="*/ 0 h 990"/>
                <a:gd name="T54" fmla="*/ 81 w 471"/>
                <a:gd name="T55" fmla="*/ 34 h 990"/>
                <a:gd name="T56" fmla="*/ 64 w 471"/>
                <a:gd name="T57" fmla="*/ 122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1" h="990">
                  <a:moveTo>
                    <a:pt x="64" y="122"/>
                  </a:moveTo>
                  <a:lnTo>
                    <a:pt x="70" y="217"/>
                  </a:lnTo>
                  <a:lnTo>
                    <a:pt x="105" y="265"/>
                  </a:lnTo>
                  <a:lnTo>
                    <a:pt x="105" y="329"/>
                  </a:lnTo>
                  <a:lnTo>
                    <a:pt x="44" y="397"/>
                  </a:lnTo>
                  <a:lnTo>
                    <a:pt x="0" y="414"/>
                  </a:lnTo>
                  <a:lnTo>
                    <a:pt x="0" y="434"/>
                  </a:lnTo>
                  <a:lnTo>
                    <a:pt x="17" y="461"/>
                  </a:lnTo>
                  <a:lnTo>
                    <a:pt x="4" y="834"/>
                  </a:lnTo>
                  <a:lnTo>
                    <a:pt x="17" y="855"/>
                  </a:lnTo>
                  <a:lnTo>
                    <a:pt x="17" y="929"/>
                  </a:lnTo>
                  <a:lnTo>
                    <a:pt x="7" y="960"/>
                  </a:lnTo>
                  <a:lnTo>
                    <a:pt x="31" y="990"/>
                  </a:lnTo>
                  <a:lnTo>
                    <a:pt x="313" y="926"/>
                  </a:lnTo>
                  <a:lnTo>
                    <a:pt x="349" y="912"/>
                  </a:lnTo>
                  <a:lnTo>
                    <a:pt x="384" y="862"/>
                  </a:lnTo>
                  <a:lnTo>
                    <a:pt x="448" y="834"/>
                  </a:lnTo>
                  <a:lnTo>
                    <a:pt x="451" y="807"/>
                  </a:lnTo>
                  <a:lnTo>
                    <a:pt x="471" y="753"/>
                  </a:lnTo>
                  <a:lnTo>
                    <a:pt x="428" y="739"/>
                  </a:lnTo>
                  <a:lnTo>
                    <a:pt x="420" y="689"/>
                  </a:lnTo>
                  <a:lnTo>
                    <a:pt x="357" y="668"/>
                  </a:lnTo>
                  <a:lnTo>
                    <a:pt x="349" y="625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1" y="28"/>
                  </a:lnTo>
                  <a:lnTo>
                    <a:pt x="105" y="0"/>
                  </a:lnTo>
                  <a:lnTo>
                    <a:pt x="81" y="34"/>
                  </a:lnTo>
                  <a:lnTo>
                    <a:pt x="64" y="1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117"/>
            <p:cNvSpPr>
              <a:spLocks/>
            </p:cNvSpPr>
            <p:nvPr/>
          </p:nvSpPr>
          <p:spPr bwMode="auto">
            <a:xfrm>
              <a:off x="7458741" y="2993447"/>
              <a:ext cx="234930" cy="223608"/>
            </a:xfrm>
            <a:custGeom>
              <a:avLst/>
              <a:gdLst>
                <a:gd name="T0" fmla="*/ 499 w 499"/>
                <a:gd name="T1" fmla="*/ 241 h 475"/>
                <a:gd name="T2" fmla="*/ 441 w 499"/>
                <a:gd name="T3" fmla="*/ 0 h 475"/>
                <a:gd name="T4" fmla="*/ 0 w 499"/>
                <a:gd name="T5" fmla="*/ 98 h 475"/>
                <a:gd name="T6" fmla="*/ 34 w 499"/>
                <a:gd name="T7" fmla="*/ 271 h 475"/>
                <a:gd name="T8" fmla="*/ 34 w 499"/>
                <a:gd name="T9" fmla="*/ 403 h 475"/>
                <a:gd name="T10" fmla="*/ 17 w 499"/>
                <a:gd name="T11" fmla="*/ 441 h 475"/>
                <a:gd name="T12" fmla="*/ 48 w 499"/>
                <a:gd name="T13" fmla="*/ 475 h 475"/>
                <a:gd name="T14" fmla="*/ 125 w 499"/>
                <a:gd name="T15" fmla="*/ 420 h 475"/>
                <a:gd name="T16" fmla="*/ 219 w 499"/>
                <a:gd name="T17" fmla="*/ 332 h 475"/>
                <a:gd name="T18" fmla="*/ 229 w 499"/>
                <a:gd name="T19" fmla="*/ 342 h 475"/>
                <a:gd name="T20" fmla="*/ 276 w 499"/>
                <a:gd name="T21" fmla="*/ 319 h 475"/>
                <a:gd name="T22" fmla="*/ 361 w 499"/>
                <a:gd name="T23" fmla="*/ 302 h 475"/>
                <a:gd name="T24" fmla="*/ 499 w 499"/>
                <a:gd name="T25" fmla="*/ 2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9" h="475">
                  <a:moveTo>
                    <a:pt x="499" y="241"/>
                  </a:moveTo>
                  <a:lnTo>
                    <a:pt x="441" y="0"/>
                  </a:lnTo>
                  <a:lnTo>
                    <a:pt x="0" y="98"/>
                  </a:lnTo>
                  <a:lnTo>
                    <a:pt x="34" y="271"/>
                  </a:lnTo>
                  <a:lnTo>
                    <a:pt x="34" y="403"/>
                  </a:lnTo>
                  <a:lnTo>
                    <a:pt x="17" y="441"/>
                  </a:lnTo>
                  <a:lnTo>
                    <a:pt x="48" y="475"/>
                  </a:lnTo>
                  <a:lnTo>
                    <a:pt x="125" y="420"/>
                  </a:lnTo>
                  <a:lnTo>
                    <a:pt x="219" y="332"/>
                  </a:lnTo>
                  <a:lnTo>
                    <a:pt x="229" y="342"/>
                  </a:lnTo>
                  <a:lnTo>
                    <a:pt x="276" y="319"/>
                  </a:lnTo>
                  <a:lnTo>
                    <a:pt x="361" y="302"/>
                  </a:lnTo>
                  <a:lnTo>
                    <a:pt x="499" y="2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119"/>
            <p:cNvSpPr>
              <a:spLocks/>
            </p:cNvSpPr>
            <p:nvPr/>
          </p:nvSpPr>
          <p:spPr bwMode="auto">
            <a:xfrm>
              <a:off x="7294573" y="3187336"/>
              <a:ext cx="182566" cy="417497"/>
            </a:xfrm>
            <a:custGeom>
              <a:avLst/>
              <a:gdLst>
                <a:gd name="T0" fmla="*/ 53 w 386"/>
                <a:gd name="T1" fmla="*/ 37 h 885"/>
                <a:gd name="T2" fmla="*/ 53 w 386"/>
                <a:gd name="T3" fmla="*/ 89 h 885"/>
                <a:gd name="T4" fmla="*/ 19 w 386"/>
                <a:gd name="T5" fmla="*/ 139 h 885"/>
                <a:gd name="T6" fmla="*/ 19 w 386"/>
                <a:gd name="T7" fmla="*/ 167 h 885"/>
                <a:gd name="T8" fmla="*/ 39 w 386"/>
                <a:gd name="T9" fmla="*/ 187 h 885"/>
                <a:gd name="T10" fmla="*/ 36 w 386"/>
                <a:gd name="T11" fmla="*/ 228 h 885"/>
                <a:gd name="T12" fmla="*/ 0 w 386"/>
                <a:gd name="T13" fmla="*/ 245 h 885"/>
                <a:gd name="T14" fmla="*/ 12 w 386"/>
                <a:gd name="T15" fmla="*/ 292 h 885"/>
                <a:gd name="T16" fmla="*/ 16 w 386"/>
                <a:gd name="T17" fmla="*/ 312 h 885"/>
                <a:gd name="T18" fmla="*/ 60 w 386"/>
                <a:gd name="T19" fmla="*/ 315 h 885"/>
                <a:gd name="T20" fmla="*/ 77 w 386"/>
                <a:gd name="T21" fmla="*/ 360 h 885"/>
                <a:gd name="T22" fmla="*/ 174 w 386"/>
                <a:gd name="T23" fmla="*/ 424 h 885"/>
                <a:gd name="T24" fmla="*/ 174 w 386"/>
                <a:gd name="T25" fmla="*/ 437 h 885"/>
                <a:gd name="T26" fmla="*/ 120 w 386"/>
                <a:gd name="T27" fmla="*/ 489 h 885"/>
                <a:gd name="T28" fmla="*/ 94 w 386"/>
                <a:gd name="T29" fmla="*/ 526 h 885"/>
                <a:gd name="T30" fmla="*/ 73 w 386"/>
                <a:gd name="T31" fmla="*/ 570 h 885"/>
                <a:gd name="T32" fmla="*/ 33 w 386"/>
                <a:gd name="T33" fmla="*/ 590 h 885"/>
                <a:gd name="T34" fmla="*/ 16 w 386"/>
                <a:gd name="T35" fmla="*/ 604 h 885"/>
                <a:gd name="T36" fmla="*/ 0 w 386"/>
                <a:gd name="T37" fmla="*/ 665 h 885"/>
                <a:gd name="T38" fmla="*/ 19 w 386"/>
                <a:gd name="T39" fmla="*/ 706 h 885"/>
                <a:gd name="T40" fmla="*/ 73 w 386"/>
                <a:gd name="T41" fmla="*/ 753 h 885"/>
                <a:gd name="T42" fmla="*/ 150 w 386"/>
                <a:gd name="T43" fmla="*/ 787 h 885"/>
                <a:gd name="T44" fmla="*/ 218 w 386"/>
                <a:gd name="T45" fmla="*/ 801 h 885"/>
                <a:gd name="T46" fmla="*/ 221 w 386"/>
                <a:gd name="T47" fmla="*/ 824 h 885"/>
                <a:gd name="T48" fmla="*/ 207 w 386"/>
                <a:gd name="T49" fmla="*/ 841 h 885"/>
                <a:gd name="T50" fmla="*/ 211 w 386"/>
                <a:gd name="T51" fmla="*/ 885 h 885"/>
                <a:gd name="T52" fmla="*/ 224 w 386"/>
                <a:gd name="T53" fmla="*/ 885 h 885"/>
                <a:gd name="T54" fmla="*/ 258 w 386"/>
                <a:gd name="T55" fmla="*/ 845 h 885"/>
                <a:gd name="T56" fmla="*/ 271 w 386"/>
                <a:gd name="T57" fmla="*/ 767 h 885"/>
                <a:gd name="T58" fmla="*/ 315 w 386"/>
                <a:gd name="T59" fmla="*/ 699 h 885"/>
                <a:gd name="T60" fmla="*/ 365 w 386"/>
                <a:gd name="T61" fmla="*/ 590 h 885"/>
                <a:gd name="T62" fmla="*/ 386 w 386"/>
                <a:gd name="T63" fmla="*/ 502 h 885"/>
                <a:gd name="T64" fmla="*/ 376 w 386"/>
                <a:gd name="T65" fmla="*/ 482 h 885"/>
                <a:gd name="T66" fmla="*/ 372 w 386"/>
                <a:gd name="T67" fmla="*/ 329 h 885"/>
                <a:gd name="T68" fmla="*/ 345 w 386"/>
                <a:gd name="T69" fmla="*/ 271 h 885"/>
                <a:gd name="T70" fmla="*/ 329 w 386"/>
                <a:gd name="T71" fmla="*/ 285 h 885"/>
                <a:gd name="T72" fmla="*/ 282 w 386"/>
                <a:gd name="T73" fmla="*/ 292 h 885"/>
                <a:gd name="T74" fmla="*/ 274 w 386"/>
                <a:gd name="T75" fmla="*/ 285 h 885"/>
                <a:gd name="T76" fmla="*/ 329 w 386"/>
                <a:gd name="T77" fmla="*/ 237 h 885"/>
                <a:gd name="T78" fmla="*/ 329 w 386"/>
                <a:gd name="T79" fmla="*/ 217 h 885"/>
                <a:gd name="T80" fmla="*/ 322 w 386"/>
                <a:gd name="T81" fmla="*/ 163 h 885"/>
                <a:gd name="T82" fmla="*/ 329 w 386"/>
                <a:gd name="T83" fmla="*/ 115 h 885"/>
                <a:gd name="T84" fmla="*/ 329 w 386"/>
                <a:gd name="T85" fmla="*/ 82 h 885"/>
                <a:gd name="T86" fmla="*/ 285 w 386"/>
                <a:gd name="T87" fmla="*/ 62 h 885"/>
                <a:gd name="T88" fmla="*/ 211 w 386"/>
                <a:gd name="T89" fmla="*/ 48 h 885"/>
                <a:gd name="T90" fmla="*/ 86 w 386"/>
                <a:gd name="T91" fmla="*/ 0 h 885"/>
                <a:gd name="T92" fmla="*/ 53 w 386"/>
                <a:gd name="T93" fmla="*/ 37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6" h="885">
                  <a:moveTo>
                    <a:pt x="53" y="37"/>
                  </a:moveTo>
                  <a:lnTo>
                    <a:pt x="53" y="89"/>
                  </a:lnTo>
                  <a:lnTo>
                    <a:pt x="19" y="139"/>
                  </a:lnTo>
                  <a:lnTo>
                    <a:pt x="19" y="167"/>
                  </a:lnTo>
                  <a:lnTo>
                    <a:pt x="39" y="187"/>
                  </a:lnTo>
                  <a:lnTo>
                    <a:pt x="36" y="228"/>
                  </a:lnTo>
                  <a:lnTo>
                    <a:pt x="0" y="245"/>
                  </a:lnTo>
                  <a:lnTo>
                    <a:pt x="12" y="292"/>
                  </a:lnTo>
                  <a:lnTo>
                    <a:pt x="16" y="312"/>
                  </a:lnTo>
                  <a:lnTo>
                    <a:pt x="60" y="315"/>
                  </a:lnTo>
                  <a:lnTo>
                    <a:pt x="77" y="360"/>
                  </a:lnTo>
                  <a:lnTo>
                    <a:pt x="174" y="424"/>
                  </a:lnTo>
                  <a:lnTo>
                    <a:pt x="174" y="437"/>
                  </a:lnTo>
                  <a:lnTo>
                    <a:pt x="120" y="489"/>
                  </a:lnTo>
                  <a:lnTo>
                    <a:pt x="94" y="526"/>
                  </a:lnTo>
                  <a:lnTo>
                    <a:pt x="73" y="570"/>
                  </a:lnTo>
                  <a:lnTo>
                    <a:pt x="33" y="590"/>
                  </a:lnTo>
                  <a:lnTo>
                    <a:pt x="16" y="604"/>
                  </a:lnTo>
                  <a:lnTo>
                    <a:pt x="0" y="665"/>
                  </a:lnTo>
                  <a:lnTo>
                    <a:pt x="19" y="706"/>
                  </a:lnTo>
                  <a:lnTo>
                    <a:pt x="73" y="753"/>
                  </a:lnTo>
                  <a:lnTo>
                    <a:pt x="150" y="787"/>
                  </a:lnTo>
                  <a:lnTo>
                    <a:pt x="218" y="801"/>
                  </a:lnTo>
                  <a:lnTo>
                    <a:pt x="221" y="824"/>
                  </a:lnTo>
                  <a:lnTo>
                    <a:pt x="207" y="841"/>
                  </a:lnTo>
                  <a:lnTo>
                    <a:pt x="211" y="885"/>
                  </a:lnTo>
                  <a:lnTo>
                    <a:pt x="224" y="885"/>
                  </a:lnTo>
                  <a:lnTo>
                    <a:pt x="258" y="845"/>
                  </a:lnTo>
                  <a:lnTo>
                    <a:pt x="271" y="767"/>
                  </a:lnTo>
                  <a:lnTo>
                    <a:pt x="315" y="699"/>
                  </a:lnTo>
                  <a:lnTo>
                    <a:pt x="365" y="590"/>
                  </a:lnTo>
                  <a:lnTo>
                    <a:pt x="386" y="502"/>
                  </a:lnTo>
                  <a:lnTo>
                    <a:pt x="376" y="482"/>
                  </a:lnTo>
                  <a:lnTo>
                    <a:pt x="372" y="329"/>
                  </a:lnTo>
                  <a:lnTo>
                    <a:pt x="345" y="271"/>
                  </a:lnTo>
                  <a:lnTo>
                    <a:pt x="329" y="285"/>
                  </a:lnTo>
                  <a:lnTo>
                    <a:pt x="282" y="292"/>
                  </a:lnTo>
                  <a:lnTo>
                    <a:pt x="274" y="285"/>
                  </a:lnTo>
                  <a:lnTo>
                    <a:pt x="329" y="237"/>
                  </a:lnTo>
                  <a:lnTo>
                    <a:pt x="329" y="217"/>
                  </a:lnTo>
                  <a:lnTo>
                    <a:pt x="322" y="163"/>
                  </a:lnTo>
                  <a:lnTo>
                    <a:pt x="329" y="115"/>
                  </a:lnTo>
                  <a:lnTo>
                    <a:pt x="329" y="82"/>
                  </a:lnTo>
                  <a:lnTo>
                    <a:pt x="285" y="62"/>
                  </a:lnTo>
                  <a:lnTo>
                    <a:pt x="211" y="48"/>
                  </a:lnTo>
                  <a:lnTo>
                    <a:pt x="86" y="0"/>
                  </a:lnTo>
                  <a:lnTo>
                    <a:pt x="53" y="3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121"/>
            <p:cNvSpPr>
              <a:spLocks/>
            </p:cNvSpPr>
            <p:nvPr/>
          </p:nvSpPr>
          <p:spPr bwMode="auto">
            <a:xfrm>
              <a:off x="6323716" y="3606248"/>
              <a:ext cx="1041619" cy="592987"/>
            </a:xfrm>
            <a:custGeom>
              <a:avLst/>
              <a:gdLst>
                <a:gd name="T0" fmla="*/ 373 w 2209"/>
                <a:gd name="T1" fmla="*/ 933 h 1255"/>
                <a:gd name="T2" fmla="*/ 202 w 2209"/>
                <a:gd name="T3" fmla="*/ 1106 h 1255"/>
                <a:gd name="T4" fmla="*/ 0 w 2209"/>
                <a:gd name="T5" fmla="*/ 1255 h 1255"/>
                <a:gd name="T6" fmla="*/ 488 w 2209"/>
                <a:gd name="T7" fmla="*/ 1205 h 1255"/>
                <a:gd name="T8" fmla="*/ 561 w 2209"/>
                <a:gd name="T9" fmla="*/ 1174 h 1255"/>
                <a:gd name="T10" fmla="*/ 1292 w 2209"/>
                <a:gd name="T11" fmla="*/ 1089 h 1255"/>
                <a:gd name="T12" fmla="*/ 2209 w 2209"/>
                <a:gd name="T13" fmla="*/ 889 h 1255"/>
                <a:gd name="T14" fmla="*/ 2125 w 2209"/>
                <a:gd name="T15" fmla="*/ 777 h 1255"/>
                <a:gd name="T16" fmla="*/ 2031 w 2209"/>
                <a:gd name="T17" fmla="*/ 794 h 1255"/>
                <a:gd name="T18" fmla="*/ 2062 w 2209"/>
                <a:gd name="T19" fmla="*/ 764 h 1255"/>
                <a:gd name="T20" fmla="*/ 2038 w 2209"/>
                <a:gd name="T21" fmla="*/ 699 h 1255"/>
                <a:gd name="T22" fmla="*/ 2012 w 2209"/>
                <a:gd name="T23" fmla="*/ 661 h 1255"/>
                <a:gd name="T24" fmla="*/ 1981 w 2209"/>
                <a:gd name="T25" fmla="*/ 617 h 1255"/>
                <a:gd name="T26" fmla="*/ 2038 w 2209"/>
                <a:gd name="T27" fmla="*/ 608 h 1255"/>
                <a:gd name="T28" fmla="*/ 2012 w 2209"/>
                <a:gd name="T29" fmla="*/ 536 h 1255"/>
                <a:gd name="T30" fmla="*/ 2004 w 2209"/>
                <a:gd name="T31" fmla="*/ 444 h 1255"/>
                <a:gd name="T32" fmla="*/ 1930 w 2209"/>
                <a:gd name="T33" fmla="*/ 414 h 1255"/>
                <a:gd name="T34" fmla="*/ 1806 w 2209"/>
                <a:gd name="T35" fmla="*/ 370 h 1255"/>
                <a:gd name="T36" fmla="*/ 1692 w 2209"/>
                <a:gd name="T37" fmla="*/ 322 h 1255"/>
                <a:gd name="T38" fmla="*/ 1681 w 2209"/>
                <a:gd name="T39" fmla="*/ 258 h 1255"/>
                <a:gd name="T40" fmla="*/ 1715 w 2209"/>
                <a:gd name="T41" fmla="*/ 170 h 1255"/>
                <a:gd name="T42" fmla="*/ 1701 w 2209"/>
                <a:gd name="T43" fmla="*/ 92 h 1255"/>
                <a:gd name="T44" fmla="*/ 1654 w 2209"/>
                <a:gd name="T45" fmla="*/ 102 h 1255"/>
                <a:gd name="T46" fmla="*/ 1563 w 2209"/>
                <a:gd name="T47" fmla="*/ 35 h 1255"/>
                <a:gd name="T48" fmla="*/ 1483 w 2209"/>
                <a:gd name="T49" fmla="*/ 85 h 1255"/>
                <a:gd name="T50" fmla="*/ 1312 w 2209"/>
                <a:gd name="T51" fmla="*/ 92 h 1255"/>
                <a:gd name="T52" fmla="*/ 1278 w 2209"/>
                <a:gd name="T53" fmla="*/ 170 h 1255"/>
                <a:gd name="T54" fmla="*/ 1218 w 2209"/>
                <a:gd name="T55" fmla="*/ 238 h 1255"/>
                <a:gd name="T56" fmla="*/ 1154 w 2209"/>
                <a:gd name="T57" fmla="*/ 282 h 1255"/>
                <a:gd name="T58" fmla="*/ 1130 w 2209"/>
                <a:gd name="T59" fmla="*/ 421 h 1255"/>
                <a:gd name="T60" fmla="*/ 1066 w 2209"/>
                <a:gd name="T61" fmla="*/ 408 h 1255"/>
                <a:gd name="T62" fmla="*/ 1013 w 2209"/>
                <a:gd name="T63" fmla="*/ 363 h 1255"/>
                <a:gd name="T64" fmla="*/ 972 w 2209"/>
                <a:gd name="T65" fmla="*/ 547 h 1255"/>
                <a:gd name="T66" fmla="*/ 902 w 2209"/>
                <a:gd name="T67" fmla="*/ 747 h 1255"/>
                <a:gd name="T68" fmla="*/ 868 w 2209"/>
                <a:gd name="T69" fmla="*/ 825 h 1255"/>
                <a:gd name="T70" fmla="*/ 790 w 2209"/>
                <a:gd name="T71" fmla="*/ 858 h 1255"/>
                <a:gd name="T72" fmla="*/ 717 w 2209"/>
                <a:gd name="T73" fmla="*/ 919 h 1255"/>
                <a:gd name="T74" fmla="*/ 645 w 2209"/>
                <a:gd name="T75" fmla="*/ 932 h 1255"/>
                <a:gd name="T76" fmla="*/ 636 w 2209"/>
                <a:gd name="T77" fmla="*/ 930 h 1255"/>
                <a:gd name="T78" fmla="*/ 621 w 2209"/>
                <a:gd name="T79" fmla="*/ 922 h 1255"/>
                <a:gd name="T80" fmla="*/ 610 w 2209"/>
                <a:gd name="T81" fmla="*/ 913 h 1255"/>
                <a:gd name="T82" fmla="*/ 525 w 2209"/>
                <a:gd name="T83" fmla="*/ 960 h 1255"/>
                <a:gd name="T84" fmla="*/ 455 w 2209"/>
                <a:gd name="T85" fmla="*/ 927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09" h="1255">
                  <a:moveTo>
                    <a:pt x="425" y="869"/>
                  </a:moveTo>
                  <a:lnTo>
                    <a:pt x="373" y="933"/>
                  </a:lnTo>
                  <a:lnTo>
                    <a:pt x="303" y="991"/>
                  </a:lnTo>
                  <a:lnTo>
                    <a:pt x="202" y="1106"/>
                  </a:lnTo>
                  <a:lnTo>
                    <a:pt x="202" y="1139"/>
                  </a:lnTo>
                  <a:lnTo>
                    <a:pt x="0" y="1255"/>
                  </a:lnTo>
                  <a:lnTo>
                    <a:pt x="360" y="1208"/>
                  </a:lnTo>
                  <a:lnTo>
                    <a:pt x="488" y="1205"/>
                  </a:lnTo>
                  <a:lnTo>
                    <a:pt x="528" y="1174"/>
                  </a:lnTo>
                  <a:lnTo>
                    <a:pt x="561" y="1174"/>
                  </a:lnTo>
                  <a:lnTo>
                    <a:pt x="636" y="1184"/>
                  </a:lnTo>
                  <a:lnTo>
                    <a:pt x="1292" y="1089"/>
                  </a:lnTo>
                  <a:lnTo>
                    <a:pt x="2132" y="916"/>
                  </a:lnTo>
                  <a:lnTo>
                    <a:pt x="2209" y="889"/>
                  </a:lnTo>
                  <a:lnTo>
                    <a:pt x="2142" y="770"/>
                  </a:lnTo>
                  <a:lnTo>
                    <a:pt x="2125" y="777"/>
                  </a:lnTo>
                  <a:lnTo>
                    <a:pt x="2071" y="784"/>
                  </a:lnTo>
                  <a:lnTo>
                    <a:pt x="2031" y="794"/>
                  </a:lnTo>
                  <a:lnTo>
                    <a:pt x="2024" y="784"/>
                  </a:lnTo>
                  <a:lnTo>
                    <a:pt x="2062" y="764"/>
                  </a:lnTo>
                  <a:lnTo>
                    <a:pt x="2059" y="722"/>
                  </a:lnTo>
                  <a:lnTo>
                    <a:pt x="2038" y="699"/>
                  </a:lnTo>
                  <a:lnTo>
                    <a:pt x="2012" y="678"/>
                  </a:lnTo>
                  <a:lnTo>
                    <a:pt x="2012" y="661"/>
                  </a:lnTo>
                  <a:lnTo>
                    <a:pt x="1981" y="635"/>
                  </a:lnTo>
                  <a:lnTo>
                    <a:pt x="1981" y="617"/>
                  </a:lnTo>
                  <a:lnTo>
                    <a:pt x="2035" y="635"/>
                  </a:lnTo>
                  <a:lnTo>
                    <a:pt x="2038" y="608"/>
                  </a:lnTo>
                  <a:lnTo>
                    <a:pt x="2018" y="574"/>
                  </a:lnTo>
                  <a:lnTo>
                    <a:pt x="2012" y="536"/>
                  </a:lnTo>
                  <a:lnTo>
                    <a:pt x="1998" y="519"/>
                  </a:lnTo>
                  <a:lnTo>
                    <a:pt x="2004" y="444"/>
                  </a:lnTo>
                  <a:lnTo>
                    <a:pt x="1984" y="424"/>
                  </a:lnTo>
                  <a:lnTo>
                    <a:pt x="1930" y="414"/>
                  </a:lnTo>
                  <a:lnTo>
                    <a:pt x="1890" y="377"/>
                  </a:lnTo>
                  <a:lnTo>
                    <a:pt x="1806" y="370"/>
                  </a:lnTo>
                  <a:lnTo>
                    <a:pt x="1772" y="347"/>
                  </a:lnTo>
                  <a:lnTo>
                    <a:pt x="1692" y="322"/>
                  </a:lnTo>
                  <a:lnTo>
                    <a:pt x="1681" y="296"/>
                  </a:lnTo>
                  <a:lnTo>
                    <a:pt x="1681" y="258"/>
                  </a:lnTo>
                  <a:lnTo>
                    <a:pt x="1712" y="214"/>
                  </a:lnTo>
                  <a:lnTo>
                    <a:pt x="1715" y="170"/>
                  </a:lnTo>
                  <a:lnTo>
                    <a:pt x="1739" y="119"/>
                  </a:lnTo>
                  <a:lnTo>
                    <a:pt x="1701" y="92"/>
                  </a:lnTo>
                  <a:lnTo>
                    <a:pt x="1685" y="122"/>
                  </a:lnTo>
                  <a:lnTo>
                    <a:pt x="1654" y="102"/>
                  </a:lnTo>
                  <a:lnTo>
                    <a:pt x="1563" y="82"/>
                  </a:lnTo>
                  <a:lnTo>
                    <a:pt x="1563" y="35"/>
                  </a:lnTo>
                  <a:lnTo>
                    <a:pt x="1496" y="0"/>
                  </a:lnTo>
                  <a:lnTo>
                    <a:pt x="1483" y="85"/>
                  </a:lnTo>
                  <a:lnTo>
                    <a:pt x="1315" y="4"/>
                  </a:lnTo>
                  <a:lnTo>
                    <a:pt x="1312" y="92"/>
                  </a:lnTo>
                  <a:lnTo>
                    <a:pt x="1305" y="126"/>
                  </a:lnTo>
                  <a:lnTo>
                    <a:pt x="1278" y="170"/>
                  </a:lnTo>
                  <a:lnTo>
                    <a:pt x="1268" y="197"/>
                  </a:lnTo>
                  <a:lnTo>
                    <a:pt x="1218" y="238"/>
                  </a:lnTo>
                  <a:lnTo>
                    <a:pt x="1211" y="275"/>
                  </a:lnTo>
                  <a:lnTo>
                    <a:pt x="1154" y="282"/>
                  </a:lnTo>
                  <a:lnTo>
                    <a:pt x="1151" y="330"/>
                  </a:lnTo>
                  <a:lnTo>
                    <a:pt x="1130" y="421"/>
                  </a:lnTo>
                  <a:lnTo>
                    <a:pt x="1090" y="421"/>
                  </a:lnTo>
                  <a:lnTo>
                    <a:pt x="1066" y="408"/>
                  </a:lnTo>
                  <a:lnTo>
                    <a:pt x="1043" y="363"/>
                  </a:lnTo>
                  <a:lnTo>
                    <a:pt x="1013" y="363"/>
                  </a:lnTo>
                  <a:lnTo>
                    <a:pt x="1005" y="438"/>
                  </a:lnTo>
                  <a:lnTo>
                    <a:pt x="972" y="547"/>
                  </a:lnTo>
                  <a:lnTo>
                    <a:pt x="888" y="722"/>
                  </a:lnTo>
                  <a:lnTo>
                    <a:pt x="902" y="747"/>
                  </a:lnTo>
                  <a:lnTo>
                    <a:pt x="902" y="791"/>
                  </a:lnTo>
                  <a:lnTo>
                    <a:pt x="868" y="825"/>
                  </a:lnTo>
                  <a:lnTo>
                    <a:pt x="841" y="817"/>
                  </a:lnTo>
                  <a:lnTo>
                    <a:pt x="790" y="858"/>
                  </a:lnTo>
                  <a:lnTo>
                    <a:pt x="746" y="841"/>
                  </a:lnTo>
                  <a:lnTo>
                    <a:pt x="717" y="919"/>
                  </a:lnTo>
                  <a:lnTo>
                    <a:pt x="649" y="933"/>
                  </a:lnTo>
                  <a:lnTo>
                    <a:pt x="645" y="932"/>
                  </a:lnTo>
                  <a:lnTo>
                    <a:pt x="642" y="932"/>
                  </a:lnTo>
                  <a:lnTo>
                    <a:pt x="636" y="930"/>
                  </a:lnTo>
                  <a:lnTo>
                    <a:pt x="632" y="929"/>
                  </a:lnTo>
                  <a:lnTo>
                    <a:pt x="621" y="922"/>
                  </a:lnTo>
                  <a:lnTo>
                    <a:pt x="615" y="917"/>
                  </a:lnTo>
                  <a:lnTo>
                    <a:pt x="610" y="913"/>
                  </a:lnTo>
                  <a:lnTo>
                    <a:pt x="569" y="950"/>
                  </a:lnTo>
                  <a:lnTo>
                    <a:pt x="525" y="960"/>
                  </a:lnTo>
                  <a:lnTo>
                    <a:pt x="478" y="947"/>
                  </a:lnTo>
                  <a:lnTo>
                    <a:pt x="455" y="927"/>
                  </a:lnTo>
                  <a:lnTo>
                    <a:pt x="425" y="86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123"/>
            <p:cNvSpPr>
              <a:spLocks/>
            </p:cNvSpPr>
            <p:nvPr/>
          </p:nvSpPr>
          <p:spPr bwMode="auto">
            <a:xfrm>
              <a:off x="6790746" y="3493028"/>
              <a:ext cx="611385" cy="442972"/>
            </a:xfrm>
            <a:custGeom>
              <a:avLst/>
              <a:gdLst>
                <a:gd name="T0" fmla="*/ 347 w 1294"/>
                <a:gd name="T1" fmla="*/ 156 h 939"/>
                <a:gd name="T2" fmla="*/ 451 w 1294"/>
                <a:gd name="T3" fmla="*/ 190 h 939"/>
                <a:gd name="T4" fmla="*/ 504 w 1294"/>
                <a:gd name="T5" fmla="*/ 244 h 939"/>
                <a:gd name="T6" fmla="*/ 571 w 1294"/>
                <a:gd name="T7" fmla="*/ 322 h 939"/>
                <a:gd name="T8" fmla="*/ 693 w 1294"/>
                <a:gd name="T9" fmla="*/ 362 h 939"/>
                <a:gd name="T10" fmla="*/ 747 w 1294"/>
                <a:gd name="T11" fmla="*/ 359 h 939"/>
                <a:gd name="T12" fmla="*/ 720 w 1294"/>
                <a:gd name="T13" fmla="*/ 454 h 939"/>
                <a:gd name="T14" fmla="*/ 689 w 1294"/>
                <a:gd name="T15" fmla="*/ 536 h 939"/>
                <a:gd name="T16" fmla="*/ 780 w 1294"/>
                <a:gd name="T17" fmla="*/ 587 h 939"/>
                <a:gd name="T18" fmla="*/ 901 w 1294"/>
                <a:gd name="T19" fmla="*/ 600 h 939"/>
                <a:gd name="T20" fmla="*/ 952 w 1294"/>
                <a:gd name="T21" fmla="*/ 570 h 939"/>
                <a:gd name="T22" fmla="*/ 929 w 1294"/>
                <a:gd name="T23" fmla="*/ 509 h 939"/>
                <a:gd name="T24" fmla="*/ 854 w 1294"/>
                <a:gd name="T25" fmla="*/ 383 h 939"/>
                <a:gd name="T26" fmla="*/ 874 w 1294"/>
                <a:gd name="T27" fmla="*/ 261 h 939"/>
                <a:gd name="T28" fmla="*/ 861 w 1294"/>
                <a:gd name="T29" fmla="*/ 223 h 939"/>
                <a:gd name="T30" fmla="*/ 872 w 1294"/>
                <a:gd name="T31" fmla="*/ 208 h 939"/>
                <a:gd name="T32" fmla="*/ 877 w 1294"/>
                <a:gd name="T33" fmla="*/ 200 h 939"/>
                <a:gd name="T34" fmla="*/ 878 w 1294"/>
                <a:gd name="T35" fmla="*/ 186 h 939"/>
                <a:gd name="T36" fmla="*/ 885 w 1294"/>
                <a:gd name="T37" fmla="*/ 166 h 939"/>
                <a:gd name="T38" fmla="*/ 955 w 1294"/>
                <a:gd name="T39" fmla="*/ 136 h 939"/>
                <a:gd name="T40" fmla="*/ 912 w 1294"/>
                <a:gd name="T41" fmla="*/ 223 h 939"/>
                <a:gd name="T42" fmla="*/ 945 w 1294"/>
                <a:gd name="T43" fmla="*/ 247 h 939"/>
                <a:gd name="T44" fmla="*/ 918 w 1294"/>
                <a:gd name="T45" fmla="*/ 353 h 939"/>
                <a:gd name="T46" fmla="*/ 932 w 1294"/>
                <a:gd name="T47" fmla="*/ 407 h 939"/>
                <a:gd name="T48" fmla="*/ 976 w 1294"/>
                <a:gd name="T49" fmla="*/ 407 h 939"/>
                <a:gd name="T50" fmla="*/ 945 w 1294"/>
                <a:gd name="T51" fmla="*/ 481 h 939"/>
                <a:gd name="T52" fmla="*/ 1053 w 1294"/>
                <a:gd name="T53" fmla="*/ 550 h 939"/>
                <a:gd name="T54" fmla="*/ 1130 w 1294"/>
                <a:gd name="T55" fmla="*/ 617 h 939"/>
                <a:gd name="T56" fmla="*/ 1161 w 1294"/>
                <a:gd name="T57" fmla="*/ 684 h 939"/>
                <a:gd name="T58" fmla="*/ 1114 w 1294"/>
                <a:gd name="T59" fmla="*/ 878 h 939"/>
                <a:gd name="T60" fmla="*/ 1161 w 1294"/>
                <a:gd name="T61" fmla="*/ 939 h 939"/>
                <a:gd name="T62" fmla="*/ 1208 w 1294"/>
                <a:gd name="T63" fmla="*/ 810 h 939"/>
                <a:gd name="T64" fmla="*/ 1261 w 1294"/>
                <a:gd name="T65" fmla="*/ 614 h 939"/>
                <a:gd name="T66" fmla="*/ 1294 w 1294"/>
                <a:gd name="T67" fmla="*/ 407 h 939"/>
                <a:gd name="T68" fmla="*/ 1114 w 1294"/>
                <a:gd name="T69" fmla="*/ 431 h 939"/>
                <a:gd name="T70" fmla="*/ 1012 w 1294"/>
                <a:gd name="T71" fmla="*/ 75 h 939"/>
                <a:gd name="T72" fmla="*/ 0 w 1294"/>
                <a:gd name="T73" fmla="*/ 200 h 939"/>
                <a:gd name="T74" fmla="*/ 41 w 1294"/>
                <a:gd name="T75" fmla="*/ 370 h 939"/>
                <a:gd name="T76" fmla="*/ 151 w 1294"/>
                <a:gd name="T77" fmla="*/ 275 h 939"/>
                <a:gd name="T78" fmla="*/ 206 w 1294"/>
                <a:gd name="T79" fmla="*/ 211 h 939"/>
                <a:gd name="T80" fmla="*/ 273 w 1294"/>
                <a:gd name="T81" fmla="*/ 214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4" h="939">
                  <a:moveTo>
                    <a:pt x="273" y="214"/>
                  </a:moveTo>
                  <a:lnTo>
                    <a:pt x="347" y="156"/>
                  </a:lnTo>
                  <a:lnTo>
                    <a:pt x="377" y="150"/>
                  </a:lnTo>
                  <a:lnTo>
                    <a:pt x="451" y="190"/>
                  </a:lnTo>
                  <a:lnTo>
                    <a:pt x="485" y="220"/>
                  </a:lnTo>
                  <a:lnTo>
                    <a:pt x="504" y="244"/>
                  </a:lnTo>
                  <a:lnTo>
                    <a:pt x="571" y="275"/>
                  </a:lnTo>
                  <a:lnTo>
                    <a:pt x="571" y="322"/>
                  </a:lnTo>
                  <a:lnTo>
                    <a:pt x="662" y="342"/>
                  </a:lnTo>
                  <a:lnTo>
                    <a:pt x="693" y="362"/>
                  </a:lnTo>
                  <a:lnTo>
                    <a:pt x="709" y="332"/>
                  </a:lnTo>
                  <a:lnTo>
                    <a:pt x="747" y="359"/>
                  </a:lnTo>
                  <a:lnTo>
                    <a:pt x="723" y="410"/>
                  </a:lnTo>
                  <a:lnTo>
                    <a:pt x="720" y="454"/>
                  </a:lnTo>
                  <a:lnTo>
                    <a:pt x="689" y="498"/>
                  </a:lnTo>
                  <a:lnTo>
                    <a:pt x="689" y="536"/>
                  </a:lnTo>
                  <a:lnTo>
                    <a:pt x="700" y="562"/>
                  </a:lnTo>
                  <a:lnTo>
                    <a:pt x="780" y="587"/>
                  </a:lnTo>
                  <a:lnTo>
                    <a:pt x="851" y="583"/>
                  </a:lnTo>
                  <a:lnTo>
                    <a:pt x="901" y="600"/>
                  </a:lnTo>
                  <a:lnTo>
                    <a:pt x="938" y="603"/>
                  </a:lnTo>
                  <a:lnTo>
                    <a:pt x="952" y="570"/>
                  </a:lnTo>
                  <a:lnTo>
                    <a:pt x="929" y="536"/>
                  </a:lnTo>
                  <a:lnTo>
                    <a:pt x="929" y="509"/>
                  </a:lnTo>
                  <a:lnTo>
                    <a:pt x="888" y="475"/>
                  </a:lnTo>
                  <a:lnTo>
                    <a:pt x="854" y="383"/>
                  </a:lnTo>
                  <a:lnTo>
                    <a:pt x="877" y="295"/>
                  </a:lnTo>
                  <a:lnTo>
                    <a:pt x="874" y="261"/>
                  </a:lnTo>
                  <a:lnTo>
                    <a:pt x="851" y="237"/>
                  </a:lnTo>
                  <a:lnTo>
                    <a:pt x="861" y="223"/>
                  </a:lnTo>
                  <a:lnTo>
                    <a:pt x="870" y="214"/>
                  </a:lnTo>
                  <a:lnTo>
                    <a:pt x="872" y="208"/>
                  </a:lnTo>
                  <a:lnTo>
                    <a:pt x="875" y="205"/>
                  </a:lnTo>
                  <a:lnTo>
                    <a:pt x="877" y="200"/>
                  </a:lnTo>
                  <a:lnTo>
                    <a:pt x="877" y="193"/>
                  </a:lnTo>
                  <a:lnTo>
                    <a:pt x="878" y="186"/>
                  </a:lnTo>
                  <a:lnTo>
                    <a:pt x="881" y="176"/>
                  </a:lnTo>
                  <a:lnTo>
                    <a:pt x="885" y="166"/>
                  </a:lnTo>
                  <a:lnTo>
                    <a:pt x="948" y="119"/>
                  </a:lnTo>
                  <a:lnTo>
                    <a:pt x="955" y="136"/>
                  </a:lnTo>
                  <a:lnTo>
                    <a:pt x="932" y="162"/>
                  </a:lnTo>
                  <a:lnTo>
                    <a:pt x="912" y="223"/>
                  </a:lnTo>
                  <a:lnTo>
                    <a:pt x="915" y="240"/>
                  </a:lnTo>
                  <a:lnTo>
                    <a:pt x="945" y="247"/>
                  </a:lnTo>
                  <a:lnTo>
                    <a:pt x="952" y="339"/>
                  </a:lnTo>
                  <a:lnTo>
                    <a:pt x="918" y="353"/>
                  </a:lnTo>
                  <a:lnTo>
                    <a:pt x="924" y="410"/>
                  </a:lnTo>
                  <a:lnTo>
                    <a:pt x="932" y="407"/>
                  </a:lnTo>
                  <a:lnTo>
                    <a:pt x="952" y="376"/>
                  </a:lnTo>
                  <a:lnTo>
                    <a:pt x="976" y="407"/>
                  </a:lnTo>
                  <a:lnTo>
                    <a:pt x="952" y="428"/>
                  </a:lnTo>
                  <a:lnTo>
                    <a:pt x="945" y="481"/>
                  </a:lnTo>
                  <a:lnTo>
                    <a:pt x="985" y="539"/>
                  </a:lnTo>
                  <a:lnTo>
                    <a:pt x="1053" y="550"/>
                  </a:lnTo>
                  <a:lnTo>
                    <a:pt x="1076" y="536"/>
                  </a:lnTo>
                  <a:lnTo>
                    <a:pt x="1130" y="617"/>
                  </a:lnTo>
                  <a:lnTo>
                    <a:pt x="1161" y="628"/>
                  </a:lnTo>
                  <a:lnTo>
                    <a:pt x="1161" y="684"/>
                  </a:lnTo>
                  <a:lnTo>
                    <a:pt x="1120" y="767"/>
                  </a:lnTo>
                  <a:lnTo>
                    <a:pt x="1114" y="878"/>
                  </a:lnTo>
                  <a:lnTo>
                    <a:pt x="1140" y="936"/>
                  </a:lnTo>
                  <a:lnTo>
                    <a:pt x="1161" y="939"/>
                  </a:lnTo>
                  <a:lnTo>
                    <a:pt x="1194" y="868"/>
                  </a:lnTo>
                  <a:lnTo>
                    <a:pt x="1208" y="810"/>
                  </a:lnTo>
                  <a:lnTo>
                    <a:pt x="1208" y="692"/>
                  </a:lnTo>
                  <a:lnTo>
                    <a:pt x="1261" y="614"/>
                  </a:lnTo>
                  <a:lnTo>
                    <a:pt x="1294" y="498"/>
                  </a:lnTo>
                  <a:lnTo>
                    <a:pt x="1294" y="407"/>
                  </a:lnTo>
                  <a:lnTo>
                    <a:pt x="1194" y="428"/>
                  </a:lnTo>
                  <a:lnTo>
                    <a:pt x="1114" y="431"/>
                  </a:lnTo>
                  <a:lnTo>
                    <a:pt x="1053" y="166"/>
                  </a:lnTo>
                  <a:lnTo>
                    <a:pt x="1012" y="75"/>
                  </a:lnTo>
                  <a:lnTo>
                    <a:pt x="992" y="0"/>
                  </a:lnTo>
                  <a:lnTo>
                    <a:pt x="0" y="200"/>
                  </a:lnTo>
                  <a:lnTo>
                    <a:pt x="37" y="373"/>
                  </a:lnTo>
                  <a:lnTo>
                    <a:pt x="41" y="370"/>
                  </a:lnTo>
                  <a:lnTo>
                    <a:pt x="112" y="278"/>
                  </a:lnTo>
                  <a:lnTo>
                    <a:pt x="151" y="275"/>
                  </a:lnTo>
                  <a:lnTo>
                    <a:pt x="175" y="251"/>
                  </a:lnTo>
                  <a:lnTo>
                    <a:pt x="206" y="211"/>
                  </a:lnTo>
                  <a:lnTo>
                    <a:pt x="226" y="220"/>
                  </a:lnTo>
                  <a:lnTo>
                    <a:pt x="273" y="21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124"/>
            <p:cNvSpPr>
              <a:spLocks/>
            </p:cNvSpPr>
            <p:nvPr/>
          </p:nvSpPr>
          <p:spPr bwMode="auto">
            <a:xfrm>
              <a:off x="7274759" y="3757678"/>
              <a:ext cx="25474" cy="50949"/>
            </a:xfrm>
            <a:custGeom>
              <a:avLst/>
              <a:gdLst>
                <a:gd name="T0" fmla="*/ 30 w 53"/>
                <a:gd name="T1" fmla="*/ 0 h 109"/>
                <a:gd name="T2" fmla="*/ 0 w 53"/>
                <a:gd name="T3" fmla="*/ 8 h 109"/>
                <a:gd name="T4" fmla="*/ 17 w 53"/>
                <a:gd name="T5" fmla="*/ 51 h 109"/>
                <a:gd name="T6" fmla="*/ 20 w 53"/>
                <a:gd name="T7" fmla="*/ 78 h 109"/>
                <a:gd name="T8" fmla="*/ 36 w 53"/>
                <a:gd name="T9" fmla="*/ 109 h 109"/>
                <a:gd name="T10" fmla="*/ 44 w 53"/>
                <a:gd name="T11" fmla="*/ 102 h 109"/>
                <a:gd name="T12" fmla="*/ 49 w 53"/>
                <a:gd name="T13" fmla="*/ 96 h 109"/>
                <a:gd name="T14" fmla="*/ 52 w 53"/>
                <a:gd name="T15" fmla="*/ 92 h 109"/>
                <a:gd name="T16" fmla="*/ 53 w 53"/>
                <a:gd name="T17" fmla="*/ 89 h 109"/>
                <a:gd name="T18" fmla="*/ 52 w 53"/>
                <a:gd name="T19" fmla="*/ 87 h 109"/>
                <a:gd name="T20" fmla="*/ 52 w 53"/>
                <a:gd name="T21" fmla="*/ 84 h 109"/>
                <a:gd name="T22" fmla="*/ 50 w 53"/>
                <a:gd name="T23" fmla="*/ 79 h 109"/>
                <a:gd name="T24" fmla="*/ 50 w 53"/>
                <a:gd name="T25" fmla="*/ 74 h 109"/>
                <a:gd name="T26" fmla="*/ 48 w 53"/>
                <a:gd name="T27" fmla="*/ 66 h 109"/>
                <a:gd name="T28" fmla="*/ 47 w 53"/>
                <a:gd name="T29" fmla="*/ 58 h 109"/>
                <a:gd name="T30" fmla="*/ 45 w 53"/>
                <a:gd name="T31" fmla="*/ 48 h 109"/>
                <a:gd name="T32" fmla="*/ 44 w 53"/>
                <a:gd name="T33" fmla="*/ 38 h 109"/>
                <a:gd name="T34" fmla="*/ 30 w 53"/>
                <a:gd name="T3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09">
                  <a:moveTo>
                    <a:pt x="30" y="0"/>
                  </a:moveTo>
                  <a:lnTo>
                    <a:pt x="0" y="8"/>
                  </a:lnTo>
                  <a:lnTo>
                    <a:pt x="17" y="51"/>
                  </a:lnTo>
                  <a:lnTo>
                    <a:pt x="20" y="78"/>
                  </a:lnTo>
                  <a:lnTo>
                    <a:pt x="36" y="109"/>
                  </a:lnTo>
                  <a:lnTo>
                    <a:pt x="44" y="102"/>
                  </a:lnTo>
                  <a:lnTo>
                    <a:pt x="49" y="96"/>
                  </a:lnTo>
                  <a:lnTo>
                    <a:pt x="52" y="92"/>
                  </a:lnTo>
                  <a:lnTo>
                    <a:pt x="53" y="89"/>
                  </a:lnTo>
                  <a:lnTo>
                    <a:pt x="52" y="87"/>
                  </a:lnTo>
                  <a:lnTo>
                    <a:pt x="52" y="84"/>
                  </a:lnTo>
                  <a:lnTo>
                    <a:pt x="50" y="79"/>
                  </a:lnTo>
                  <a:lnTo>
                    <a:pt x="50" y="74"/>
                  </a:lnTo>
                  <a:lnTo>
                    <a:pt x="48" y="66"/>
                  </a:lnTo>
                  <a:lnTo>
                    <a:pt x="47" y="58"/>
                  </a:lnTo>
                  <a:lnTo>
                    <a:pt x="45" y="48"/>
                  </a:lnTo>
                  <a:lnTo>
                    <a:pt x="44" y="3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26"/>
            <p:cNvSpPr>
              <a:spLocks/>
            </p:cNvSpPr>
            <p:nvPr/>
          </p:nvSpPr>
          <p:spPr bwMode="auto">
            <a:xfrm>
              <a:off x="7257776" y="3473215"/>
              <a:ext cx="144355" cy="223608"/>
            </a:xfrm>
            <a:custGeom>
              <a:avLst/>
              <a:gdLst>
                <a:gd name="T0" fmla="*/ 57 w 305"/>
                <a:gd name="T1" fmla="*/ 0 h 475"/>
                <a:gd name="T2" fmla="*/ 23 w 305"/>
                <a:gd name="T3" fmla="*/ 24 h 475"/>
                <a:gd name="T4" fmla="*/ 0 w 305"/>
                <a:gd name="T5" fmla="*/ 47 h 475"/>
                <a:gd name="T6" fmla="*/ 64 w 305"/>
                <a:gd name="T7" fmla="*/ 210 h 475"/>
                <a:gd name="T8" fmla="*/ 125 w 305"/>
                <a:gd name="T9" fmla="*/ 475 h 475"/>
                <a:gd name="T10" fmla="*/ 205 w 305"/>
                <a:gd name="T11" fmla="*/ 472 h 475"/>
                <a:gd name="T12" fmla="*/ 305 w 305"/>
                <a:gd name="T13" fmla="*/ 451 h 475"/>
                <a:gd name="T14" fmla="*/ 269 w 305"/>
                <a:gd name="T15" fmla="*/ 328 h 475"/>
                <a:gd name="T16" fmla="*/ 252 w 305"/>
                <a:gd name="T17" fmla="*/ 339 h 475"/>
                <a:gd name="T18" fmla="*/ 195 w 305"/>
                <a:gd name="T19" fmla="*/ 298 h 475"/>
                <a:gd name="T20" fmla="*/ 164 w 305"/>
                <a:gd name="T21" fmla="*/ 220 h 475"/>
                <a:gd name="T22" fmla="*/ 131 w 305"/>
                <a:gd name="T23" fmla="*/ 163 h 475"/>
                <a:gd name="T24" fmla="*/ 97 w 305"/>
                <a:gd name="T25" fmla="*/ 149 h 475"/>
                <a:gd name="T26" fmla="*/ 64 w 305"/>
                <a:gd name="T27" fmla="*/ 88 h 475"/>
                <a:gd name="T28" fmla="*/ 94 w 305"/>
                <a:gd name="T29" fmla="*/ 0 h 475"/>
                <a:gd name="T30" fmla="*/ 57 w 305"/>
                <a:gd name="T31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5" h="475">
                  <a:moveTo>
                    <a:pt x="57" y="0"/>
                  </a:moveTo>
                  <a:lnTo>
                    <a:pt x="23" y="24"/>
                  </a:lnTo>
                  <a:lnTo>
                    <a:pt x="0" y="47"/>
                  </a:lnTo>
                  <a:lnTo>
                    <a:pt x="64" y="210"/>
                  </a:lnTo>
                  <a:lnTo>
                    <a:pt x="125" y="475"/>
                  </a:lnTo>
                  <a:lnTo>
                    <a:pt x="205" y="472"/>
                  </a:lnTo>
                  <a:lnTo>
                    <a:pt x="305" y="451"/>
                  </a:lnTo>
                  <a:lnTo>
                    <a:pt x="269" y="328"/>
                  </a:lnTo>
                  <a:lnTo>
                    <a:pt x="252" y="339"/>
                  </a:lnTo>
                  <a:lnTo>
                    <a:pt x="195" y="298"/>
                  </a:lnTo>
                  <a:lnTo>
                    <a:pt x="164" y="220"/>
                  </a:lnTo>
                  <a:lnTo>
                    <a:pt x="131" y="163"/>
                  </a:lnTo>
                  <a:lnTo>
                    <a:pt x="97" y="149"/>
                  </a:lnTo>
                  <a:lnTo>
                    <a:pt x="64" y="88"/>
                  </a:lnTo>
                  <a:lnTo>
                    <a:pt x="94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128"/>
            <p:cNvSpPr>
              <a:spLocks/>
            </p:cNvSpPr>
            <p:nvPr/>
          </p:nvSpPr>
          <p:spPr bwMode="auto">
            <a:xfrm>
              <a:off x="6421367" y="3451986"/>
              <a:ext cx="609969" cy="607140"/>
            </a:xfrm>
            <a:custGeom>
              <a:avLst/>
              <a:gdLst>
                <a:gd name="T0" fmla="*/ 417 w 1291"/>
                <a:gd name="T1" fmla="*/ 349 h 1288"/>
                <a:gd name="T2" fmla="*/ 329 w 1291"/>
                <a:gd name="T3" fmla="*/ 467 h 1288"/>
                <a:gd name="T4" fmla="*/ 258 w 1291"/>
                <a:gd name="T5" fmla="*/ 488 h 1288"/>
                <a:gd name="T6" fmla="*/ 185 w 1291"/>
                <a:gd name="T7" fmla="*/ 586 h 1288"/>
                <a:gd name="T8" fmla="*/ 202 w 1291"/>
                <a:gd name="T9" fmla="*/ 658 h 1288"/>
                <a:gd name="T10" fmla="*/ 164 w 1291"/>
                <a:gd name="T11" fmla="*/ 698 h 1288"/>
                <a:gd name="T12" fmla="*/ 137 w 1291"/>
                <a:gd name="T13" fmla="*/ 650 h 1288"/>
                <a:gd name="T14" fmla="*/ 101 w 1291"/>
                <a:gd name="T15" fmla="*/ 725 h 1288"/>
                <a:gd name="T16" fmla="*/ 70 w 1291"/>
                <a:gd name="T17" fmla="*/ 834 h 1288"/>
                <a:gd name="T18" fmla="*/ 37 w 1291"/>
                <a:gd name="T19" fmla="*/ 888 h 1288"/>
                <a:gd name="T20" fmla="*/ 7 w 1291"/>
                <a:gd name="T21" fmla="*/ 977 h 1288"/>
                <a:gd name="T22" fmla="*/ 60 w 1291"/>
                <a:gd name="T23" fmla="*/ 1030 h 1288"/>
                <a:gd name="T24" fmla="*/ 161 w 1291"/>
                <a:gd name="T25" fmla="*/ 1173 h 1288"/>
                <a:gd name="T26" fmla="*/ 246 w 1291"/>
                <a:gd name="T27" fmla="*/ 1255 h 1288"/>
                <a:gd name="T28" fmla="*/ 316 w 1291"/>
                <a:gd name="T29" fmla="*/ 1288 h 1288"/>
                <a:gd name="T30" fmla="*/ 401 w 1291"/>
                <a:gd name="T31" fmla="*/ 1241 h 1288"/>
                <a:gd name="T32" fmla="*/ 412 w 1291"/>
                <a:gd name="T33" fmla="*/ 1250 h 1288"/>
                <a:gd name="T34" fmla="*/ 427 w 1291"/>
                <a:gd name="T35" fmla="*/ 1258 h 1288"/>
                <a:gd name="T36" fmla="*/ 436 w 1291"/>
                <a:gd name="T37" fmla="*/ 1260 h 1288"/>
                <a:gd name="T38" fmla="*/ 441 w 1291"/>
                <a:gd name="T39" fmla="*/ 1259 h 1288"/>
                <a:gd name="T40" fmla="*/ 459 w 1291"/>
                <a:gd name="T41" fmla="*/ 1256 h 1288"/>
                <a:gd name="T42" fmla="*/ 491 w 1291"/>
                <a:gd name="T43" fmla="*/ 1249 h 1288"/>
                <a:gd name="T44" fmla="*/ 537 w 1291"/>
                <a:gd name="T45" fmla="*/ 1169 h 1288"/>
                <a:gd name="T46" fmla="*/ 632 w 1291"/>
                <a:gd name="T47" fmla="*/ 1145 h 1288"/>
                <a:gd name="T48" fmla="*/ 693 w 1291"/>
                <a:gd name="T49" fmla="*/ 1119 h 1288"/>
                <a:gd name="T50" fmla="*/ 679 w 1291"/>
                <a:gd name="T51" fmla="*/ 1050 h 1288"/>
                <a:gd name="T52" fmla="*/ 796 w 1291"/>
                <a:gd name="T53" fmla="*/ 766 h 1288"/>
                <a:gd name="T54" fmla="*/ 834 w 1291"/>
                <a:gd name="T55" fmla="*/ 691 h 1288"/>
                <a:gd name="T56" fmla="*/ 881 w 1291"/>
                <a:gd name="T57" fmla="*/ 749 h 1288"/>
                <a:gd name="T58" fmla="*/ 942 w 1291"/>
                <a:gd name="T59" fmla="*/ 658 h 1288"/>
                <a:gd name="T60" fmla="*/ 1002 w 1291"/>
                <a:gd name="T61" fmla="*/ 603 h 1288"/>
                <a:gd name="T62" fmla="*/ 1059 w 1291"/>
                <a:gd name="T63" fmla="*/ 525 h 1288"/>
                <a:gd name="T64" fmla="*/ 1096 w 1291"/>
                <a:gd name="T65" fmla="*/ 454 h 1288"/>
                <a:gd name="T66" fmla="*/ 1106 w 1291"/>
                <a:gd name="T67" fmla="*/ 332 h 1288"/>
                <a:gd name="T68" fmla="*/ 1291 w 1291"/>
                <a:gd name="T69" fmla="*/ 328 h 1288"/>
                <a:gd name="T70" fmla="*/ 1160 w 1291"/>
                <a:gd name="T71" fmla="*/ 238 h 1288"/>
                <a:gd name="T72" fmla="*/ 1056 w 1291"/>
                <a:gd name="T73" fmla="*/ 302 h 1288"/>
                <a:gd name="T74" fmla="*/ 989 w 1291"/>
                <a:gd name="T75" fmla="*/ 299 h 1288"/>
                <a:gd name="T76" fmla="*/ 934 w 1291"/>
                <a:gd name="T77" fmla="*/ 363 h 1288"/>
                <a:gd name="T78" fmla="*/ 824 w 1291"/>
                <a:gd name="T79" fmla="*/ 458 h 1288"/>
                <a:gd name="T80" fmla="*/ 783 w 1291"/>
                <a:gd name="T81" fmla="*/ 288 h 1288"/>
                <a:gd name="T82" fmla="*/ 448 w 1291"/>
                <a:gd name="T83" fmla="*/ 0 h 1288"/>
                <a:gd name="T84" fmla="*/ 413 w 1291"/>
                <a:gd name="T85" fmla="*/ 44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91" h="1288">
                  <a:moveTo>
                    <a:pt x="431" y="94"/>
                  </a:moveTo>
                  <a:lnTo>
                    <a:pt x="417" y="349"/>
                  </a:lnTo>
                  <a:lnTo>
                    <a:pt x="380" y="413"/>
                  </a:lnTo>
                  <a:lnTo>
                    <a:pt x="329" y="467"/>
                  </a:lnTo>
                  <a:lnTo>
                    <a:pt x="293" y="495"/>
                  </a:lnTo>
                  <a:lnTo>
                    <a:pt x="258" y="488"/>
                  </a:lnTo>
                  <a:lnTo>
                    <a:pt x="239" y="508"/>
                  </a:lnTo>
                  <a:lnTo>
                    <a:pt x="185" y="586"/>
                  </a:lnTo>
                  <a:lnTo>
                    <a:pt x="185" y="627"/>
                  </a:lnTo>
                  <a:lnTo>
                    <a:pt x="202" y="658"/>
                  </a:lnTo>
                  <a:lnTo>
                    <a:pt x="195" y="685"/>
                  </a:lnTo>
                  <a:lnTo>
                    <a:pt x="164" y="698"/>
                  </a:lnTo>
                  <a:lnTo>
                    <a:pt x="158" y="671"/>
                  </a:lnTo>
                  <a:lnTo>
                    <a:pt x="137" y="650"/>
                  </a:lnTo>
                  <a:lnTo>
                    <a:pt x="114" y="661"/>
                  </a:lnTo>
                  <a:lnTo>
                    <a:pt x="101" y="725"/>
                  </a:lnTo>
                  <a:lnTo>
                    <a:pt x="98" y="806"/>
                  </a:lnTo>
                  <a:lnTo>
                    <a:pt x="70" y="834"/>
                  </a:lnTo>
                  <a:lnTo>
                    <a:pt x="67" y="878"/>
                  </a:lnTo>
                  <a:lnTo>
                    <a:pt x="37" y="888"/>
                  </a:lnTo>
                  <a:lnTo>
                    <a:pt x="0" y="891"/>
                  </a:lnTo>
                  <a:lnTo>
                    <a:pt x="7" y="977"/>
                  </a:lnTo>
                  <a:lnTo>
                    <a:pt x="17" y="1003"/>
                  </a:lnTo>
                  <a:lnTo>
                    <a:pt x="60" y="1030"/>
                  </a:lnTo>
                  <a:lnTo>
                    <a:pt x="70" y="1064"/>
                  </a:lnTo>
                  <a:lnTo>
                    <a:pt x="161" y="1173"/>
                  </a:lnTo>
                  <a:lnTo>
                    <a:pt x="211" y="1206"/>
                  </a:lnTo>
                  <a:lnTo>
                    <a:pt x="246" y="1255"/>
                  </a:lnTo>
                  <a:lnTo>
                    <a:pt x="269" y="1275"/>
                  </a:lnTo>
                  <a:lnTo>
                    <a:pt x="316" y="1288"/>
                  </a:lnTo>
                  <a:lnTo>
                    <a:pt x="360" y="1278"/>
                  </a:lnTo>
                  <a:lnTo>
                    <a:pt x="401" y="1241"/>
                  </a:lnTo>
                  <a:lnTo>
                    <a:pt x="406" y="1245"/>
                  </a:lnTo>
                  <a:lnTo>
                    <a:pt x="412" y="1250"/>
                  </a:lnTo>
                  <a:lnTo>
                    <a:pt x="423" y="1257"/>
                  </a:lnTo>
                  <a:lnTo>
                    <a:pt x="427" y="1258"/>
                  </a:lnTo>
                  <a:lnTo>
                    <a:pt x="433" y="1260"/>
                  </a:lnTo>
                  <a:lnTo>
                    <a:pt x="436" y="1260"/>
                  </a:lnTo>
                  <a:lnTo>
                    <a:pt x="440" y="1261"/>
                  </a:lnTo>
                  <a:lnTo>
                    <a:pt x="441" y="1259"/>
                  </a:lnTo>
                  <a:lnTo>
                    <a:pt x="445" y="1258"/>
                  </a:lnTo>
                  <a:lnTo>
                    <a:pt x="459" y="1256"/>
                  </a:lnTo>
                  <a:lnTo>
                    <a:pt x="480" y="1251"/>
                  </a:lnTo>
                  <a:lnTo>
                    <a:pt x="491" y="1249"/>
                  </a:lnTo>
                  <a:lnTo>
                    <a:pt x="508" y="1247"/>
                  </a:lnTo>
                  <a:lnTo>
                    <a:pt x="537" y="1169"/>
                  </a:lnTo>
                  <a:lnTo>
                    <a:pt x="581" y="1186"/>
                  </a:lnTo>
                  <a:lnTo>
                    <a:pt x="632" y="1145"/>
                  </a:lnTo>
                  <a:lnTo>
                    <a:pt x="659" y="1153"/>
                  </a:lnTo>
                  <a:lnTo>
                    <a:pt x="693" y="1119"/>
                  </a:lnTo>
                  <a:lnTo>
                    <a:pt x="693" y="1075"/>
                  </a:lnTo>
                  <a:lnTo>
                    <a:pt x="679" y="1050"/>
                  </a:lnTo>
                  <a:lnTo>
                    <a:pt x="763" y="875"/>
                  </a:lnTo>
                  <a:lnTo>
                    <a:pt x="796" y="766"/>
                  </a:lnTo>
                  <a:lnTo>
                    <a:pt x="804" y="691"/>
                  </a:lnTo>
                  <a:lnTo>
                    <a:pt x="834" y="691"/>
                  </a:lnTo>
                  <a:lnTo>
                    <a:pt x="857" y="736"/>
                  </a:lnTo>
                  <a:lnTo>
                    <a:pt x="881" y="749"/>
                  </a:lnTo>
                  <a:lnTo>
                    <a:pt x="921" y="749"/>
                  </a:lnTo>
                  <a:lnTo>
                    <a:pt x="942" y="658"/>
                  </a:lnTo>
                  <a:lnTo>
                    <a:pt x="945" y="610"/>
                  </a:lnTo>
                  <a:lnTo>
                    <a:pt x="1002" y="603"/>
                  </a:lnTo>
                  <a:lnTo>
                    <a:pt x="1009" y="566"/>
                  </a:lnTo>
                  <a:lnTo>
                    <a:pt x="1059" y="525"/>
                  </a:lnTo>
                  <a:lnTo>
                    <a:pt x="1069" y="498"/>
                  </a:lnTo>
                  <a:lnTo>
                    <a:pt x="1096" y="454"/>
                  </a:lnTo>
                  <a:lnTo>
                    <a:pt x="1103" y="420"/>
                  </a:lnTo>
                  <a:lnTo>
                    <a:pt x="1106" y="332"/>
                  </a:lnTo>
                  <a:lnTo>
                    <a:pt x="1274" y="413"/>
                  </a:lnTo>
                  <a:lnTo>
                    <a:pt x="1291" y="328"/>
                  </a:lnTo>
                  <a:lnTo>
                    <a:pt x="1234" y="278"/>
                  </a:lnTo>
                  <a:lnTo>
                    <a:pt x="1160" y="238"/>
                  </a:lnTo>
                  <a:lnTo>
                    <a:pt x="1130" y="244"/>
                  </a:lnTo>
                  <a:lnTo>
                    <a:pt x="1056" y="302"/>
                  </a:lnTo>
                  <a:lnTo>
                    <a:pt x="1009" y="308"/>
                  </a:lnTo>
                  <a:lnTo>
                    <a:pt x="989" y="299"/>
                  </a:lnTo>
                  <a:lnTo>
                    <a:pt x="958" y="339"/>
                  </a:lnTo>
                  <a:lnTo>
                    <a:pt x="934" y="363"/>
                  </a:lnTo>
                  <a:lnTo>
                    <a:pt x="895" y="366"/>
                  </a:lnTo>
                  <a:lnTo>
                    <a:pt x="824" y="458"/>
                  </a:lnTo>
                  <a:lnTo>
                    <a:pt x="820" y="461"/>
                  </a:lnTo>
                  <a:lnTo>
                    <a:pt x="783" y="288"/>
                  </a:lnTo>
                  <a:lnTo>
                    <a:pt x="504" y="325"/>
                  </a:lnTo>
                  <a:lnTo>
                    <a:pt x="448" y="0"/>
                  </a:lnTo>
                  <a:lnTo>
                    <a:pt x="427" y="24"/>
                  </a:lnTo>
                  <a:lnTo>
                    <a:pt x="413" y="44"/>
                  </a:lnTo>
                  <a:lnTo>
                    <a:pt x="431" y="9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30"/>
            <p:cNvSpPr>
              <a:spLocks/>
            </p:cNvSpPr>
            <p:nvPr/>
          </p:nvSpPr>
          <p:spPr bwMode="auto">
            <a:xfrm>
              <a:off x="2774287" y="4119981"/>
              <a:ext cx="936891" cy="979348"/>
            </a:xfrm>
            <a:custGeom>
              <a:avLst/>
              <a:gdLst>
                <a:gd name="T0" fmla="*/ 275 w 1987"/>
                <a:gd name="T1" fmla="*/ 1909 h 2075"/>
                <a:gd name="T2" fmla="*/ 770 w 1987"/>
                <a:gd name="T3" fmla="*/ 1984 h 2075"/>
                <a:gd name="T4" fmla="*/ 757 w 1987"/>
                <a:gd name="T5" fmla="*/ 1903 h 2075"/>
                <a:gd name="T6" fmla="*/ 1839 w 1987"/>
                <a:gd name="T7" fmla="*/ 1984 h 2075"/>
                <a:gd name="T8" fmla="*/ 1963 w 1987"/>
                <a:gd name="T9" fmla="*/ 373 h 2075"/>
                <a:gd name="T10" fmla="*/ 1987 w 1987"/>
                <a:gd name="T11" fmla="*/ 373 h 2075"/>
                <a:gd name="T12" fmla="*/ 1987 w 1987"/>
                <a:gd name="T13" fmla="*/ 180 h 2075"/>
                <a:gd name="T14" fmla="*/ 1445 w 1987"/>
                <a:gd name="T15" fmla="*/ 142 h 2075"/>
                <a:gd name="T16" fmla="*/ 279 w 1987"/>
                <a:gd name="T17" fmla="*/ 0 h 2075"/>
                <a:gd name="T18" fmla="*/ 0 w 1987"/>
                <a:gd name="T19" fmla="*/ 2042 h 2075"/>
                <a:gd name="T20" fmla="*/ 255 w 1987"/>
                <a:gd name="T21" fmla="*/ 2075 h 2075"/>
                <a:gd name="T22" fmla="*/ 275 w 1987"/>
                <a:gd name="T23" fmla="*/ 190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7" h="2075">
                  <a:moveTo>
                    <a:pt x="275" y="1909"/>
                  </a:moveTo>
                  <a:lnTo>
                    <a:pt x="770" y="1984"/>
                  </a:lnTo>
                  <a:lnTo>
                    <a:pt x="757" y="1903"/>
                  </a:lnTo>
                  <a:lnTo>
                    <a:pt x="1839" y="1984"/>
                  </a:lnTo>
                  <a:lnTo>
                    <a:pt x="1963" y="373"/>
                  </a:lnTo>
                  <a:lnTo>
                    <a:pt x="1987" y="373"/>
                  </a:lnTo>
                  <a:lnTo>
                    <a:pt x="1987" y="180"/>
                  </a:lnTo>
                  <a:lnTo>
                    <a:pt x="1445" y="142"/>
                  </a:lnTo>
                  <a:lnTo>
                    <a:pt x="279" y="0"/>
                  </a:lnTo>
                  <a:lnTo>
                    <a:pt x="0" y="2042"/>
                  </a:lnTo>
                  <a:lnTo>
                    <a:pt x="255" y="2075"/>
                  </a:lnTo>
                  <a:lnTo>
                    <a:pt x="275" y="190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132"/>
            <p:cNvSpPr>
              <a:spLocks/>
            </p:cNvSpPr>
            <p:nvPr/>
          </p:nvSpPr>
          <p:spPr bwMode="auto">
            <a:xfrm>
              <a:off x="3842795" y="3702484"/>
              <a:ext cx="1000576" cy="536378"/>
            </a:xfrm>
            <a:custGeom>
              <a:avLst/>
              <a:gdLst>
                <a:gd name="T0" fmla="*/ 1960 w 2121"/>
                <a:gd name="T1" fmla="*/ 88 h 1136"/>
                <a:gd name="T2" fmla="*/ 1910 w 2121"/>
                <a:gd name="T3" fmla="*/ 45 h 1136"/>
                <a:gd name="T4" fmla="*/ 70 w 2121"/>
                <a:gd name="T5" fmla="*/ 0 h 1136"/>
                <a:gd name="T6" fmla="*/ 0 w 2121"/>
                <a:gd name="T7" fmla="*/ 1082 h 1136"/>
                <a:gd name="T8" fmla="*/ 1133 w 2121"/>
                <a:gd name="T9" fmla="*/ 1136 h 1136"/>
                <a:gd name="T10" fmla="*/ 2109 w 2121"/>
                <a:gd name="T11" fmla="*/ 1132 h 1136"/>
                <a:gd name="T12" fmla="*/ 2121 w 2121"/>
                <a:gd name="T13" fmla="*/ 546 h 1136"/>
                <a:gd name="T14" fmla="*/ 2098 w 2121"/>
                <a:gd name="T15" fmla="*/ 356 h 1136"/>
                <a:gd name="T16" fmla="*/ 2057 w 2121"/>
                <a:gd name="T17" fmla="*/ 326 h 1136"/>
                <a:gd name="T18" fmla="*/ 2018 w 2121"/>
                <a:gd name="T19" fmla="*/ 278 h 1136"/>
                <a:gd name="T20" fmla="*/ 1980 w 2121"/>
                <a:gd name="T21" fmla="*/ 220 h 1136"/>
                <a:gd name="T22" fmla="*/ 1991 w 2121"/>
                <a:gd name="T23" fmla="*/ 184 h 1136"/>
                <a:gd name="T24" fmla="*/ 2021 w 2121"/>
                <a:gd name="T25" fmla="*/ 156 h 1136"/>
                <a:gd name="T26" fmla="*/ 2021 w 2121"/>
                <a:gd name="T27" fmla="*/ 109 h 1136"/>
                <a:gd name="T28" fmla="*/ 1997 w 2121"/>
                <a:gd name="T29" fmla="*/ 92 h 1136"/>
                <a:gd name="T30" fmla="*/ 1960 w 2121"/>
                <a:gd name="T31" fmla="*/ 88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21" h="1136">
                  <a:moveTo>
                    <a:pt x="1960" y="88"/>
                  </a:moveTo>
                  <a:lnTo>
                    <a:pt x="1910" y="45"/>
                  </a:lnTo>
                  <a:lnTo>
                    <a:pt x="70" y="0"/>
                  </a:lnTo>
                  <a:lnTo>
                    <a:pt x="0" y="1082"/>
                  </a:lnTo>
                  <a:lnTo>
                    <a:pt x="1133" y="1136"/>
                  </a:lnTo>
                  <a:lnTo>
                    <a:pt x="2109" y="1132"/>
                  </a:lnTo>
                  <a:lnTo>
                    <a:pt x="2121" y="546"/>
                  </a:lnTo>
                  <a:lnTo>
                    <a:pt x="2098" y="356"/>
                  </a:lnTo>
                  <a:lnTo>
                    <a:pt x="2057" y="326"/>
                  </a:lnTo>
                  <a:lnTo>
                    <a:pt x="2018" y="278"/>
                  </a:lnTo>
                  <a:lnTo>
                    <a:pt x="1980" y="220"/>
                  </a:lnTo>
                  <a:lnTo>
                    <a:pt x="1991" y="184"/>
                  </a:lnTo>
                  <a:lnTo>
                    <a:pt x="2021" y="156"/>
                  </a:lnTo>
                  <a:lnTo>
                    <a:pt x="2021" y="109"/>
                  </a:lnTo>
                  <a:lnTo>
                    <a:pt x="1997" y="92"/>
                  </a:lnTo>
                  <a:lnTo>
                    <a:pt x="1960" y="8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34"/>
            <p:cNvSpPr>
              <a:spLocks/>
            </p:cNvSpPr>
            <p:nvPr/>
          </p:nvSpPr>
          <p:spPr bwMode="auto">
            <a:xfrm>
              <a:off x="4693356" y="3604832"/>
              <a:ext cx="894434" cy="789706"/>
            </a:xfrm>
            <a:custGeom>
              <a:avLst/>
              <a:gdLst>
                <a:gd name="T0" fmla="*/ 1512 w 1896"/>
                <a:gd name="T1" fmla="*/ 597 h 1672"/>
                <a:gd name="T2" fmla="*/ 1408 w 1896"/>
                <a:gd name="T3" fmla="*/ 591 h 1672"/>
                <a:gd name="T4" fmla="*/ 1394 w 1896"/>
                <a:gd name="T5" fmla="*/ 566 h 1672"/>
                <a:gd name="T6" fmla="*/ 1397 w 1896"/>
                <a:gd name="T7" fmla="*/ 495 h 1672"/>
                <a:gd name="T8" fmla="*/ 1308 w 1896"/>
                <a:gd name="T9" fmla="*/ 434 h 1672"/>
                <a:gd name="T10" fmla="*/ 1189 w 1896"/>
                <a:gd name="T11" fmla="*/ 313 h 1672"/>
                <a:gd name="T12" fmla="*/ 1149 w 1896"/>
                <a:gd name="T13" fmla="*/ 191 h 1672"/>
                <a:gd name="T14" fmla="*/ 1142 w 1896"/>
                <a:gd name="T15" fmla="*/ 133 h 1672"/>
                <a:gd name="T16" fmla="*/ 1159 w 1896"/>
                <a:gd name="T17" fmla="*/ 88 h 1672"/>
                <a:gd name="T18" fmla="*/ 1105 w 1896"/>
                <a:gd name="T19" fmla="*/ 38 h 1672"/>
                <a:gd name="T20" fmla="*/ 1088 w 1896"/>
                <a:gd name="T21" fmla="*/ 0 h 1672"/>
                <a:gd name="T22" fmla="*/ 36 w 1896"/>
                <a:gd name="T23" fmla="*/ 38 h 1672"/>
                <a:gd name="T24" fmla="*/ 0 w 1896"/>
                <a:gd name="T25" fmla="*/ 41 h 1672"/>
                <a:gd name="T26" fmla="*/ 16 w 1896"/>
                <a:gd name="T27" fmla="*/ 82 h 1672"/>
                <a:gd name="T28" fmla="*/ 13 w 1896"/>
                <a:gd name="T29" fmla="*/ 119 h 1672"/>
                <a:gd name="T30" fmla="*/ 107 w 1896"/>
                <a:gd name="T31" fmla="*/ 252 h 1672"/>
                <a:gd name="T32" fmla="*/ 157 w 1896"/>
                <a:gd name="T33" fmla="*/ 295 h 1672"/>
                <a:gd name="T34" fmla="*/ 194 w 1896"/>
                <a:gd name="T35" fmla="*/ 299 h 1672"/>
                <a:gd name="T36" fmla="*/ 218 w 1896"/>
                <a:gd name="T37" fmla="*/ 316 h 1672"/>
                <a:gd name="T38" fmla="*/ 218 w 1896"/>
                <a:gd name="T39" fmla="*/ 363 h 1672"/>
                <a:gd name="T40" fmla="*/ 188 w 1896"/>
                <a:gd name="T41" fmla="*/ 391 h 1672"/>
                <a:gd name="T42" fmla="*/ 177 w 1896"/>
                <a:gd name="T43" fmla="*/ 427 h 1672"/>
                <a:gd name="T44" fmla="*/ 215 w 1896"/>
                <a:gd name="T45" fmla="*/ 485 h 1672"/>
                <a:gd name="T46" fmla="*/ 254 w 1896"/>
                <a:gd name="T47" fmla="*/ 533 h 1672"/>
                <a:gd name="T48" fmla="*/ 295 w 1896"/>
                <a:gd name="T49" fmla="*/ 563 h 1672"/>
                <a:gd name="T50" fmla="*/ 318 w 1896"/>
                <a:gd name="T51" fmla="*/ 753 h 1672"/>
                <a:gd name="T52" fmla="*/ 306 w 1896"/>
                <a:gd name="T53" fmla="*/ 1336 h 1672"/>
                <a:gd name="T54" fmla="*/ 318 w 1896"/>
                <a:gd name="T55" fmla="*/ 1523 h 1672"/>
                <a:gd name="T56" fmla="*/ 1600 w 1896"/>
                <a:gd name="T57" fmla="*/ 1486 h 1672"/>
                <a:gd name="T58" fmla="*/ 1630 w 1896"/>
                <a:gd name="T59" fmla="*/ 1533 h 1672"/>
                <a:gd name="T60" fmla="*/ 1623 w 1896"/>
                <a:gd name="T61" fmla="*/ 1570 h 1672"/>
                <a:gd name="T62" fmla="*/ 1570 w 1896"/>
                <a:gd name="T63" fmla="*/ 1617 h 1672"/>
                <a:gd name="T64" fmla="*/ 1559 w 1896"/>
                <a:gd name="T65" fmla="*/ 1665 h 1672"/>
                <a:gd name="T66" fmla="*/ 1661 w 1896"/>
                <a:gd name="T67" fmla="*/ 1672 h 1672"/>
                <a:gd name="T68" fmla="*/ 1741 w 1896"/>
                <a:gd name="T69" fmla="*/ 1658 h 1672"/>
                <a:gd name="T70" fmla="*/ 1775 w 1896"/>
                <a:gd name="T71" fmla="*/ 1553 h 1672"/>
                <a:gd name="T72" fmla="*/ 1771 w 1896"/>
                <a:gd name="T73" fmla="*/ 1461 h 1672"/>
                <a:gd name="T74" fmla="*/ 1818 w 1896"/>
                <a:gd name="T75" fmla="*/ 1438 h 1672"/>
                <a:gd name="T76" fmla="*/ 1841 w 1896"/>
                <a:gd name="T77" fmla="*/ 1411 h 1672"/>
                <a:gd name="T78" fmla="*/ 1875 w 1896"/>
                <a:gd name="T79" fmla="*/ 1394 h 1672"/>
                <a:gd name="T80" fmla="*/ 1882 w 1896"/>
                <a:gd name="T81" fmla="*/ 1339 h 1672"/>
                <a:gd name="T82" fmla="*/ 1896 w 1896"/>
                <a:gd name="T83" fmla="*/ 1309 h 1672"/>
                <a:gd name="T84" fmla="*/ 1872 w 1896"/>
                <a:gd name="T85" fmla="*/ 1272 h 1672"/>
                <a:gd name="T86" fmla="*/ 1825 w 1896"/>
                <a:gd name="T87" fmla="*/ 1278 h 1672"/>
                <a:gd name="T88" fmla="*/ 1794 w 1896"/>
                <a:gd name="T89" fmla="*/ 1245 h 1672"/>
                <a:gd name="T90" fmla="*/ 1767 w 1896"/>
                <a:gd name="T91" fmla="*/ 1173 h 1672"/>
                <a:gd name="T92" fmla="*/ 1785 w 1896"/>
                <a:gd name="T93" fmla="*/ 1126 h 1672"/>
                <a:gd name="T94" fmla="*/ 1751 w 1896"/>
                <a:gd name="T95" fmla="*/ 1072 h 1672"/>
                <a:gd name="T96" fmla="*/ 1714 w 1896"/>
                <a:gd name="T97" fmla="*/ 991 h 1672"/>
                <a:gd name="T98" fmla="*/ 1640 w 1896"/>
                <a:gd name="T99" fmla="*/ 980 h 1672"/>
                <a:gd name="T100" fmla="*/ 1535 w 1896"/>
                <a:gd name="T101" fmla="*/ 892 h 1672"/>
                <a:gd name="T102" fmla="*/ 1499 w 1896"/>
                <a:gd name="T103" fmla="*/ 831 h 1672"/>
                <a:gd name="T104" fmla="*/ 1509 w 1896"/>
                <a:gd name="T105" fmla="*/ 777 h 1672"/>
                <a:gd name="T106" fmla="*/ 1549 w 1896"/>
                <a:gd name="T107" fmla="*/ 678 h 1672"/>
                <a:gd name="T108" fmla="*/ 1559 w 1896"/>
                <a:gd name="T109" fmla="*/ 617 h 1672"/>
                <a:gd name="T110" fmla="*/ 1512 w 1896"/>
                <a:gd name="T111" fmla="*/ 597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6" h="1672">
                  <a:moveTo>
                    <a:pt x="1512" y="597"/>
                  </a:moveTo>
                  <a:lnTo>
                    <a:pt x="1408" y="591"/>
                  </a:lnTo>
                  <a:lnTo>
                    <a:pt x="1394" y="566"/>
                  </a:lnTo>
                  <a:lnTo>
                    <a:pt x="1397" y="495"/>
                  </a:lnTo>
                  <a:lnTo>
                    <a:pt x="1308" y="434"/>
                  </a:lnTo>
                  <a:lnTo>
                    <a:pt x="1189" y="313"/>
                  </a:lnTo>
                  <a:lnTo>
                    <a:pt x="1149" y="191"/>
                  </a:lnTo>
                  <a:lnTo>
                    <a:pt x="1142" y="133"/>
                  </a:lnTo>
                  <a:lnTo>
                    <a:pt x="1159" y="88"/>
                  </a:lnTo>
                  <a:lnTo>
                    <a:pt x="1105" y="38"/>
                  </a:lnTo>
                  <a:lnTo>
                    <a:pt x="1088" y="0"/>
                  </a:lnTo>
                  <a:lnTo>
                    <a:pt x="36" y="38"/>
                  </a:lnTo>
                  <a:lnTo>
                    <a:pt x="0" y="41"/>
                  </a:lnTo>
                  <a:lnTo>
                    <a:pt x="16" y="82"/>
                  </a:lnTo>
                  <a:lnTo>
                    <a:pt x="13" y="119"/>
                  </a:lnTo>
                  <a:lnTo>
                    <a:pt x="107" y="252"/>
                  </a:lnTo>
                  <a:lnTo>
                    <a:pt x="157" y="295"/>
                  </a:lnTo>
                  <a:lnTo>
                    <a:pt x="194" y="299"/>
                  </a:lnTo>
                  <a:lnTo>
                    <a:pt x="218" y="316"/>
                  </a:lnTo>
                  <a:lnTo>
                    <a:pt x="218" y="363"/>
                  </a:lnTo>
                  <a:lnTo>
                    <a:pt x="188" y="391"/>
                  </a:lnTo>
                  <a:lnTo>
                    <a:pt x="177" y="427"/>
                  </a:lnTo>
                  <a:lnTo>
                    <a:pt x="215" y="485"/>
                  </a:lnTo>
                  <a:lnTo>
                    <a:pt x="254" y="533"/>
                  </a:lnTo>
                  <a:lnTo>
                    <a:pt x="295" y="563"/>
                  </a:lnTo>
                  <a:lnTo>
                    <a:pt x="318" y="753"/>
                  </a:lnTo>
                  <a:lnTo>
                    <a:pt x="306" y="1336"/>
                  </a:lnTo>
                  <a:lnTo>
                    <a:pt x="318" y="1523"/>
                  </a:lnTo>
                  <a:lnTo>
                    <a:pt x="1600" y="1486"/>
                  </a:lnTo>
                  <a:lnTo>
                    <a:pt x="1630" y="1533"/>
                  </a:lnTo>
                  <a:lnTo>
                    <a:pt x="1623" y="1570"/>
                  </a:lnTo>
                  <a:lnTo>
                    <a:pt x="1570" y="1617"/>
                  </a:lnTo>
                  <a:lnTo>
                    <a:pt x="1559" y="1665"/>
                  </a:lnTo>
                  <a:lnTo>
                    <a:pt x="1661" y="1672"/>
                  </a:lnTo>
                  <a:lnTo>
                    <a:pt x="1741" y="1658"/>
                  </a:lnTo>
                  <a:lnTo>
                    <a:pt x="1775" y="1553"/>
                  </a:lnTo>
                  <a:lnTo>
                    <a:pt x="1771" y="1461"/>
                  </a:lnTo>
                  <a:lnTo>
                    <a:pt x="1818" y="1438"/>
                  </a:lnTo>
                  <a:lnTo>
                    <a:pt x="1841" y="1411"/>
                  </a:lnTo>
                  <a:lnTo>
                    <a:pt x="1875" y="1394"/>
                  </a:lnTo>
                  <a:lnTo>
                    <a:pt x="1882" y="1339"/>
                  </a:lnTo>
                  <a:lnTo>
                    <a:pt x="1896" y="1309"/>
                  </a:lnTo>
                  <a:lnTo>
                    <a:pt x="1872" y="1272"/>
                  </a:lnTo>
                  <a:lnTo>
                    <a:pt x="1825" y="1278"/>
                  </a:lnTo>
                  <a:lnTo>
                    <a:pt x="1794" y="1245"/>
                  </a:lnTo>
                  <a:lnTo>
                    <a:pt x="1767" y="1173"/>
                  </a:lnTo>
                  <a:lnTo>
                    <a:pt x="1785" y="1126"/>
                  </a:lnTo>
                  <a:lnTo>
                    <a:pt x="1751" y="1072"/>
                  </a:lnTo>
                  <a:lnTo>
                    <a:pt x="1714" y="991"/>
                  </a:lnTo>
                  <a:lnTo>
                    <a:pt x="1640" y="980"/>
                  </a:lnTo>
                  <a:lnTo>
                    <a:pt x="1535" y="892"/>
                  </a:lnTo>
                  <a:lnTo>
                    <a:pt x="1499" y="831"/>
                  </a:lnTo>
                  <a:lnTo>
                    <a:pt x="1509" y="777"/>
                  </a:lnTo>
                  <a:lnTo>
                    <a:pt x="1549" y="678"/>
                  </a:lnTo>
                  <a:lnTo>
                    <a:pt x="1559" y="617"/>
                  </a:lnTo>
                  <a:lnTo>
                    <a:pt x="1512" y="59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36"/>
            <p:cNvSpPr>
              <a:spLocks/>
            </p:cNvSpPr>
            <p:nvPr/>
          </p:nvSpPr>
          <p:spPr bwMode="auto">
            <a:xfrm>
              <a:off x="6265690" y="4026575"/>
              <a:ext cx="1164744" cy="529301"/>
            </a:xfrm>
            <a:custGeom>
              <a:avLst/>
              <a:gdLst>
                <a:gd name="T0" fmla="*/ 454 w 2468"/>
                <a:gd name="T1" fmla="*/ 540 h 1122"/>
                <a:gd name="T2" fmla="*/ 447 w 2468"/>
                <a:gd name="T3" fmla="*/ 529 h 1122"/>
                <a:gd name="T4" fmla="*/ 438 w 2468"/>
                <a:gd name="T5" fmla="*/ 525 h 1122"/>
                <a:gd name="T6" fmla="*/ 364 w 2468"/>
                <a:gd name="T7" fmla="*/ 641 h 1122"/>
                <a:gd name="T8" fmla="*/ 223 w 2468"/>
                <a:gd name="T9" fmla="*/ 733 h 1122"/>
                <a:gd name="T10" fmla="*/ 91 w 2468"/>
                <a:gd name="T11" fmla="*/ 803 h 1122"/>
                <a:gd name="T12" fmla="*/ 34 w 2468"/>
                <a:gd name="T13" fmla="*/ 875 h 1122"/>
                <a:gd name="T14" fmla="*/ 0 w 2468"/>
                <a:gd name="T15" fmla="*/ 980 h 1122"/>
                <a:gd name="T16" fmla="*/ 347 w 2468"/>
                <a:gd name="T17" fmla="*/ 936 h 1122"/>
                <a:gd name="T18" fmla="*/ 985 w 2468"/>
                <a:gd name="T19" fmla="*/ 797 h 1122"/>
                <a:gd name="T20" fmla="*/ 1049 w 2468"/>
                <a:gd name="T21" fmla="*/ 881 h 1122"/>
                <a:gd name="T22" fmla="*/ 1372 w 2468"/>
                <a:gd name="T23" fmla="*/ 864 h 1122"/>
                <a:gd name="T24" fmla="*/ 1742 w 2468"/>
                <a:gd name="T25" fmla="*/ 1122 h 1122"/>
                <a:gd name="T26" fmla="*/ 1913 w 2468"/>
                <a:gd name="T27" fmla="*/ 1078 h 1122"/>
                <a:gd name="T28" fmla="*/ 2011 w 2468"/>
                <a:gd name="T29" fmla="*/ 855 h 1122"/>
                <a:gd name="T30" fmla="*/ 2199 w 2468"/>
                <a:gd name="T31" fmla="*/ 728 h 1122"/>
                <a:gd name="T32" fmla="*/ 2263 w 2468"/>
                <a:gd name="T33" fmla="*/ 725 h 1122"/>
                <a:gd name="T34" fmla="*/ 2368 w 2468"/>
                <a:gd name="T35" fmla="*/ 589 h 1122"/>
                <a:gd name="T36" fmla="*/ 2307 w 2468"/>
                <a:gd name="T37" fmla="*/ 631 h 1122"/>
                <a:gd name="T38" fmla="*/ 2230 w 2468"/>
                <a:gd name="T39" fmla="*/ 606 h 1122"/>
                <a:gd name="T40" fmla="*/ 2246 w 2468"/>
                <a:gd name="T41" fmla="*/ 481 h 1122"/>
                <a:gd name="T42" fmla="*/ 2216 w 2468"/>
                <a:gd name="T43" fmla="*/ 464 h 1122"/>
                <a:gd name="T44" fmla="*/ 2240 w 2468"/>
                <a:gd name="T45" fmla="*/ 464 h 1122"/>
                <a:gd name="T46" fmla="*/ 2360 w 2468"/>
                <a:gd name="T47" fmla="*/ 447 h 1122"/>
                <a:gd name="T48" fmla="*/ 2395 w 2468"/>
                <a:gd name="T49" fmla="*/ 366 h 1122"/>
                <a:gd name="T50" fmla="*/ 2442 w 2468"/>
                <a:gd name="T51" fmla="*/ 271 h 1122"/>
                <a:gd name="T52" fmla="*/ 2468 w 2468"/>
                <a:gd name="T53" fmla="*/ 261 h 1122"/>
                <a:gd name="T54" fmla="*/ 2418 w 2468"/>
                <a:gd name="T55" fmla="*/ 183 h 1122"/>
                <a:gd name="T56" fmla="*/ 2330 w 2468"/>
                <a:gd name="T57" fmla="*/ 0 h 1122"/>
                <a:gd name="T58" fmla="*/ 757 w 2468"/>
                <a:gd name="T59" fmla="*/ 295 h 1122"/>
                <a:gd name="T60" fmla="*/ 682 w 2468"/>
                <a:gd name="T61" fmla="*/ 346 h 1122"/>
                <a:gd name="T62" fmla="*/ 629 w 2468"/>
                <a:gd name="T63" fmla="*/ 427 h 1122"/>
                <a:gd name="T64" fmla="*/ 562 w 2468"/>
                <a:gd name="T65" fmla="*/ 478 h 1122"/>
                <a:gd name="T66" fmla="*/ 494 w 2468"/>
                <a:gd name="T67" fmla="*/ 549 h 1122"/>
                <a:gd name="T68" fmla="*/ 461 w 2468"/>
                <a:gd name="T69" fmla="*/ 542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68" h="1122">
                  <a:moveTo>
                    <a:pt x="461" y="542"/>
                  </a:moveTo>
                  <a:lnTo>
                    <a:pt x="454" y="540"/>
                  </a:lnTo>
                  <a:lnTo>
                    <a:pt x="450" y="537"/>
                  </a:lnTo>
                  <a:lnTo>
                    <a:pt x="447" y="529"/>
                  </a:lnTo>
                  <a:lnTo>
                    <a:pt x="447" y="522"/>
                  </a:lnTo>
                  <a:lnTo>
                    <a:pt x="438" y="525"/>
                  </a:lnTo>
                  <a:lnTo>
                    <a:pt x="373" y="589"/>
                  </a:lnTo>
                  <a:lnTo>
                    <a:pt x="364" y="641"/>
                  </a:lnTo>
                  <a:lnTo>
                    <a:pt x="293" y="675"/>
                  </a:lnTo>
                  <a:lnTo>
                    <a:pt x="223" y="733"/>
                  </a:lnTo>
                  <a:lnTo>
                    <a:pt x="162" y="759"/>
                  </a:lnTo>
                  <a:lnTo>
                    <a:pt x="91" y="803"/>
                  </a:lnTo>
                  <a:lnTo>
                    <a:pt x="81" y="864"/>
                  </a:lnTo>
                  <a:lnTo>
                    <a:pt x="34" y="875"/>
                  </a:lnTo>
                  <a:lnTo>
                    <a:pt x="8" y="898"/>
                  </a:lnTo>
                  <a:lnTo>
                    <a:pt x="0" y="980"/>
                  </a:lnTo>
                  <a:lnTo>
                    <a:pt x="323" y="942"/>
                  </a:lnTo>
                  <a:lnTo>
                    <a:pt x="347" y="936"/>
                  </a:lnTo>
                  <a:lnTo>
                    <a:pt x="596" y="820"/>
                  </a:lnTo>
                  <a:lnTo>
                    <a:pt x="985" y="797"/>
                  </a:lnTo>
                  <a:lnTo>
                    <a:pt x="1023" y="831"/>
                  </a:lnTo>
                  <a:lnTo>
                    <a:pt x="1049" y="881"/>
                  </a:lnTo>
                  <a:lnTo>
                    <a:pt x="1325" y="851"/>
                  </a:lnTo>
                  <a:lnTo>
                    <a:pt x="1372" y="864"/>
                  </a:lnTo>
                  <a:lnTo>
                    <a:pt x="1578" y="990"/>
                  </a:lnTo>
                  <a:lnTo>
                    <a:pt x="1742" y="1122"/>
                  </a:lnTo>
                  <a:lnTo>
                    <a:pt x="1840" y="1089"/>
                  </a:lnTo>
                  <a:lnTo>
                    <a:pt x="1913" y="1078"/>
                  </a:lnTo>
                  <a:lnTo>
                    <a:pt x="1954" y="933"/>
                  </a:lnTo>
                  <a:lnTo>
                    <a:pt x="2011" y="855"/>
                  </a:lnTo>
                  <a:lnTo>
                    <a:pt x="2115" y="766"/>
                  </a:lnTo>
                  <a:lnTo>
                    <a:pt x="2199" y="728"/>
                  </a:lnTo>
                  <a:lnTo>
                    <a:pt x="2246" y="719"/>
                  </a:lnTo>
                  <a:lnTo>
                    <a:pt x="2263" y="725"/>
                  </a:lnTo>
                  <a:lnTo>
                    <a:pt x="2287" y="725"/>
                  </a:lnTo>
                  <a:lnTo>
                    <a:pt x="2368" y="589"/>
                  </a:lnTo>
                  <a:lnTo>
                    <a:pt x="2348" y="597"/>
                  </a:lnTo>
                  <a:lnTo>
                    <a:pt x="2307" y="631"/>
                  </a:lnTo>
                  <a:lnTo>
                    <a:pt x="2300" y="606"/>
                  </a:lnTo>
                  <a:lnTo>
                    <a:pt x="2230" y="606"/>
                  </a:lnTo>
                  <a:lnTo>
                    <a:pt x="2260" y="502"/>
                  </a:lnTo>
                  <a:lnTo>
                    <a:pt x="2246" y="481"/>
                  </a:lnTo>
                  <a:lnTo>
                    <a:pt x="2216" y="481"/>
                  </a:lnTo>
                  <a:lnTo>
                    <a:pt x="2216" y="464"/>
                  </a:lnTo>
                  <a:lnTo>
                    <a:pt x="2213" y="444"/>
                  </a:lnTo>
                  <a:lnTo>
                    <a:pt x="2240" y="464"/>
                  </a:lnTo>
                  <a:lnTo>
                    <a:pt x="2300" y="475"/>
                  </a:lnTo>
                  <a:lnTo>
                    <a:pt x="2360" y="447"/>
                  </a:lnTo>
                  <a:lnTo>
                    <a:pt x="2384" y="400"/>
                  </a:lnTo>
                  <a:lnTo>
                    <a:pt x="2395" y="366"/>
                  </a:lnTo>
                  <a:lnTo>
                    <a:pt x="2434" y="342"/>
                  </a:lnTo>
                  <a:lnTo>
                    <a:pt x="2442" y="271"/>
                  </a:lnTo>
                  <a:lnTo>
                    <a:pt x="2428" y="264"/>
                  </a:lnTo>
                  <a:lnTo>
                    <a:pt x="2468" y="261"/>
                  </a:lnTo>
                  <a:lnTo>
                    <a:pt x="2458" y="224"/>
                  </a:lnTo>
                  <a:lnTo>
                    <a:pt x="2418" y="183"/>
                  </a:lnTo>
                  <a:lnTo>
                    <a:pt x="2360" y="78"/>
                  </a:lnTo>
                  <a:lnTo>
                    <a:pt x="2330" y="0"/>
                  </a:lnTo>
                  <a:lnTo>
                    <a:pt x="2253" y="27"/>
                  </a:lnTo>
                  <a:lnTo>
                    <a:pt x="757" y="295"/>
                  </a:lnTo>
                  <a:lnTo>
                    <a:pt x="682" y="281"/>
                  </a:lnTo>
                  <a:lnTo>
                    <a:pt x="682" y="346"/>
                  </a:lnTo>
                  <a:lnTo>
                    <a:pt x="676" y="383"/>
                  </a:lnTo>
                  <a:lnTo>
                    <a:pt x="629" y="427"/>
                  </a:lnTo>
                  <a:lnTo>
                    <a:pt x="602" y="485"/>
                  </a:lnTo>
                  <a:lnTo>
                    <a:pt x="562" y="478"/>
                  </a:lnTo>
                  <a:lnTo>
                    <a:pt x="528" y="488"/>
                  </a:lnTo>
                  <a:lnTo>
                    <a:pt x="494" y="549"/>
                  </a:lnTo>
                  <a:lnTo>
                    <a:pt x="475" y="543"/>
                  </a:lnTo>
                  <a:lnTo>
                    <a:pt x="461" y="54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37"/>
            <p:cNvSpPr>
              <a:spLocks/>
            </p:cNvSpPr>
            <p:nvPr/>
          </p:nvSpPr>
          <p:spPr bwMode="auto">
            <a:xfrm>
              <a:off x="7396470" y="4139794"/>
              <a:ext cx="66516" cy="144355"/>
            </a:xfrm>
            <a:custGeom>
              <a:avLst/>
              <a:gdLst>
                <a:gd name="T0" fmla="*/ 90 w 141"/>
                <a:gd name="T1" fmla="*/ 0 h 305"/>
                <a:gd name="T2" fmla="*/ 77 w 141"/>
                <a:gd name="T3" fmla="*/ 3 h 305"/>
                <a:gd name="T4" fmla="*/ 86 w 141"/>
                <a:gd name="T5" fmla="*/ 34 h 305"/>
                <a:gd name="T6" fmla="*/ 110 w 141"/>
                <a:gd name="T7" fmla="*/ 71 h 305"/>
                <a:gd name="T8" fmla="*/ 120 w 141"/>
                <a:gd name="T9" fmla="*/ 173 h 305"/>
                <a:gd name="T10" fmla="*/ 120 w 141"/>
                <a:gd name="T11" fmla="*/ 206 h 305"/>
                <a:gd name="T12" fmla="*/ 94 w 141"/>
                <a:gd name="T13" fmla="*/ 217 h 305"/>
                <a:gd name="T14" fmla="*/ 0 w 141"/>
                <a:gd name="T15" fmla="*/ 301 h 305"/>
                <a:gd name="T16" fmla="*/ 20 w 141"/>
                <a:gd name="T17" fmla="*/ 305 h 305"/>
                <a:gd name="T18" fmla="*/ 36 w 141"/>
                <a:gd name="T19" fmla="*/ 284 h 305"/>
                <a:gd name="T20" fmla="*/ 83 w 141"/>
                <a:gd name="T21" fmla="*/ 244 h 305"/>
                <a:gd name="T22" fmla="*/ 138 w 141"/>
                <a:gd name="T23" fmla="*/ 220 h 305"/>
                <a:gd name="T24" fmla="*/ 141 w 141"/>
                <a:gd name="T25" fmla="*/ 162 h 305"/>
                <a:gd name="T26" fmla="*/ 133 w 141"/>
                <a:gd name="T27" fmla="*/ 87 h 305"/>
                <a:gd name="T28" fmla="*/ 90 w 141"/>
                <a:gd name="T29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" h="305">
                  <a:moveTo>
                    <a:pt x="90" y="0"/>
                  </a:moveTo>
                  <a:lnTo>
                    <a:pt x="77" y="3"/>
                  </a:lnTo>
                  <a:lnTo>
                    <a:pt x="86" y="34"/>
                  </a:lnTo>
                  <a:lnTo>
                    <a:pt x="110" y="71"/>
                  </a:lnTo>
                  <a:lnTo>
                    <a:pt x="120" y="173"/>
                  </a:lnTo>
                  <a:lnTo>
                    <a:pt x="120" y="206"/>
                  </a:lnTo>
                  <a:lnTo>
                    <a:pt x="94" y="217"/>
                  </a:lnTo>
                  <a:lnTo>
                    <a:pt x="0" y="301"/>
                  </a:lnTo>
                  <a:lnTo>
                    <a:pt x="20" y="305"/>
                  </a:lnTo>
                  <a:lnTo>
                    <a:pt x="36" y="284"/>
                  </a:lnTo>
                  <a:lnTo>
                    <a:pt x="83" y="244"/>
                  </a:lnTo>
                  <a:lnTo>
                    <a:pt x="138" y="220"/>
                  </a:lnTo>
                  <a:lnTo>
                    <a:pt x="141" y="162"/>
                  </a:lnTo>
                  <a:lnTo>
                    <a:pt x="133" y="8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39"/>
            <p:cNvSpPr>
              <a:spLocks/>
            </p:cNvSpPr>
            <p:nvPr/>
          </p:nvSpPr>
          <p:spPr bwMode="auto">
            <a:xfrm>
              <a:off x="6408630" y="4401615"/>
              <a:ext cx="680731" cy="519395"/>
            </a:xfrm>
            <a:custGeom>
              <a:avLst/>
              <a:gdLst>
                <a:gd name="T0" fmla="*/ 44 w 1442"/>
                <a:gd name="T1" fmla="*/ 139 h 1101"/>
                <a:gd name="T2" fmla="*/ 50 w 1442"/>
                <a:gd name="T3" fmla="*/ 173 h 1101"/>
                <a:gd name="T4" fmla="*/ 14 w 1442"/>
                <a:gd name="T5" fmla="*/ 189 h 1101"/>
                <a:gd name="T6" fmla="*/ 0 w 1442"/>
                <a:gd name="T7" fmla="*/ 220 h 1101"/>
                <a:gd name="T8" fmla="*/ 7 w 1442"/>
                <a:gd name="T9" fmla="*/ 251 h 1101"/>
                <a:gd name="T10" fmla="*/ 27 w 1442"/>
                <a:gd name="T11" fmla="*/ 271 h 1101"/>
                <a:gd name="T12" fmla="*/ 91 w 1442"/>
                <a:gd name="T13" fmla="*/ 312 h 1101"/>
                <a:gd name="T14" fmla="*/ 148 w 1442"/>
                <a:gd name="T15" fmla="*/ 308 h 1101"/>
                <a:gd name="T16" fmla="*/ 202 w 1442"/>
                <a:gd name="T17" fmla="*/ 393 h 1101"/>
                <a:gd name="T18" fmla="*/ 212 w 1442"/>
                <a:gd name="T19" fmla="*/ 417 h 1101"/>
                <a:gd name="T20" fmla="*/ 252 w 1442"/>
                <a:gd name="T21" fmla="*/ 467 h 1101"/>
                <a:gd name="T22" fmla="*/ 259 w 1442"/>
                <a:gd name="T23" fmla="*/ 487 h 1101"/>
                <a:gd name="T24" fmla="*/ 332 w 1442"/>
                <a:gd name="T25" fmla="*/ 518 h 1101"/>
                <a:gd name="T26" fmla="*/ 384 w 1442"/>
                <a:gd name="T27" fmla="*/ 556 h 1101"/>
                <a:gd name="T28" fmla="*/ 420 w 1442"/>
                <a:gd name="T29" fmla="*/ 603 h 1101"/>
                <a:gd name="T30" fmla="*/ 458 w 1442"/>
                <a:gd name="T31" fmla="*/ 623 h 1101"/>
                <a:gd name="T32" fmla="*/ 491 w 1442"/>
                <a:gd name="T33" fmla="*/ 657 h 1101"/>
                <a:gd name="T34" fmla="*/ 514 w 1442"/>
                <a:gd name="T35" fmla="*/ 698 h 1101"/>
                <a:gd name="T36" fmla="*/ 548 w 1442"/>
                <a:gd name="T37" fmla="*/ 732 h 1101"/>
                <a:gd name="T38" fmla="*/ 616 w 1442"/>
                <a:gd name="T39" fmla="*/ 762 h 1101"/>
                <a:gd name="T40" fmla="*/ 686 w 1442"/>
                <a:gd name="T41" fmla="*/ 942 h 1101"/>
                <a:gd name="T42" fmla="*/ 729 w 1442"/>
                <a:gd name="T43" fmla="*/ 953 h 1101"/>
                <a:gd name="T44" fmla="*/ 767 w 1442"/>
                <a:gd name="T45" fmla="*/ 987 h 1101"/>
                <a:gd name="T46" fmla="*/ 797 w 1442"/>
                <a:gd name="T47" fmla="*/ 1078 h 1101"/>
                <a:gd name="T48" fmla="*/ 840 w 1442"/>
                <a:gd name="T49" fmla="*/ 1101 h 1101"/>
                <a:gd name="T50" fmla="*/ 905 w 1442"/>
                <a:gd name="T51" fmla="*/ 1064 h 1101"/>
                <a:gd name="T52" fmla="*/ 985 w 1442"/>
                <a:gd name="T53" fmla="*/ 973 h 1101"/>
                <a:gd name="T54" fmla="*/ 969 w 1442"/>
                <a:gd name="T55" fmla="*/ 918 h 1101"/>
                <a:gd name="T56" fmla="*/ 1016 w 1442"/>
                <a:gd name="T57" fmla="*/ 918 h 1101"/>
                <a:gd name="T58" fmla="*/ 1076 w 1442"/>
                <a:gd name="T59" fmla="*/ 861 h 1101"/>
                <a:gd name="T60" fmla="*/ 1102 w 1442"/>
                <a:gd name="T61" fmla="*/ 848 h 1101"/>
                <a:gd name="T62" fmla="*/ 1140 w 1442"/>
                <a:gd name="T63" fmla="*/ 793 h 1101"/>
                <a:gd name="T64" fmla="*/ 1184 w 1442"/>
                <a:gd name="T65" fmla="*/ 745 h 1101"/>
                <a:gd name="T66" fmla="*/ 1217 w 1442"/>
                <a:gd name="T67" fmla="*/ 689 h 1101"/>
                <a:gd name="T68" fmla="*/ 1257 w 1442"/>
                <a:gd name="T69" fmla="*/ 678 h 1101"/>
                <a:gd name="T70" fmla="*/ 1275 w 1442"/>
                <a:gd name="T71" fmla="*/ 634 h 1101"/>
                <a:gd name="T72" fmla="*/ 1301 w 1442"/>
                <a:gd name="T73" fmla="*/ 620 h 1101"/>
                <a:gd name="T74" fmla="*/ 1311 w 1442"/>
                <a:gd name="T75" fmla="*/ 515 h 1101"/>
                <a:gd name="T76" fmla="*/ 1355 w 1442"/>
                <a:gd name="T77" fmla="*/ 414 h 1101"/>
                <a:gd name="T78" fmla="*/ 1442 w 1442"/>
                <a:gd name="T79" fmla="*/ 325 h 1101"/>
                <a:gd name="T80" fmla="*/ 1275 w 1442"/>
                <a:gd name="T81" fmla="*/ 189 h 1101"/>
                <a:gd name="T82" fmla="*/ 1069 w 1442"/>
                <a:gd name="T83" fmla="*/ 67 h 1101"/>
                <a:gd name="T84" fmla="*/ 1022 w 1442"/>
                <a:gd name="T85" fmla="*/ 54 h 1101"/>
                <a:gd name="T86" fmla="*/ 746 w 1442"/>
                <a:gd name="T87" fmla="*/ 84 h 1101"/>
                <a:gd name="T88" fmla="*/ 720 w 1442"/>
                <a:gd name="T89" fmla="*/ 34 h 1101"/>
                <a:gd name="T90" fmla="*/ 682 w 1442"/>
                <a:gd name="T91" fmla="*/ 0 h 1101"/>
                <a:gd name="T92" fmla="*/ 293 w 1442"/>
                <a:gd name="T93" fmla="*/ 20 h 1101"/>
                <a:gd name="T94" fmla="*/ 44 w 1442"/>
                <a:gd name="T95" fmla="*/ 139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42" h="1101">
                  <a:moveTo>
                    <a:pt x="44" y="139"/>
                  </a:moveTo>
                  <a:lnTo>
                    <a:pt x="50" y="173"/>
                  </a:lnTo>
                  <a:lnTo>
                    <a:pt x="14" y="189"/>
                  </a:lnTo>
                  <a:lnTo>
                    <a:pt x="0" y="220"/>
                  </a:lnTo>
                  <a:lnTo>
                    <a:pt x="7" y="251"/>
                  </a:lnTo>
                  <a:lnTo>
                    <a:pt x="27" y="271"/>
                  </a:lnTo>
                  <a:lnTo>
                    <a:pt x="91" y="312"/>
                  </a:lnTo>
                  <a:lnTo>
                    <a:pt x="148" y="308"/>
                  </a:lnTo>
                  <a:lnTo>
                    <a:pt x="202" y="393"/>
                  </a:lnTo>
                  <a:lnTo>
                    <a:pt x="212" y="417"/>
                  </a:lnTo>
                  <a:lnTo>
                    <a:pt x="252" y="467"/>
                  </a:lnTo>
                  <a:lnTo>
                    <a:pt x="259" y="487"/>
                  </a:lnTo>
                  <a:lnTo>
                    <a:pt x="332" y="518"/>
                  </a:lnTo>
                  <a:lnTo>
                    <a:pt x="384" y="556"/>
                  </a:lnTo>
                  <a:lnTo>
                    <a:pt x="420" y="603"/>
                  </a:lnTo>
                  <a:lnTo>
                    <a:pt x="458" y="623"/>
                  </a:lnTo>
                  <a:lnTo>
                    <a:pt x="491" y="657"/>
                  </a:lnTo>
                  <a:lnTo>
                    <a:pt x="514" y="698"/>
                  </a:lnTo>
                  <a:lnTo>
                    <a:pt x="548" y="732"/>
                  </a:lnTo>
                  <a:lnTo>
                    <a:pt x="616" y="762"/>
                  </a:lnTo>
                  <a:lnTo>
                    <a:pt x="686" y="942"/>
                  </a:lnTo>
                  <a:lnTo>
                    <a:pt x="729" y="953"/>
                  </a:lnTo>
                  <a:lnTo>
                    <a:pt x="767" y="987"/>
                  </a:lnTo>
                  <a:lnTo>
                    <a:pt x="797" y="1078"/>
                  </a:lnTo>
                  <a:lnTo>
                    <a:pt x="840" y="1101"/>
                  </a:lnTo>
                  <a:lnTo>
                    <a:pt x="905" y="1064"/>
                  </a:lnTo>
                  <a:lnTo>
                    <a:pt x="985" y="973"/>
                  </a:lnTo>
                  <a:lnTo>
                    <a:pt x="969" y="918"/>
                  </a:lnTo>
                  <a:lnTo>
                    <a:pt x="1016" y="918"/>
                  </a:lnTo>
                  <a:lnTo>
                    <a:pt x="1076" y="861"/>
                  </a:lnTo>
                  <a:lnTo>
                    <a:pt x="1102" y="848"/>
                  </a:lnTo>
                  <a:lnTo>
                    <a:pt x="1140" y="793"/>
                  </a:lnTo>
                  <a:lnTo>
                    <a:pt x="1184" y="745"/>
                  </a:lnTo>
                  <a:lnTo>
                    <a:pt x="1217" y="689"/>
                  </a:lnTo>
                  <a:lnTo>
                    <a:pt x="1257" y="678"/>
                  </a:lnTo>
                  <a:lnTo>
                    <a:pt x="1275" y="634"/>
                  </a:lnTo>
                  <a:lnTo>
                    <a:pt x="1301" y="620"/>
                  </a:lnTo>
                  <a:lnTo>
                    <a:pt x="1311" y="515"/>
                  </a:lnTo>
                  <a:lnTo>
                    <a:pt x="1355" y="414"/>
                  </a:lnTo>
                  <a:lnTo>
                    <a:pt x="1442" y="325"/>
                  </a:lnTo>
                  <a:lnTo>
                    <a:pt x="1275" y="189"/>
                  </a:lnTo>
                  <a:lnTo>
                    <a:pt x="1069" y="67"/>
                  </a:lnTo>
                  <a:lnTo>
                    <a:pt x="1022" y="54"/>
                  </a:lnTo>
                  <a:lnTo>
                    <a:pt x="746" y="84"/>
                  </a:lnTo>
                  <a:lnTo>
                    <a:pt x="720" y="34"/>
                  </a:lnTo>
                  <a:lnTo>
                    <a:pt x="682" y="0"/>
                  </a:lnTo>
                  <a:lnTo>
                    <a:pt x="293" y="20"/>
                  </a:lnTo>
                  <a:lnTo>
                    <a:pt x="44" y="1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41"/>
            <p:cNvSpPr>
              <a:spLocks/>
            </p:cNvSpPr>
            <p:nvPr/>
          </p:nvSpPr>
          <p:spPr bwMode="auto">
            <a:xfrm>
              <a:off x="6098692" y="4466716"/>
              <a:ext cx="726019" cy="765647"/>
            </a:xfrm>
            <a:custGeom>
              <a:avLst/>
              <a:gdLst>
                <a:gd name="T0" fmla="*/ 3 w 1540"/>
                <a:gd name="T1" fmla="*/ 162 h 1623"/>
                <a:gd name="T2" fmla="*/ 14 w 1540"/>
                <a:gd name="T3" fmla="*/ 217 h 1623"/>
                <a:gd name="T4" fmla="*/ 71 w 1540"/>
                <a:gd name="T5" fmla="*/ 348 h 1623"/>
                <a:gd name="T6" fmla="*/ 132 w 1540"/>
                <a:gd name="T7" fmla="*/ 609 h 1623"/>
                <a:gd name="T8" fmla="*/ 158 w 1540"/>
                <a:gd name="T9" fmla="*/ 692 h 1623"/>
                <a:gd name="T10" fmla="*/ 182 w 1540"/>
                <a:gd name="T11" fmla="*/ 806 h 1623"/>
                <a:gd name="T12" fmla="*/ 218 w 1540"/>
                <a:gd name="T13" fmla="*/ 908 h 1623"/>
                <a:gd name="T14" fmla="*/ 259 w 1540"/>
                <a:gd name="T15" fmla="*/ 965 h 1623"/>
                <a:gd name="T16" fmla="*/ 270 w 1540"/>
                <a:gd name="T17" fmla="*/ 1020 h 1623"/>
                <a:gd name="T18" fmla="*/ 299 w 1540"/>
                <a:gd name="T19" fmla="*/ 1034 h 1623"/>
                <a:gd name="T20" fmla="*/ 303 w 1540"/>
                <a:gd name="T21" fmla="*/ 1067 h 1623"/>
                <a:gd name="T22" fmla="*/ 273 w 1540"/>
                <a:gd name="T23" fmla="*/ 1149 h 1623"/>
                <a:gd name="T24" fmla="*/ 262 w 1540"/>
                <a:gd name="T25" fmla="*/ 1234 h 1623"/>
                <a:gd name="T26" fmla="*/ 289 w 1540"/>
                <a:gd name="T27" fmla="*/ 1304 h 1623"/>
                <a:gd name="T28" fmla="*/ 293 w 1540"/>
                <a:gd name="T29" fmla="*/ 1393 h 1623"/>
                <a:gd name="T30" fmla="*/ 279 w 1540"/>
                <a:gd name="T31" fmla="*/ 1434 h 1623"/>
                <a:gd name="T32" fmla="*/ 293 w 1540"/>
                <a:gd name="T33" fmla="*/ 1448 h 1623"/>
                <a:gd name="T34" fmla="*/ 317 w 1540"/>
                <a:gd name="T35" fmla="*/ 1460 h 1623"/>
                <a:gd name="T36" fmla="*/ 326 w 1540"/>
                <a:gd name="T37" fmla="*/ 1515 h 1623"/>
                <a:gd name="T38" fmla="*/ 367 w 1540"/>
                <a:gd name="T39" fmla="*/ 1579 h 1623"/>
                <a:gd name="T40" fmla="*/ 390 w 1540"/>
                <a:gd name="T41" fmla="*/ 1603 h 1623"/>
                <a:gd name="T42" fmla="*/ 1214 w 1540"/>
                <a:gd name="T43" fmla="*/ 1562 h 1623"/>
                <a:gd name="T44" fmla="*/ 1217 w 1540"/>
                <a:gd name="T45" fmla="*/ 1610 h 1623"/>
                <a:gd name="T46" fmla="*/ 1258 w 1540"/>
                <a:gd name="T47" fmla="*/ 1623 h 1623"/>
                <a:gd name="T48" fmla="*/ 1264 w 1540"/>
                <a:gd name="T49" fmla="*/ 1552 h 1623"/>
                <a:gd name="T50" fmla="*/ 1237 w 1540"/>
                <a:gd name="T51" fmla="*/ 1478 h 1623"/>
                <a:gd name="T52" fmla="*/ 1258 w 1540"/>
                <a:gd name="T53" fmla="*/ 1451 h 1623"/>
                <a:gd name="T54" fmla="*/ 1432 w 1540"/>
                <a:gd name="T55" fmla="*/ 1468 h 1623"/>
                <a:gd name="T56" fmla="*/ 1419 w 1540"/>
                <a:gd name="T57" fmla="*/ 1365 h 1623"/>
                <a:gd name="T58" fmla="*/ 1456 w 1540"/>
                <a:gd name="T59" fmla="*/ 1203 h 1623"/>
                <a:gd name="T60" fmla="*/ 1479 w 1540"/>
                <a:gd name="T61" fmla="*/ 1132 h 1623"/>
                <a:gd name="T62" fmla="*/ 1473 w 1540"/>
                <a:gd name="T63" fmla="*/ 1087 h 1623"/>
                <a:gd name="T64" fmla="*/ 1540 w 1540"/>
                <a:gd name="T65" fmla="*/ 976 h 1623"/>
                <a:gd name="T66" fmla="*/ 1530 w 1540"/>
                <a:gd name="T67" fmla="*/ 948 h 1623"/>
                <a:gd name="T68" fmla="*/ 1499 w 1540"/>
                <a:gd name="T69" fmla="*/ 965 h 1623"/>
                <a:gd name="T70" fmla="*/ 1456 w 1540"/>
                <a:gd name="T71" fmla="*/ 942 h 1623"/>
                <a:gd name="T72" fmla="*/ 1426 w 1540"/>
                <a:gd name="T73" fmla="*/ 851 h 1623"/>
                <a:gd name="T74" fmla="*/ 1388 w 1540"/>
                <a:gd name="T75" fmla="*/ 817 h 1623"/>
                <a:gd name="T76" fmla="*/ 1345 w 1540"/>
                <a:gd name="T77" fmla="*/ 806 h 1623"/>
                <a:gd name="T78" fmla="*/ 1275 w 1540"/>
                <a:gd name="T79" fmla="*/ 626 h 1623"/>
                <a:gd name="T80" fmla="*/ 1207 w 1540"/>
                <a:gd name="T81" fmla="*/ 596 h 1623"/>
                <a:gd name="T82" fmla="*/ 1173 w 1540"/>
                <a:gd name="T83" fmla="*/ 562 h 1623"/>
                <a:gd name="T84" fmla="*/ 1150 w 1540"/>
                <a:gd name="T85" fmla="*/ 521 h 1623"/>
                <a:gd name="T86" fmla="*/ 1117 w 1540"/>
                <a:gd name="T87" fmla="*/ 487 h 1623"/>
                <a:gd name="T88" fmla="*/ 1079 w 1540"/>
                <a:gd name="T89" fmla="*/ 467 h 1623"/>
                <a:gd name="T90" fmla="*/ 1043 w 1540"/>
                <a:gd name="T91" fmla="*/ 420 h 1623"/>
                <a:gd name="T92" fmla="*/ 991 w 1540"/>
                <a:gd name="T93" fmla="*/ 382 h 1623"/>
                <a:gd name="T94" fmla="*/ 918 w 1540"/>
                <a:gd name="T95" fmla="*/ 351 h 1623"/>
                <a:gd name="T96" fmla="*/ 911 w 1540"/>
                <a:gd name="T97" fmla="*/ 331 h 1623"/>
                <a:gd name="T98" fmla="*/ 871 w 1540"/>
                <a:gd name="T99" fmla="*/ 281 h 1623"/>
                <a:gd name="T100" fmla="*/ 861 w 1540"/>
                <a:gd name="T101" fmla="*/ 257 h 1623"/>
                <a:gd name="T102" fmla="*/ 807 w 1540"/>
                <a:gd name="T103" fmla="*/ 172 h 1623"/>
                <a:gd name="T104" fmla="*/ 750 w 1540"/>
                <a:gd name="T105" fmla="*/ 176 h 1623"/>
                <a:gd name="T106" fmla="*/ 686 w 1540"/>
                <a:gd name="T107" fmla="*/ 135 h 1623"/>
                <a:gd name="T108" fmla="*/ 666 w 1540"/>
                <a:gd name="T109" fmla="*/ 115 h 1623"/>
                <a:gd name="T110" fmla="*/ 659 w 1540"/>
                <a:gd name="T111" fmla="*/ 84 h 1623"/>
                <a:gd name="T112" fmla="*/ 673 w 1540"/>
                <a:gd name="T113" fmla="*/ 53 h 1623"/>
                <a:gd name="T114" fmla="*/ 709 w 1540"/>
                <a:gd name="T115" fmla="*/ 37 h 1623"/>
                <a:gd name="T116" fmla="*/ 706 w 1540"/>
                <a:gd name="T117" fmla="*/ 0 h 1623"/>
                <a:gd name="T118" fmla="*/ 679 w 1540"/>
                <a:gd name="T119" fmla="*/ 6 h 1623"/>
                <a:gd name="T120" fmla="*/ 0 w 1540"/>
                <a:gd name="T121" fmla="*/ 91 h 1623"/>
                <a:gd name="T122" fmla="*/ 3 w 1540"/>
                <a:gd name="T123" fmla="*/ 162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40" h="1623">
                  <a:moveTo>
                    <a:pt x="3" y="162"/>
                  </a:moveTo>
                  <a:lnTo>
                    <a:pt x="14" y="217"/>
                  </a:lnTo>
                  <a:lnTo>
                    <a:pt x="71" y="348"/>
                  </a:lnTo>
                  <a:lnTo>
                    <a:pt x="132" y="609"/>
                  </a:lnTo>
                  <a:lnTo>
                    <a:pt x="158" y="692"/>
                  </a:lnTo>
                  <a:lnTo>
                    <a:pt x="182" y="806"/>
                  </a:lnTo>
                  <a:lnTo>
                    <a:pt x="218" y="908"/>
                  </a:lnTo>
                  <a:lnTo>
                    <a:pt x="259" y="965"/>
                  </a:lnTo>
                  <a:lnTo>
                    <a:pt x="270" y="1020"/>
                  </a:lnTo>
                  <a:lnTo>
                    <a:pt x="299" y="1034"/>
                  </a:lnTo>
                  <a:lnTo>
                    <a:pt x="303" y="1067"/>
                  </a:lnTo>
                  <a:lnTo>
                    <a:pt x="273" y="1149"/>
                  </a:lnTo>
                  <a:lnTo>
                    <a:pt x="262" y="1234"/>
                  </a:lnTo>
                  <a:lnTo>
                    <a:pt x="289" y="1304"/>
                  </a:lnTo>
                  <a:lnTo>
                    <a:pt x="293" y="1393"/>
                  </a:lnTo>
                  <a:lnTo>
                    <a:pt x="279" y="1434"/>
                  </a:lnTo>
                  <a:lnTo>
                    <a:pt x="293" y="1448"/>
                  </a:lnTo>
                  <a:lnTo>
                    <a:pt x="317" y="1460"/>
                  </a:lnTo>
                  <a:lnTo>
                    <a:pt x="326" y="1515"/>
                  </a:lnTo>
                  <a:lnTo>
                    <a:pt x="367" y="1579"/>
                  </a:lnTo>
                  <a:lnTo>
                    <a:pt x="390" y="1603"/>
                  </a:lnTo>
                  <a:lnTo>
                    <a:pt x="1214" y="1562"/>
                  </a:lnTo>
                  <a:lnTo>
                    <a:pt x="1217" y="1610"/>
                  </a:lnTo>
                  <a:lnTo>
                    <a:pt x="1258" y="1623"/>
                  </a:lnTo>
                  <a:lnTo>
                    <a:pt x="1264" y="1552"/>
                  </a:lnTo>
                  <a:lnTo>
                    <a:pt x="1237" y="1478"/>
                  </a:lnTo>
                  <a:lnTo>
                    <a:pt x="1258" y="1451"/>
                  </a:lnTo>
                  <a:lnTo>
                    <a:pt x="1432" y="1468"/>
                  </a:lnTo>
                  <a:lnTo>
                    <a:pt x="1419" y="1365"/>
                  </a:lnTo>
                  <a:lnTo>
                    <a:pt x="1456" y="1203"/>
                  </a:lnTo>
                  <a:lnTo>
                    <a:pt x="1479" y="1132"/>
                  </a:lnTo>
                  <a:lnTo>
                    <a:pt x="1473" y="1087"/>
                  </a:lnTo>
                  <a:lnTo>
                    <a:pt x="1540" y="976"/>
                  </a:lnTo>
                  <a:lnTo>
                    <a:pt x="1530" y="948"/>
                  </a:lnTo>
                  <a:lnTo>
                    <a:pt x="1499" y="965"/>
                  </a:lnTo>
                  <a:lnTo>
                    <a:pt x="1456" y="942"/>
                  </a:lnTo>
                  <a:lnTo>
                    <a:pt x="1426" y="851"/>
                  </a:lnTo>
                  <a:lnTo>
                    <a:pt x="1388" y="817"/>
                  </a:lnTo>
                  <a:lnTo>
                    <a:pt x="1345" y="806"/>
                  </a:lnTo>
                  <a:lnTo>
                    <a:pt x="1275" y="626"/>
                  </a:lnTo>
                  <a:lnTo>
                    <a:pt x="1207" y="596"/>
                  </a:lnTo>
                  <a:lnTo>
                    <a:pt x="1173" y="562"/>
                  </a:lnTo>
                  <a:lnTo>
                    <a:pt x="1150" y="521"/>
                  </a:lnTo>
                  <a:lnTo>
                    <a:pt x="1117" y="487"/>
                  </a:lnTo>
                  <a:lnTo>
                    <a:pt x="1079" y="467"/>
                  </a:lnTo>
                  <a:lnTo>
                    <a:pt x="1043" y="420"/>
                  </a:lnTo>
                  <a:lnTo>
                    <a:pt x="991" y="382"/>
                  </a:lnTo>
                  <a:lnTo>
                    <a:pt x="918" y="351"/>
                  </a:lnTo>
                  <a:lnTo>
                    <a:pt x="911" y="331"/>
                  </a:lnTo>
                  <a:lnTo>
                    <a:pt x="871" y="281"/>
                  </a:lnTo>
                  <a:lnTo>
                    <a:pt x="861" y="257"/>
                  </a:lnTo>
                  <a:lnTo>
                    <a:pt x="807" y="172"/>
                  </a:lnTo>
                  <a:lnTo>
                    <a:pt x="750" y="176"/>
                  </a:lnTo>
                  <a:lnTo>
                    <a:pt x="686" y="135"/>
                  </a:lnTo>
                  <a:lnTo>
                    <a:pt x="666" y="115"/>
                  </a:lnTo>
                  <a:lnTo>
                    <a:pt x="659" y="84"/>
                  </a:lnTo>
                  <a:lnTo>
                    <a:pt x="673" y="53"/>
                  </a:lnTo>
                  <a:lnTo>
                    <a:pt x="709" y="37"/>
                  </a:lnTo>
                  <a:lnTo>
                    <a:pt x="706" y="0"/>
                  </a:lnTo>
                  <a:lnTo>
                    <a:pt x="679" y="6"/>
                  </a:lnTo>
                  <a:lnTo>
                    <a:pt x="0" y="91"/>
                  </a:lnTo>
                  <a:lnTo>
                    <a:pt x="3" y="16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5873669" y="5150278"/>
              <a:ext cx="1228431" cy="939721"/>
            </a:xfrm>
            <a:custGeom>
              <a:avLst/>
              <a:gdLst>
                <a:gd name="T0" fmla="*/ 2565 w 2605"/>
                <a:gd name="T1" fmla="*/ 1301 h 1990"/>
                <a:gd name="T2" fmla="*/ 2343 w 2605"/>
                <a:gd name="T3" fmla="*/ 936 h 1990"/>
                <a:gd name="T4" fmla="*/ 2326 w 2605"/>
                <a:gd name="T5" fmla="*/ 773 h 1990"/>
                <a:gd name="T6" fmla="*/ 2235 w 2605"/>
                <a:gd name="T7" fmla="*/ 661 h 1990"/>
                <a:gd name="T8" fmla="*/ 2011 w 2605"/>
                <a:gd name="T9" fmla="*/ 315 h 1990"/>
                <a:gd name="T10" fmla="*/ 1912 w 2605"/>
                <a:gd name="T11" fmla="*/ 17 h 1990"/>
                <a:gd name="T12" fmla="*/ 1714 w 2605"/>
                <a:gd name="T13" fmla="*/ 27 h 1990"/>
                <a:gd name="T14" fmla="*/ 1735 w 2605"/>
                <a:gd name="T15" fmla="*/ 172 h 1990"/>
                <a:gd name="T16" fmla="*/ 1691 w 2605"/>
                <a:gd name="T17" fmla="*/ 111 h 1990"/>
                <a:gd name="T18" fmla="*/ 844 w 2605"/>
                <a:gd name="T19" fmla="*/ 128 h 1990"/>
                <a:gd name="T20" fmla="*/ 6 w 2605"/>
                <a:gd name="T21" fmla="*/ 145 h 1990"/>
                <a:gd name="T22" fmla="*/ 30 w 2605"/>
                <a:gd name="T23" fmla="*/ 227 h 1990"/>
                <a:gd name="T24" fmla="*/ 77 w 2605"/>
                <a:gd name="T25" fmla="*/ 389 h 1990"/>
                <a:gd name="T26" fmla="*/ 232 w 2605"/>
                <a:gd name="T27" fmla="*/ 345 h 1990"/>
                <a:gd name="T28" fmla="*/ 524 w 2605"/>
                <a:gd name="T29" fmla="*/ 356 h 1990"/>
                <a:gd name="T30" fmla="*/ 682 w 2605"/>
                <a:gd name="T31" fmla="*/ 444 h 1990"/>
                <a:gd name="T32" fmla="*/ 756 w 2605"/>
                <a:gd name="T33" fmla="*/ 495 h 1990"/>
                <a:gd name="T34" fmla="*/ 813 w 2605"/>
                <a:gd name="T35" fmla="*/ 518 h 1990"/>
                <a:gd name="T36" fmla="*/ 938 w 2605"/>
                <a:gd name="T37" fmla="*/ 487 h 1990"/>
                <a:gd name="T38" fmla="*/ 1048 w 2605"/>
                <a:gd name="T39" fmla="*/ 430 h 1990"/>
                <a:gd name="T40" fmla="*/ 1042 w 2605"/>
                <a:gd name="T41" fmla="*/ 397 h 1990"/>
                <a:gd name="T42" fmla="*/ 1112 w 2605"/>
                <a:gd name="T43" fmla="*/ 352 h 1990"/>
                <a:gd name="T44" fmla="*/ 1271 w 2605"/>
                <a:gd name="T45" fmla="*/ 400 h 1990"/>
                <a:gd name="T46" fmla="*/ 1355 w 2605"/>
                <a:gd name="T47" fmla="*/ 475 h 1990"/>
                <a:gd name="T48" fmla="*/ 1429 w 2605"/>
                <a:gd name="T49" fmla="*/ 559 h 1990"/>
                <a:gd name="T50" fmla="*/ 1570 w 2605"/>
                <a:gd name="T51" fmla="*/ 634 h 1990"/>
                <a:gd name="T52" fmla="*/ 1644 w 2605"/>
                <a:gd name="T53" fmla="*/ 745 h 1990"/>
                <a:gd name="T54" fmla="*/ 1620 w 2605"/>
                <a:gd name="T55" fmla="*/ 976 h 1990"/>
                <a:gd name="T56" fmla="*/ 1674 w 2605"/>
                <a:gd name="T57" fmla="*/ 1170 h 1990"/>
                <a:gd name="T58" fmla="*/ 1711 w 2605"/>
                <a:gd name="T59" fmla="*/ 1087 h 1990"/>
                <a:gd name="T60" fmla="*/ 1664 w 2605"/>
                <a:gd name="T61" fmla="*/ 1061 h 1990"/>
                <a:gd name="T62" fmla="*/ 1765 w 2605"/>
                <a:gd name="T63" fmla="*/ 1064 h 1990"/>
                <a:gd name="T64" fmla="*/ 1714 w 2605"/>
                <a:gd name="T65" fmla="*/ 1183 h 1990"/>
                <a:gd name="T66" fmla="*/ 1782 w 2605"/>
                <a:gd name="T67" fmla="*/ 1335 h 1990"/>
                <a:gd name="T68" fmla="*/ 1876 w 2605"/>
                <a:gd name="T69" fmla="*/ 1484 h 1990"/>
                <a:gd name="T70" fmla="*/ 1940 w 2605"/>
                <a:gd name="T71" fmla="*/ 1573 h 1990"/>
                <a:gd name="T72" fmla="*/ 1997 w 2605"/>
                <a:gd name="T73" fmla="*/ 1556 h 1990"/>
                <a:gd name="T74" fmla="*/ 2047 w 2605"/>
                <a:gd name="T75" fmla="*/ 1681 h 1990"/>
                <a:gd name="T76" fmla="*/ 2111 w 2605"/>
                <a:gd name="T77" fmla="*/ 1732 h 1990"/>
                <a:gd name="T78" fmla="*/ 2232 w 2605"/>
                <a:gd name="T79" fmla="*/ 1776 h 1990"/>
                <a:gd name="T80" fmla="*/ 2303 w 2605"/>
                <a:gd name="T81" fmla="*/ 1915 h 1990"/>
                <a:gd name="T82" fmla="*/ 2326 w 2605"/>
                <a:gd name="T83" fmla="*/ 1979 h 1990"/>
                <a:gd name="T84" fmla="*/ 2384 w 2605"/>
                <a:gd name="T85" fmla="*/ 1973 h 1990"/>
                <a:gd name="T86" fmla="*/ 2470 w 2605"/>
                <a:gd name="T87" fmla="*/ 1942 h 1990"/>
                <a:gd name="T88" fmla="*/ 2569 w 2605"/>
                <a:gd name="T89" fmla="*/ 1868 h 1990"/>
                <a:gd name="T90" fmla="*/ 2555 w 2605"/>
                <a:gd name="T91" fmla="*/ 1793 h 1990"/>
                <a:gd name="T92" fmla="*/ 2558 w 2605"/>
                <a:gd name="T93" fmla="*/ 1732 h 1990"/>
                <a:gd name="T94" fmla="*/ 2605 w 2605"/>
                <a:gd name="T95" fmla="*/ 1651 h 1990"/>
                <a:gd name="T96" fmla="*/ 2585 w 2605"/>
                <a:gd name="T97" fmla="*/ 1426 h 1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05" h="1990">
                  <a:moveTo>
                    <a:pt x="2585" y="1426"/>
                  </a:moveTo>
                  <a:lnTo>
                    <a:pt x="2565" y="1301"/>
                  </a:lnTo>
                  <a:lnTo>
                    <a:pt x="2390" y="983"/>
                  </a:lnTo>
                  <a:lnTo>
                    <a:pt x="2343" y="936"/>
                  </a:lnTo>
                  <a:lnTo>
                    <a:pt x="2296" y="814"/>
                  </a:lnTo>
                  <a:lnTo>
                    <a:pt x="2326" y="773"/>
                  </a:lnTo>
                  <a:lnTo>
                    <a:pt x="2303" y="722"/>
                  </a:lnTo>
                  <a:lnTo>
                    <a:pt x="2235" y="661"/>
                  </a:lnTo>
                  <a:lnTo>
                    <a:pt x="2158" y="569"/>
                  </a:lnTo>
                  <a:lnTo>
                    <a:pt x="2011" y="315"/>
                  </a:lnTo>
                  <a:lnTo>
                    <a:pt x="1946" y="156"/>
                  </a:lnTo>
                  <a:lnTo>
                    <a:pt x="1912" y="17"/>
                  </a:lnTo>
                  <a:lnTo>
                    <a:pt x="1735" y="0"/>
                  </a:lnTo>
                  <a:lnTo>
                    <a:pt x="1714" y="27"/>
                  </a:lnTo>
                  <a:lnTo>
                    <a:pt x="1741" y="101"/>
                  </a:lnTo>
                  <a:lnTo>
                    <a:pt x="1735" y="172"/>
                  </a:lnTo>
                  <a:lnTo>
                    <a:pt x="1694" y="159"/>
                  </a:lnTo>
                  <a:lnTo>
                    <a:pt x="1691" y="111"/>
                  </a:lnTo>
                  <a:lnTo>
                    <a:pt x="867" y="152"/>
                  </a:lnTo>
                  <a:lnTo>
                    <a:pt x="844" y="128"/>
                  </a:lnTo>
                  <a:lnTo>
                    <a:pt x="803" y="64"/>
                  </a:lnTo>
                  <a:lnTo>
                    <a:pt x="6" y="145"/>
                  </a:lnTo>
                  <a:lnTo>
                    <a:pt x="0" y="197"/>
                  </a:lnTo>
                  <a:lnTo>
                    <a:pt x="30" y="227"/>
                  </a:lnTo>
                  <a:lnTo>
                    <a:pt x="74" y="261"/>
                  </a:lnTo>
                  <a:lnTo>
                    <a:pt x="77" y="389"/>
                  </a:lnTo>
                  <a:lnTo>
                    <a:pt x="134" y="379"/>
                  </a:lnTo>
                  <a:lnTo>
                    <a:pt x="232" y="345"/>
                  </a:lnTo>
                  <a:lnTo>
                    <a:pt x="400" y="328"/>
                  </a:lnTo>
                  <a:lnTo>
                    <a:pt x="524" y="356"/>
                  </a:lnTo>
                  <a:lnTo>
                    <a:pt x="656" y="420"/>
                  </a:lnTo>
                  <a:lnTo>
                    <a:pt x="682" y="444"/>
                  </a:lnTo>
                  <a:lnTo>
                    <a:pt x="733" y="464"/>
                  </a:lnTo>
                  <a:lnTo>
                    <a:pt x="756" y="495"/>
                  </a:lnTo>
                  <a:lnTo>
                    <a:pt x="763" y="539"/>
                  </a:lnTo>
                  <a:lnTo>
                    <a:pt x="813" y="518"/>
                  </a:lnTo>
                  <a:lnTo>
                    <a:pt x="880" y="518"/>
                  </a:lnTo>
                  <a:lnTo>
                    <a:pt x="938" y="487"/>
                  </a:lnTo>
                  <a:lnTo>
                    <a:pt x="998" y="426"/>
                  </a:lnTo>
                  <a:lnTo>
                    <a:pt x="1048" y="430"/>
                  </a:lnTo>
                  <a:lnTo>
                    <a:pt x="1056" y="414"/>
                  </a:lnTo>
                  <a:lnTo>
                    <a:pt x="1042" y="397"/>
                  </a:lnTo>
                  <a:lnTo>
                    <a:pt x="1045" y="366"/>
                  </a:lnTo>
                  <a:lnTo>
                    <a:pt x="1112" y="352"/>
                  </a:lnTo>
                  <a:lnTo>
                    <a:pt x="1153" y="352"/>
                  </a:lnTo>
                  <a:lnTo>
                    <a:pt x="1271" y="400"/>
                  </a:lnTo>
                  <a:lnTo>
                    <a:pt x="1311" y="461"/>
                  </a:lnTo>
                  <a:lnTo>
                    <a:pt x="1355" y="475"/>
                  </a:lnTo>
                  <a:lnTo>
                    <a:pt x="1374" y="531"/>
                  </a:lnTo>
                  <a:lnTo>
                    <a:pt x="1429" y="559"/>
                  </a:lnTo>
                  <a:lnTo>
                    <a:pt x="1456" y="600"/>
                  </a:lnTo>
                  <a:lnTo>
                    <a:pt x="1570" y="634"/>
                  </a:lnTo>
                  <a:lnTo>
                    <a:pt x="1594" y="684"/>
                  </a:lnTo>
                  <a:lnTo>
                    <a:pt x="1644" y="745"/>
                  </a:lnTo>
                  <a:lnTo>
                    <a:pt x="1644" y="901"/>
                  </a:lnTo>
                  <a:lnTo>
                    <a:pt x="1620" y="976"/>
                  </a:lnTo>
                  <a:lnTo>
                    <a:pt x="1623" y="1023"/>
                  </a:lnTo>
                  <a:lnTo>
                    <a:pt x="1674" y="1170"/>
                  </a:lnTo>
                  <a:lnTo>
                    <a:pt x="1688" y="1162"/>
                  </a:lnTo>
                  <a:lnTo>
                    <a:pt x="1711" y="1087"/>
                  </a:lnTo>
                  <a:lnTo>
                    <a:pt x="1671" y="1071"/>
                  </a:lnTo>
                  <a:lnTo>
                    <a:pt x="1664" y="1061"/>
                  </a:lnTo>
                  <a:lnTo>
                    <a:pt x="1691" y="1051"/>
                  </a:lnTo>
                  <a:lnTo>
                    <a:pt x="1765" y="1064"/>
                  </a:lnTo>
                  <a:lnTo>
                    <a:pt x="1768" y="1092"/>
                  </a:lnTo>
                  <a:lnTo>
                    <a:pt x="1714" y="1183"/>
                  </a:lnTo>
                  <a:lnTo>
                    <a:pt x="1681" y="1223"/>
                  </a:lnTo>
                  <a:lnTo>
                    <a:pt x="1782" y="1335"/>
                  </a:lnTo>
                  <a:lnTo>
                    <a:pt x="1829" y="1423"/>
                  </a:lnTo>
                  <a:lnTo>
                    <a:pt x="1876" y="1484"/>
                  </a:lnTo>
                  <a:lnTo>
                    <a:pt x="1909" y="1570"/>
                  </a:lnTo>
                  <a:lnTo>
                    <a:pt x="1940" y="1573"/>
                  </a:lnTo>
                  <a:lnTo>
                    <a:pt x="1967" y="1539"/>
                  </a:lnTo>
                  <a:lnTo>
                    <a:pt x="1997" y="1556"/>
                  </a:lnTo>
                  <a:lnTo>
                    <a:pt x="2037" y="1623"/>
                  </a:lnTo>
                  <a:lnTo>
                    <a:pt x="2047" y="1681"/>
                  </a:lnTo>
                  <a:lnTo>
                    <a:pt x="2097" y="1753"/>
                  </a:lnTo>
                  <a:lnTo>
                    <a:pt x="2111" y="1732"/>
                  </a:lnTo>
                  <a:lnTo>
                    <a:pt x="2175" y="1739"/>
                  </a:lnTo>
                  <a:lnTo>
                    <a:pt x="2232" y="1776"/>
                  </a:lnTo>
                  <a:lnTo>
                    <a:pt x="2290" y="1861"/>
                  </a:lnTo>
                  <a:lnTo>
                    <a:pt x="2303" y="1915"/>
                  </a:lnTo>
                  <a:lnTo>
                    <a:pt x="2306" y="1962"/>
                  </a:lnTo>
                  <a:lnTo>
                    <a:pt x="2326" y="1979"/>
                  </a:lnTo>
                  <a:lnTo>
                    <a:pt x="2346" y="1990"/>
                  </a:lnTo>
                  <a:lnTo>
                    <a:pt x="2384" y="1973"/>
                  </a:lnTo>
                  <a:lnTo>
                    <a:pt x="2411" y="1946"/>
                  </a:lnTo>
                  <a:lnTo>
                    <a:pt x="2470" y="1942"/>
                  </a:lnTo>
                  <a:lnTo>
                    <a:pt x="2525" y="1918"/>
                  </a:lnTo>
                  <a:lnTo>
                    <a:pt x="2569" y="1868"/>
                  </a:lnTo>
                  <a:lnTo>
                    <a:pt x="2558" y="1834"/>
                  </a:lnTo>
                  <a:lnTo>
                    <a:pt x="2555" y="1793"/>
                  </a:lnTo>
                  <a:lnTo>
                    <a:pt x="2565" y="1762"/>
                  </a:lnTo>
                  <a:lnTo>
                    <a:pt x="2558" y="1732"/>
                  </a:lnTo>
                  <a:lnTo>
                    <a:pt x="2599" y="1709"/>
                  </a:lnTo>
                  <a:lnTo>
                    <a:pt x="2605" y="1651"/>
                  </a:lnTo>
                  <a:lnTo>
                    <a:pt x="2596" y="1623"/>
                  </a:lnTo>
                  <a:lnTo>
                    <a:pt x="2585" y="142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6976142" y="5990932"/>
              <a:ext cx="127372" cy="172660"/>
            </a:xfrm>
            <a:custGeom>
              <a:avLst/>
              <a:gdLst>
                <a:gd name="T0" fmla="*/ 268 w 271"/>
                <a:gd name="T1" fmla="*/ 58 h 364"/>
                <a:gd name="T2" fmla="*/ 271 w 271"/>
                <a:gd name="T3" fmla="*/ 0 h 364"/>
                <a:gd name="T4" fmla="*/ 259 w 271"/>
                <a:gd name="T5" fmla="*/ 11 h 364"/>
                <a:gd name="T6" fmla="*/ 218 w 271"/>
                <a:gd name="T7" fmla="*/ 133 h 364"/>
                <a:gd name="T8" fmla="*/ 168 w 271"/>
                <a:gd name="T9" fmla="*/ 221 h 364"/>
                <a:gd name="T10" fmla="*/ 97 w 271"/>
                <a:gd name="T11" fmla="*/ 289 h 364"/>
                <a:gd name="T12" fmla="*/ 0 w 271"/>
                <a:gd name="T13" fmla="*/ 347 h 364"/>
                <a:gd name="T14" fmla="*/ 19 w 271"/>
                <a:gd name="T15" fmla="*/ 364 h 364"/>
                <a:gd name="T16" fmla="*/ 151 w 271"/>
                <a:gd name="T17" fmla="*/ 258 h 364"/>
                <a:gd name="T18" fmla="*/ 212 w 271"/>
                <a:gd name="T19" fmla="*/ 194 h 364"/>
                <a:gd name="T20" fmla="*/ 268 w 271"/>
                <a:gd name="T21" fmla="*/ 5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364">
                  <a:moveTo>
                    <a:pt x="268" y="58"/>
                  </a:moveTo>
                  <a:lnTo>
                    <a:pt x="271" y="0"/>
                  </a:lnTo>
                  <a:lnTo>
                    <a:pt x="259" y="11"/>
                  </a:lnTo>
                  <a:lnTo>
                    <a:pt x="218" y="133"/>
                  </a:lnTo>
                  <a:lnTo>
                    <a:pt x="168" y="221"/>
                  </a:lnTo>
                  <a:lnTo>
                    <a:pt x="97" y="289"/>
                  </a:lnTo>
                  <a:lnTo>
                    <a:pt x="0" y="347"/>
                  </a:lnTo>
                  <a:lnTo>
                    <a:pt x="19" y="364"/>
                  </a:lnTo>
                  <a:lnTo>
                    <a:pt x="151" y="258"/>
                  </a:lnTo>
                  <a:lnTo>
                    <a:pt x="212" y="194"/>
                  </a:lnTo>
                  <a:lnTo>
                    <a:pt x="268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6870000" y="6155100"/>
              <a:ext cx="84915" cy="45288"/>
            </a:xfrm>
            <a:custGeom>
              <a:avLst/>
              <a:gdLst>
                <a:gd name="T0" fmla="*/ 124 w 179"/>
                <a:gd name="T1" fmla="*/ 0 h 95"/>
                <a:gd name="T2" fmla="*/ 85 w 179"/>
                <a:gd name="T3" fmla="*/ 27 h 95"/>
                <a:gd name="T4" fmla="*/ 61 w 179"/>
                <a:gd name="T5" fmla="*/ 67 h 95"/>
                <a:gd name="T6" fmla="*/ 0 w 179"/>
                <a:gd name="T7" fmla="*/ 81 h 95"/>
                <a:gd name="T8" fmla="*/ 17 w 179"/>
                <a:gd name="T9" fmla="*/ 95 h 95"/>
                <a:gd name="T10" fmla="*/ 54 w 179"/>
                <a:gd name="T11" fmla="*/ 75 h 95"/>
                <a:gd name="T12" fmla="*/ 179 w 179"/>
                <a:gd name="T13" fmla="*/ 30 h 95"/>
                <a:gd name="T14" fmla="*/ 171 w 179"/>
                <a:gd name="T15" fmla="*/ 13 h 95"/>
                <a:gd name="T16" fmla="*/ 145 w 179"/>
                <a:gd name="T17" fmla="*/ 10 h 95"/>
                <a:gd name="T18" fmla="*/ 124 w 179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95">
                  <a:moveTo>
                    <a:pt x="124" y="0"/>
                  </a:moveTo>
                  <a:lnTo>
                    <a:pt x="85" y="27"/>
                  </a:lnTo>
                  <a:lnTo>
                    <a:pt x="61" y="67"/>
                  </a:lnTo>
                  <a:lnTo>
                    <a:pt x="0" y="81"/>
                  </a:lnTo>
                  <a:lnTo>
                    <a:pt x="17" y="95"/>
                  </a:lnTo>
                  <a:lnTo>
                    <a:pt x="54" y="75"/>
                  </a:lnTo>
                  <a:lnTo>
                    <a:pt x="179" y="30"/>
                  </a:lnTo>
                  <a:lnTo>
                    <a:pt x="171" y="13"/>
                  </a:lnTo>
                  <a:lnTo>
                    <a:pt x="145" y="1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47"/>
            <p:cNvSpPr>
              <a:spLocks/>
            </p:cNvSpPr>
            <p:nvPr/>
          </p:nvSpPr>
          <p:spPr bwMode="auto">
            <a:xfrm>
              <a:off x="5538256" y="3787399"/>
              <a:ext cx="985009" cy="506657"/>
            </a:xfrm>
            <a:custGeom>
              <a:avLst/>
              <a:gdLst>
                <a:gd name="T0" fmla="*/ 1722 w 2089"/>
                <a:gd name="T1" fmla="*/ 103 h 1075"/>
                <a:gd name="T2" fmla="*/ 1654 w 2089"/>
                <a:gd name="T3" fmla="*/ 123 h 1075"/>
                <a:gd name="T4" fmla="*/ 1563 w 2089"/>
                <a:gd name="T5" fmla="*/ 136 h 1075"/>
                <a:gd name="T6" fmla="*/ 1504 w 2089"/>
                <a:gd name="T7" fmla="*/ 106 h 1075"/>
                <a:gd name="T8" fmla="*/ 1378 w 2089"/>
                <a:gd name="T9" fmla="*/ 28 h 1075"/>
                <a:gd name="T10" fmla="*/ 1291 w 2089"/>
                <a:gd name="T11" fmla="*/ 14 h 1075"/>
                <a:gd name="T12" fmla="*/ 1217 w 2089"/>
                <a:gd name="T13" fmla="*/ 55 h 1075"/>
                <a:gd name="T14" fmla="*/ 1244 w 2089"/>
                <a:gd name="T15" fmla="*/ 109 h 1075"/>
                <a:gd name="T16" fmla="*/ 1137 w 2089"/>
                <a:gd name="T17" fmla="*/ 170 h 1075"/>
                <a:gd name="T18" fmla="*/ 1083 w 2089"/>
                <a:gd name="T19" fmla="*/ 252 h 1075"/>
                <a:gd name="T20" fmla="*/ 958 w 2089"/>
                <a:gd name="T21" fmla="*/ 374 h 1075"/>
                <a:gd name="T22" fmla="*/ 952 w 2089"/>
                <a:gd name="T23" fmla="*/ 445 h 1075"/>
                <a:gd name="T24" fmla="*/ 858 w 2089"/>
                <a:gd name="T25" fmla="*/ 417 h 1075"/>
                <a:gd name="T26" fmla="*/ 793 w 2089"/>
                <a:gd name="T27" fmla="*/ 513 h 1075"/>
                <a:gd name="T28" fmla="*/ 746 w 2089"/>
                <a:gd name="T29" fmla="*/ 503 h 1075"/>
                <a:gd name="T30" fmla="*/ 666 w 2089"/>
                <a:gd name="T31" fmla="*/ 503 h 1075"/>
                <a:gd name="T32" fmla="*/ 608 w 2089"/>
                <a:gd name="T33" fmla="*/ 540 h 1075"/>
                <a:gd name="T34" fmla="*/ 431 w 2089"/>
                <a:gd name="T35" fmla="*/ 533 h 1075"/>
                <a:gd name="T36" fmla="*/ 367 w 2089"/>
                <a:gd name="T37" fmla="*/ 614 h 1075"/>
                <a:gd name="T38" fmla="*/ 356 w 2089"/>
                <a:gd name="T39" fmla="*/ 662 h 1075"/>
                <a:gd name="T40" fmla="*/ 343 w 2089"/>
                <a:gd name="T41" fmla="*/ 700 h 1075"/>
                <a:gd name="T42" fmla="*/ 269 w 2089"/>
                <a:gd name="T43" fmla="*/ 736 h 1075"/>
                <a:gd name="T44" fmla="*/ 286 w 2089"/>
                <a:gd name="T45" fmla="*/ 811 h 1075"/>
                <a:gd name="T46" fmla="*/ 266 w 2089"/>
                <a:gd name="T47" fmla="*/ 852 h 1075"/>
                <a:gd name="T48" fmla="*/ 128 w 2089"/>
                <a:gd name="T49" fmla="*/ 822 h 1075"/>
                <a:gd name="T50" fmla="*/ 78 w 2089"/>
                <a:gd name="T51" fmla="*/ 883 h 1075"/>
                <a:gd name="T52" fmla="*/ 91 w 2089"/>
                <a:gd name="T53" fmla="*/ 953 h 1075"/>
                <a:gd name="T54" fmla="*/ 50 w 2089"/>
                <a:gd name="T55" fmla="*/ 1025 h 1075"/>
                <a:gd name="T56" fmla="*/ 0 w 2089"/>
                <a:gd name="T57" fmla="*/ 1075 h 1075"/>
                <a:gd name="T58" fmla="*/ 420 w 2089"/>
                <a:gd name="T59" fmla="*/ 991 h 1075"/>
                <a:gd name="T60" fmla="*/ 1664 w 2089"/>
                <a:gd name="T61" fmla="*/ 872 h 1075"/>
                <a:gd name="T62" fmla="*/ 1866 w 2089"/>
                <a:gd name="T63" fmla="*/ 723 h 1075"/>
                <a:gd name="T64" fmla="*/ 2089 w 2089"/>
                <a:gd name="T65" fmla="*/ 499 h 1075"/>
                <a:gd name="T66" fmla="*/ 1943 w 2089"/>
                <a:gd name="T67" fmla="*/ 353 h 1075"/>
                <a:gd name="T68" fmla="*/ 1890 w 2089"/>
                <a:gd name="T69" fmla="*/ 292 h 1075"/>
                <a:gd name="T70" fmla="*/ 1873 w 2089"/>
                <a:gd name="T71" fmla="*/ 177 h 1075"/>
                <a:gd name="T72" fmla="*/ 1778 w 2089"/>
                <a:gd name="T73" fmla="*/ 83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89" h="1075">
                  <a:moveTo>
                    <a:pt x="1752" y="83"/>
                  </a:moveTo>
                  <a:lnTo>
                    <a:pt x="1722" y="103"/>
                  </a:lnTo>
                  <a:lnTo>
                    <a:pt x="1678" y="144"/>
                  </a:lnTo>
                  <a:lnTo>
                    <a:pt x="1654" y="123"/>
                  </a:lnTo>
                  <a:lnTo>
                    <a:pt x="1604" y="113"/>
                  </a:lnTo>
                  <a:lnTo>
                    <a:pt x="1563" y="136"/>
                  </a:lnTo>
                  <a:lnTo>
                    <a:pt x="1530" y="136"/>
                  </a:lnTo>
                  <a:lnTo>
                    <a:pt x="1504" y="106"/>
                  </a:lnTo>
                  <a:lnTo>
                    <a:pt x="1405" y="99"/>
                  </a:lnTo>
                  <a:lnTo>
                    <a:pt x="1378" y="28"/>
                  </a:lnTo>
                  <a:lnTo>
                    <a:pt x="1331" y="0"/>
                  </a:lnTo>
                  <a:lnTo>
                    <a:pt x="1291" y="14"/>
                  </a:lnTo>
                  <a:lnTo>
                    <a:pt x="1228" y="17"/>
                  </a:lnTo>
                  <a:lnTo>
                    <a:pt x="1217" y="55"/>
                  </a:lnTo>
                  <a:lnTo>
                    <a:pt x="1241" y="78"/>
                  </a:lnTo>
                  <a:lnTo>
                    <a:pt x="1244" y="109"/>
                  </a:lnTo>
                  <a:lnTo>
                    <a:pt x="1201" y="144"/>
                  </a:lnTo>
                  <a:lnTo>
                    <a:pt x="1137" y="170"/>
                  </a:lnTo>
                  <a:lnTo>
                    <a:pt x="1093" y="177"/>
                  </a:lnTo>
                  <a:lnTo>
                    <a:pt x="1083" y="252"/>
                  </a:lnTo>
                  <a:lnTo>
                    <a:pt x="1008" y="316"/>
                  </a:lnTo>
                  <a:lnTo>
                    <a:pt x="958" y="374"/>
                  </a:lnTo>
                  <a:lnTo>
                    <a:pt x="966" y="411"/>
                  </a:lnTo>
                  <a:lnTo>
                    <a:pt x="952" y="445"/>
                  </a:lnTo>
                  <a:lnTo>
                    <a:pt x="878" y="445"/>
                  </a:lnTo>
                  <a:lnTo>
                    <a:pt x="858" y="417"/>
                  </a:lnTo>
                  <a:lnTo>
                    <a:pt x="790" y="458"/>
                  </a:lnTo>
                  <a:lnTo>
                    <a:pt x="793" y="513"/>
                  </a:lnTo>
                  <a:lnTo>
                    <a:pt x="760" y="523"/>
                  </a:lnTo>
                  <a:lnTo>
                    <a:pt x="746" y="503"/>
                  </a:lnTo>
                  <a:lnTo>
                    <a:pt x="716" y="475"/>
                  </a:lnTo>
                  <a:lnTo>
                    <a:pt x="666" y="503"/>
                  </a:lnTo>
                  <a:lnTo>
                    <a:pt x="635" y="553"/>
                  </a:lnTo>
                  <a:lnTo>
                    <a:pt x="608" y="540"/>
                  </a:lnTo>
                  <a:lnTo>
                    <a:pt x="585" y="509"/>
                  </a:lnTo>
                  <a:lnTo>
                    <a:pt x="431" y="533"/>
                  </a:lnTo>
                  <a:lnTo>
                    <a:pt x="384" y="561"/>
                  </a:lnTo>
                  <a:lnTo>
                    <a:pt x="367" y="614"/>
                  </a:lnTo>
                  <a:lnTo>
                    <a:pt x="346" y="628"/>
                  </a:lnTo>
                  <a:lnTo>
                    <a:pt x="356" y="662"/>
                  </a:lnTo>
                  <a:lnTo>
                    <a:pt x="370" y="689"/>
                  </a:lnTo>
                  <a:lnTo>
                    <a:pt x="343" y="700"/>
                  </a:lnTo>
                  <a:lnTo>
                    <a:pt x="303" y="709"/>
                  </a:lnTo>
                  <a:lnTo>
                    <a:pt x="269" y="736"/>
                  </a:lnTo>
                  <a:lnTo>
                    <a:pt x="266" y="770"/>
                  </a:lnTo>
                  <a:lnTo>
                    <a:pt x="286" y="811"/>
                  </a:lnTo>
                  <a:lnTo>
                    <a:pt x="282" y="848"/>
                  </a:lnTo>
                  <a:lnTo>
                    <a:pt x="266" y="852"/>
                  </a:lnTo>
                  <a:lnTo>
                    <a:pt x="161" y="811"/>
                  </a:lnTo>
                  <a:lnTo>
                    <a:pt x="128" y="822"/>
                  </a:lnTo>
                  <a:lnTo>
                    <a:pt x="91" y="852"/>
                  </a:lnTo>
                  <a:lnTo>
                    <a:pt x="78" y="883"/>
                  </a:lnTo>
                  <a:lnTo>
                    <a:pt x="102" y="923"/>
                  </a:lnTo>
                  <a:lnTo>
                    <a:pt x="91" y="953"/>
                  </a:lnTo>
                  <a:lnTo>
                    <a:pt x="84" y="1008"/>
                  </a:lnTo>
                  <a:lnTo>
                    <a:pt x="50" y="1025"/>
                  </a:lnTo>
                  <a:lnTo>
                    <a:pt x="14" y="1055"/>
                  </a:lnTo>
                  <a:lnTo>
                    <a:pt x="0" y="1075"/>
                  </a:lnTo>
                  <a:lnTo>
                    <a:pt x="420" y="1055"/>
                  </a:lnTo>
                  <a:lnTo>
                    <a:pt x="420" y="991"/>
                  </a:lnTo>
                  <a:lnTo>
                    <a:pt x="484" y="991"/>
                  </a:lnTo>
                  <a:lnTo>
                    <a:pt x="1664" y="872"/>
                  </a:lnTo>
                  <a:lnTo>
                    <a:pt x="1866" y="756"/>
                  </a:lnTo>
                  <a:lnTo>
                    <a:pt x="1866" y="723"/>
                  </a:lnTo>
                  <a:lnTo>
                    <a:pt x="1967" y="608"/>
                  </a:lnTo>
                  <a:lnTo>
                    <a:pt x="2089" y="499"/>
                  </a:lnTo>
                  <a:lnTo>
                    <a:pt x="2034" y="462"/>
                  </a:lnTo>
                  <a:lnTo>
                    <a:pt x="1943" y="353"/>
                  </a:lnTo>
                  <a:lnTo>
                    <a:pt x="1933" y="319"/>
                  </a:lnTo>
                  <a:lnTo>
                    <a:pt x="1890" y="292"/>
                  </a:lnTo>
                  <a:lnTo>
                    <a:pt x="1880" y="266"/>
                  </a:lnTo>
                  <a:lnTo>
                    <a:pt x="1873" y="177"/>
                  </a:lnTo>
                  <a:lnTo>
                    <a:pt x="1786" y="126"/>
                  </a:lnTo>
                  <a:lnTo>
                    <a:pt x="1778" y="83"/>
                  </a:lnTo>
                  <a:lnTo>
                    <a:pt x="1752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49"/>
            <p:cNvSpPr>
              <a:spLocks/>
            </p:cNvSpPr>
            <p:nvPr/>
          </p:nvSpPr>
          <p:spPr bwMode="auto">
            <a:xfrm>
              <a:off x="5454757" y="4161023"/>
              <a:ext cx="1135025" cy="396268"/>
            </a:xfrm>
            <a:custGeom>
              <a:avLst/>
              <a:gdLst>
                <a:gd name="T0" fmla="*/ 598 w 2408"/>
                <a:gd name="T1" fmla="*/ 200 h 840"/>
                <a:gd name="T2" fmla="*/ 598 w 2408"/>
                <a:gd name="T3" fmla="*/ 264 h 840"/>
                <a:gd name="T4" fmla="*/ 168 w 2408"/>
                <a:gd name="T5" fmla="*/ 281 h 840"/>
                <a:gd name="T6" fmla="*/ 162 w 2408"/>
                <a:gd name="T7" fmla="*/ 376 h 840"/>
                <a:gd name="T8" fmla="*/ 87 w 2408"/>
                <a:gd name="T9" fmla="*/ 604 h 840"/>
                <a:gd name="T10" fmla="*/ 84 w 2408"/>
                <a:gd name="T11" fmla="*/ 644 h 840"/>
                <a:gd name="T12" fmla="*/ 17 w 2408"/>
                <a:gd name="T13" fmla="*/ 681 h 840"/>
                <a:gd name="T14" fmla="*/ 40 w 2408"/>
                <a:gd name="T15" fmla="*/ 742 h 840"/>
                <a:gd name="T16" fmla="*/ 27 w 2408"/>
                <a:gd name="T17" fmla="*/ 810 h 840"/>
                <a:gd name="T18" fmla="*/ 0 w 2408"/>
                <a:gd name="T19" fmla="*/ 840 h 840"/>
                <a:gd name="T20" fmla="*/ 747 w 2408"/>
                <a:gd name="T21" fmla="*/ 796 h 840"/>
                <a:gd name="T22" fmla="*/ 1721 w 2408"/>
                <a:gd name="T23" fmla="*/ 695 h 840"/>
                <a:gd name="T24" fmla="*/ 1729 w 2408"/>
                <a:gd name="T25" fmla="*/ 613 h 840"/>
                <a:gd name="T26" fmla="*/ 1755 w 2408"/>
                <a:gd name="T27" fmla="*/ 590 h 840"/>
                <a:gd name="T28" fmla="*/ 1802 w 2408"/>
                <a:gd name="T29" fmla="*/ 579 h 840"/>
                <a:gd name="T30" fmla="*/ 1812 w 2408"/>
                <a:gd name="T31" fmla="*/ 518 h 840"/>
                <a:gd name="T32" fmla="*/ 1883 w 2408"/>
                <a:gd name="T33" fmla="*/ 474 h 840"/>
                <a:gd name="T34" fmla="*/ 1944 w 2408"/>
                <a:gd name="T35" fmla="*/ 448 h 840"/>
                <a:gd name="T36" fmla="*/ 2014 w 2408"/>
                <a:gd name="T37" fmla="*/ 390 h 840"/>
                <a:gd name="T38" fmla="*/ 2085 w 2408"/>
                <a:gd name="T39" fmla="*/ 356 h 840"/>
                <a:gd name="T40" fmla="*/ 2094 w 2408"/>
                <a:gd name="T41" fmla="*/ 304 h 840"/>
                <a:gd name="T42" fmla="*/ 2159 w 2408"/>
                <a:gd name="T43" fmla="*/ 240 h 840"/>
                <a:gd name="T44" fmla="*/ 2168 w 2408"/>
                <a:gd name="T45" fmla="*/ 237 h 840"/>
                <a:gd name="T46" fmla="*/ 2168 w 2408"/>
                <a:gd name="T47" fmla="*/ 244 h 840"/>
                <a:gd name="T48" fmla="*/ 2171 w 2408"/>
                <a:gd name="T49" fmla="*/ 252 h 840"/>
                <a:gd name="T50" fmla="*/ 2175 w 2408"/>
                <a:gd name="T51" fmla="*/ 255 h 840"/>
                <a:gd name="T52" fmla="*/ 2182 w 2408"/>
                <a:gd name="T53" fmla="*/ 257 h 840"/>
                <a:gd name="T54" fmla="*/ 2196 w 2408"/>
                <a:gd name="T55" fmla="*/ 258 h 840"/>
                <a:gd name="T56" fmla="*/ 2215 w 2408"/>
                <a:gd name="T57" fmla="*/ 264 h 840"/>
                <a:gd name="T58" fmla="*/ 2249 w 2408"/>
                <a:gd name="T59" fmla="*/ 203 h 840"/>
                <a:gd name="T60" fmla="*/ 2283 w 2408"/>
                <a:gd name="T61" fmla="*/ 193 h 840"/>
                <a:gd name="T62" fmla="*/ 2323 w 2408"/>
                <a:gd name="T63" fmla="*/ 200 h 840"/>
                <a:gd name="T64" fmla="*/ 2350 w 2408"/>
                <a:gd name="T65" fmla="*/ 142 h 840"/>
                <a:gd name="T66" fmla="*/ 2397 w 2408"/>
                <a:gd name="T67" fmla="*/ 98 h 840"/>
                <a:gd name="T68" fmla="*/ 2403 w 2408"/>
                <a:gd name="T69" fmla="*/ 61 h 840"/>
                <a:gd name="T70" fmla="*/ 2408 w 2408"/>
                <a:gd name="T71" fmla="*/ 0 h 840"/>
                <a:gd name="T72" fmla="*/ 2370 w 2408"/>
                <a:gd name="T73" fmla="*/ 0 h 840"/>
                <a:gd name="T74" fmla="*/ 2330 w 2408"/>
                <a:gd name="T75" fmla="*/ 31 h 840"/>
                <a:gd name="T76" fmla="*/ 2202 w 2408"/>
                <a:gd name="T77" fmla="*/ 34 h 840"/>
                <a:gd name="T78" fmla="*/ 662 w 2408"/>
                <a:gd name="T79" fmla="*/ 200 h 840"/>
                <a:gd name="T80" fmla="*/ 598 w 2408"/>
                <a:gd name="T81" fmla="*/ 20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08" h="840">
                  <a:moveTo>
                    <a:pt x="598" y="200"/>
                  </a:moveTo>
                  <a:lnTo>
                    <a:pt x="598" y="264"/>
                  </a:lnTo>
                  <a:lnTo>
                    <a:pt x="168" y="281"/>
                  </a:lnTo>
                  <a:lnTo>
                    <a:pt x="162" y="376"/>
                  </a:lnTo>
                  <a:lnTo>
                    <a:pt x="87" y="604"/>
                  </a:lnTo>
                  <a:lnTo>
                    <a:pt x="84" y="644"/>
                  </a:lnTo>
                  <a:lnTo>
                    <a:pt x="17" y="681"/>
                  </a:lnTo>
                  <a:lnTo>
                    <a:pt x="40" y="742"/>
                  </a:lnTo>
                  <a:lnTo>
                    <a:pt x="27" y="810"/>
                  </a:lnTo>
                  <a:lnTo>
                    <a:pt x="0" y="840"/>
                  </a:lnTo>
                  <a:lnTo>
                    <a:pt x="747" y="796"/>
                  </a:lnTo>
                  <a:lnTo>
                    <a:pt x="1721" y="695"/>
                  </a:lnTo>
                  <a:lnTo>
                    <a:pt x="1729" y="613"/>
                  </a:lnTo>
                  <a:lnTo>
                    <a:pt x="1755" y="590"/>
                  </a:lnTo>
                  <a:lnTo>
                    <a:pt x="1802" y="579"/>
                  </a:lnTo>
                  <a:lnTo>
                    <a:pt x="1812" y="518"/>
                  </a:lnTo>
                  <a:lnTo>
                    <a:pt x="1883" y="474"/>
                  </a:lnTo>
                  <a:lnTo>
                    <a:pt x="1944" y="448"/>
                  </a:lnTo>
                  <a:lnTo>
                    <a:pt x="2014" y="390"/>
                  </a:lnTo>
                  <a:lnTo>
                    <a:pt x="2085" y="356"/>
                  </a:lnTo>
                  <a:lnTo>
                    <a:pt x="2094" y="304"/>
                  </a:lnTo>
                  <a:lnTo>
                    <a:pt x="2159" y="240"/>
                  </a:lnTo>
                  <a:lnTo>
                    <a:pt x="2168" y="237"/>
                  </a:lnTo>
                  <a:lnTo>
                    <a:pt x="2168" y="244"/>
                  </a:lnTo>
                  <a:lnTo>
                    <a:pt x="2171" y="252"/>
                  </a:lnTo>
                  <a:lnTo>
                    <a:pt x="2175" y="255"/>
                  </a:lnTo>
                  <a:lnTo>
                    <a:pt x="2182" y="257"/>
                  </a:lnTo>
                  <a:lnTo>
                    <a:pt x="2196" y="258"/>
                  </a:lnTo>
                  <a:lnTo>
                    <a:pt x="2215" y="264"/>
                  </a:lnTo>
                  <a:lnTo>
                    <a:pt x="2249" y="203"/>
                  </a:lnTo>
                  <a:lnTo>
                    <a:pt x="2283" y="193"/>
                  </a:lnTo>
                  <a:lnTo>
                    <a:pt x="2323" y="200"/>
                  </a:lnTo>
                  <a:lnTo>
                    <a:pt x="2350" y="142"/>
                  </a:lnTo>
                  <a:lnTo>
                    <a:pt x="2397" y="98"/>
                  </a:lnTo>
                  <a:lnTo>
                    <a:pt x="2403" y="61"/>
                  </a:lnTo>
                  <a:lnTo>
                    <a:pt x="2408" y="0"/>
                  </a:lnTo>
                  <a:lnTo>
                    <a:pt x="2370" y="0"/>
                  </a:lnTo>
                  <a:lnTo>
                    <a:pt x="2330" y="31"/>
                  </a:lnTo>
                  <a:lnTo>
                    <a:pt x="2202" y="34"/>
                  </a:lnTo>
                  <a:lnTo>
                    <a:pt x="662" y="200"/>
                  </a:lnTo>
                  <a:lnTo>
                    <a:pt x="598" y="2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51"/>
            <p:cNvSpPr>
              <a:spLocks/>
            </p:cNvSpPr>
            <p:nvPr/>
          </p:nvSpPr>
          <p:spPr bwMode="auto">
            <a:xfrm>
              <a:off x="3708347" y="4204895"/>
              <a:ext cx="1159084" cy="618462"/>
            </a:xfrm>
            <a:custGeom>
              <a:avLst/>
              <a:gdLst>
                <a:gd name="T0" fmla="*/ 2407 w 2458"/>
                <a:gd name="T1" fmla="*/ 251 h 1309"/>
                <a:gd name="T2" fmla="*/ 2395 w 2458"/>
                <a:gd name="T3" fmla="*/ 67 h 1309"/>
                <a:gd name="T4" fmla="*/ 1419 w 2458"/>
                <a:gd name="T5" fmla="*/ 71 h 1309"/>
                <a:gd name="T6" fmla="*/ 7 w 2458"/>
                <a:gd name="T7" fmla="*/ 0 h 1309"/>
                <a:gd name="T8" fmla="*/ 11 w 2458"/>
                <a:gd name="T9" fmla="*/ 3 h 1309"/>
                <a:gd name="T10" fmla="*/ 0 w 2458"/>
                <a:gd name="T11" fmla="*/ 193 h 1309"/>
                <a:gd name="T12" fmla="*/ 864 w 2458"/>
                <a:gd name="T13" fmla="*/ 231 h 1309"/>
                <a:gd name="T14" fmla="*/ 837 w 2458"/>
                <a:gd name="T15" fmla="*/ 915 h 1309"/>
                <a:gd name="T16" fmla="*/ 841 w 2458"/>
                <a:gd name="T17" fmla="*/ 939 h 1309"/>
                <a:gd name="T18" fmla="*/ 911 w 2458"/>
                <a:gd name="T19" fmla="*/ 1000 h 1309"/>
                <a:gd name="T20" fmla="*/ 945 w 2458"/>
                <a:gd name="T21" fmla="*/ 1020 h 1309"/>
                <a:gd name="T22" fmla="*/ 955 w 2458"/>
                <a:gd name="T23" fmla="*/ 1017 h 1309"/>
                <a:gd name="T24" fmla="*/ 969 w 2458"/>
                <a:gd name="T25" fmla="*/ 983 h 1309"/>
                <a:gd name="T26" fmla="*/ 988 w 2458"/>
                <a:gd name="T27" fmla="*/ 1014 h 1309"/>
                <a:gd name="T28" fmla="*/ 1022 w 2458"/>
                <a:gd name="T29" fmla="*/ 1014 h 1309"/>
                <a:gd name="T30" fmla="*/ 1022 w 2458"/>
                <a:gd name="T31" fmla="*/ 990 h 1309"/>
                <a:gd name="T32" fmla="*/ 1070 w 2458"/>
                <a:gd name="T33" fmla="*/ 1014 h 1309"/>
                <a:gd name="T34" fmla="*/ 1060 w 2458"/>
                <a:gd name="T35" fmla="*/ 1074 h 1309"/>
                <a:gd name="T36" fmla="*/ 1126 w 2458"/>
                <a:gd name="T37" fmla="*/ 1081 h 1309"/>
                <a:gd name="T38" fmla="*/ 1170 w 2458"/>
                <a:gd name="T39" fmla="*/ 1098 h 1309"/>
                <a:gd name="T40" fmla="*/ 1234 w 2458"/>
                <a:gd name="T41" fmla="*/ 1112 h 1309"/>
                <a:gd name="T42" fmla="*/ 1278 w 2458"/>
                <a:gd name="T43" fmla="*/ 1139 h 1309"/>
                <a:gd name="T44" fmla="*/ 1314 w 2458"/>
                <a:gd name="T45" fmla="*/ 1106 h 1309"/>
                <a:gd name="T46" fmla="*/ 1372 w 2458"/>
                <a:gd name="T47" fmla="*/ 1118 h 1309"/>
                <a:gd name="T48" fmla="*/ 1413 w 2458"/>
                <a:gd name="T49" fmla="*/ 1173 h 1309"/>
                <a:gd name="T50" fmla="*/ 1426 w 2458"/>
                <a:gd name="T51" fmla="*/ 1173 h 1309"/>
                <a:gd name="T52" fmla="*/ 1426 w 2458"/>
                <a:gd name="T53" fmla="*/ 1210 h 1309"/>
                <a:gd name="T54" fmla="*/ 1463 w 2458"/>
                <a:gd name="T55" fmla="*/ 1223 h 1309"/>
                <a:gd name="T56" fmla="*/ 1504 w 2458"/>
                <a:gd name="T57" fmla="*/ 1187 h 1309"/>
                <a:gd name="T58" fmla="*/ 1530 w 2458"/>
                <a:gd name="T59" fmla="*/ 1196 h 1309"/>
                <a:gd name="T60" fmla="*/ 1574 w 2458"/>
                <a:gd name="T61" fmla="*/ 1196 h 1309"/>
                <a:gd name="T62" fmla="*/ 1587 w 2458"/>
                <a:gd name="T63" fmla="*/ 1237 h 1309"/>
                <a:gd name="T64" fmla="*/ 1664 w 2458"/>
                <a:gd name="T65" fmla="*/ 1268 h 1309"/>
                <a:gd name="T66" fmla="*/ 1688 w 2458"/>
                <a:gd name="T67" fmla="*/ 1254 h 1309"/>
                <a:gd name="T68" fmla="*/ 1719 w 2458"/>
                <a:gd name="T69" fmla="*/ 1190 h 1309"/>
                <a:gd name="T70" fmla="*/ 1739 w 2458"/>
                <a:gd name="T71" fmla="*/ 1190 h 1309"/>
                <a:gd name="T72" fmla="*/ 1755 w 2458"/>
                <a:gd name="T73" fmla="*/ 1223 h 1309"/>
                <a:gd name="T74" fmla="*/ 1822 w 2458"/>
                <a:gd name="T75" fmla="*/ 1234 h 1309"/>
                <a:gd name="T76" fmla="*/ 1930 w 2458"/>
                <a:gd name="T77" fmla="*/ 1271 h 1309"/>
                <a:gd name="T78" fmla="*/ 1960 w 2458"/>
                <a:gd name="T79" fmla="*/ 1254 h 1309"/>
                <a:gd name="T80" fmla="*/ 1974 w 2458"/>
                <a:gd name="T81" fmla="*/ 1217 h 1309"/>
                <a:gd name="T82" fmla="*/ 2045 w 2458"/>
                <a:gd name="T83" fmla="*/ 1217 h 1309"/>
                <a:gd name="T84" fmla="*/ 2078 w 2458"/>
                <a:gd name="T85" fmla="*/ 1231 h 1309"/>
                <a:gd name="T86" fmla="*/ 2122 w 2458"/>
                <a:gd name="T87" fmla="*/ 1196 h 1309"/>
                <a:gd name="T88" fmla="*/ 2142 w 2458"/>
                <a:gd name="T89" fmla="*/ 1196 h 1309"/>
                <a:gd name="T90" fmla="*/ 2152 w 2458"/>
                <a:gd name="T91" fmla="*/ 1223 h 1309"/>
                <a:gd name="T92" fmla="*/ 2219 w 2458"/>
                <a:gd name="T93" fmla="*/ 1223 h 1309"/>
                <a:gd name="T94" fmla="*/ 2246 w 2458"/>
                <a:gd name="T95" fmla="*/ 1190 h 1309"/>
                <a:gd name="T96" fmla="*/ 2277 w 2458"/>
                <a:gd name="T97" fmla="*/ 1196 h 1309"/>
                <a:gd name="T98" fmla="*/ 2310 w 2458"/>
                <a:gd name="T99" fmla="*/ 1237 h 1309"/>
                <a:gd name="T100" fmla="*/ 2360 w 2458"/>
                <a:gd name="T101" fmla="*/ 1268 h 1309"/>
                <a:gd name="T102" fmla="*/ 2415 w 2458"/>
                <a:gd name="T103" fmla="*/ 1281 h 1309"/>
                <a:gd name="T104" fmla="*/ 2458 w 2458"/>
                <a:gd name="T105" fmla="*/ 1309 h 1309"/>
                <a:gd name="T106" fmla="*/ 2454 w 2458"/>
                <a:gd name="T107" fmla="*/ 681 h 1309"/>
                <a:gd name="T108" fmla="*/ 2431 w 2458"/>
                <a:gd name="T109" fmla="*/ 501 h 1309"/>
                <a:gd name="T110" fmla="*/ 2431 w 2458"/>
                <a:gd name="T111" fmla="*/ 365 h 1309"/>
                <a:gd name="T112" fmla="*/ 2407 w 2458"/>
                <a:gd name="T113" fmla="*/ 251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58" h="1309">
                  <a:moveTo>
                    <a:pt x="2407" y="251"/>
                  </a:moveTo>
                  <a:lnTo>
                    <a:pt x="2395" y="67"/>
                  </a:lnTo>
                  <a:lnTo>
                    <a:pt x="1419" y="71"/>
                  </a:lnTo>
                  <a:lnTo>
                    <a:pt x="7" y="0"/>
                  </a:lnTo>
                  <a:lnTo>
                    <a:pt x="11" y="3"/>
                  </a:lnTo>
                  <a:lnTo>
                    <a:pt x="0" y="193"/>
                  </a:lnTo>
                  <a:lnTo>
                    <a:pt x="864" y="231"/>
                  </a:lnTo>
                  <a:lnTo>
                    <a:pt x="837" y="915"/>
                  </a:lnTo>
                  <a:lnTo>
                    <a:pt x="841" y="939"/>
                  </a:lnTo>
                  <a:lnTo>
                    <a:pt x="911" y="1000"/>
                  </a:lnTo>
                  <a:lnTo>
                    <a:pt x="945" y="1020"/>
                  </a:lnTo>
                  <a:lnTo>
                    <a:pt x="955" y="1017"/>
                  </a:lnTo>
                  <a:lnTo>
                    <a:pt x="969" y="983"/>
                  </a:lnTo>
                  <a:lnTo>
                    <a:pt x="988" y="1014"/>
                  </a:lnTo>
                  <a:lnTo>
                    <a:pt x="1022" y="1014"/>
                  </a:lnTo>
                  <a:lnTo>
                    <a:pt x="1022" y="990"/>
                  </a:lnTo>
                  <a:lnTo>
                    <a:pt x="1070" y="1014"/>
                  </a:lnTo>
                  <a:lnTo>
                    <a:pt x="1060" y="1074"/>
                  </a:lnTo>
                  <a:lnTo>
                    <a:pt x="1126" y="1081"/>
                  </a:lnTo>
                  <a:lnTo>
                    <a:pt x="1170" y="1098"/>
                  </a:lnTo>
                  <a:lnTo>
                    <a:pt x="1234" y="1112"/>
                  </a:lnTo>
                  <a:lnTo>
                    <a:pt x="1278" y="1139"/>
                  </a:lnTo>
                  <a:lnTo>
                    <a:pt x="1314" y="1106"/>
                  </a:lnTo>
                  <a:lnTo>
                    <a:pt x="1372" y="1118"/>
                  </a:lnTo>
                  <a:lnTo>
                    <a:pt x="1413" y="1173"/>
                  </a:lnTo>
                  <a:lnTo>
                    <a:pt x="1426" y="1173"/>
                  </a:lnTo>
                  <a:lnTo>
                    <a:pt x="1426" y="1210"/>
                  </a:lnTo>
                  <a:lnTo>
                    <a:pt x="1463" y="1223"/>
                  </a:lnTo>
                  <a:lnTo>
                    <a:pt x="1504" y="1187"/>
                  </a:lnTo>
                  <a:lnTo>
                    <a:pt x="1530" y="1196"/>
                  </a:lnTo>
                  <a:lnTo>
                    <a:pt x="1574" y="1196"/>
                  </a:lnTo>
                  <a:lnTo>
                    <a:pt x="1587" y="1237"/>
                  </a:lnTo>
                  <a:lnTo>
                    <a:pt x="1664" y="1268"/>
                  </a:lnTo>
                  <a:lnTo>
                    <a:pt x="1688" y="1254"/>
                  </a:lnTo>
                  <a:lnTo>
                    <a:pt x="1719" y="1190"/>
                  </a:lnTo>
                  <a:lnTo>
                    <a:pt x="1739" y="1190"/>
                  </a:lnTo>
                  <a:lnTo>
                    <a:pt x="1755" y="1223"/>
                  </a:lnTo>
                  <a:lnTo>
                    <a:pt x="1822" y="1234"/>
                  </a:lnTo>
                  <a:lnTo>
                    <a:pt x="1930" y="1271"/>
                  </a:lnTo>
                  <a:lnTo>
                    <a:pt x="1960" y="1254"/>
                  </a:lnTo>
                  <a:lnTo>
                    <a:pt x="1974" y="1217"/>
                  </a:lnTo>
                  <a:lnTo>
                    <a:pt x="2045" y="1217"/>
                  </a:lnTo>
                  <a:lnTo>
                    <a:pt x="2078" y="1231"/>
                  </a:lnTo>
                  <a:lnTo>
                    <a:pt x="2122" y="1196"/>
                  </a:lnTo>
                  <a:lnTo>
                    <a:pt x="2142" y="1196"/>
                  </a:lnTo>
                  <a:lnTo>
                    <a:pt x="2152" y="1223"/>
                  </a:lnTo>
                  <a:lnTo>
                    <a:pt x="2219" y="1223"/>
                  </a:lnTo>
                  <a:lnTo>
                    <a:pt x="2246" y="1190"/>
                  </a:lnTo>
                  <a:lnTo>
                    <a:pt x="2277" y="1196"/>
                  </a:lnTo>
                  <a:lnTo>
                    <a:pt x="2310" y="1237"/>
                  </a:lnTo>
                  <a:lnTo>
                    <a:pt x="2360" y="1268"/>
                  </a:lnTo>
                  <a:lnTo>
                    <a:pt x="2415" y="1281"/>
                  </a:lnTo>
                  <a:lnTo>
                    <a:pt x="2458" y="1309"/>
                  </a:lnTo>
                  <a:lnTo>
                    <a:pt x="2454" y="681"/>
                  </a:lnTo>
                  <a:lnTo>
                    <a:pt x="2431" y="501"/>
                  </a:lnTo>
                  <a:lnTo>
                    <a:pt x="2431" y="365"/>
                  </a:lnTo>
                  <a:lnTo>
                    <a:pt x="2407" y="25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53"/>
            <p:cNvSpPr>
              <a:spLocks/>
            </p:cNvSpPr>
            <p:nvPr/>
          </p:nvSpPr>
          <p:spPr bwMode="auto">
            <a:xfrm>
              <a:off x="3130928" y="4296887"/>
              <a:ext cx="1880857" cy="1848307"/>
            </a:xfrm>
            <a:custGeom>
              <a:avLst/>
              <a:gdLst>
                <a:gd name="T0" fmla="*/ 3812 w 3987"/>
                <a:gd name="T1" fmla="*/ 1139 h 3920"/>
                <a:gd name="T2" fmla="*/ 3681 w 3987"/>
                <a:gd name="T3" fmla="*/ 1112 h 3920"/>
                <a:gd name="T4" fmla="*/ 3530 w 3987"/>
                <a:gd name="T5" fmla="*/ 1044 h 3920"/>
                <a:gd name="T6" fmla="*/ 3442 w 3987"/>
                <a:gd name="T7" fmla="*/ 1030 h 3920"/>
                <a:gd name="T8" fmla="*/ 3345 w 3987"/>
                <a:gd name="T9" fmla="*/ 1003 h 3920"/>
                <a:gd name="T10" fmla="*/ 3197 w 3987"/>
                <a:gd name="T11" fmla="*/ 1024 h 3920"/>
                <a:gd name="T12" fmla="*/ 3045 w 3987"/>
                <a:gd name="T13" fmla="*/ 1041 h 3920"/>
                <a:gd name="T14" fmla="*/ 2942 w 3987"/>
                <a:gd name="T15" fmla="*/ 997 h 3920"/>
                <a:gd name="T16" fmla="*/ 2810 w 3987"/>
                <a:gd name="T17" fmla="*/ 1044 h 3920"/>
                <a:gd name="T18" fmla="*/ 2727 w 3987"/>
                <a:gd name="T19" fmla="*/ 994 h 3920"/>
                <a:gd name="T20" fmla="*/ 2649 w 3987"/>
                <a:gd name="T21" fmla="*/ 980 h 3920"/>
                <a:gd name="T22" fmla="*/ 2537 w 3987"/>
                <a:gd name="T23" fmla="*/ 913 h 3920"/>
                <a:gd name="T24" fmla="*/ 2393 w 3987"/>
                <a:gd name="T25" fmla="*/ 905 h 3920"/>
                <a:gd name="T26" fmla="*/ 2293 w 3987"/>
                <a:gd name="T27" fmla="*/ 821 h 3920"/>
                <a:gd name="T28" fmla="*/ 2211 w 3987"/>
                <a:gd name="T29" fmla="*/ 821 h 3920"/>
                <a:gd name="T30" fmla="*/ 2168 w 3987"/>
                <a:gd name="T31" fmla="*/ 827 h 3920"/>
                <a:gd name="T32" fmla="*/ 2060 w 3987"/>
                <a:gd name="T33" fmla="*/ 722 h 3920"/>
                <a:gd name="T34" fmla="*/ 1079 w 3987"/>
                <a:gd name="T35" fmla="*/ 1611 h 3920"/>
                <a:gd name="T36" fmla="*/ 40 w 3987"/>
                <a:gd name="T37" fmla="*/ 1614 h 3920"/>
                <a:gd name="T38" fmla="*/ 185 w 3987"/>
                <a:gd name="T39" fmla="*/ 1773 h 3920"/>
                <a:gd name="T40" fmla="*/ 423 w 3987"/>
                <a:gd name="T41" fmla="*/ 2017 h 3920"/>
                <a:gd name="T42" fmla="*/ 477 w 3987"/>
                <a:gd name="T43" fmla="*/ 2112 h 3920"/>
                <a:gd name="T44" fmla="*/ 568 w 3987"/>
                <a:gd name="T45" fmla="*/ 2428 h 3920"/>
                <a:gd name="T46" fmla="*/ 803 w 3987"/>
                <a:gd name="T47" fmla="*/ 2620 h 3920"/>
                <a:gd name="T48" fmla="*/ 897 w 3987"/>
                <a:gd name="T49" fmla="*/ 2678 h 3920"/>
                <a:gd name="T50" fmla="*/ 1008 w 3987"/>
                <a:gd name="T51" fmla="*/ 2675 h 3920"/>
                <a:gd name="T52" fmla="*/ 1132 w 3987"/>
                <a:gd name="T53" fmla="*/ 2461 h 3920"/>
                <a:gd name="T54" fmla="*/ 1549 w 3987"/>
                <a:gd name="T55" fmla="*/ 2472 h 3920"/>
                <a:gd name="T56" fmla="*/ 1634 w 3987"/>
                <a:gd name="T57" fmla="*/ 2576 h 3920"/>
                <a:gd name="T58" fmla="*/ 1764 w 3987"/>
                <a:gd name="T59" fmla="*/ 2719 h 3920"/>
                <a:gd name="T60" fmla="*/ 1858 w 3987"/>
                <a:gd name="T61" fmla="*/ 3025 h 3920"/>
                <a:gd name="T62" fmla="*/ 2043 w 3987"/>
                <a:gd name="T63" fmla="*/ 3245 h 3920"/>
                <a:gd name="T64" fmla="*/ 2101 w 3987"/>
                <a:gd name="T65" fmla="*/ 3376 h 3920"/>
                <a:gd name="T66" fmla="*/ 2128 w 3987"/>
                <a:gd name="T67" fmla="*/ 3459 h 3920"/>
                <a:gd name="T68" fmla="*/ 2178 w 3987"/>
                <a:gd name="T69" fmla="*/ 3536 h 3920"/>
                <a:gd name="T70" fmla="*/ 2360 w 3987"/>
                <a:gd name="T71" fmla="*/ 3764 h 3920"/>
                <a:gd name="T72" fmla="*/ 2565 w 3987"/>
                <a:gd name="T73" fmla="*/ 3845 h 3920"/>
                <a:gd name="T74" fmla="*/ 2770 w 3987"/>
                <a:gd name="T75" fmla="*/ 3920 h 3920"/>
                <a:gd name="T76" fmla="*/ 2807 w 3987"/>
                <a:gd name="T77" fmla="*/ 3818 h 3920"/>
                <a:gd name="T78" fmla="*/ 2760 w 3987"/>
                <a:gd name="T79" fmla="*/ 3489 h 3920"/>
                <a:gd name="T80" fmla="*/ 2804 w 3987"/>
                <a:gd name="T81" fmla="*/ 3197 h 3920"/>
                <a:gd name="T82" fmla="*/ 2989 w 3987"/>
                <a:gd name="T83" fmla="*/ 3089 h 3920"/>
                <a:gd name="T84" fmla="*/ 3218 w 3987"/>
                <a:gd name="T85" fmla="*/ 2950 h 3920"/>
                <a:gd name="T86" fmla="*/ 3533 w 3987"/>
                <a:gd name="T87" fmla="*/ 2736 h 3920"/>
                <a:gd name="T88" fmla="*/ 3809 w 3987"/>
                <a:gd name="T89" fmla="*/ 2559 h 3920"/>
                <a:gd name="T90" fmla="*/ 3933 w 3987"/>
                <a:gd name="T91" fmla="*/ 2420 h 3920"/>
                <a:gd name="T92" fmla="*/ 3930 w 3987"/>
                <a:gd name="T93" fmla="*/ 2225 h 3920"/>
                <a:gd name="T94" fmla="*/ 3977 w 3987"/>
                <a:gd name="T95" fmla="*/ 1990 h 3920"/>
                <a:gd name="T96" fmla="*/ 3886 w 3987"/>
                <a:gd name="T97" fmla="*/ 1766 h 3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87" h="3920">
                  <a:moveTo>
                    <a:pt x="3845" y="1699"/>
                  </a:moveTo>
                  <a:lnTo>
                    <a:pt x="3836" y="1634"/>
                  </a:lnTo>
                  <a:lnTo>
                    <a:pt x="3812" y="1139"/>
                  </a:lnTo>
                  <a:lnTo>
                    <a:pt x="3765" y="1119"/>
                  </a:lnTo>
                  <a:lnTo>
                    <a:pt x="3718" y="1142"/>
                  </a:lnTo>
                  <a:lnTo>
                    <a:pt x="3681" y="1112"/>
                  </a:lnTo>
                  <a:lnTo>
                    <a:pt x="3638" y="1088"/>
                  </a:lnTo>
                  <a:lnTo>
                    <a:pt x="3583" y="1075"/>
                  </a:lnTo>
                  <a:lnTo>
                    <a:pt x="3530" y="1044"/>
                  </a:lnTo>
                  <a:lnTo>
                    <a:pt x="3500" y="1003"/>
                  </a:lnTo>
                  <a:lnTo>
                    <a:pt x="3469" y="997"/>
                  </a:lnTo>
                  <a:lnTo>
                    <a:pt x="3442" y="1030"/>
                  </a:lnTo>
                  <a:lnTo>
                    <a:pt x="3375" y="1030"/>
                  </a:lnTo>
                  <a:lnTo>
                    <a:pt x="3365" y="1003"/>
                  </a:lnTo>
                  <a:lnTo>
                    <a:pt x="3345" y="1003"/>
                  </a:lnTo>
                  <a:lnTo>
                    <a:pt x="3301" y="1038"/>
                  </a:lnTo>
                  <a:lnTo>
                    <a:pt x="3268" y="1024"/>
                  </a:lnTo>
                  <a:lnTo>
                    <a:pt x="3197" y="1024"/>
                  </a:lnTo>
                  <a:lnTo>
                    <a:pt x="3183" y="1061"/>
                  </a:lnTo>
                  <a:lnTo>
                    <a:pt x="3153" y="1078"/>
                  </a:lnTo>
                  <a:lnTo>
                    <a:pt x="3045" y="1041"/>
                  </a:lnTo>
                  <a:lnTo>
                    <a:pt x="2978" y="1030"/>
                  </a:lnTo>
                  <a:lnTo>
                    <a:pt x="2962" y="997"/>
                  </a:lnTo>
                  <a:lnTo>
                    <a:pt x="2942" y="997"/>
                  </a:lnTo>
                  <a:lnTo>
                    <a:pt x="2911" y="1061"/>
                  </a:lnTo>
                  <a:lnTo>
                    <a:pt x="2887" y="1075"/>
                  </a:lnTo>
                  <a:lnTo>
                    <a:pt x="2810" y="1044"/>
                  </a:lnTo>
                  <a:lnTo>
                    <a:pt x="2797" y="1003"/>
                  </a:lnTo>
                  <a:lnTo>
                    <a:pt x="2753" y="1003"/>
                  </a:lnTo>
                  <a:lnTo>
                    <a:pt x="2727" y="994"/>
                  </a:lnTo>
                  <a:lnTo>
                    <a:pt x="2686" y="1030"/>
                  </a:lnTo>
                  <a:lnTo>
                    <a:pt x="2649" y="1017"/>
                  </a:lnTo>
                  <a:lnTo>
                    <a:pt x="2649" y="980"/>
                  </a:lnTo>
                  <a:lnTo>
                    <a:pt x="2636" y="980"/>
                  </a:lnTo>
                  <a:lnTo>
                    <a:pt x="2595" y="925"/>
                  </a:lnTo>
                  <a:lnTo>
                    <a:pt x="2537" y="913"/>
                  </a:lnTo>
                  <a:lnTo>
                    <a:pt x="2501" y="946"/>
                  </a:lnTo>
                  <a:lnTo>
                    <a:pt x="2457" y="919"/>
                  </a:lnTo>
                  <a:lnTo>
                    <a:pt x="2393" y="905"/>
                  </a:lnTo>
                  <a:lnTo>
                    <a:pt x="2349" y="888"/>
                  </a:lnTo>
                  <a:lnTo>
                    <a:pt x="2283" y="881"/>
                  </a:lnTo>
                  <a:lnTo>
                    <a:pt x="2293" y="821"/>
                  </a:lnTo>
                  <a:lnTo>
                    <a:pt x="2245" y="797"/>
                  </a:lnTo>
                  <a:lnTo>
                    <a:pt x="2245" y="821"/>
                  </a:lnTo>
                  <a:lnTo>
                    <a:pt x="2211" y="821"/>
                  </a:lnTo>
                  <a:lnTo>
                    <a:pt x="2188" y="790"/>
                  </a:lnTo>
                  <a:lnTo>
                    <a:pt x="2178" y="824"/>
                  </a:lnTo>
                  <a:lnTo>
                    <a:pt x="2168" y="827"/>
                  </a:lnTo>
                  <a:lnTo>
                    <a:pt x="2134" y="807"/>
                  </a:lnTo>
                  <a:lnTo>
                    <a:pt x="2064" y="746"/>
                  </a:lnTo>
                  <a:lnTo>
                    <a:pt x="2060" y="722"/>
                  </a:lnTo>
                  <a:lnTo>
                    <a:pt x="2087" y="38"/>
                  </a:lnTo>
                  <a:lnTo>
                    <a:pt x="1206" y="0"/>
                  </a:lnTo>
                  <a:lnTo>
                    <a:pt x="1079" y="1611"/>
                  </a:lnTo>
                  <a:lnTo>
                    <a:pt x="0" y="1530"/>
                  </a:lnTo>
                  <a:lnTo>
                    <a:pt x="9" y="1607"/>
                  </a:lnTo>
                  <a:lnTo>
                    <a:pt x="40" y="1614"/>
                  </a:lnTo>
                  <a:lnTo>
                    <a:pt x="83" y="1661"/>
                  </a:lnTo>
                  <a:lnTo>
                    <a:pt x="107" y="1733"/>
                  </a:lnTo>
                  <a:lnTo>
                    <a:pt x="185" y="1773"/>
                  </a:lnTo>
                  <a:lnTo>
                    <a:pt x="205" y="1824"/>
                  </a:lnTo>
                  <a:lnTo>
                    <a:pt x="342" y="1980"/>
                  </a:lnTo>
                  <a:lnTo>
                    <a:pt x="423" y="2017"/>
                  </a:lnTo>
                  <a:lnTo>
                    <a:pt x="444" y="2051"/>
                  </a:lnTo>
                  <a:lnTo>
                    <a:pt x="470" y="2064"/>
                  </a:lnTo>
                  <a:lnTo>
                    <a:pt x="477" y="2112"/>
                  </a:lnTo>
                  <a:lnTo>
                    <a:pt x="531" y="2217"/>
                  </a:lnTo>
                  <a:lnTo>
                    <a:pt x="531" y="2350"/>
                  </a:lnTo>
                  <a:lnTo>
                    <a:pt x="568" y="2428"/>
                  </a:lnTo>
                  <a:lnTo>
                    <a:pt x="688" y="2556"/>
                  </a:lnTo>
                  <a:lnTo>
                    <a:pt x="776" y="2590"/>
                  </a:lnTo>
                  <a:lnTo>
                    <a:pt x="803" y="2620"/>
                  </a:lnTo>
                  <a:lnTo>
                    <a:pt x="803" y="2631"/>
                  </a:lnTo>
                  <a:lnTo>
                    <a:pt x="867" y="2672"/>
                  </a:lnTo>
                  <a:lnTo>
                    <a:pt x="897" y="2678"/>
                  </a:lnTo>
                  <a:lnTo>
                    <a:pt x="928" y="2698"/>
                  </a:lnTo>
                  <a:lnTo>
                    <a:pt x="971" y="2712"/>
                  </a:lnTo>
                  <a:lnTo>
                    <a:pt x="1008" y="2675"/>
                  </a:lnTo>
                  <a:lnTo>
                    <a:pt x="1082" y="2573"/>
                  </a:lnTo>
                  <a:lnTo>
                    <a:pt x="1096" y="2512"/>
                  </a:lnTo>
                  <a:lnTo>
                    <a:pt x="1132" y="2461"/>
                  </a:lnTo>
                  <a:lnTo>
                    <a:pt x="1264" y="2408"/>
                  </a:lnTo>
                  <a:lnTo>
                    <a:pt x="1317" y="2441"/>
                  </a:lnTo>
                  <a:lnTo>
                    <a:pt x="1549" y="2472"/>
                  </a:lnTo>
                  <a:lnTo>
                    <a:pt x="1590" y="2509"/>
                  </a:lnTo>
                  <a:lnTo>
                    <a:pt x="1590" y="2526"/>
                  </a:lnTo>
                  <a:lnTo>
                    <a:pt x="1634" y="2576"/>
                  </a:lnTo>
                  <a:lnTo>
                    <a:pt x="1731" y="2665"/>
                  </a:lnTo>
                  <a:lnTo>
                    <a:pt x="1731" y="2689"/>
                  </a:lnTo>
                  <a:lnTo>
                    <a:pt x="1764" y="2719"/>
                  </a:lnTo>
                  <a:lnTo>
                    <a:pt x="1775" y="2787"/>
                  </a:lnTo>
                  <a:lnTo>
                    <a:pt x="1863" y="2990"/>
                  </a:lnTo>
                  <a:lnTo>
                    <a:pt x="1858" y="3025"/>
                  </a:lnTo>
                  <a:lnTo>
                    <a:pt x="1929" y="3065"/>
                  </a:lnTo>
                  <a:lnTo>
                    <a:pt x="1987" y="3173"/>
                  </a:lnTo>
                  <a:lnTo>
                    <a:pt x="2043" y="3245"/>
                  </a:lnTo>
                  <a:lnTo>
                    <a:pt x="2094" y="3265"/>
                  </a:lnTo>
                  <a:lnTo>
                    <a:pt x="2121" y="3306"/>
                  </a:lnTo>
                  <a:lnTo>
                    <a:pt x="2101" y="3376"/>
                  </a:lnTo>
                  <a:lnTo>
                    <a:pt x="2111" y="3394"/>
                  </a:lnTo>
                  <a:lnTo>
                    <a:pt x="2131" y="3401"/>
                  </a:lnTo>
                  <a:lnTo>
                    <a:pt x="2128" y="3459"/>
                  </a:lnTo>
                  <a:lnTo>
                    <a:pt x="2117" y="3468"/>
                  </a:lnTo>
                  <a:lnTo>
                    <a:pt x="2128" y="3506"/>
                  </a:lnTo>
                  <a:lnTo>
                    <a:pt x="2178" y="3536"/>
                  </a:lnTo>
                  <a:lnTo>
                    <a:pt x="2202" y="3645"/>
                  </a:lnTo>
                  <a:lnTo>
                    <a:pt x="2236" y="3709"/>
                  </a:lnTo>
                  <a:lnTo>
                    <a:pt x="2360" y="3764"/>
                  </a:lnTo>
                  <a:lnTo>
                    <a:pt x="2443" y="3784"/>
                  </a:lnTo>
                  <a:lnTo>
                    <a:pt x="2514" y="3834"/>
                  </a:lnTo>
                  <a:lnTo>
                    <a:pt x="2565" y="3845"/>
                  </a:lnTo>
                  <a:lnTo>
                    <a:pt x="2589" y="3834"/>
                  </a:lnTo>
                  <a:lnTo>
                    <a:pt x="2675" y="3855"/>
                  </a:lnTo>
                  <a:lnTo>
                    <a:pt x="2770" y="3920"/>
                  </a:lnTo>
                  <a:lnTo>
                    <a:pt x="2821" y="3885"/>
                  </a:lnTo>
                  <a:lnTo>
                    <a:pt x="2834" y="3862"/>
                  </a:lnTo>
                  <a:lnTo>
                    <a:pt x="2807" y="3818"/>
                  </a:lnTo>
                  <a:lnTo>
                    <a:pt x="2790" y="3716"/>
                  </a:lnTo>
                  <a:lnTo>
                    <a:pt x="2746" y="3564"/>
                  </a:lnTo>
                  <a:lnTo>
                    <a:pt x="2760" y="3489"/>
                  </a:lnTo>
                  <a:lnTo>
                    <a:pt x="2827" y="3259"/>
                  </a:lnTo>
                  <a:lnTo>
                    <a:pt x="2787" y="3228"/>
                  </a:lnTo>
                  <a:lnTo>
                    <a:pt x="2804" y="3197"/>
                  </a:lnTo>
                  <a:lnTo>
                    <a:pt x="2871" y="3190"/>
                  </a:lnTo>
                  <a:lnTo>
                    <a:pt x="2934" y="3098"/>
                  </a:lnTo>
                  <a:lnTo>
                    <a:pt x="2989" y="3089"/>
                  </a:lnTo>
                  <a:lnTo>
                    <a:pt x="3083" y="3031"/>
                  </a:lnTo>
                  <a:lnTo>
                    <a:pt x="3113" y="3007"/>
                  </a:lnTo>
                  <a:lnTo>
                    <a:pt x="3218" y="2950"/>
                  </a:lnTo>
                  <a:lnTo>
                    <a:pt x="3307" y="2912"/>
                  </a:lnTo>
                  <a:lnTo>
                    <a:pt x="3442" y="2825"/>
                  </a:lnTo>
                  <a:lnTo>
                    <a:pt x="3533" y="2736"/>
                  </a:lnTo>
                  <a:lnTo>
                    <a:pt x="3630" y="2665"/>
                  </a:lnTo>
                  <a:lnTo>
                    <a:pt x="3648" y="2634"/>
                  </a:lnTo>
                  <a:lnTo>
                    <a:pt x="3809" y="2559"/>
                  </a:lnTo>
                  <a:lnTo>
                    <a:pt x="3916" y="2533"/>
                  </a:lnTo>
                  <a:lnTo>
                    <a:pt x="3910" y="2472"/>
                  </a:lnTo>
                  <a:lnTo>
                    <a:pt x="3933" y="2420"/>
                  </a:lnTo>
                  <a:lnTo>
                    <a:pt x="3944" y="2298"/>
                  </a:lnTo>
                  <a:lnTo>
                    <a:pt x="3953" y="2258"/>
                  </a:lnTo>
                  <a:lnTo>
                    <a:pt x="3930" y="2225"/>
                  </a:lnTo>
                  <a:lnTo>
                    <a:pt x="3977" y="2142"/>
                  </a:lnTo>
                  <a:lnTo>
                    <a:pt x="3987" y="2003"/>
                  </a:lnTo>
                  <a:lnTo>
                    <a:pt x="3977" y="1990"/>
                  </a:lnTo>
                  <a:lnTo>
                    <a:pt x="3974" y="1939"/>
                  </a:lnTo>
                  <a:lnTo>
                    <a:pt x="3903" y="1848"/>
                  </a:lnTo>
                  <a:lnTo>
                    <a:pt x="3886" y="1766"/>
                  </a:lnTo>
                  <a:lnTo>
                    <a:pt x="3845" y="169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54"/>
            <p:cNvSpPr>
              <a:spLocks/>
            </p:cNvSpPr>
            <p:nvPr/>
          </p:nvSpPr>
          <p:spPr bwMode="auto">
            <a:xfrm>
              <a:off x="4444273" y="5757417"/>
              <a:ext cx="93406" cy="353811"/>
            </a:xfrm>
            <a:custGeom>
              <a:avLst/>
              <a:gdLst>
                <a:gd name="T0" fmla="*/ 198 w 198"/>
                <a:gd name="T1" fmla="*/ 5 h 750"/>
                <a:gd name="T2" fmla="*/ 189 w 198"/>
                <a:gd name="T3" fmla="*/ 0 h 750"/>
                <a:gd name="T4" fmla="*/ 138 w 198"/>
                <a:gd name="T5" fmla="*/ 62 h 750"/>
                <a:gd name="T6" fmla="*/ 81 w 198"/>
                <a:gd name="T7" fmla="*/ 150 h 750"/>
                <a:gd name="T8" fmla="*/ 27 w 198"/>
                <a:gd name="T9" fmla="*/ 262 h 750"/>
                <a:gd name="T10" fmla="*/ 0 w 198"/>
                <a:gd name="T11" fmla="*/ 397 h 750"/>
                <a:gd name="T12" fmla="*/ 10 w 198"/>
                <a:gd name="T13" fmla="*/ 513 h 750"/>
                <a:gd name="T14" fmla="*/ 57 w 198"/>
                <a:gd name="T15" fmla="*/ 631 h 750"/>
                <a:gd name="T16" fmla="*/ 65 w 198"/>
                <a:gd name="T17" fmla="*/ 750 h 750"/>
                <a:gd name="T18" fmla="*/ 77 w 198"/>
                <a:gd name="T19" fmla="*/ 747 h 750"/>
                <a:gd name="T20" fmla="*/ 77 w 198"/>
                <a:gd name="T21" fmla="*/ 720 h 750"/>
                <a:gd name="T22" fmla="*/ 71 w 198"/>
                <a:gd name="T23" fmla="*/ 639 h 750"/>
                <a:gd name="T24" fmla="*/ 27 w 198"/>
                <a:gd name="T25" fmla="*/ 520 h 750"/>
                <a:gd name="T26" fmla="*/ 14 w 198"/>
                <a:gd name="T27" fmla="*/ 417 h 750"/>
                <a:gd name="T28" fmla="*/ 18 w 198"/>
                <a:gd name="T29" fmla="*/ 330 h 750"/>
                <a:gd name="T30" fmla="*/ 51 w 198"/>
                <a:gd name="T31" fmla="*/ 222 h 750"/>
                <a:gd name="T32" fmla="*/ 198 w 198"/>
                <a:gd name="T33" fmla="*/ 5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8" h="750">
                  <a:moveTo>
                    <a:pt x="198" y="5"/>
                  </a:moveTo>
                  <a:lnTo>
                    <a:pt x="189" y="0"/>
                  </a:lnTo>
                  <a:lnTo>
                    <a:pt x="138" y="62"/>
                  </a:lnTo>
                  <a:lnTo>
                    <a:pt x="81" y="150"/>
                  </a:lnTo>
                  <a:lnTo>
                    <a:pt x="27" y="262"/>
                  </a:lnTo>
                  <a:lnTo>
                    <a:pt x="0" y="397"/>
                  </a:lnTo>
                  <a:lnTo>
                    <a:pt x="10" y="513"/>
                  </a:lnTo>
                  <a:lnTo>
                    <a:pt x="57" y="631"/>
                  </a:lnTo>
                  <a:lnTo>
                    <a:pt x="65" y="750"/>
                  </a:lnTo>
                  <a:lnTo>
                    <a:pt x="77" y="747"/>
                  </a:lnTo>
                  <a:lnTo>
                    <a:pt x="77" y="720"/>
                  </a:lnTo>
                  <a:lnTo>
                    <a:pt x="71" y="639"/>
                  </a:lnTo>
                  <a:lnTo>
                    <a:pt x="27" y="520"/>
                  </a:lnTo>
                  <a:lnTo>
                    <a:pt x="14" y="417"/>
                  </a:lnTo>
                  <a:lnTo>
                    <a:pt x="18" y="330"/>
                  </a:lnTo>
                  <a:lnTo>
                    <a:pt x="51" y="222"/>
                  </a:lnTo>
                  <a:lnTo>
                    <a:pt x="198" y="5"/>
                  </a:lnTo>
                  <a:close/>
                </a:path>
              </a:pathLst>
            </a:custGeom>
            <a:gradFill>
              <a:gsLst>
                <a:gs pos="100000">
                  <a:sysClr val="windowText" lastClr="000000">
                    <a:lumMod val="85000"/>
                    <a:lumOff val="15000"/>
                  </a:sysClr>
                </a:gs>
                <a:gs pos="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56"/>
            <p:cNvSpPr>
              <a:spLocks/>
            </p:cNvSpPr>
            <p:nvPr/>
          </p:nvSpPr>
          <p:spPr bwMode="auto">
            <a:xfrm>
              <a:off x="4843372" y="4306793"/>
              <a:ext cx="670825" cy="612801"/>
            </a:xfrm>
            <a:custGeom>
              <a:avLst/>
              <a:gdLst>
                <a:gd name="T0" fmla="*/ 1312 w 1423"/>
                <a:gd name="T1" fmla="*/ 47 h 1301"/>
                <a:gd name="T2" fmla="*/ 1282 w 1423"/>
                <a:gd name="T3" fmla="*/ 0 h 1301"/>
                <a:gd name="T4" fmla="*/ 0 w 1423"/>
                <a:gd name="T5" fmla="*/ 37 h 1301"/>
                <a:gd name="T6" fmla="*/ 24 w 1423"/>
                <a:gd name="T7" fmla="*/ 151 h 1301"/>
                <a:gd name="T8" fmla="*/ 24 w 1423"/>
                <a:gd name="T9" fmla="*/ 287 h 1301"/>
                <a:gd name="T10" fmla="*/ 47 w 1423"/>
                <a:gd name="T11" fmla="*/ 467 h 1301"/>
                <a:gd name="T12" fmla="*/ 51 w 1423"/>
                <a:gd name="T13" fmla="*/ 1091 h 1301"/>
                <a:gd name="T14" fmla="*/ 88 w 1423"/>
                <a:gd name="T15" fmla="*/ 1121 h 1301"/>
                <a:gd name="T16" fmla="*/ 135 w 1423"/>
                <a:gd name="T17" fmla="*/ 1098 h 1301"/>
                <a:gd name="T18" fmla="*/ 182 w 1423"/>
                <a:gd name="T19" fmla="*/ 1118 h 1301"/>
                <a:gd name="T20" fmla="*/ 192 w 1423"/>
                <a:gd name="T21" fmla="*/ 1301 h 1301"/>
                <a:gd name="T22" fmla="*/ 1046 w 1423"/>
                <a:gd name="T23" fmla="*/ 1291 h 1301"/>
                <a:gd name="T24" fmla="*/ 1070 w 1423"/>
                <a:gd name="T25" fmla="*/ 1247 h 1301"/>
                <a:gd name="T26" fmla="*/ 1063 w 1423"/>
                <a:gd name="T27" fmla="*/ 1173 h 1301"/>
                <a:gd name="T28" fmla="*/ 1043 w 1423"/>
                <a:gd name="T29" fmla="*/ 1125 h 1301"/>
                <a:gd name="T30" fmla="*/ 1063 w 1423"/>
                <a:gd name="T31" fmla="*/ 1101 h 1301"/>
                <a:gd name="T32" fmla="*/ 1043 w 1423"/>
                <a:gd name="T33" fmla="*/ 1067 h 1301"/>
                <a:gd name="T34" fmla="*/ 1049 w 1423"/>
                <a:gd name="T35" fmla="*/ 1037 h 1301"/>
                <a:gd name="T36" fmla="*/ 1063 w 1423"/>
                <a:gd name="T37" fmla="*/ 935 h 1301"/>
                <a:gd name="T38" fmla="*/ 1114 w 1423"/>
                <a:gd name="T39" fmla="*/ 892 h 1301"/>
                <a:gd name="T40" fmla="*/ 1103 w 1423"/>
                <a:gd name="T41" fmla="*/ 857 h 1301"/>
                <a:gd name="T42" fmla="*/ 1161 w 1423"/>
                <a:gd name="T43" fmla="*/ 773 h 1301"/>
                <a:gd name="T44" fmla="*/ 1208 w 1423"/>
                <a:gd name="T45" fmla="*/ 756 h 1301"/>
                <a:gd name="T46" fmla="*/ 1208 w 1423"/>
                <a:gd name="T47" fmla="*/ 715 h 1301"/>
                <a:gd name="T48" fmla="*/ 1194 w 1423"/>
                <a:gd name="T49" fmla="*/ 695 h 1301"/>
                <a:gd name="T50" fmla="*/ 1241 w 1423"/>
                <a:gd name="T51" fmla="*/ 606 h 1301"/>
                <a:gd name="T52" fmla="*/ 1285 w 1423"/>
                <a:gd name="T53" fmla="*/ 586 h 1301"/>
                <a:gd name="T54" fmla="*/ 1282 w 1423"/>
                <a:gd name="T55" fmla="*/ 528 h 1301"/>
                <a:gd name="T56" fmla="*/ 1322 w 1423"/>
                <a:gd name="T57" fmla="*/ 508 h 1301"/>
                <a:gd name="T58" fmla="*/ 1335 w 1423"/>
                <a:gd name="T59" fmla="*/ 433 h 1301"/>
                <a:gd name="T60" fmla="*/ 1312 w 1423"/>
                <a:gd name="T61" fmla="*/ 372 h 1301"/>
                <a:gd name="T62" fmla="*/ 1379 w 1423"/>
                <a:gd name="T63" fmla="*/ 335 h 1301"/>
                <a:gd name="T64" fmla="*/ 1382 w 1423"/>
                <a:gd name="T65" fmla="*/ 295 h 1301"/>
                <a:gd name="T66" fmla="*/ 1423 w 1423"/>
                <a:gd name="T67" fmla="*/ 169 h 1301"/>
                <a:gd name="T68" fmla="*/ 1343 w 1423"/>
                <a:gd name="T69" fmla="*/ 186 h 1301"/>
                <a:gd name="T70" fmla="*/ 1241 w 1423"/>
                <a:gd name="T71" fmla="*/ 179 h 1301"/>
                <a:gd name="T72" fmla="*/ 1252 w 1423"/>
                <a:gd name="T73" fmla="*/ 131 h 1301"/>
                <a:gd name="T74" fmla="*/ 1305 w 1423"/>
                <a:gd name="T75" fmla="*/ 84 h 1301"/>
                <a:gd name="T76" fmla="*/ 1312 w 1423"/>
                <a:gd name="T77" fmla="*/ 47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23" h="1301">
                  <a:moveTo>
                    <a:pt x="1312" y="47"/>
                  </a:moveTo>
                  <a:lnTo>
                    <a:pt x="1282" y="0"/>
                  </a:lnTo>
                  <a:lnTo>
                    <a:pt x="0" y="37"/>
                  </a:lnTo>
                  <a:lnTo>
                    <a:pt x="24" y="151"/>
                  </a:lnTo>
                  <a:lnTo>
                    <a:pt x="24" y="287"/>
                  </a:lnTo>
                  <a:lnTo>
                    <a:pt x="47" y="467"/>
                  </a:lnTo>
                  <a:lnTo>
                    <a:pt x="51" y="1091"/>
                  </a:lnTo>
                  <a:lnTo>
                    <a:pt x="88" y="1121"/>
                  </a:lnTo>
                  <a:lnTo>
                    <a:pt x="135" y="1098"/>
                  </a:lnTo>
                  <a:lnTo>
                    <a:pt x="182" y="1118"/>
                  </a:lnTo>
                  <a:lnTo>
                    <a:pt x="192" y="1301"/>
                  </a:lnTo>
                  <a:lnTo>
                    <a:pt x="1046" y="1291"/>
                  </a:lnTo>
                  <a:lnTo>
                    <a:pt x="1070" y="1247"/>
                  </a:lnTo>
                  <a:lnTo>
                    <a:pt x="1063" y="1173"/>
                  </a:lnTo>
                  <a:lnTo>
                    <a:pt x="1043" y="1125"/>
                  </a:lnTo>
                  <a:lnTo>
                    <a:pt x="1063" y="1101"/>
                  </a:lnTo>
                  <a:lnTo>
                    <a:pt x="1043" y="1067"/>
                  </a:lnTo>
                  <a:lnTo>
                    <a:pt x="1049" y="1037"/>
                  </a:lnTo>
                  <a:lnTo>
                    <a:pt x="1063" y="935"/>
                  </a:lnTo>
                  <a:lnTo>
                    <a:pt x="1114" y="892"/>
                  </a:lnTo>
                  <a:lnTo>
                    <a:pt x="1103" y="857"/>
                  </a:lnTo>
                  <a:lnTo>
                    <a:pt x="1161" y="773"/>
                  </a:lnTo>
                  <a:lnTo>
                    <a:pt x="1208" y="756"/>
                  </a:lnTo>
                  <a:lnTo>
                    <a:pt x="1208" y="715"/>
                  </a:lnTo>
                  <a:lnTo>
                    <a:pt x="1194" y="695"/>
                  </a:lnTo>
                  <a:lnTo>
                    <a:pt x="1241" y="606"/>
                  </a:lnTo>
                  <a:lnTo>
                    <a:pt x="1285" y="586"/>
                  </a:lnTo>
                  <a:lnTo>
                    <a:pt x="1282" y="528"/>
                  </a:lnTo>
                  <a:lnTo>
                    <a:pt x="1322" y="508"/>
                  </a:lnTo>
                  <a:lnTo>
                    <a:pt x="1335" y="433"/>
                  </a:lnTo>
                  <a:lnTo>
                    <a:pt x="1312" y="372"/>
                  </a:lnTo>
                  <a:lnTo>
                    <a:pt x="1379" y="335"/>
                  </a:lnTo>
                  <a:lnTo>
                    <a:pt x="1382" y="295"/>
                  </a:lnTo>
                  <a:lnTo>
                    <a:pt x="1423" y="169"/>
                  </a:lnTo>
                  <a:lnTo>
                    <a:pt x="1343" y="186"/>
                  </a:lnTo>
                  <a:lnTo>
                    <a:pt x="1241" y="179"/>
                  </a:lnTo>
                  <a:lnTo>
                    <a:pt x="1252" y="131"/>
                  </a:lnTo>
                  <a:lnTo>
                    <a:pt x="1305" y="84"/>
                  </a:lnTo>
                  <a:lnTo>
                    <a:pt x="1312" y="4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58"/>
            <p:cNvSpPr>
              <a:spLocks/>
            </p:cNvSpPr>
            <p:nvPr/>
          </p:nvSpPr>
          <p:spPr bwMode="auto">
            <a:xfrm>
              <a:off x="5740636" y="4509173"/>
              <a:ext cx="512318" cy="844901"/>
            </a:xfrm>
            <a:custGeom>
              <a:avLst/>
              <a:gdLst>
                <a:gd name="T0" fmla="*/ 773 w 1088"/>
                <a:gd name="T1" fmla="*/ 126 h 1790"/>
                <a:gd name="T2" fmla="*/ 759 w 1088"/>
                <a:gd name="T3" fmla="*/ 37 h 1790"/>
                <a:gd name="T4" fmla="*/ 762 w 1088"/>
                <a:gd name="T5" fmla="*/ 0 h 1790"/>
                <a:gd name="T6" fmla="*/ 16 w 1088"/>
                <a:gd name="T7" fmla="*/ 65 h 1790"/>
                <a:gd name="T8" fmla="*/ 0 w 1088"/>
                <a:gd name="T9" fmla="*/ 1187 h 1790"/>
                <a:gd name="T10" fmla="*/ 70 w 1088"/>
                <a:gd name="T11" fmla="*/ 1743 h 1790"/>
                <a:gd name="T12" fmla="*/ 113 w 1088"/>
                <a:gd name="T13" fmla="*/ 1743 h 1790"/>
                <a:gd name="T14" fmla="*/ 124 w 1088"/>
                <a:gd name="T15" fmla="*/ 1746 h 1790"/>
                <a:gd name="T16" fmla="*/ 147 w 1088"/>
                <a:gd name="T17" fmla="*/ 1702 h 1790"/>
                <a:gd name="T18" fmla="*/ 171 w 1088"/>
                <a:gd name="T19" fmla="*/ 1627 h 1790"/>
                <a:gd name="T20" fmla="*/ 207 w 1088"/>
                <a:gd name="T21" fmla="*/ 1641 h 1790"/>
                <a:gd name="T22" fmla="*/ 259 w 1088"/>
                <a:gd name="T23" fmla="*/ 1736 h 1790"/>
                <a:gd name="T24" fmla="*/ 259 w 1088"/>
                <a:gd name="T25" fmla="*/ 1752 h 1790"/>
                <a:gd name="T26" fmla="*/ 215 w 1088"/>
                <a:gd name="T27" fmla="*/ 1786 h 1790"/>
                <a:gd name="T28" fmla="*/ 259 w 1088"/>
                <a:gd name="T29" fmla="*/ 1790 h 1790"/>
                <a:gd name="T30" fmla="*/ 365 w 1088"/>
                <a:gd name="T31" fmla="*/ 1749 h 1790"/>
                <a:gd name="T32" fmla="*/ 356 w 1088"/>
                <a:gd name="T33" fmla="*/ 1621 h 1790"/>
                <a:gd name="T34" fmla="*/ 312 w 1088"/>
                <a:gd name="T35" fmla="*/ 1587 h 1790"/>
                <a:gd name="T36" fmla="*/ 282 w 1088"/>
                <a:gd name="T37" fmla="*/ 1557 h 1790"/>
                <a:gd name="T38" fmla="*/ 288 w 1088"/>
                <a:gd name="T39" fmla="*/ 1505 h 1790"/>
                <a:gd name="T40" fmla="*/ 985 w 1088"/>
                <a:gd name="T41" fmla="*/ 1427 h 1790"/>
                <a:gd name="T42" fmla="*/ 1088 w 1088"/>
                <a:gd name="T43" fmla="*/ 1427 h 1790"/>
                <a:gd name="T44" fmla="*/ 1076 w 1088"/>
                <a:gd name="T45" fmla="*/ 1369 h 1790"/>
                <a:gd name="T46" fmla="*/ 1052 w 1088"/>
                <a:gd name="T47" fmla="*/ 1357 h 1790"/>
                <a:gd name="T48" fmla="*/ 1038 w 1088"/>
                <a:gd name="T49" fmla="*/ 1343 h 1790"/>
                <a:gd name="T50" fmla="*/ 1052 w 1088"/>
                <a:gd name="T51" fmla="*/ 1302 h 1790"/>
                <a:gd name="T52" fmla="*/ 1048 w 1088"/>
                <a:gd name="T53" fmla="*/ 1213 h 1790"/>
                <a:gd name="T54" fmla="*/ 1021 w 1088"/>
                <a:gd name="T55" fmla="*/ 1143 h 1790"/>
                <a:gd name="T56" fmla="*/ 1032 w 1088"/>
                <a:gd name="T57" fmla="*/ 1058 h 1790"/>
                <a:gd name="T58" fmla="*/ 1062 w 1088"/>
                <a:gd name="T59" fmla="*/ 976 h 1790"/>
                <a:gd name="T60" fmla="*/ 1058 w 1088"/>
                <a:gd name="T61" fmla="*/ 943 h 1790"/>
                <a:gd name="T62" fmla="*/ 1029 w 1088"/>
                <a:gd name="T63" fmla="*/ 929 h 1790"/>
                <a:gd name="T64" fmla="*/ 1018 w 1088"/>
                <a:gd name="T65" fmla="*/ 874 h 1790"/>
                <a:gd name="T66" fmla="*/ 977 w 1088"/>
                <a:gd name="T67" fmla="*/ 817 h 1790"/>
                <a:gd name="T68" fmla="*/ 941 w 1088"/>
                <a:gd name="T69" fmla="*/ 715 h 1790"/>
                <a:gd name="T70" fmla="*/ 917 w 1088"/>
                <a:gd name="T71" fmla="*/ 601 h 1790"/>
                <a:gd name="T72" fmla="*/ 891 w 1088"/>
                <a:gd name="T73" fmla="*/ 518 h 1790"/>
                <a:gd name="T74" fmla="*/ 830 w 1088"/>
                <a:gd name="T75" fmla="*/ 257 h 1790"/>
                <a:gd name="T76" fmla="*/ 773 w 1088"/>
                <a:gd name="T77" fmla="*/ 126 h 1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88" h="1790">
                  <a:moveTo>
                    <a:pt x="773" y="126"/>
                  </a:moveTo>
                  <a:lnTo>
                    <a:pt x="759" y="37"/>
                  </a:lnTo>
                  <a:lnTo>
                    <a:pt x="762" y="0"/>
                  </a:lnTo>
                  <a:lnTo>
                    <a:pt x="16" y="65"/>
                  </a:lnTo>
                  <a:lnTo>
                    <a:pt x="0" y="1187"/>
                  </a:lnTo>
                  <a:lnTo>
                    <a:pt x="70" y="1743"/>
                  </a:lnTo>
                  <a:lnTo>
                    <a:pt x="113" y="1743"/>
                  </a:lnTo>
                  <a:lnTo>
                    <a:pt x="124" y="1746"/>
                  </a:lnTo>
                  <a:lnTo>
                    <a:pt x="147" y="1702"/>
                  </a:lnTo>
                  <a:lnTo>
                    <a:pt x="171" y="1627"/>
                  </a:lnTo>
                  <a:lnTo>
                    <a:pt x="207" y="1641"/>
                  </a:lnTo>
                  <a:lnTo>
                    <a:pt x="259" y="1736"/>
                  </a:lnTo>
                  <a:lnTo>
                    <a:pt x="259" y="1752"/>
                  </a:lnTo>
                  <a:lnTo>
                    <a:pt x="215" y="1786"/>
                  </a:lnTo>
                  <a:lnTo>
                    <a:pt x="259" y="1790"/>
                  </a:lnTo>
                  <a:lnTo>
                    <a:pt x="365" y="1749"/>
                  </a:lnTo>
                  <a:lnTo>
                    <a:pt x="356" y="1621"/>
                  </a:lnTo>
                  <a:lnTo>
                    <a:pt x="312" y="1587"/>
                  </a:lnTo>
                  <a:lnTo>
                    <a:pt x="282" y="1557"/>
                  </a:lnTo>
                  <a:lnTo>
                    <a:pt x="288" y="1505"/>
                  </a:lnTo>
                  <a:lnTo>
                    <a:pt x="985" y="1427"/>
                  </a:lnTo>
                  <a:lnTo>
                    <a:pt x="1088" y="1427"/>
                  </a:lnTo>
                  <a:lnTo>
                    <a:pt x="1076" y="1369"/>
                  </a:lnTo>
                  <a:lnTo>
                    <a:pt x="1052" y="1357"/>
                  </a:lnTo>
                  <a:lnTo>
                    <a:pt x="1038" y="1343"/>
                  </a:lnTo>
                  <a:lnTo>
                    <a:pt x="1052" y="1302"/>
                  </a:lnTo>
                  <a:lnTo>
                    <a:pt x="1048" y="1213"/>
                  </a:lnTo>
                  <a:lnTo>
                    <a:pt x="1021" y="1143"/>
                  </a:lnTo>
                  <a:lnTo>
                    <a:pt x="1032" y="1058"/>
                  </a:lnTo>
                  <a:lnTo>
                    <a:pt x="1062" y="976"/>
                  </a:lnTo>
                  <a:lnTo>
                    <a:pt x="1058" y="943"/>
                  </a:lnTo>
                  <a:lnTo>
                    <a:pt x="1029" y="929"/>
                  </a:lnTo>
                  <a:lnTo>
                    <a:pt x="1018" y="874"/>
                  </a:lnTo>
                  <a:lnTo>
                    <a:pt x="977" y="817"/>
                  </a:lnTo>
                  <a:lnTo>
                    <a:pt x="941" y="715"/>
                  </a:lnTo>
                  <a:lnTo>
                    <a:pt x="917" y="601"/>
                  </a:lnTo>
                  <a:lnTo>
                    <a:pt x="891" y="518"/>
                  </a:lnTo>
                  <a:lnTo>
                    <a:pt x="830" y="257"/>
                  </a:lnTo>
                  <a:lnTo>
                    <a:pt x="773" y="12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60"/>
            <p:cNvSpPr>
              <a:spLocks/>
            </p:cNvSpPr>
            <p:nvPr/>
          </p:nvSpPr>
          <p:spPr bwMode="auto">
            <a:xfrm>
              <a:off x="5292003" y="4540308"/>
              <a:ext cx="481183" cy="840654"/>
            </a:xfrm>
            <a:custGeom>
              <a:avLst/>
              <a:gdLst>
                <a:gd name="T0" fmla="*/ 336 w 1019"/>
                <a:gd name="T1" fmla="*/ 36 h 1782"/>
                <a:gd name="T2" fmla="*/ 333 w 1019"/>
                <a:gd name="T3" fmla="*/ 91 h 1782"/>
                <a:gd name="T4" fmla="*/ 289 w 1019"/>
                <a:gd name="T5" fmla="*/ 111 h 1782"/>
                <a:gd name="T6" fmla="*/ 242 w 1019"/>
                <a:gd name="T7" fmla="*/ 195 h 1782"/>
                <a:gd name="T8" fmla="*/ 256 w 1019"/>
                <a:gd name="T9" fmla="*/ 220 h 1782"/>
                <a:gd name="T10" fmla="*/ 256 w 1019"/>
                <a:gd name="T11" fmla="*/ 261 h 1782"/>
                <a:gd name="T12" fmla="*/ 209 w 1019"/>
                <a:gd name="T13" fmla="*/ 278 h 1782"/>
                <a:gd name="T14" fmla="*/ 151 w 1019"/>
                <a:gd name="T15" fmla="*/ 362 h 1782"/>
                <a:gd name="T16" fmla="*/ 162 w 1019"/>
                <a:gd name="T17" fmla="*/ 397 h 1782"/>
                <a:gd name="T18" fmla="*/ 111 w 1019"/>
                <a:gd name="T19" fmla="*/ 440 h 1782"/>
                <a:gd name="T20" fmla="*/ 97 w 1019"/>
                <a:gd name="T21" fmla="*/ 542 h 1782"/>
                <a:gd name="T22" fmla="*/ 91 w 1019"/>
                <a:gd name="T23" fmla="*/ 572 h 1782"/>
                <a:gd name="T24" fmla="*/ 111 w 1019"/>
                <a:gd name="T25" fmla="*/ 606 h 1782"/>
                <a:gd name="T26" fmla="*/ 91 w 1019"/>
                <a:gd name="T27" fmla="*/ 630 h 1782"/>
                <a:gd name="T28" fmla="*/ 111 w 1019"/>
                <a:gd name="T29" fmla="*/ 678 h 1782"/>
                <a:gd name="T30" fmla="*/ 118 w 1019"/>
                <a:gd name="T31" fmla="*/ 748 h 1782"/>
                <a:gd name="T32" fmla="*/ 97 w 1019"/>
                <a:gd name="T33" fmla="*/ 792 h 1782"/>
                <a:gd name="T34" fmla="*/ 101 w 1019"/>
                <a:gd name="T35" fmla="*/ 881 h 1782"/>
                <a:gd name="T36" fmla="*/ 135 w 1019"/>
                <a:gd name="T37" fmla="*/ 959 h 1782"/>
                <a:gd name="T38" fmla="*/ 132 w 1019"/>
                <a:gd name="T39" fmla="*/ 986 h 1782"/>
                <a:gd name="T40" fmla="*/ 168 w 1019"/>
                <a:gd name="T41" fmla="*/ 1017 h 1782"/>
                <a:gd name="T42" fmla="*/ 158 w 1019"/>
                <a:gd name="T43" fmla="*/ 1070 h 1782"/>
                <a:gd name="T44" fmla="*/ 138 w 1019"/>
                <a:gd name="T45" fmla="*/ 1070 h 1782"/>
                <a:gd name="T46" fmla="*/ 155 w 1019"/>
                <a:gd name="T47" fmla="*/ 1101 h 1782"/>
                <a:gd name="T48" fmla="*/ 10 w 1019"/>
                <a:gd name="T49" fmla="*/ 1356 h 1782"/>
                <a:gd name="T50" fmla="*/ 0 w 1019"/>
                <a:gd name="T51" fmla="*/ 1487 h 1782"/>
                <a:gd name="T52" fmla="*/ 7 w 1019"/>
                <a:gd name="T53" fmla="*/ 1515 h 1782"/>
                <a:gd name="T54" fmla="*/ 538 w 1019"/>
                <a:gd name="T55" fmla="*/ 1492 h 1782"/>
                <a:gd name="T56" fmla="*/ 568 w 1019"/>
                <a:gd name="T57" fmla="*/ 1487 h 1782"/>
                <a:gd name="T58" fmla="*/ 579 w 1019"/>
                <a:gd name="T59" fmla="*/ 1501 h 1782"/>
                <a:gd name="T60" fmla="*/ 562 w 1019"/>
                <a:gd name="T61" fmla="*/ 1626 h 1782"/>
                <a:gd name="T62" fmla="*/ 618 w 1019"/>
                <a:gd name="T63" fmla="*/ 1678 h 1782"/>
                <a:gd name="T64" fmla="*/ 635 w 1019"/>
                <a:gd name="T65" fmla="*/ 1742 h 1782"/>
                <a:gd name="T66" fmla="*/ 656 w 1019"/>
                <a:gd name="T67" fmla="*/ 1782 h 1782"/>
                <a:gd name="T68" fmla="*/ 673 w 1019"/>
                <a:gd name="T69" fmla="*/ 1770 h 1782"/>
                <a:gd name="T70" fmla="*/ 717 w 1019"/>
                <a:gd name="T71" fmla="*/ 1701 h 1782"/>
                <a:gd name="T72" fmla="*/ 743 w 1019"/>
                <a:gd name="T73" fmla="*/ 1715 h 1782"/>
                <a:gd name="T74" fmla="*/ 854 w 1019"/>
                <a:gd name="T75" fmla="*/ 1684 h 1782"/>
                <a:gd name="T76" fmla="*/ 891 w 1019"/>
                <a:gd name="T77" fmla="*/ 1687 h 1782"/>
                <a:gd name="T78" fmla="*/ 911 w 1019"/>
                <a:gd name="T79" fmla="*/ 1701 h 1782"/>
                <a:gd name="T80" fmla="*/ 999 w 1019"/>
                <a:gd name="T81" fmla="*/ 1701 h 1782"/>
                <a:gd name="T82" fmla="*/ 1019 w 1019"/>
                <a:gd name="T83" fmla="*/ 1681 h 1782"/>
                <a:gd name="T84" fmla="*/ 949 w 1019"/>
                <a:gd name="T85" fmla="*/ 1122 h 1782"/>
                <a:gd name="T86" fmla="*/ 962 w 1019"/>
                <a:gd name="T87" fmla="*/ 0 h 1782"/>
                <a:gd name="T88" fmla="*/ 336 w 1019"/>
                <a:gd name="T89" fmla="*/ 36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9" h="1782">
                  <a:moveTo>
                    <a:pt x="336" y="36"/>
                  </a:moveTo>
                  <a:lnTo>
                    <a:pt x="333" y="91"/>
                  </a:lnTo>
                  <a:lnTo>
                    <a:pt x="289" y="111"/>
                  </a:lnTo>
                  <a:lnTo>
                    <a:pt x="242" y="195"/>
                  </a:lnTo>
                  <a:lnTo>
                    <a:pt x="256" y="220"/>
                  </a:lnTo>
                  <a:lnTo>
                    <a:pt x="256" y="261"/>
                  </a:lnTo>
                  <a:lnTo>
                    <a:pt x="209" y="278"/>
                  </a:lnTo>
                  <a:lnTo>
                    <a:pt x="151" y="362"/>
                  </a:lnTo>
                  <a:lnTo>
                    <a:pt x="162" y="397"/>
                  </a:lnTo>
                  <a:lnTo>
                    <a:pt x="111" y="440"/>
                  </a:lnTo>
                  <a:lnTo>
                    <a:pt x="97" y="542"/>
                  </a:lnTo>
                  <a:lnTo>
                    <a:pt x="91" y="572"/>
                  </a:lnTo>
                  <a:lnTo>
                    <a:pt x="111" y="606"/>
                  </a:lnTo>
                  <a:lnTo>
                    <a:pt x="91" y="630"/>
                  </a:lnTo>
                  <a:lnTo>
                    <a:pt x="111" y="678"/>
                  </a:lnTo>
                  <a:lnTo>
                    <a:pt x="118" y="748"/>
                  </a:lnTo>
                  <a:lnTo>
                    <a:pt x="97" y="792"/>
                  </a:lnTo>
                  <a:lnTo>
                    <a:pt x="101" y="881"/>
                  </a:lnTo>
                  <a:lnTo>
                    <a:pt x="135" y="959"/>
                  </a:lnTo>
                  <a:lnTo>
                    <a:pt x="132" y="986"/>
                  </a:lnTo>
                  <a:lnTo>
                    <a:pt x="168" y="1017"/>
                  </a:lnTo>
                  <a:lnTo>
                    <a:pt x="158" y="1070"/>
                  </a:lnTo>
                  <a:lnTo>
                    <a:pt x="138" y="1070"/>
                  </a:lnTo>
                  <a:lnTo>
                    <a:pt x="155" y="1101"/>
                  </a:lnTo>
                  <a:lnTo>
                    <a:pt x="10" y="1356"/>
                  </a:lnTo>
                  <a:lnTo>
                    <a:pt x="0" y="1487"/>
                  </a:lnTo>
                  <a:lnTo>
                    <a:pt x="7" y="1515"/>
                  </a:lnTo>
                  <a:lnTo>
                    <a:pt x="538" y="1492"/>
                  </a:lnTo>
                  <a:lnTo>
                    <a:pt x="568" y="1487"/>
                  </a:lnTo>
                  <a:lnTo>
                    <a:pt x="579" y="1501"/>
                  </a:lnTo>
                  <a:lnTo>
                    <a:pt x="562" y="1626"/>
                  </a:lnTo>
                  <a:lnTo>
                    <a:pt x="618" y="1678"/>
                  </a:lnTo>
                  <a:lnTo>
                    <a:pt x="635" y="1742"/>
                  </a:lnTo>
                  <a:lnTo>
                    <a:pt x="656" y="1782"/>
                  </a:lnTo>
                  <a:lnTo>
                    <a:pt x="673" y="1770"/>
                  </a:lnTo>
                  <a:lnTo>
                    <a:pt x="717" y="1701"/>
                  </a:lnTo>
                  <a:lnTo>
                    <a:pt x="743" y="1715"/>
                  </a:lnTo>
                  <a:lnTo>
                    <a:pt x="854" y="1684"/>
                  </a:lnTo>
                  <a:lnTo>
                    <a:pt x="891" y="1687"/>
                  </a:lnTo>
                  <a:lnTo>
                    <a:pt x="911" y="1701"/>
                  </a:lnTo>
                  <a:lnTo>
                    <a:pt x="999" y="1701"/>
                  </a:lnTo>
                  <a:lnTo>
                    <a:pt x="1019" y="1681"/>
                  </a:lnTo>
                  <a:lnTo>
                    <a:pt x="949" y="1122"/>
                  </a:lnTo>
                  <a:lnTo>
                    <a:pt x="962" y="0"/>
                  </a:lnTo>
                  <a:lnTo>
                    <a:pt x="336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62"/>
            <p:cNvSpPr>
              <a:spLocks/>
            </p:cNvSpPr>
            <p:nvPr/>
          </p:nvSpPr>
          <p:spPr bwMode="auto">
            <a:xfrm>
              <a:off x="4933947" y="4913933"/>
              <a:ext cx="759985" cy="672241"/>
            </a:xfrm>
            <a:custGeom>
              <a:avLst/>
              <a:gdLst>
                <a:gd name="T0" fmla="*/ 895 w 1610"/>
                <a:gd name="T1" fmla="*/ 167 h 1425"/>
                <a:gd name="T2" fmla="*/ 854 w 1610"/>
                <a:gd name="T3" fmla="*/ 0 h 1425"/>
                <a:gd name="T4" fmla="*/ 0 w 1610"/>
                <a:gd name="T5" fmla="*/ 173 h 1425"/>
                <a:gd name="T6" fmla="*/ 64 w 1610"/>
                <a:gd name="T7" fmla="*/ 458 h 1425"/>
                <a:gd name="T8" fmla="*/ 152 w 1610"/>
                <a:gd name="T9" fmla="*/ 631 h 1425"/>
                <a:gd name="T10" fmla="*/ 165 w 1610"/>
                <a:gd name="T11" fmla="*/ 695 h 1425"/>
                <a:gd name="T12" fmla="*/ 108 w 1610"/>
                <a:gd name="T13" fmla="*/ 917 h 1425"/>
                <a:gd name="T14" fmla="*/ 122 w 1610"/>
                <a:gd name="T15" fmla="*/ 990 h 1425"/>
                <a:gd name="T16" fmla="*/ 88 w 1610"/>
                <a:gd name="T17" fmla="*/ 1164 h 1425"/>
                <a:gd name="T18" fmla="*/ 165 w 1610"/>
                <a:gd name="T19" fmla="*/ 1201 h 1425"/>
                <a:gd name="T20" fmla="*/ 467 w 1610"/>
                <a:gd name="T21" fmla="*/ 1251 h 1425"/>
                <a:gd name="T22" fmla="*/ 636 w 1610"/>
                <a:gd name="T23" fmla="*/ 1248 h 1425"/>
                <a:gd name="T24" fmla="*/ 754 w 1610"/>
                <a:gd name="T25" fmla="*/ 1248 h 1425"/>
                <a:gd name="T26" fmla="*/ 660 w 1610"/>
                <a:gd name="T27" fmla="*/ 1235 h 1425"/>
                <a:gd name="T28" fmla="*/ 614 w 1610"/>
                <a:gd name="T29" fmla="*/ 1198 h 1425"/>
                <a:gd name="T30" fmla="*/ 620 w 1610"/>
                <a:gd name="T31" fmla="*/ 1188 h 1425"/>
                <a:gd name="T32" fmla="*/ 676 w 1610"/>
                <a:gd name="T33" fmla="*/ 1170 h 1425"/>
                <a:gd name="T34" fmla="*/ 733 w 1610"/>
                <a:gd name="T35" fmla="*/ 1178 h 1425"/>
                <a:gd name="T36" fmla="*/ 810 w 1610"/>
                <a:gd name="T37" fmla="*/ 1228 h 1425"/>
                <a:gd name="T38" fmla="*/ 887 w 1610"/>
                <a:gd name="T39" fmla="*/ 1268 h 1425"/>
                <a:gd name="T40" fmla="*/ 908 w 1610"/>
                <a:gd name="T41" fmla="*/ 1326 h 1425"/>
                <a:gd name="T42" fmla="*/ 911 w 1610"/>
                <a:gd name="T43" fmla="*/ 1367 h 1425"/>
                <a:gd name="T44" fmla="*/ 1107 w 1610"/>
                <a:gd name="T45" fmla="*/ 1404 h 1425"/>
                <a:gd name="T46" fmla="*/ 1163 w 1610"/>
                <a:gd name="T47" fmla="*/ 1353 h 1425"/>
                <a:gd name="T48" fmla="*/ 1214 w 1610"/>
                <a:gd name="T49" fmla="*/ 1343 h 1425"/>
                <a:gd name="T50" fmla="*/ 1190 w 1610"/>
                <a:gd name="T51" fmla="*/ 1404 h 1425"/>
                <a:gd name="T52" fmla="*/ 1257 w 1610"/>
                <a:gd name="T53" fmla="*/ 1398 h 1425"/>
                <a:gd name="T54" fmla="*/ 1308 w 1610"/>
                <a:gd name="T55" fmla="*/ 1329 h 1425"/>
                <a:gd name="T56" fmla="*/ 1288 w 1610"/>
                <a:gd name="T57" fmla="*/ 1300 h 1425"/>
                <a:gd name="T58" fmla="*/ 1318 w 1610"/>
                <a:gd name="T59" fmla="*/ 1268 h 1425"/>
                <a:gd name="T60" fmla="*/ 1348 w 1610"/>
                <a:gd name="T61" fmla="*/ 1262 h 1425"/>
                <a:gd name="T62" fmla="*/ 1347 w 1610"/>
                <a:gd name="T63" fmla="*/ 1282 h 1425"/>
                <a:gd name="T64" fmla="*/ 1352 w 1610"/>
                <a:gd name="T65" fmla="*/ 1306 h 1425"/>
                <a:gd name="T66" fmla="*/ 1359 w 1610"/>
                <a:gd name="T67" fmla="*/ 1309 h 1425"/>
                <a:gd name="T68" fmla="*/ 1383 w 1610"/>
                <a:gd name="T69" fmla="*/ 1312 h 1425"/>
                <a:gd name="T70" fmla="*/ 1430 w 1610"/>
                <a:gd name="T71" fmla="*/ 1323 h 1425"/>
                <a:gd name="T72" fmla="*/ 1510 w 1610"/>
                <a:gd name="T73" fmla="*/ 1378 h 1425"/>
                <a:gd name="T74" fmla="*/ 1574 w 1610"/>
                <a:gd name="T75" fmla="*/ 1395 h 1425"/>
                <a:gd name="T76" fmla="*/ 1610 w 1610"/>
                <a:gd name="T77" fmla="*/ 1320 h 1425"/>
                <a:gd name="T78" fmla="*/ 1537 w 1610"/>
                <a:gd name="T79" fmla="*/ 1276 h 1425"/>
                <a:gd name="T80" fmla="*/ 1389 w 1610"/>
                <a:gd name="T81" fmla="*/ 1221 h 1425"/>
                <a:gd name="T82" fmla="*/ 1442 w 1610"/>
                <a:gd name="T83" fmla="*/ 1184 h 1425"/>
                <a:gd name="T84" fmla="*/ 1416 w 1610"/>
                <a:gd name="T85" fmla="*/ 1157 h 1425"/>
                <a:gd name="T86" fmla="*/ 1469 w 1610"/>
                <a:gd name="T87" fmla="*/ 1147 h 1425"/>
                <a:gd name="T88" fmla="*/ 1477 w 1610"/>
                <a:gd name="T89" fmla="*/ 1065 h 1425"/>
                <a:gd name="T90" fmla="*/ 1449 w 1610"/>
                <a:gd name="T91" fmla="*/ 1025 h 1425"/>
                <a:gd name="T92" fmla="*/ 1406 w 1610"/>
                <a:gd name="T93" fmla="*/ 1100 h 1425"/>
                <a:gd name="T94" fmla="*/ 1339 w 1610"/>
                <a:gd name="T95" fmla="*/ 1062 h 1425"/>
                <a:gd name="T96" fmla="*/ 1416 w 1610"/>
                <a:gd name="T97" fmla="*/ 987 h 1425"/>
                <a:gd name="T98" fmla="*/ 1378 w 1610"/>
                <a:gd name="T99" fmla="*/ 886 h 1425"/>
                <a:gd name="T100" fmla="*/ 1339 w 1610"/>
                <a:gd name="T101" fmla="*/ 709 h 1425"/>
                <a:gd name="T102" fmla="*/ 1298 w 1610"/>
                <a:gd name="T103" fmla="*/ 700 h 1425"/>
                <a:gd name="T104" fmla="*/ 760 w 1610"/>
                <a:gd name="T105" fmla="*/ 695 h 1425"/>
                <a:gd name="T106" fmla="*/ 915 w 1610"/>
                <a:gd name="T107" fmla="*/ 309 h 1425"/>
                <a:gd name="T108" fmla="*/ 918 w 1610"/>
                <a:gd name="T109" fmla="*/ 278 h 1425"/>
                <a:gd name="T110" fmla="*/ 892 w 1610"/>
                <a:gd name="T111" fmla="*/ 194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10" h="1425">
                  <a:moveTo>
                    <a:pt x="892" y="194"/>
                  </a:moveTo>
                  <a:lnTo>
                    <a:pt x="895" y="167"/>
                  </a:lnTo>
                  <a:lnTo>
                    <a:pt x="861" y="89"/>
                  </a:lnTo>
                  <a:lnTo>
                    <a:pt x="854" y="0"/>
                  </a:lnTo>
                  <a:lnTo>
                    <a:pt x="0" y="14"/>
                  </a:lnTo>
                  <a:lnTo>
                    <a:pt x="0" y="173"/>
                  </a:lnTo>
                  <a:lnTo>
                    <a:pt x="23" y="391"/>
                  </a:lnTo>
                  <a:lnTo>
                    <a:pt x="64" y="458"/>
                  </a:lnTo>
                  <a:lnTo>
                    <a:pt x="81" y="540"/>
                  </a:lnTo>
                  <a:lnTo>
                    <a:pt x="152" y="631"/>
                  </a:lnTo>
                  <a:lnTo>
                    <a:pt x="155" y="682"/>
                  </a:lnTo>
                  <a:lnTo>
                    <a:pt x="165" y="695"/>
                  </a:lnTo>
                  <a:lnTo>
                    <a:pt x="155" y="834"/>
                  </a:lnTo>
                  <a:lnTo>
                    <a:pt x="108" y="917"/>
                  </a:lnTo>
                  <a:lnTo>
                    <a:pt x="131" y="950"/>
                  </a:lnTo>
                  <a:lnTo>
                    <a:pt x="122" y="990"/>
                  </a:lnTo>
                  <a:lnTo>
                    <a:pt x="111" y="1112"/>
                  </a:lnTo>
                  <a:lnTo>
                    <a:pt x="88" y="1164"/>
                  </a:lnTo>
                  <a:lnTo>
                    <a:pt x="88" y="1225"/>
                  </a:lnTo>
                  <a:lnTo>
                    <a:pt x="165" y="1201"/>
                  </a:lnTo>
                  <a:lnTo>
                    <a:pt x="299" y="1194"/>
                  </a:lnTo>
                  <a:lnTo>
                    <a:pt x="467" y="1251"/>
                  </a:lnTo>
                  <a:lnTo>
                    <a:pt x="575" y="1268"/>
                  </a:lnTo>
                  <a:lnTo>
                    <a:pt x="636" y="1248"/>
                  </a:lnTo>
                  <a:lnTo>
                    <a:pt x="740" y="1282"/>
                  </a:lnTo>
                  <a:lnTo>
                    <a:pt x="754" y="1248"/>
                  </a:lnTo>
                  <a:lnTo>
                    <a:pt x="699" y="1228"/>
                  </a:lnTo>
                  <a:lnTo>
                    <a:pt x="660" y="1235"/>
                  </a:lnTo>
                  <a:lnTo>
                    <a:pt x="613" y="1208"/>
                  </a:lnTo>
                  <a:lnTo>
                    <a:pt x="614" y="1198"/>
                  </a:lnTo>
                  <a:lnTo>
                    <a:pt x="617" y="1191"/>
                  </a:lnTo>
                  <a:lnTo>
                    <a:pt x="620" y="1188"/>
                  </a:lnTo>
                  <a:lnTo>
                    <a:pt x="625" y="1187"/>
                  </a:lnTo>
                  <a:lnTo>
                    <a:pt x="676" y="1170"/>
                  </a:lnTo>
                  <a:lnTo>
                    <a:pt x="707" y="1194"/>
                  </a:lnTo>
                  <a:lnTo>
                    <a:pt x="733" y="1178"/>
                  </a:lnTo>
                  <a:lnTo>
                    <a:pt x="787" y="1187"/>
                  </a:lnTo>
                  <a:lnTo>
                    <a:pt x="810" y="1228"/>
                  </a:lnTo>
                  <a:lnTo>
                    <a:pt x="814" y="1265"/>
                  </a:lnTo>
                  <a:lnTo>
                    <a:pt x="887" y="1268"/>
                  </a:lnTo>
                  <a:lnTo>
                    <a:pt x="922" y="1300"/>
                  </a:lnTo>
                  <a:lnTo>
                    <a:pt x="908" y="1326"/>
                  </a:lnTo>
                  <a:lnTo>
                    <a:pt x="884" y="1340"/>
                  </a:lnTo>
                  <a:lnTo>
                    <a:pt x="911" y="1367"/>
                  </a:lnTo>
                  <a:lnTo>
                    <a:pt x="1049" y="1425"/>
                  </a:lnTo>
                  <a:lnTo>
                    <a:pt x="1107" y="1404"/>
                  </a:lnTo>
                  <a:lnTo>
                    <a:pt x="1123" y="1364"/>
                  </a:lnTo>
                  <a:lnTo>
                    <a:pt x="1163" y="1353"/>
                  </a:lnTo>
                  <a:lnTo>
                    <a:pt x="1193" y="1329"/>
                  </a:lnTo>
                  <a:lnTo>
                    <a:pt x="1214" y="1343"/>
                  </a:lnTo>
                  <a:lnTo>
                    <a:pt x="1228" y="1395"/>
                  </a:lnTo>
                  <a:lnTo>
                    <a:pt x="1190" y="1404"/>
                  </a:lnTo>
                  <a:lnTo>
                    <a:pt x="1201" y="1418"/>
                  </a:lnTo>
                  <a:lnTo>
                    <a:pt x="1257" y="1398"/>
                  </a:lnTo>
                  <a:lnTo>
                    <a:pt x="1295" y="1340"/>
                  </a:lnTo>
                  <a:lnTo>
                    <a:pt x="1308" y="1329"/>
                  </a:lnTo>
                  <a:lnTo>
                    <a:pt x="1275" y="1326"/>
                  </a:lnTo>
                  <a:lnTo>
                    <a:pt x="1288" y="1300"/>
                  </a:lnTo>
                  <a:lnTo>
                    <a:pt x="1284" y="1276"/>
                  </a:lnTo>
                  <a:lnTo>
                    <a:pt x="1318" y="1268"/>
                  </a:lnTo>
                  <a:lnTo>
                    <a:pt x="1336" y="1248"/>
                  </a:lnTo>
                  <a:lnTo>
                    <a:pt x="1348" y="1262"/>
                  </a:lnTo>
                  <a:lnTo>
                    <a:pt x="1347" y="1273"/>
                  </a:lnTo>
                  <a:lnTo>
                    <a:pt x="1347" y="1282"/>
                  </a:lnTo>
                  <a:lnTo>
                    <a:pt x="1348" y="1297"/>
                  </a:lnTo>
                  <a:lnTo>
                    <a:pt x="1352" y="1306"/>
                  </a:lnTo>
                  <a:lnTo>
                    <a:pt x="1355" y="1308"/>
                  </a:lnTo>
                  <a:lnTo>
                    <a:pt x="1359" y="1309"/>
                  </a:lnTo>
                  <a:lnTo>
                    <a:pt x="1368" y="1309"/>
                  </a:lnTo>
                  <a:lnTo>
                    <a:pt x="1383" y="1312"/>
                  </a:lnTo>
                  <a:lnTo>
                    <a:pt x="1403" y="1316"/>
                  </a:lnTo>
                  <a:lnTo>
                    <a:pt x="1430" y="1323"/>
                  </a:lnTo>
                  <a:lnTo>
                    <a:pt x="1493" y="1353"/>
                  </a:lnTo>
                  <a:lnTo>
                    <a:pt x="1510" y="1378"/>
                  </a:lnTo>
                  <a:lnTo>
                    <a:pt x="1557" y="1378"/>
                  </a:lnTo>
                  <a:lnTo>
                    <a:pt x="1574" y="1395"/>
                  </a:lnTo>
                  <a:lnTo>
                    <a:pt x="1610" y="1343"/>
                  </a:lnTo>
                  <a:lnTo>
                    <a:pt x="1610" y="1320"/>
                  </a:lnTo>
                  <a:lnTo>
                    <a:pt x="1590" y="1320"/>
                  </a:lnTo>
                  <a:lnTo>
                    <a:pt x="1537" y="1276"/>
                  </a:lnTo>
                  <a:lnTo>
                    <a:pt x="1439" y="1262"/>
                  </a:lnTo>
                  <a:lnTo>
                    <a:pt x="1389" y="1221"/>
                  </a:lnTo>
                  <a:lnTo>
                    <a:pt x="1406" y="1178"/>
                  </a:lnTo>
                  <a:lnTo>
                    <a:pt x="1442" y="1184"/>
                  </a:lnTo>
                  <a:lnTo>
                    <a:pt x="1446" y="1173"/>
                  </a:lnTo>
                  <a:lnTo>
                    <a:pt x="1416" y="1157"/>
                  </a:lnTo>
                  <a:lnTo>
                    <a:pt x="1416" y="1147"/>
                  </a:lnTo>
                  <a:lnTo>
                    <a:pt x="1469" y="1147"/>
                  </a:lnTo>
                  <a:lnTo>
                    <a:pt x="1496" y="1100"/>
                  </a:lnTo>
                  <a:lnTo>
                    <a:pt x="1477" y="1065"/>
                  </a:lnTo>
                  <a:lnTo>
                    <a:pt x="1472" y="1021"/>
                  </a:lnTo>
                  <a:lnTo>
                    <a:pt x="1449" y="1025"/>
                  </a:lnTo>
                  <a:lnTo>
                    <a:pt x="1416" y="1059"/>
                  </a:lnTo>
                  <a:lnTo>
                    <a:pt x="1406" y="1100"/>
                  </a:lnTo>
                  <a:lnTo>
                    <a:pt x="1355" y="1089"/>
                  </a:lnTo>
                  <a:lnTo>
                    <a:pt x="1339" y="1062"/>
                  </a:lnTo>
                  <a:lnTo>
                    <a:pt x="1402" y="998"/>
                  </a:lnTo>
                  <a:lnTo>
                    <a:pt x="1416" y="987"/>
                  </a:lnTo>
                  <a:lnTo>
                    <a:pt x="1395" y="950"/>
                  </a:lnTo>
                  <a:lnTo>
                    <a:pt x="1378" y="886"/>
                  </a:lnTo>
                  <a:lnTo>
                    <a:pt x="1322" y="834"/>
                  </a:lnTo>
                  <a:lnTo>
                    <a:pt x="1339" y="709"/>
                  </a:lnTo>
                  <a:lnTo>
                    <a:pt x="1328" y="695"/>
                  </a:lnTo>
                  <a:lnTo>
                    <a:pt x="1298" y="700"/>
                  </a:lnTo>
                  <a:lnTo>
                    <a:pt x="767" y="723"/>
                  </a:lnTo>
                  <a:lnTo>
                    <a:pt x="760" y="695"/>
                  </a:lnTo>
                  <a:lnTo>
                    <a:pt x="770" y="564"/>
                  </a:lnTo>
                  <a:lnTo>
                    <a:pt x="915" y="309"/>
                  </a:lnTo>
                  <a:lnTo>
                    <a:pt x="898" y="278"/>
                  </a:lnTo>
                  <a:lnTo>
                    <a:pt x="918" y="278"/>
                  </a:lnTo>
                  <a:lnTo>
                    <a:pt x="928" y="225"/>
                  </a:lnTo>
                  <a:lnTo>
                    <a:pt x="892" y="19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5" name="Isosceles Triangle 124"/>
          <p:cNvSpPr/>
          <p:nvPr/>
        </p:nvSpPr>
        <p:spPr bwMode="auto">
          <a:xfrm>
            <a:off x="681317" y="5249406"/>
            <a:ext cx="215153" cy="23247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48B9"/>
              </a:solidFill>
              <a:effectLst/>
              <a:latin typeface="Arial" charset="0"/>
            </a:endParaRPr>
          </a:p>
        </p:txBody>
      </p:sp>
      <p:sp>
        <p:nvSpPr>
          <p:cNvPr id="126" name="Rounded Rectangle 125"/>
          <p:cNvSpPr/>
          <p:nvPr/>
        </p:nvSpPr>
        <p:spPr bwMode="auto">
          <a:xfrm>
            <a:off x="681317" y="5558779"/>
            <a:ext cx="215153" cy="18113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48B9"/>
              </a:solidFill>
              <a:effectLst/>
              <a:latin typeface="Arial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988248" y="5266438"/>
            <a:ext cx="17195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Retired / Planned Retirement</a:t>
            </a:r>
            <a:endParaRPr lang="en-US" sz="800" dirty="0"/>
          </a:p>
        </p:txBody>
      </p:sp>
      <p:sp>
        <p:nvSpPr>
          <p:cNvPr id="128" name="TextBox 127"/>
          <p:cNvSpPr txBox="1"/>
          <p:nvPr/>
        </p:nvSpPr>
        <p:spPr>
          <a:xfrm>
            <a:off x="1003969" y="5526560"/>
            <a:ext cx="17195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C00000"/>
                </a:solidFill>
              </a:rPr>
              <a:t>At Risk</a:t>
            </a:r>
            <a:endParaRPr lang="en-US" sz="800" dirty="0">
              <a:solidFill>
                <a:srgbClr val="C00000"/>
              </a:solidFill>
            </a:endParaRPr>
          </a:p>
        </p:txBody>
      </p:sp>
      <p:sp>
        <p:nvSpPr>
          <p:cNvPr id="129" name="Isosceles Triangle 128"/>
          <p:cNvSpPr/>
          <p:nvPr/>
        </p:nvSpPr>
        <p:spPr bwMode="auto">
          <a:xfrm>
            <a:off x="1388744" y="3974895"/>
            <a:ext cx="215153" cy="23247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48B9"/>
              </a:solidFill>
              <a:effectLst/>
              <a:latin typeface="Arial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003969" y="423737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San Onofre</a:t>
            </a:r>
          </a:p>
          <a:p>
            <a:pPr algn="ctr"/>
            <a:r>
              <a:rPr lang="en-US" sz="800" dirty="0" smtClean="0"/>
              <a:t>2013, 2,686 MW</a:t>
            </a:r>
            <a:endParaRPr lang="en-US" sz="800" dirty="0"/>
          </a:p>
        </p:txBody>
      </p:sp>
      <p:sp>
        <p:nvSpPr>
          <p:cNvPr id="131" name="Isosceles Triangle 130"/>
          <p:cNvSpPr/>
          <p:nvPr/>
        </p:nvSpPr>
        <p:spPr bwMode="auto">
          <a:xfrm>
            <a:off x="6509501" y="5280544"/>
            <a:ext cx="215153" cy="23247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48B9"/>
              </a:solidFill>
              <a:effectLst/>
              <a:latin typeface="Arial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106796" y="5507165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Crystal River</a:t>
            </a:r>
          </a:p>
          <a:p>
            <a:pPr algn="ctr"/>
            <a:r>
              <a:rPr lang="en-US" sz="800" dirty="0" smtClean="0"/>
              <a:t>2013, 838 MW</a:t>
            </a:r>
            <a:endParaRPr lang="en-US" sz="800" dirty="0"/>
          </a:p>
        </p:txBody>
      </p:sp>
      <p:sp>
        <p:nvSpPr>
          <p:cNvPr id="133" name="Isosceles Triangle 132"/>
          <p:cNvSpPr/>
          <p:nvPr/>
        </p:nvSpPr>
        <p:spPr bwMode="auto">
          <a:xfrm>
            <a:off x="7368274" y="3074822"/>
            <a:ext cx="215153" cy="23247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48B9"/>
              </a:solidFill>
              <a:effectLst/>
              <a:latin typeface="Arial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465994" y="312494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Oyster Creek</a:t>
            </a:r>
          </a:p>
          <a:p>
            <a:pPr algn="ctr"/>
            <a:r>
              <a:rPr lang="en-US" sz="800" dirty="0" smtClean="0"/>
              <a:t>2019, 615 MW</a:t>
            </a:r>
            <a:endParaRPr lang="en-US" sz="800" dirty="0"/>
          </a:p>
        </p:txBody>
      </p:sp>
      <p:sp>
        <p:nvSpPr>
          <p:cNvPr id="135" name="Isosceles Triangle 134"/>
          <p:cNvSpPr/>
          <p:nvPr/>
        </p:nvSpPr>
        <p:spPr bwMode="auto">
          <a:xfrm>
            <a:off x="5532594" y="2621755"/>
            <a:ext cx="215153" cy="23247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48B9"/>
              </a:solidFill>
              <a:effectLst/>
              <a:latin typeface="Arial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732524" y="243587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KeWaunee</a:t>
            </a:r>
          </a:p>
          <a:p>
            <a:pPr algn="ctr"/>
            <a:r>
              <a:rPr lang="en-US" sz="800" dirty="0" smtClean="0"/>
              <a:t>2013, 566 MW</a:t>
            </a:r>
            <a:endParaRPr lang="en-US" sz="800" dirty="0"/>
          </a:p>
        </p:txBody>
      </p:sp>
      <p:sp>
        <p:nvSpPr>
          <p:cNvPr id="137" name="Isosceles Triangle 136"/>
          <p:cNvSpPr/>
          <p:nvPr/>
        </p:nvSpPr>
        <p:spPr bwMode="auto">
          <a:xfrm>
            <a:off x="7529639" y="2187282"/>
            <a:ext cx="215153" cy="23247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48B9"/>
              </a:solidFill>
              <a:effectLst/>
              <a:latin typeface="Arial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627359" y="223740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VT Yankee</a:t>
            </a:r>
          </a:p>
          <a:p>
            <a:pPr algn="ctr"/>
            <a:r>
              <a:rPr lang="en-US" sz="800" dirty="0" smtClean="0"/>
              <a:t>2014, 619 MW</a:t>
            </a:r>
            <a:endParaRPr lang="en-US" sz="800" dirty="0"/>
          </a:p>
        </p:txBody>
      </p:sp>
      <p:sp>
        <p:nvSpPr>
          <p:cNvPr id="139" name="Isosceles Triangle 138"/>
          <p:cNvSpPr/>
          <p:nvPr/>
        </p:nvSpPr>
        <p:spPr bwMode="auto">
          <a:xfrm>
            <a:off x="6537348" y="1927768"/>
            <a:ext cx="215153" cy="23247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48B9"/>
              </a:solidFill>
              <a:effectLst/>
              <a:latin typeface="Arial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635068" y="197788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Fitzpatrick</a:t>
            </a:r>
          </a:p>
          <a:p>
            <a:pPr algn="ctr"/>
            <a:r>
              <a:rPr lang="en-US" sz="800" dirty="0" smtClean="0"/>
              <a:t>2015, 838 MW</a:t>
            </a:r>
            <a:endParaRPr lang="en-US" sz="800" dirty="0"/>
          </a:p>
        </p:txBody>
      </p:sp>
      <p:sp>
        <p:nvSpPr>
          <p:cNvPr id="141" name="Isosceles Triangle 140"/>
          <p:cNvSpPr/>
          <p:nvPr/>
        </p:nvSpPr>
        <p:spPr bwMode="auto">
          <a:xfrm>
            <a:off x="7682039" y="2474157"/>
            <a:ext cx="215153" cy="23247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48B9"/>
              </a:solidFill>
              <a:effectLst/>
              <a:latin typeface="Arial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779759" y="2524275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Pilgrim</a:t>
            </a:r>
          </a:p>
          <a:p>
            <a:pPr algn="ctr"/>
            <a:r>
              <a:rPr lang="en-US" sz="800" dirty="0" smtClean="0"/>
              <a:t>2014, 685 MW</a:t>
            </a:r>
            <a:endParaRPr lang="en-US" sz="800" dirty="0"/>
          </a:p>
        </p:txBody>
      </p:sp>
      <p:sp>
        <p:nvSpPr>
          <p:cNvPr id="144" name="Isosceles Triangle 143"/>
          <p:cNvSpPr/>
          <p:nvPr/>
        </p:nvSpPr>
        <p:spPr bwMode="auto">
          <a:xfrm>
            <a:off x="6301224" y="2952579"/>
            <a:ext cx="215153" cy="23247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48B9"/>
              </a:solidFill>
              <a:effectLst/>
              <a:latin typeface="Arial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946803" y="2658617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Davis Besse</a:t>
            </a:r>
          </a:p>
          <a:p>
            <a:pPr algn="ctr"/>
            <a:r>
              <a:rPr lang="en-US" sz="800" dirty="0" smtClean="0"/>
              <a:t>889 MW</a:t>
            </a:r>
            <a:endParaRPr lang="en-US" sz="800" dirty="0"/>
          </a:p>
        </p:txBody>
      </p:sp>
      <p:sp>
        <p:nvSpPr>
          <p:cNvPr id="147" name="Isosceles Triangle 146"/>
          <p:cNvSpPr/>
          <p:nvPr/>
        </p:nvSpPr>
        <p:spPr bwMode="auto">
          <a:xfrm>
            <a:off x="6145377" y="3128081"/>
            <a:ext cx="215153" cy="23247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48B9"/>
              </a:solidFill>
              <a:effectLst/>
              <a:latin typeface="Arial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812813" y="3381099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Perry</a:t>
            </a:r>
          </a:p>
          <a:p>
            <a:pPr algn="ctr"/>
            <a:r>
              <a:rPr lang="en-US" sz="800" dirty="0" smtClean="0"/>
              <a:t>1,230 MW</a:t>
            </a:r>
            <a:endParaRPr lang="en-US" sz="800" dirty="0"/>
          </a:p>
        </p:txBody>
      </p:sp>
      <p:sp>
        <p:nvSpPr>
          <p:cNvPr id="149" name="Rounded Rectangle 148"/>
          <p:cNvSpPr/>
          <p:nvPr/>
        </p:nvSpPr>
        <p:spPr bwMode="auto">
          <a:xfrm>
            <a:off x="4438108" y="3721598"/>
            <a:ext cx="215153" cy="18113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48B9"/>
              </a:solidFill>
              <a:effectLst/>
              <a:latin typeface="Arial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636248" y="3646594"/>
            <a:ext cx="921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C00000"/>
                </a:solidFill>
              </a:rPr>
              <a:t>Wolf Creek</a:t>
            </a:r>
          </a:p>
          <a:p>
            <a:pPr algn="ctr"/>
            <a:r>
              <a:rPr lang="en-US" sz="800" dirty="0" smtClean="0">
                <a:solidFill>
                  <a:srgbClr val="C00000"/>
                </a:solidFill>
              </a:rPr>
              <a:t>(1,175 MW)</a:t>
            </a:r>
            <a:endParaRPr lang="en-US" sz="800" dirty="0">
              <a:solidFill>
                <a:srgbClr val="C00000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 bwMode="auto">
          <a:xfrm>
            <a:off x="4460760" y="3003922"/>
            <a:ext cx="215153" cy="18113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48B9"/>
              </a:solidFill>
              <a:effectLst/>
              <a:latin typeface="Arial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658900" y="2928918"/>
            <a:ext cx="921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C00000"/>
                </a:solidFill>
              </a:rPr>
              <a:t>Fort Calhoun</a:t>
            </a:r>
          </a:p>
          <a:p>
            <a:pPr algn="ctr"/>
            <a:r>
              <a:rPr lang="en-US" sz="800" dirty="0" smtClean="0">
                <a:solidFill>
                  <a:srgbClr val="C00000"/>
                </a:solidFill>
              </a:rPr>
              <a:t>(478 MW)</a:t>
            </a:r>
            <a:endParaRPr lang="en-US" sz="800" dirty="0">
              <a:solidFill>
                <a:srgbClr val="C00000"/>
              </a:solidFill>
            </a:endParaRPr>
          </a:p>
        </p:txBody>
      </p:sp>
      <p:sp>
        <p:nvSpPr>
          <p:cNvPr id="153" name="Rounded Rectangle 152"/>
          <p:cNvSpPr/>
          <p:nvPr/>
        </p:nvSpPr>
        <p:spPr bwMode="auto">
          <a:xfrm>
            <a:off x="5491730" y="3075637"/>
            <a:ext cx="215153" cy="18113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48B9"/>
              </a:solidFill>
              <a:effectLst/>
              <a:latin typeface="Arial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100274" y="3181417"/>
            <a:ext cx="921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C00000"/>
                </a:solidFill>
              </a:rPr>
              <a:t>Byron</a:t>
            </a:r>
          </a:p>
          <a:p>
            <a:pPr algn="ctr"/>
            <a:r>
              <a:rPr lang="en-US" sz="800" dirty="0" smtClean="0">
                <a:solidFill>
                  <a:srgbClr val="C00000"/>
                </a:solidFill>
              </a:rPr>
              <a:t>(2,300 MW)</a:t>
            </a:r>
            <a:endParaRPr lang="en-US" sz="800" dirty="0">
              <a:solidFill>
                <a:srgbClr val="C00000"/>
              </a:solidFill>
            </a:endParaRPr>
          </a:p>
        </p:txBody>
      </p:sp>
      <p:sp>
        <p:nvSpPr>
          <p:cNvPr id="155" name="Rounded Rectangle 154"/>
          <p:cNvSpPr/>
          <p:nvPr/>
        </p:nvSpPr>
        <p:spPr bwMode="auto">
          <a:xfrm>
            <a:off x="5107666" y="3075637"/>
            <a:ext cx="215153" cy="18113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48B9"/>
              </a:solidFill>
              <a:effectLst/>
              <a:latin typeface="Arial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460760" y="3172009"/>
            <a:ext cx="921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C00000"/>
                </a:solidFill>
              </a:rPr>
              <a:t>Quad Cities</a:t>
            </a:r>
          </a:p>
          <a:p>
            <a:pPr algn="ctr"/>
            <a:r>
              <a:rPr lang="en-US" sz="800" dirty="0" smtClean="0">
                <a:solidFill>
                  <a:srgbClr val="C00000"/>
                </a:solidFill>
              </a:rPr>
              <a:t>(1,819 MW)</a:t>
            </a:r>
            <a:endParaRPr lang="en-US" sz="800" dirty="0">
              <a:solidFill>
                <a:srgbClr val="C00000"/>
              </a:solidFill>
            </a:endParaRPr>
          </a:p>
        </p:txBody>
      </p:sp>
      <p:sp>
        <p:nvSpPr>
          <p:cNvPr id="157" name="Rounded Rectangle 156"/>
          <p:cNvSpPr/>
          <p:nvPr/>
        </p:nvSpPr>
        <p:spPr bwMode="auto">
          <a:xfrm>
            <a:off x="6871592" y="2561250"/>
            <a:ext cx="215153" cy="18113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48B9"/>
              </a:solidFill>
              <a:effectLst/>
              <a:latin typeface="Arial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192913" y="2281315"/>
            <a:ext cx="921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C00000"/>
                </a:solidFill>
              </a:rPr>
              <a:t>RE Ginna</a:t>
            </a:r>
          </a:p>
          <a:p>
            <a:pPr algn="ctr"/>
            <a:r>
              <a:rPr lang="en-US" sz="800" dirty="0" smtClean="0">
                <a:solidFill>
                  <a:srgbClr val="C00000"/>
                </a:solidFill>
              </a:rPr>
              <a:t>(582 MW)</a:t>
            </a:r>
            <a:endParaRPr lang="en-US" sz="800" dirty="0">
              <a:solidFill>
                <a:srgbClr val="C00000"/>
              </a:solidFill>
            </a:endParaRPr>
          </a:p>
        </p:txBody>
      </p:sp>
      <p:sp>
        <p:nvSpPr>
          <p:cNvPr id="159" name="Rounded Rectangle 158"/>
          <p:cNvSpPr/>
          <p:nvPr/>
        </p:nvSpPr>
        <p:spPr bwMode="auto">
          <a:xfrm>
            <a:off x="5473795" y="3488022"/>
            <a:ext cx="215153" cy="18113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48B9"/>
              </a:solidFill>
              <a:effectLst/>
              <a:latin typeface="Arial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082339" y="3593802"/>
            <a:ext cx="921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C00000"/>
                </a:solidFill>
              </a:rPr>
              <a:t>Clinton</a:t>
            </a:r>
          </a:p>
          <a:p>
            <a:pPr algn="ctr"/>
            <a:r>
              <a:rPr lang="en-US" sz="800" dirty="0" smtClean="0">
                <a:solidFill>
                  <a:srgbClr val="C00000"/>
                </a:solidFill>
              </a:rPr>
              <a:t>(1,065 MW)</a:t>
            </a:r>
            <a:endParaRPr lang="en-US" sz="800" dirty="0">
              <a:solidFill>
                <a:srgbClr val="C00000"/>
              </a:solidFill>
            </a:endParaRPr>
          </a:p>
        </p:txBody>
      </p:sp>
      <p:sp>
        <p:nvSpPr>
          <p:cNvPr id="161" name="Rounded Rectangle 160"/>
          <p:cNvSpPr/>
          <p:nvPr/>
        </p:nvSpPr>
        <p:spPr bwMode="auto">
          <a:xfrm>
            <a:off x="7274759" y="2802993"/>
            <a:ext cx="215153" cy="18113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48B9"/>
              </a:solidFill>
              <a:effectLst/>
              <a:latin typeface="Arial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535025" y="2724282"/>
            <a:ext cx="921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C00000"/>
                </a:solidFill>
              </a:rPr>
              <a:t>Indian Pt.</a:t>
            </a:r>
          </a:p>
          <a:p>
            <a:pPr algn="ctr"/>
            <a:r>
              <a:rPr lang="en-US" sz="800" dirty="0" smtClean="0">
                <a:solidFill>
                  <a:srgbClr val="C00000"/>
                </a:solidFill>
              </a:rPr>
              <a:t>(2,336 MW)</a:t>
            </a:r>
            <a:endParaRPr lang="en-US" sz="800" dirty="0">
              <a:solidFill>
                <a:srgbClr val="C00000"/>
              </a:solidFill>
            </a:endParaRPr>
          </a:p>
        </p:txBody>
      </p:sp>
      <p:sp>
        <p:nvSpPr>
          <p:cNvPr id="163" name="Rounded Rectangle 162"/>
          <p:cNvSpPr/>
          <p:nvPr/>
        </p:nvSpPr>
        <p:spPr bwMode="auto">
          <a:xfrm>
            <a:off x="6639199" y="3009916"/>
            <a:ext cx="215153" cy="18113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48B9"/>
              </a:solidFill>
              <a:effectLst/>
              <a:latin typeface="Arial" charset="0"/>
            </a:endParaRPr>
          </a:p>
        </p:txBody>
      </p:sp>
      <p:sp>
        <p:nvSpPr>
          <p:cNvPr id="110" name="Slide Number Placeholder 1"/>
          <p:cNvSpPr txBox="1">
            <a:spLocks/>
          </p:cNvSpPr>
          <p:nvPr/>
        </p:nvSpPr>
        <p:spPr bwMode="auto">
          <a:xfrm>
            <a:off x="8702676" y="6648450"/>
            <a:ext cx="441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8B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FC2CDF1-1E82-4C37-B72C-89A9A3E7214A}" type="slidenum">
              <a:rPr lang="en-US" altLang="en-US" sz="800" b="0"/>
              <a:pPr eaLnBrk="1" hangingPunct="1"/>
              <a:t>4</a:t>
            </a:fld>
            <a:endParaRPr lang="en-US" altLang="en-US" sz="800" b="0" dirty="0"/>
          </a:p>
        </p:txBody>
      </p:sp>
    </p:spTree>
    <p:extLst>
      <p:ext uri="{BB962C8B-B14F-4D97-AF65-F5344CB8AC3E}">
        <p14:creationId xmlns:p14="http://schemas.microsoft.com/office/powerpoint/2010/main" val="38400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71" y="2135777"/>
            <a:ext cx="6096851" cy="12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61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74" y="1075058"/>
            <a:ext cx="8228013" cy="814388"/>
          </a:xfrm>
        </p:spPr>
        <p:txBody>
          <a:bodyPr/>
          <a:lstStyle/>
          <a:p>
            <a:r>
              <a:rPr lang="en-US" dirty="0" smtClean="0"/>
              <a:t>Delivering the Nuclear 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49" y="2068832"/>
            <a:ext cx="8231188" cy="4133850"/>
          </a:xfrm>
        </p:spPr>
        <p:txBody>
          <a:bodyPr/>
          <a:lstStyle/>
          <a:p>
            <a:r>
              <a:rPr lang="en-US" dirty="0" smtClean="0"/>
              <a:t>Address long term, lingering efficiencies</a:t>
            </a:r>
          </a:p>
          <a:p>
            <a:r>
              <a:rPr lang="en-US" dirty="0" smtClean="0"/>
              <a:t>Opportunity to relook and rethink fundamental processes</a:t>
            </a:r>
          </a:p>
          <a:p>
            <a:r>
              <a:rPr lang="en-US" dirty="0" smtClean="0"/>
              <a:t>Deliver a safe, reliable, economic form of energy for the world.</a:t>
            </a:r>
          </a:p>
          <a:p>
            <a:r>
              <a:rPr lang="en-US" dirty="0" smtClean="0"/>
              <a:t>Nuclear</a:t>
            </a:r>
          </a:p>
          <a:p>
            <a:pPr lvl="1"/>
            <a:r>
              <a:rPr lang="en-US" dirty="0" smtClean="0"/>
              <a:t>Contributes to grid stability </a:t>
            </a:r>
          </a:p>
          <a:p>
            <a:pPr lvl="1"/>
            <a:r>
              <a:rPr lang="en-US" dirty="0" smtClean="0"/>
              <a:t>Assured baseload capacity</a:t>
            </a:r>
          </a:p>
          <a:p>
            <a:pPr lvl="1"/>
            <a:r>
              <a:rPr lang="en-US" dirty="0" smtClean="0"/>
              <a:t>No greenhouse affect</a:t>
            </a:r>
          </a:p>
          <a:p>
            <a:pPr lvl="1"/>
            <a:r>
              <a:rPr lang="en-US" dirty="0" smtClean="0"/>
              <a:t>Has </a:t>
            </a:r>
            <a:r>
              <a:rPr lang="en-US" dirty="0"/>
              <a:t>some of the </a:t>
            </a:r>
            <a:r>
              <a:rPr lang="en-US" dirty="0" smtClean="0"/>
              <a:t>best, </a:t>
            </a:r>
            <a:r>
              <a:rPr lang="en-US" dirty="0"/>
              <a:t>brightest and dedicated people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8523" y="143692"/>
            <a:ext cx="9085478" cy="114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  <a:ea typeface="ＭＳ Ｐゴシック" charset="0"/>
                <a:cs typeface="ＭＳ Ｐゴシック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</a:defRPr>
            </a:lvl9pPr>
          </a:lstStyle>
          <a:p>
            <a:pPr algn="l"/>
            <a:r>
              <a:rPr lang="en-US" sz="1950" u="none" dirty="0">
                <a:solidFill>
                  <a:srgbClr val="800000"/>
                </a:solidFill>
              </a:rPr>
              <a:t>The Delivering the Nuclear Promise initiative will identify efficiency measures and adopt best practices and technology solutions to improve operations, reduce electric generating costs and prevent premature reactor </a:t>
            </a:r>
            <a:r>
              <a:rPr lang="en-US" sz="1950" u="none" dirty="0" smtClean="0">
                <a:solidFill>
                  <a:srgbClr val="800000"/>
                </a:solidFill>
              </a:rPr>
              <a:t>closures and is embedded into our Continuous Improvement Program</a:t>
            </a:r>
            <a:endParaRPr lang="en-US" sz="1950" u="none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55862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sz="1600" b="0" i="0" u="sng" strike="noStrike" cap="none" normalizeH="0" baseline="0" smtClean="0">
            <a:ln>
              <a:noFill/>
            </a:ln>
            <a:solidFill>
              <a:srgbClr val="0048B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sz="1600" b="0" i="0" u="sng" strike="noStrike" cap="none" normalizeH="0" baseline="0" smtClean="0">
            <a:ln>
              <a:noFill/>
            </a:ln>
            <a:solidFill>
              <a:srgbClr val="0048B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FPL.Group.FINAL-AVH">
  <a:themeElements>
    <a:clrScheme name="3_FPL.Group.FINAL-AVH 11">
      <a:dk1>
        <a:srgbClr val="000066"/>
      </a:dk1>
      <a:lt1>
        <a:srgbClr val="FFFFFF"/>
      </a:lt1>
      <a:dk2>
        <a:srgbClr val="B99C30"/>
      </a:dk2>
      <a:lt2>
        <a:srgbClr val="9090F3"/>
      </a:lt2>
      <a:accent1>
        <a:srgbClr val="FEB705"/>
      </a:accent1>
      <a:accent2>
        <a:srgbClr val="0048B9"/>
      </a:accent2>
      <a:accent3>
        <a:srgbClr val="FFFFFF"/>
      </a:accent3>
      <a:accent4>
        <a:srgbClr val="000056"/>
      </a:accent4>
      <a:accent5>
        <a:srgbClr val="FED8AA"/>
      </a:accent5>
      <a:accent6>
        <a:srgbClr val="0040A7"/>
      </a:accent6>
      <a:hlink>
        <a:srgbClr val="3FBD3F"/>
      </a:hlink>
      <a:folHlink>
        <a:srgbClr val="800000"/>
      </a:folHlink>
    </a:clrScheme>
    <a:fontScheme name="3_FPL.Group.FINAL-AVH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sz="1600" b="0" i="0" u="sng" strike="noStrike" cap="none" normalizeH="0" baseline="0" smtClean="0">
            <a:ln>
              <a:noFill/>
            </a:ln>
            <a:solidFill>
              <a:srgbClr val="0048B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sz="1600" b="0" i="0" u="sng" strike="noStrike" cap="none" normalizeH="0" baseline="0" smtClean="0">
            <a:ln>
              <a:noFill/>
            </a:ln>
            <a:solidFill>
              <a:srgbClr val="0048B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FPL.Group.FINAL-AVH 1">
        <a:dk1>
          <a:srgbClr val="00AF52"/>
        </a:dk1>
        <a:lt1>
          <a:srgbClr val="FFFFFF"/>
        </a:lt1>
        <a:dk2>
          <a:srgbClr val="340C74"/>
        </a:dk2>
        <a:lt2>
          <a:srgbClr val="907DCF"/>
        </a:lt2>
        <a:accent1>
          <a:srgbClr val="002E63"/>
        </a:accent1>
        <a:accent2>
          <a:srgbClr val="BB112B"/>
        </a:accent2>
        <a:accent3>
          <a:srgbClr val="FFFFFF"/>
        </a:accent3>
        <a:accent4>
          <a:srgbClr val="009545"/>
        </a:accent4>
        <a:accent5>
          <a:srgbClr val="AAADB7"/>
        </a:accent5>
        <a:accent6>
          <a:srgbClr val="A90E26"/>
        </a:accent6>
        <a:hlink>
          <a:srgbClr val="DD8802"/>
        </a:hlink>
        <a:folHlink>
          <a:srgbClr val="FDCA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FPL.Group.FINAL-AVH 2">
        <a:dk1>
          <a:srgbClr val="A0DB87"/>
        </a:dk1>
        <a:lt1>
          <a:srgbClr val="FFFFFF"/>
        </a:lt1>
        <a:dk2>
          <a:srgbClr val="9B8FCA"/>
        </a:dk2>
        <a:lt2>
          <a:srgbClr val="CCCBE2"/>
        </a:lt2>
        <a:accent1>
          <a:srgbClr val="79B2E1"/>
        </a:accent1>
        <a:accent2>
          <a:srgbClr val="6A1B3F"/>
        </a:accent2>
        <a:accent3>
          <a:srgbClr val="FFFFFF"/>
        </a:accent3>
        <a:accent4>
          <a:srgbClr val="88BB72"/>
        </a:accent4>
        <a:accent5>
          <a:srgbClr val="BED5EE"/>
        </a:accent5>
        <a:accent6>
          <a:srgbClr val="5F1738"/>
        </a:accent6>
        <a:hlink>
          <a:srgbClr val="B76904"/>
        </a:hlink>
        <a:folHlink>
          <a:srgbClr val="B38B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FPL.Group.FINAL-AVH 3">
        <a:dk1>
          <a:srgbClr val="99FF99"/>
        </a:dk1>
        <a:lt1>
          <a:srgbClr val="FFFFFF"/>
        </a:lt1>
        <a:dk2>
          <a:srgbClr val="ADADCF"/>
        </a:dk2>
        <a:lt2>
          <a:srgbClr val="BDF7FF"/>
        </a:lt2>
        <a:accent1>
          <a:srgbClr val="19BDFF"/>
        </a:accent1>
        <a:accent2>
          <a:srgbClr val="8D0041"/>
        </a:accent2>
        <a:accent3>
          <a:srgbClr val="FFFFFF"/>
        </a:accent3>
        <a:accent4>
          <a:srgbClr val="82DA82"/>
        </a:accent4>
        <a:accent5>
          <a:srgbClr val="ABDBFF"/>
        </a:accent5>
        <a:accent6>
          <a:srgbClr val="7F003A"/>
        </a:accent6>
        <a:hlink>
          <a:srgbClr val="BA6620"/>
        </a:hlink>
        <a:folHlink>
          <a:srgbClr val="B99C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FPL.Group.FINAL-AVH 4">
        <a:dk1>
          <a:srgbClr val="9090F3"/>
        </a:dk1>
        <a:lt1>
          <a:srgbClr val="FFFFFF"/>
        </a:lt1>
        <a:dk2>
          <a:srgbClr val="000066"/>
        </a:dk2>
        <a:lt2>
          <a:srgbClr val="333399"/>
        </a:lt2>
        <a:accent1>
          <a:srgbClr val="FEB705"/>
        </a:accent1>
        <a:accent2>
          <a:srgbClr val="0048B9"/>
        </a:accent2>
        <a:accent3>
          <a:srgbClr val="AAAAB8"/>
        </a:accent3>
        <a:accent4>
          <a:srgbClr val="DADADA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F87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FPL.Group.FINAL-AVH 5">
        <a:dk1>
          <a:srgbClr val="000066"/>
        </a:dk1>
        <a:lt1>
          <a:srgbClr val="FFFFFF"/>
        </a:lt1>
        <a:dk2>
          <a:srgbClr val="333399"/>
        </a:dk2>
        <a:lt2>
          <a:srgbClr val="9090F3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F87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FPL.Group.FINAL-AVH 6">
        <a:dk1>
          <a:srgbClr val="000066"/>
        </a:dk1>
        <a:lt1>
          <a:srgbClr val="FFFFFF"/>
        </a:lt1>
        <a:dk2>
          <a:srgbClr val="333399"/>
        </a:dk2>
        <a:lt2>
          <a:srgbClr val="9090F3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FPL.Group.FINAL-AVH 7">
        <a:dk1>
          <a:srgbClr val="000066"/>
        </a:dk1>
        <a:lt1>
          <a:srgbClr val="FFFFFF"/>
        </a:lt1>
        <a:dk2>
          <a:srgbClr val="333399"/>
        </a:dk2>
        <a:lt2>
          <a:srgbClr val="333399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FPL.Group.FINAL-AVH 8">
        <a:dk1>
          <a:srgbClr val="000066"/>
        </a:dk1>
        <a:lt1>
          <a:srgbClr val="FFFFFF"/>
        </a:lt1>
        <a:dk2>
          <a:srgbClr val="6666FF"/>
        </a:dk2>
        <a:lt2>
          <a:srgbClr val="333399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FPL.Group.FINAL-AVH 9">
        <a:dk1>
          <a:srgbClr val="000066"/>
        </a:dk1>
        <a:lt1>
          <a:srgbClr val="FFFFFF"/>
        </a:lt1>
        <a:dk2>
          <a:srgbClr val="CC00CC"/>
        </a:dk2>
        <a:lt2>
          <a:srgbClr val="333399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FPL.Group.FINAL-AVH 10">
        <a:dk1>
          <a:srgbClr val="000066"/>
        </a:dk1>
        <a:lt1>
          <a:srgbClr val="FFFFFF"/>
        </a:lt1>
        <a:dk2>
          <a:srgbClr val="B99C30"/>
        </a:dk2>
        <a:lt2>
          <a:srgbClr val="333399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FPL.Group.FINAL-AVH 11">
        <a:dk1>
          <a:srgbClr val="000066"/>
        </a:dk1>
        <a:lt1>
          <a:srgbClr val="FFFFFF"/>
        </a:lt1>
        <a:dk2>
          <a:srgbClr val="B99C30"/>
        </a:dk2>
        <a:lt2>
          <a:srgbClr val="9090F3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PL.Group.FINAL-AVH">
  <a:themeElements>
    <a:clrScheme name="FPL.Group.FINAL-AVH 11">
      <a:dk1>
        <a:srgbClr val="000066"/>
      </a:dk1>
      <a:lt1>
        <a:srgbClr val="FFFFFF"/>
      </a:lt1>
      <a:dk2>
        <a:srgbClr val="B99C30"/>
      </a:dk2>
      <a:lt2>
        <a:srgbClr val="9090F3"/>
      </a:lt2>
      <a:accent1>
        <a:srgbClr val="FEB705"/>
      </a:accent1>
      <a:accent2>
        <a:srgbClr val="0048B9"/>
      </a:accent2>
      <a:accent3>
        <a:srgbClr val="FFFFFF"/>
      </a:accent3>
      <a:accent4>
        <a:srgbClr val="000056"/>
      </a:accent4>
      <a:accent5>
        <a:srgbClr val="FED8AA"/>
      </a:accent5>
      <a:accent6>
        <a:srgbClr val="0040A7"/>
      </a:accent6>
      <a:hlink>
        <a:srgbClr val="3FBD3F"/>
      </a:hlink>
      <a:folHlink>
        <a:srgbClr val="800000"/>
      </a:folHlink>
    </a:clrScheme>
    <a:fontScheme name="FPL.Group.FINAL-AV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48B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48B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PL.Group.FINAL-AVH 1">
        <a:dk1>
          <a:srgbClr val="00AF52"/>
        </a:dk1>
        <a:lt1>
          <a:srgbClr val="FFFFFF"/>
        </a:lt1>
        <a:dk2>
          <a:srgbClr val="340C74"/>
        </a:dk2>
        <a:lt2>
          <a:srgbClr val="907DCF"/>
        </a:lt2>
        <a:accent1>
          <a:srgbClr val="002E63"/>
        </a:accent1>
        <a:accent2>
          <a:srgbClr val="BB112B"/>
        </a:accent2>
        <a:accent3>
          <a:srgbClr val="FFFFFF"/>
        </a:accent3>
        <a:accent4>
          <a:srgbClr val="009545"/>
        </a:accent4>
        <a:accent5>
          <a:srgbClr val="AAADB7"/>
        </a:accent5>
        <a:accent6>
          <a:srgbClr val="A90E26"/>
        </a:accent6>
        <a:hlink>
          <a:srgbClr val="DD8802"/>
        </a:hlink>
        <a:folHlink>
          <a:srgbClr val="FDCA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L.Group.FINAL-AVH 2">
        <a:dk1>
          <a:srgbClr val="A0DB87"/>
        </a:dk1>
        <a:lt1>
          <a:srgbClr val="FFFFFF"/>
        </a:lt1>
        <a:dk2>
          <a:srgbClr val="9B8FCA"/>
        </a:dk2>
        <a:lt2>
          <a:srgbClr val="CCCBE2"/>
        </a:lt2>
        <a:accent1>
          <a:srgbClr val="79B2E1"/>
        </a:accent1>
        <a:accent2>
          <a:srgbClr val="6A1B3F"/>
        </a:accent2>
        <a:accent3>
          <a:srgbClr val="FFFFFF"/>
        </a:accent3>
        <a:accent4>
          <a:srgbClr val="88BB72"/>
        </a:accent4>
        <a:accent5>
          <a:srgbClr val="BED5EE"/>
        </a:accent5>
        <a:accent6>
          <a:srgbClr val="5F1738"/>
        </a:accent6>
        <a:hlink>
          <a:srgbClr val="B76904"/>
        </a:hlink>
        <a:folHlink>
          <a:srgbClr val="B38B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L.Group.FINAL-AVH 3">
        <a:dk1>
          <a:srgbClr val="99FF99"/>
        </a:dk1>
        <a:lt1>
          <a:srgbClr val="FFFFFF"/>
        </a:lt1>
        <a:dk2>
          <a:srgbClr val="ADADCF"/>
        </a:dk2>
        <a:lt2>
          <a:srgbClr val="BDF7FF"/>
        </a:lt2>
        <a:accent1>
          <a:srgbClr val="19BDFF"/>
        </a:accent1>
        <a:accent2>
          <a:srgbClr val="8D0041"/>
        </a:accent2>
        <a:accent3>
          <a:srgbClr val="FFFFFF"/>
        </a:accent3>
        <a:accent4>
          <a:srgbClr val="82DA82"/>
        </a:accent4>
        <a:accent5>
          <a:srgbClr val="ABDBFF"/>
        </a:accent5>
        <a:accent6>
          <a:srgbClr val="7F003A"/>
        </a:accent6>
        <a:hlink>
          <a:srgbClr val="BA6620"/>
        </a:hlink>
        <a:folHlink>
          <a:srgbClr val="B99C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L.Group.FINAL-AVH 4">
        <a:dk1>
          <a:srgbClr val="9090F3"/>
        </a:dk1>
        <a:lt1>
          <a:srgbClr val="FFFFFF"/>
        </a:lt1>
        <a:dk2>
          <a:srgbClr val="000066"/>
        </a:dk2>
        <a:lt2>
          <a:srgbClr val="333399"/>
        </a:lt2>
        <a:accent1>
          <a:srgbClr val="FEB705"/>
        </a:accent1>
        <a:accent2>
          <a:srgbClr val="0048B9"/>
        </a:accent2>
        <a:accent3>
          <a:srgbClr val="AAAAB8"/>
        </a:accent3>
        <a:accent4>
          <a:srgbClr val="DADADA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F87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PL.Group.FINAL-AVH 5">
        <a:dk1>
          <a:srgbClr val="000066"/>
        </a:dk1>
        <a:lt1>
          <a:srgbClr val="FFFFFF"/>
        </a:lt1>
        <a:dk2>
          <a:srgbClr val="333399"/>
        </a:dk2>
        <a:lt2>
          <a:srgbClr val="9090F3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F87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L.Group.FINAL-AVH 6">
        <a:dk1>
          <a:srgbClr val="000066"/>
        </a:dk1>
        <a:lt1>
          <a:srgbClr val="FFFFFF"/>
        </a:lt1>
        <a:dk2>
          <a:srgbClr val="333399"/>
        </a:dk2>
        <a:lt2>
          <a:srgbClr val="9090F3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L.Group.FINAL-AVH 7">
        <a:dk1>
          <a:srgbClr val="000066"/>
        </a:dk1>
        <a:lt1>
          <a:srgbClr val="FFFFFF"/>
        </a:lt1>
        <a:dk2>
          <a:srgbClr val="333399"/>
        </a:dk2>
        <a:lt2>
          <a:srgbClr val="333399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L.Group.FINAL-AVH 8">
        <a:dk1>
          <a:srgbClr val="000066"/>
        </a:dk1>
        <a:lt1>
          <a:srgbClr val="FFFFFF"/>
        </a:lt1>
        <a:dk2>
          <a:srgbClr val="6666FF"/>
        </a:dk2>
        <a:lt2>
          <a:srgbClr val="333399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L.Group.FINAL-AVH 9">
        <a:dk1>
          <a:srgbClr val="000066"/>
        </a:dk1>
        <a:lt1>
          <a:srgbClr val="FFFFFF"/>
        </a:lt1>
        <a:dk2>
          <a:srgbClr val="CC00CC"/>
        </a:dk2>
        <a:lt2>
          <a:srgbClr val="333399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L.Group.FINAL-AVH 10">
        <a:dk1>
          <a:srgbClr val="000066"/>
        </a:dk1>
        <a:lt1>
          <a:srgbClr val="FFFFFF"/>
        </a:lt1>
        <a:dk2>
          <a:srgbClr val="B99C30"/>
        </a:dk2>
        <a:lt2>
          <a:srgbClr val="333399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L.Group.FINAL-AVH 11">
        <a:dk1>
          <a:srgbClr val="000066"/>
        </a:dk1>
        <a:lt1>
          <a:srgbClr val="FFFFFF"/>
        </a:lt1>
        <a:dk2>
          <a:srgbClr val="B99C30"/>
        </a:dk2>
        <a:lt2>
          <a:srgbClr val="9090F3"/>
        </a:lt2>
        <a:accent1>
          <a:srgbClr val="FEB705"/>
        </a:accent1>
        <a:accent2>
          <a:srgbClr val="0048B9"/>
        </a:accent2>
        <a:accent3>
          <a:srgbClr val="FFFFFF"/>
        </a:accent3>
        <a:accent4>
          <a:srgbClr val="000056"/>
        </a:accent4>
        <a:accent5>
          <a:srgbClr val="FED8AA"/>
        </a:accent5>
        <a:accent6>
          <a:srgbClr val="0040A7"/>
        </a:accent6>
        <a:hlink>
          <a:srgbClr val="3FBD3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B435DEE92B9D4284FB4278269D9C6C" ma:contentTypeVersion="1" ma:contentTypeDescription="Create a new document." ma:contentTypeScope="" ma:versionID="56a9fa2de1a9f43e8325ede1083637d2">
  <xsd:schema xmlns:xsd="http://www.w3.org/2001/XMLSchema" xmlns:xs="http://www.w3.org/2001/XMLSchema" xmlns:p="http://schemas.microsoft.com/office/2006/metadata/properties" xmlns:ns2="360be08f-e6cd-48cc-a4e9-abb3d74c130d" targetNamespace="http://schemas.microsoft.com/office/2006/metadata/properties" ma:root="true" ma:fieldsID="aeac482944b1cf70870d32e52c573962" ns2:_="">
    <xsd:import namespace="360be08f-e6cd-48cc-a4e9-abb3d74c130d"/>
    <xsd:element name="properties">
      <xsd:complexType>
        <xsd:sequence>
          <xsd:element name="documentManagement">
            <xsd:complexType>
              <xsd:all>
                <xsd:element ref="ns2:Document_x0020_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be08f-e6cd-48cc-a4e9-abb3d74c130d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" ma:displayName="Document Type" ma:default="Presentations" ma:format="Dropdown" ma:internalName="Document_x0020_Type">
      <xsd:simpleType>
        <xsd:restriction base="dms:Choice">
          <xsd:enumeration value="Presentations"/>
          <xsd:enumeration value="Report / Analysis"/>
          <xsd:enumeration value="Action Ite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2" ma:displayName="Document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360be08f-e6cd-48cc-a4e9-abb3d74c130d">Presentations</Document_x0020_Type>
  </documentManagement>
</p:properties>
</file>

<file path=customXml/itemProps1.xml><?xml version="1.0" encoding="utf-8"?>
<ds:datastoreItem xmlns:ds="http://schemas.openxmlformats.org/officeDocument/2006/customXml" ds:itemID="{D0BCB7CA-7EBC-495F-8AC2-CFFF985BF9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B208EA-E5F1-424D-8F7F-E1066C46F2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0be08f-e6cd-48cc-a4e9-abb3d74c13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C924F5-17A0-47B8-8494-ABA63488CFB2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360be08f-e6cd-48cc-a4e9-abb3d74c130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Master_BOD-12-10_NextEra</Template>
  <TotalTime>270485</TotalTime>
  <Words>353</Words>
  <Application>Microsoft Office PowerPoint</Application>
  <PresentationFormat>Letter Paper (8.5x11 in)</PresentationFormat>
  <Paragraphs>88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1_Default Design</vt:lpstr>
      <vt:lpstr>3_FPL.Group.FINAL-AVH</vt:lpstr>
      <vt:lpstr>1_FPL.Group.FINAL-AVH</vt:lpstr>
      <vt:lpstr>Nuclear Fleet: Configuration Management Benchmarking Group 2016</vt:lpstr>
      <vt:lpstr>Environment for Nuclear Operators</vt:lpstr>
      <vt:lpstr>The environment has, in fact, become more challenging</vt:lpstr>
      <vt:lpstr>Benchmarking Analysis</vt:lpstr>
      <vt:lpstr>Nuclear Sites At Risk across the Industry</vt:lpstr>
      <vt:lpstr>PowerPoint Presentation</vt:lpstr>
      <vt:lpstr>Delivering the Nuclear Promise</vt:lpstr>
    </vt:vector>
  </TitlesOfParts>
  <Company>Florida Power &amp; Light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Team Review</dc:title>
  <dc:creator>fpl_user</dc:creator>
  <cp:lastModifiedBy>FPL_User</cp:lastModifiedBy>
  <cp:revision>6807</cp:revision>
  <cp:lastPrinted>2016-04-01T12:30:28Z</cp:lastPrinted>
  <dcterms:created xsi:type="dcterms:W3CDTF">2008-07-02T19:45:50Z</dcterms:created>
  <dcterms:modified xsi:type="dcterms:W3CDTF">2016-06-01T21:41:50Z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0x01010033B435DEE92B9D4284FB4278269D9C6C</vt:lpwstr>
  </property>
</Properties>
</file>