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5" autoAdjust="0"/>
    <p:restoredTop sz="94660"/>
  </p:normalViewPr>
  <p:slideViewPr>
    <p:cSldViewPr snapToGrid="0">
      <p:cViewPr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93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96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0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72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89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88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189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0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8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0334-136A-49E5-9DD9-26C6DC189890}" type="datetimeFigureOut">
              <a:rPr lang="en-US" smtClean="0"/>
              <a:t>06/01/2017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2656A-AA86-4F8A-A785-6FC25CDD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2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://www.bing.com/images/search?view=detailV2&amp;ccid=n%2bQSshCZ&amp;id=09CB813CA1939B791C4998E26BC2E20D73B18BAB&amp;thid=OIP.n-QSshCZcMI3WtT1h0wLwQEsDd&amp;q=columbia+sc+skyline+pictures&amp;simid=608001619185962249&amp;selectedIndex=0&amp;adlt=STRICT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2308" y="2274276"/>
            <a:ext cx="9577754" cy="3798277"/>
          </a:xfrm>
        </p:spPr>
        <p:txBody>
          <a:bodyPr>
            <a:normAutofit/>
          </a:bodyPr>
          <a:lstStyle/>
          <a:p>
            <a:r>
              <a:rPr lang="en-US" sz="4300" b="1" dirty="0" smtClean="0"/>
              <a:t>VC Summer Nuclear Station</a:t>
            </a:r>
          </a:p>
          <a:p>
            <a:r>
              <a:rPr lang="en-US" b="1" dirty="0" smtClean="0"/>
              <a:t>Hosts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The </a:t>
            </a:r>
            <a:r>
              <a:rPr lang="en-US" b="1" dirty="0" smtClean="0"/>
              <a:t>25th </a:t>
            </a:r>
            <a:r>
              <a:rPr lang="en-US" b="1" dirty="0"/>
              <a:t>Annual</a:t>
            </a:r>
            <a:br>
              <a:rPr lang="en-US" b="1" dirty="0"/>
            </a:br>
            <a:r>
              <a:rPr lang="en-US" b="1" dirty="0"/>
              <a:t>CONFIGURATION MANAGEMENT BENCHMARKING GROUP CONFERENCE</a:t>
            </a:r>
            <a:br>
              <a:rPr lang="en-US" b="1" dirty="0"/>
            </a:br>
            <a:r>
              <a:rPr lang="en-US" b="1" dirty="0" smtClean="0"/>
              <a:t>June, 2018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Columbia, SC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197" y="360916"/>
            <a:ext cx="4994031" cy="139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7308" y="515815"/>
            <a:ext cx="10515600" cy="5743209"/>
          </a:xfrm>
        </p:spPr>
        <p:txBody>
          <a:bodyPr/>
          <a:lstStyle/>
          <a:p>
            <a:endParaRPr lang="en-US" dirty="0" smtClean="0">
              <a:solidFill>
                <a:srgbClr val="001BA0"/>
              </a:solidFill>
              <a:effectLst/>
              <a:hlinkClick r:id="rId2"/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8124" y="131897"/>
            <a:ext cx="4400845" cy="25644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3330" y="3349858"/>
            <a:ext cx="3714266" cy="32026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13377" y="1079608"/>
            <a:ext cx="6914807" cy="41488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143" y="131896"/>
            <a:ext cx="3200042" cy="23515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6523" y="4745988"/>
            <a:ext cx="4767925" cy="206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4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SCANA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PARLER, JOHN R</dc:creator>
  <cp:lastModifiedBy>Epperson, David M</cp:lastModifiedBy>
  <cp:revision>6</cp:revision>
  <dcterms:created xsi:type="dcterms:W3CDTF">2017-04-27T20:48:28Z</dcterms:created>
  <dcterms:modified xsi:type="dcterms:W3CDTF">2017-06-01T06:13:53Z</dcterms:modified>
</cp:coreProperties>
</file>