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62" r:id="rId5"/>
    <p:sldId id="478" r:id="rId6"/>
    <p:sldId id="497" r:id="rId7"/>
    <p:sldId id="498" r:id="rId8"/>
    <p:sldId id="482" r:id="rId9"/>
    <p:sldId id="481" r:id="rId10"/>
    <p:sldId id="479" r:id="rId11"/>
    <p:sldId id="335" r:id="rId12"/>
    <p:sldId id="484" r:id="rId13"/>
    <p:sldId id="471" r:id="rId14"/>
    <p:sldId id="345" r:id="rId15"/>
    <p:sldId id="360" r:id="rId16"/>
    <p:sldId id="417" r:id="rId17"/>
    <p:sldId id="486" r:id="rId18"/>
    <p:sldId id="487" r:id="rId19"/>
    <p:sldId id="488" r:id="rId20"/>
    <p:sldId id="489" r:id="rId21"/>
    <p:sldId id="485"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lx" initials="m" lastIdx="21" clrIdx="0"/>
  <p:cmAuthor id="1" name="Matthew Woelfel" initials="" lastIdx="0" clrIdx="1"/>
  <p:cmAuthor id="2" name="TJ Swanek" initials="tjs" lastIdx="3"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BBC5"/>
    <a:srgbClr val="316FB4"/>
    <a:srgbClr val="008DC2"/>
    <a:srgbClr val="3486C7"/>
    <a:srgbClr val="24568C"/>
    <a:srgbClr val="B0E2E6"/>
    <a:srgbClr val="A5E6E0"/>
    <a:srgbClr val="63D5D2"/>
    <a:srgbClr val="38B4BC"/>
    <a:srgbClr val="98CF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53" autoAdjust="0"/>
    <p:restoredTop sz="76554" autoAdjust="0"/>
  </p:normalViewPr>
  <p:slideViewPr>
    <p:cSldViewPr snapToGrid="0" snapToObjects="1">
      <p:cViewPr varScale="1">
        <p:scale>
          <a:sx n="55" d="100"/>
          <a:sy n="55" d="100"/>
        </p:scale>
        <p:origin x="1734" y="78"/>
      </p:cViewPr>
      <p:guideLst>
        <p:guide orient="horz" pos="2160"/>
        <p:guide pos="2880"/>
      </p:guideLst>
    </p:cSldViewPr>
  </p:slideViewPr>
  <p:outlineViewPr>
    <p:cViewPr>
      <p:scale>
        <a:sx n="33" d="100"/>
        <a:sy n="33" d="100"/>
      </p:scale>
      <p:origin x="48" y="45870"/>
    </p:cViewPr>
  </p:outlineViewPr>
  <p:notesTextViewPr>
    <p:cViewPr>
      <p:scale>
        <a:sx n="100" d="100"/>
        <a:sy n="100" d="100"/>
      </p:scale>
      <p:origin x="0" y="0"/>
    </p:cViewPr>
  </p:notesTextViewPr>
  <p:sorterViewPr>
    <p:cViewPr>
      <p:scale>
        <a:sx n="80" d="100"/>
        <a:sy n="80" d="100"/>
      </p:scale>
      <p:origin x="0" y="107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042134-0065-46B0-A21E-9016D6A4F1B8}" type="doc">
      <dgm:prSet loTypeId="urn:microsoft.com/office/officeart/2005/8/layout/bProcess3" loCatId="process" qsTypeId="urn:microsoft.com/office/officeart/2005/8/quickstyle/simple1" qsCatId="simple" csTypeId="urn:microsoft.com/office/officeart/2005/8/colors/accent1_2" csCatId="accent1" phldr="1"/>
      <dgm:spPr/>
    </dgm:pt>
    <dgm:pt modelId="{EF003004-0D7A-4F79-AE8F-664036FAFF5E}">
      <dgm:prSet phldrT="[Text]"/>
      <dgm:spPr>
        <a:ln w="38100" cmpd="sng">
          <a:solidFill>
            <a:schemeClr val="accent1"/>
          </a:solidFill>
          <a:prstDash val="dash"/>
        </a:ln>
      </dgm:spPr>
      <dgm:t>
        <a:bodyPr/>
        <a:lstStyle/>
        <a:p>
          <a:r>
            <a:rPr lang="en-US" dirty="0"/>
            <a:t>Request Change</a:t>
          </a:r>
        </a:p>
      </dgm:t>
    </dgm:pt>
    <dgm:pt modelId="{BE733E82-87B9-4BEA-A208-7A8ED15F719D}" type="parTrans" cxnId="{14C5B23E-8DB8-42D3-8DB1-6C2088E6CA20}">
      <dgm:prSet/>
      <dgm:spPr/>
      <dgm:t>
        <a:bodyPr/>
        <a:lstStyle/>
        <a:p>
          <a:endParaRPr lang="en-US"/>
        </a:p>
      </dgm:t>
    </dgm:pt>
    <dgm:pt modelId="{4415C608-B807-47B1-A3B1-9B6FA4ADB4AE}" type="sibTrans" cxnId="{14C5B23E-8DB8-42D3-8DB1-6C2088E6CA20}">
      <dgm:prSet/>
      <dgm:spPr/>
      <dgm:t>
        <a:bodyPr/>
        <a:lstStyle/>
        <a:p>
          <a:endParaRPr lang="en-US"/>
        </a:p>
      </dgm:t>
    </dgm:pt>
    <dgm:pt modelId="{B7233AEE-C922-4F7D-AEFB-C26679AEB29B}">
      <dgm:prSet phldrT="[Text]"/>
      <dgm:spPr>
        <a:ln w="38100" cmpd="sng">
          <a:solidFill>
            <a:schemeClr val="accent1"/>
          </a:solidFill>
          <a:prstDash val="dash"/>
        </a:ln>
      </dgm:spPr>
      <dgm:t>
        <a:bodyPr/>
        <a:lstStyle/>
        <a:p>
          <a:r>
            <a:rPr lang="en-US" dirty="0"/>
            <a:t>Plant Health Process</a:t>
          </a:r>
        </a:p>
      </dgm:t>
    </dgm:pt>
    <dgm:pt modelId="{22B0ACDE-62AC-44D5-A3A6-8D838076E147}" type="parTrans" cxnId="{42E9EB8A-18D0-44FA-89B9-0759B03FCCC8}">
      <dgm:prSet/>
      <dgm:spPr/>
      <dgm:t>
        <a:bodyPr/>
        <a:lstStyle/>
        <a:p>
          <a:endParaRPr lang="en-US"/>
        </a:p>
      </dgm:t>
    </dgm:pt>
    <dgm:pt modelId="{FB0D1935-F5A1-43AD-833F-6624A59C558D}" type="sibTrans" cxnId="{42E9EB8A-18D0-44FA-89B9-0759B03FCCC8}">
      <dgm:prSet/>
      <dgm:spPr/>
      <dgm:t>
        <a:bodyPr/>
        <a:lstStyle/>
        <a:p>
          <a:endParaRPr lang="en-US"/>
        </a:p>
      </dgm:t>
    </dgm:pt>
    <dgm:pt modelId="{F4719BCC-DF4C-4A3E-87B4-69BEFE95ADDA}">
      <dgm:prSet phldrT="[Text]"/>
      <dgm:spPr>
        <a:ln w="38100" cmpd="sng">
          <a:solidFill>
            <a:schemeClr val="tx1"/>
          </a:solidFill>
        </a:ln>
      </dgm:spPr>
      <dgm:t>
        <a:bodyPr/>
        <a:lstStyle/>
        <a:p>
          <a:r>
            <a:rPr lang="en-US" dirty="0"/>
            <a:t>Determine Change Type</a:t>
          </a:r>
        </a:p>
      </dgm:t>
    </dgm:pt>
    <dgm:pt modelId="{1C372D46-B3FB-48C4-B6F5-15A20A4C5DDB}" type="parTrans" cxnId="{20D4227A-2304-4DE0-902B-B1A32231171C}">
      <dgm:prSet/>
      <dgm:spPr/>
      <dgm:t>
        <a:bodyPr/>
        <a:lstStyle/>
        <a:p>
          <a:endParaRPr lang="en-US"/>
        </a:p>
      </dgm:t>
    </dgm:pt>
    <dgm:pt modelId="{CAD5CC10-C5C7-4885-AA4E-53D78DC04F12}" type="sibTrans" cxnId="{20D4227A-2304-4DE0-902B-B1A32231171C}">
      <dgm:prSet/>
      <dgm:spPr/>
      <dgm:t>
        <a:bodyPr/>
        <a:lstStyle/>
        <a:p>
          <a:endParaRPr lang="en-US"/>
        </a:p>
      </dgm:t>
    </dgm:pt>
    <dgm:pt modelId="{D64703F7-C76D-4569-939E-2F8920D7B8CE}">
      <dgm:prSet phldrT="[Text]"/>
      <dgm:spPr>
        <a:ln w="38100" cmpd="sng">
          <a:solidFill>
            <a:schemeClr val="tx1"/>
          </a:solidFill>
        </a:ln>
      </dgm:spPr>
      <dgm:t>
        <a:bodyPr/>
        <a:lstStyle/>
        <a:p>
          <a:r>
            <a:rPr lang="en-US" dirty="0"/>
            <a:t>Advanced Work Authorization?</a:t>
          </a:r>
        </a:p>
      </dgm:t>
    </dgm:pt>
    <dgm:pt modelId="{B084C037-C6E5-4B16-81DA-D300BD7DE5EE}" type="parTrans" cxnId="{CC0B6DB0-05CD-4B59-B9FA-09963650B1D1}">
      <dgm:prSet/>
      <dgm:spPr/>
      <dgm:t>
        <a:bodyPr/>
        <a:lstStyle/>
        <a:p>
          <a:endParaRPr lang="en-US"/>
        </a:p>
      </dgm:t>
    </dgm:pt>
    <dgm:pt modelId="{9F832D76-0A5D-491D-821D-DB553440A16F}" type="sibTrans" cxnId="{CC0B6DB0-05CD-4B59-B9FA-09963650B1D1}">
      <dgm:prSet/>
      <dgm:spPr/>
      <dgm:t>
        <a:bodyPr/>
        <a:lstStyle/>
        <a:p>
          <a:endParaRPr lang="en-US"/>
        </a:p>
      </dgm:t>
    </dgm:pt>
    <dgm:pt modelId="{C51939BF-433C-4D00-9F12-B9A360528F52}">
      <dgm:prSet phldrT="[Text]"/>
      <dgm:spPr>
        <a:ln w="38100" cmpd="sng">
          <a:solidFill>
            <a:schemeClr val="accent1"/>
          </a:solidFill>
          <a:prstDash val="dash"/>
        </a:ln>
      </dgm:spPr>
      <dgm:t>
        <a:bodyPr/>
        <a:lstStyle/>
        <a:p>
          <a:r>
            <a:rPr lang="en-US" dirty="0"/>
            <a:t>Initial Scoping Study (if needed)</a:t>
          </a:r>
        </a:p>
      </dgm:t>
    </dgm:pt>
    <dgm:pt modelId="{61CB481C-6354-451E-918C-57EE09E78669}" type="parTrans" cxnId="{F4E3450B-22C0-4A7E-BB5F-524C1310251D}">
      <dgm:prSet/>
      <dgm:spPr/>
      <dgm:t>
        <a:bodyPr/>
        <a:lstStyle/>
        <a:p>
          <a:endParaRPr lang="en-US"/>
        </a:p>
      </dgm:t>
    </dgm:pt>
    <dgm:pt modelId="{A4ED5D55-1250-45C7-B11F-AEEA34BD722D}" type="sibTrans" cxnId="{F4E3450B-22C0-4A7E-BB5F-524C1310251D}">
      <dgm:prSet/>
      <dgm:spPr/>
      <dgm:t>
        <a:bodyPr/>
        <a:lstStyle/>
        <a:p>
          <a:endParaRPr lang="en-US"/>
        </a:p>
      </dgm:t>
    </dgm:pt>
    <dgm:pt modelId="{AA148768-2D2A-414F-80D6-E311F311020A}" type="pres">
      <dgm:prSet presAssocID="{AF042134-0065-46B0-A21E-9016D6A4F1B8}" presName="Name0" presStyleCnt="0">
        <dgm:presLayoutVars>
          <dgm:dir/>
          <dgm:resizeHandles val="exact"/>
        </dgm:presLayoutVars>
      </dgm:prSet>
      <dgm:spPr/>
    </dgm:pt>
    <dgm:pt modelId="{E221477F-3845-4C4D-A23E-1CA518D679B8}" type="pres">
      <dgm:prSet presAssocID="{EF003004-0D7A-4F79-AE8F-664036FAFF5E}" presName="node" presStyleLbl="node1" presStyleIdx="0" presStyleCnt="5">
        <dgm:presLayoutVars>
          <dgm:bulletEnabled val="1"/>
        </dgm:presLayoutVars>
      </dgm:prSet>
      <dgm:spPr/>
    </dgm:pt>
    <dgm:pt modelId="{10640DC7-9C91-48A0-B5AC-B927232A5DA3}" type="pres">
      <dgm:prSet presAssocID="{4415C608-B807-47B1-A3B1-9B6FA4ADB4AE}" presName="sibTrans" presStyleLbl="sibTrans1D1" presStyleIdx="0" presStyleCnt="4"/>
      <dgm:spPr/>
    </dgm:pt>
    <dgm:pt modelId="{2C13A014-1139-4FFC-ADE3-EC502D4F9407}" type="pres">
      <dgm:prSet presAssocID="{4415C608-B807-47B1-A3B1-9B6FA4ADB4AE}" presName="connectorText" presStyleLbl="sibTrans1D1" presStyleIdx="0" presStyleCnt="4"/>
      <dgm:spPr/>
    </dgm:pt>
    <dgm:pt modelId="{F8B7F423-F9FA-4045-8A57-5F7D3AA1AFB8}" type="pres">
      <dgm:prSet presAssocID="{B7233AEE-C922-4F7D-AEFB-C26679AEB29B}" presName="node" presStyleLbl="node1" presStyleIdx="1" presStyleCnt="5">
        <dgm:presLayoutVars>
          <dgm:bulletEnabled val="1"/>
        </dgm:presLayoutVars>
      </dgm:prSet>
      <dgm:spPr/>
    </dgm:pt>
    <dgm:pt modelId="{8572B72C-1B91-4D69-803F-428B69EC20D3}" type="pres">
      <dgm:prSet presAssocID="{FB0D1935-F5A1-43AD-833F-6624A59C558D}" presName="sibTrans" presStyleLbl="sibTrans1D1" presStyleIdx="1" presStyleCnt="4"/>
      <dgm:spPr/>
    </dgm:pt>
    <dgm:pt modelId="{399BB3ED-F2CA-44BF-B371-CDE6B1BA9BD1}" type="pres">
      <dgm:prSet presAssocID="{FB0D1935-F5A1-43AD-833F-6624A59C558D}" presName="connectorText" presStyleLbl="sibTrans1D1" presStyleIdx="1" presStyleCnt="4"/>
      <dgm:spPr/>
    </dgm:pt>
    <dgm:pt modelId="{EA13ED7A-7567-4235-A82A-B89D50C58A94}" type="pres">
      <dgm:prSet presAssocID="{F4719BCC-DF4C-4A3E-87B4-69BEFE95ADDA}" presName="node" presStyleLbl="node1" presStyleIdx="2" presStyleCnt="5">
        <dgm:presLayoutVars>
          <dgm:bulletEnabled val="1"/>
        </dgm:presLayoutVars>
      </dgm:prSet>
      <dgm:spPr/>
    </dgm:pt>
    <dgm:pt modelId="{59BE54B3-F9EA-4720-BF73-C622729601A5}" type="pres">
      <dgm:prSet presAssocID="{CAD5CC10-C5C7-4885-AA4E-53D78DC04F12}" presName="sibTrans" presStyleLbl="sibTrans1D1" presStyleIdx="2" presStyleCnt="4"/>
      <dgm:spPr/>
    </dgm:pt>
    <dgm:pt modelId="{23F48226-3774-4A39-AF52-E4FA22947539}" type="pres">
      <dgm:prSet presAssocID="{CAD5CC10-C5C7-4885-AA4E-53D78DC04F12}" presName="connectorText" presStyleLbl="sibTrans1D1" presStyleIdx="2" presStyleCnt="4"/>
      <dgm:spPr/>
    </dgm:pt>
    <dgm:pt modelId="{D25D9581-7FE9-43D3-A8B6-977043E82BE8}" type="pres">
      <dgm:prSet presAssocID="{D64703F7-C76D-4569-939E-2F8920D7B8CE}" presName="node" presStyleLbl="node1" presStyleIdx="3" presStyleCnt="5">
        <dgm:presLayoutVars>
          <dgm:bulletEnabled val="1"/>
        </dgm:presLayoutVars>
      </dgm:prSet>
      <dgm:spPr/>
    </dgm:pt>
    <dgm:pt modelId="{1AD1CA31-616D-4F1C-8B6F-699FF47609D5}" type="pres">
      <dgm:prSet presAssocID="{9F832D76-0A5D-491D-821D-DB553440A16F}" presName="sibTrans" presStyleLbl="sibTrans1D1" presStyleIdx="3" presStyleCnt="4"/>
      <dgm:spPr/>
    </dgm:pt>
    <dgm:pt modelId="{443B7F04-A4AA-47B9-B0B2-14EAB9A42A48}" type="pres">
      <dgm:prSet presAssocID="{9F832D76-0A5D-491D-821D-DB553440A16F}" presName="connectorText" presStyleLbl="sibTrans1D1" presStyleIdx="3" presStyleCnt="4"/>
      <dgm:spPr/>
    </dgm:pt>
    <dgm:pt modelId="{4AC72FA2-86CC-4754-9035-491FEFF79847}" type="pres">
      <dgm:prSet presAssocID="{C51939BF-433C-4D00-9F12-B9A360528F52}" presName="node" presStyleLbl="node1" presStyleIdx="4" presStyleCnt="5">
        <dgm:presLayoutVars>
          <dgm:bulletEnabled val="1"/>
        </dgm:presLayoutVars>
      </dgm:prSet>
      <dgm:spPr/>
    </dgm:pt>
  </dgm:ptLst>
  <dgm:cxnLst>
    <dgm:cxn modelId="{FB5F887C-66BE-4CE2-90BE-856458D0F9B6}" type="presOf" srcId="{AF042134-0065-46B0-A21E-9016D6A4F1B8}" destId="{AA148768-2D2A-414F-80D6-E311F311020A}" srcOrd="0" destOrd="0" presId="urn:microsoft.com/office/officeart/2005/8/layout/bProcess3"/>
    <dgm:cxn modelId="{7C93BB5B-F034-4C6A-86D2-6E2D1E7A83A2}" type="presOf" srcId="{9F832D76-0A5D-491D-821D-DB553440A16F}" destId="{443B7F04-A4AA-47B9-B0B2-14EAB9A42A48}" srcOrd="1" destOrd="0" presId="urn:microsoft.com/office/officeart/2005/8/layout/bProcess3"/>
    <dgm:cxn modelId="{8C67668A-1624-4D9C-8877-B2327D3C36FE}" type="presOf" srcId="{FB0D1935-F5A1-43AD-833F-6624A59C558D}" destId="{399BB3ED-F2CA-44BF-B371-CDE6B1BA9BD1}" srcOrd="1" destOrd="0" presId="urn:microsoft.com/office/officeart/2005/8/layout/bProcess3"/>
    <dgm:cxn modelId="{710FB1B8-33B6-4610-BACA-F2014CD0D6E3}" type="presOf" srcId="{4415C608-B807-47B1-A3B1-9B6FA4ADB4AE}" destId="{10640DC7-9C91-48A0-B5AC-B927232A5DA3}" srcOrd="0" destOrd="0" presId="urn:microsoft.com/office/officeart/2005/8/layout/bProcess3"/>
    <dgm:cxn modelId="{850AEB73-3AA9-4040-A503-3BB23423B2BB}" type="presOf" srcId="{F4719BCC-DF4C-4A3E-87B4-69BEFE95ADDA}" destId="{EA13ED7A-7567-4235-A82A-B89D50C58A94}" srcOrd="0" destOrd="0" presId="urn:microsoft.com/office/officeart/2005/8/layout/bProcess3"/>
    <dgm:cxn modelId="{B637E7C9-6638-47B2-A87B-7197849BB340}" type="presOf" srcId="{B7233AEE-C922-4F7D-AEFB-C26679AEB29B}" destId="{F8B7F423-F9FA-4045-8A57-5F7D3AA1AFB8}" srcOrd="0" destOrd="0" presId="urn:microsoft.com/office/officeart/2005/8/layout/bProcess3"/>
    <dgm:cxn modelId="{F4E3450B-22C0-4A7E-BB5F-524C1310251D}" srcId="{AF042134-0065-46B0-A21E-9016D6A4F1B8}" destId="{C51939BF-433C-4D00-9F12-B9A360528F52}" srcOrd="4" destOrd="0" parTransId="{61CB481C-6354-451E-918C-57EE09E78669}" sibTransId="{A4ED5D55-1250-45C7-B11F-AEEA34BD722D}"/>
    <dgm:cxn modelId="{20D4227A-2304-4DE0-902B-B1A32231171C}" srcId="{AF042134-0065-46B0-A21E-9016D6A4F1B8}" destId="{F4719BCC-DF4C-4A3E-87B4-69BEFE95ADDA}" srcOrd="2" destOrd="0" parTransId="{1C372D46-B3FB-48C4-B6F5-15A20A4C5DDB}" sibTransId="{CAD5CC10-C5C7-4885-AA4E-53D78DC04F12}"/>
    <dgm:cxn modelId="{BEC15016-A6BF-424F-9E93-312BB86B1101}" type="presOf" srcId="{EF003004-0D7A-4F79-AE8F-664036FAFF5E}" destId="{E221477F-3845-4C4D-A23E-1CA518D679B8}" srcOrd="0" destOrd="0" presId="urn:microsoft.com/office/officeart/2005/8/layout/bProcess3"/>
    <dgm:cxn modelId="{C089D49F-740D-4EB3-95B8-1A7E58DE8639}" type="presOf" srcId="{CAD5CC10-C5C7-4885-AA4E-53D78DC04F12}" destId="{23F48226-3774-4A39-AF52-E4FA22947539}" srcOrd="1" destOrd="0" presId="urn:microsoft.com/office/officeart/2005/8/layout/bProcess3"/>
    <dgm:cxn modelId="{98151349-CBC8-4134-ADBD-108B6E55857E}" type="presOf" srcId="{CAD5CC10-C5C7-4885-AA4E-53D78DC04F12}" destId="{59BE54B3-F9EA-4720-BF73-C622729601A5}" srcOrd="0" destOrd="0" presId="urn:microsoft.com/office/officeart/2005/8/layout/bProcess3"/>
    <dgm:cxn modelId="{475EE124-F710-4A1A-97BD-10911ED8E34B}" type="presOf" srcId="{FB0D1935-F5A1-43AD-833F-6624A59C558D}" destId="{8572B72C-1B91-4D69-803F-428B69EC20D3}" srcOrd="0" destOrd="0" presId="urn:microsoft.com/office/officeart/2005/8/layout/bProcess3"/>
    <dgm:cxn modelId="{BC47773F-9902-488E-9014-CF9D7EA65C43}" type="presOf" srcId="{D64703F7-C76D-4569-939E-2F8920D7B8CE}" destId="{D25D9581-7FE9-43D3-A8B6-977043E82BE8}" srcOrd="0" destOrd="0" presId="urn:microsoft.com/office/officeart/2005/8/layout/bProcess3"/>
    <dgm:cxn modelId="{CC0B6DB0-05CD-4B59-B9FA-09963650B1D1}" srcId="{AF042134-0065-46B0-A21E-9016D6A4F1B8}" destId="{D64703F7-C76D-4569-939E-2F8920D7B8CE}" srcOrd="3" destOrd="0" parTransId="{B084C037-C6E5-4B16-81DA-D300BD7DE5EE}" sibTransId="{9F832D76-0A5D-491D-821D-DB553440A16F}"/>
    <dgm:cxn modelId="{89315F7C-68FE-486F-91EB-55FF7E3E3DAA}" type="presOf" srcId="{9F832D76-0A5D-491D-821D-DB553440A16F}" destId="{1AD1CA31-616D-4F1C-8B6F-699FF47609D5}" srcOrd="0" destOrd="0" presId="urn:microsoft.com/office/officeart/2005/8/layout/bProcess3"/>
    <dgm:cxn modelId="{12E21690-C8C4-4A7A-983A-1895B65A0E45}" type="presOf" srcId="{C51939BF-433C-4D00-9F12-B9A360528F52}" destId="{4AC72FA2-86CC-4754-9035-491FEFF79847}" srcOrd="0" destOrd="0" presId="urn:microsoft.com/office/officeart/2005/8/layout/bProcess3"/>
    <dgm:cxn modelId="{14C5B23E-8DB8-42D3-8DB1-6C2088E6CA20}" srcId="{AF042134-0065-46B0-A21E-9016D6A4F1B8}" destId="{EF003004-0D7A-4F79-AE8F-664036FAFF5E}" srcOrd="0" destOrd="0" parTransId="{BE733E82-87B9-4BEA-A208-7A8ED15F719D}" sibTransId="{4415C608-B807-47B1-A3B1-9B6FA4ADB4AE}"/>
    <dgm:cxn modelId="{BC2C5ACE-473F-4AFE-9FE2-5E47792F06B5}" type="presOf" srcId="{4415C608-B807-47B1-A3B1-9B6FA4ADB4AE}" destId="{2C13A014-1139-4FFC-ADE3-EC502D4F9407}" srcOrd="1" destOrd="0" presId="urn:microsoft.com/office/officeart/2005/8/layout/bProcess3"/>
    <dgm:cxn modelId="{42E9EB8A-18D0-44FA-89B9-0759B03FCCC8}" srcId="{AF042134-0065-46B0-A21E-9016D6A4F1B8}" destId="{B7233AEE-C922-4F7D-AEFB-C26679AEB29B}" srcOrd="1" destOrd="0" parTransId="{22B0ACDE-62AC-44D5-A3A6-8D838076E147}" sibTransId="{FB0D1935-F5A1-43AD-833F-6624A59C558D}"/>
    <dgm:cxn modelId="{F58CE48A-EC4F-4588-AAC2-03EAEE310177}" type="presParOf" srcId="{AA148768-2D2A-414F-80D6-E311F311020A}" destId="{E221477F-3845-4C4D-A23E-1CA518D679B8}" srcOrd="0" destOrd="0" presId="urn:microsoft.com/office/officeart/2005/8/layout/bProcess3"/>
    <dgm:cxn modelId="{3B49F455-09CF-4C12-A518-633975764574}" type="presParOf" srcId="{AA148768-2D2A-414F-80D6-E311F311020A}" destId="{10640DC7-9C91-48A0-B5AC-B927232A5DA3}" srcOrd="1" destOrd="0" presId="urn:microsoft.com/office/officeart/2005/8/layout/bProcess3"/>
    <dgm:cxn modelId="{2E3DB260-CF6C-497D-BACE-6CA65AC04B70}" type="presParOf" srcId="{10640DC7-9C91-48A0-B5AC-B927232A5DA3}" destId="{2C13A014-1139-4FFC-ADE3-EC502D4F9407}" srcOrd="0" destOrd="0" presId="urn:microsoft.com/office/officeart/2005/8/layout/bProcess3"/>
    <dgm:cxn modelId="{33E5A8EF-B448-4E4C-93D8-4385E18CF920}" type="presParOf" srcId="{AA148768-2D2A-414F-80D6-E311F311020A}" destId="{F8B7F423-F9FA-4045-8A57-5F7D3AA1AFB8}" srcOrd="2" destOrd="0" presId="urn:microsoft.com/office/officeart/2005/8/layout/bProcess3"/>
    <dgm:cxn modelId="{8EF05330-522D-461F-99C0-DED9455C1F22}" type="presParOf" srcId="{AA148768-2D2A-414F-80D6-E311F311020A}" destId="{8572B72C-1B91-4D69-803F-428B69EC20D3}" srcOrd="3" destOrd="0" presId="urn:microsoft.com/office/officeart/2005/8/layout/bProcess3"/>
    <dgm:cxn modelId="{141CC043-0950-4440-83B0-54DAF6C2455F}" type="presParOf" srcId="{8572B72C-1B91-4D69-803F-428B69EC20D3}" destId="{399BB3ED-F2CA-44BF-B371-CDE6B1BA9BD1}" srcOrd="0" destOrd="0" presId="urn:microsoft.com/office/officeart/2005/8/layout/bProcess3"/>
    <dgm:cxn modelId="{456B5BCC-8AD3-404A-9F71-AADC8E9C8DD8}" type="presParOf" srcId="{AA148768-2D2A-414F-80D6-E311F311020A}" destId="{EA13ED7A-7567-4235-A82A-B89D50C58A94}" srcOrd="4" destOrd="0" presId="urn:microsoft.com/office/officeart/2005/8/layout/bProcess3"/>
    <dgm:cxn modelId="{CF888744-3028-444F-96BA-DD25A0FC8E5F}" type="presParOf" srcId="{AA148768-2D2A-414F-80D6-E311F311020A}" destId="{59BE54B3-F9EA-4720-BF73-C622729601A5}" srcOrd="5" destOrd="0" presId="urn:microsoft.com/office/officeart/2005/8/layout/bProcess3"/>
    <dgm:cxn modelId="{CDB229CA-1EBD-4035-B46B-B2F95F62C8BA}" type="presParOf" srcId="{59BE54B3-F9EA-4720-BF73-C622729601A5}" destId="{23F48226-3774-4A39-AF52-E4FA22947539}" srcOrd="0" destOrd="0" presId="urn:microsoft.com/office/officeart/2005/8/layout/bProcess3"/>
    <dgm:cxn modelId="{5380AE65-6497-4F25-A727-FE8C8CBA95DF}" type="presParOf" srcId="{AA148768-2D2A-414F-80D6-E311F311020A}" destId="{D25D9581-7FE9-43D3-A8B6-977043E82BE8}" srcOrd="6" destOrd="0" presId="urn:microsoft.com/office/officeart/2005/8/layout/bProcess3"/>
    <dgm:cxn modelId="{CBCA0F1F-998F-451C-BE41-6A23016560E8}" type="presParOf" srcId="{AA148768-2D2A-414F-80D6-E311F311020A}" destId="{1AD1CA31-616D-4F1C-8B6F-699FF47609D5}" srcOrd="7" destOrd="0" presId="urn:microsoft.com/office/officeart/2005/8/layout/bProcess3"/>
    <dgm:cxn modelId="{01AF1FF8-29E8-4531-843A-949517D3FDE6}" type="presParOf" srcId="{1AD1CA31-616D-4F1C-8B6F-699FF47609D5}" destId="{443B7F04-A4AA-47B9-B0B2-14EAB9A42A48}" srcOrd="0" destOrd="0" presId="urn:microsoft.com/office/officeart/2005/8/layout/bProcess3"/>
    <dgm:cxn modelId="{B29562A4-6D0A-4E77-9FD9-CBFFC32D66F2}" type="presParOf" srcId="{AA148768-2D2A-414F-80D6-E311F311020A}" destId="{4AC72FA2-86CC-4754-9035-491FEFF79847}"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042134-0065-46B0-A21E-9016D6A4F1B8}" type="doc">
      <dgm:prSet loTypeId="urn:microsoft.com/office/officeart/2005/8/layout/bProcess3" loCatId="process" qsTypeId="urn:microsoft.com/office/officeart/2005/8/quickstyle/simple1" qsCatId="simple" csTypeId="urn:microsoft.com/office/officeart/2005/8/colors/accent2_2" csCatId="accent2" phldr="1"/>
      <dgm:spPr/>
    </dgm:pt>
    <dgm:pt modelId="{EF003004-0D7A-4F79-AE8F-664036FAFF5E}">
      <dgm:prSet phldrT="[Text]"/>
      <dgm:spPr>
        <a:ln w="38100" cmpd="sng">
          <a:solidFill>
            <a:schemeClr val="tx1"/>
          </a:solidFill>
        </a:ln>
      </dgm:spPr>
      <dgm:t>
        <a:bodyPr/>
        <a:lstStyle/>
        <a:p>
          <a:r>
            <a:rPr lang="en-US" dirty="0"/>
            <a:t>Implement at Multiple Sites?</a:t>
          </a:r>
        </a:p>
      </dgm:t>
    </dgm:pt>
    <dgm:pt modelId="{BE733E82-87B9-4BEA-A208-7A8ED15F719D}" type="parTrans" cxnId="{14C5B23E-8DB8-42D3-8DB1-6C2088E6CA20}">
      <dgm:prSet/>
      <dgm:spPr/>
      <dgm:t>
        <a:bodyPr/>
        <a:lstStyle/>
        <a:p>
          <a:endParaRPr lang="en-US"/>
        </a:p>
      </dgm:t>
    </dgm:pt>
    <dgm:pt modelId="{4415C608-B807-47B1-A3B1-9B6FA4ADB4AE}" type="sibTrans" cxnId="{14C5B23E-8DB8-42D3-8DB1-6C2088E6CA20}">
      <dgm:prSet/>
      <dgm:spPr/>
      <dgm:t>
        <a:bodyPr/>
        <a:lstStyle/>
        <a:p>
          <a:endParaRPr lang="en-US"/>
        </a:p>
      </dgm:t>
    </dgm:pt>
    <dgm:pt modelId="{F4719BCC-DF4C-4A3E-87B4-69BEFE95ADDA}">
      <dgm:prSet phldrT="[Text]"/>
      <dgm:spPr>
        <a:ln w="38100" cmpd="sng">
          <a:solidFill>
            <a:schemeClr val="tx1"/>
          </a:solidFill>
        </a:ln>
      </dgm:spPr>
      <dgm:t>
        <a:bodyPr/>
        <a:lstStyle/>
        <a:p>
          <a:r>
            <a:rPr lang="en-US" dirty="0"/>
            <a:t>Develop Bounding Design Inputs</a:t>
          </a:r>
        </a:p>
      </dgm:t>
    </dgm:pt>
    <dgm:pt modelId="{1C372D46-B3FB-48C4-B6F5-15A20A4C5DDB}" type="parTrans" cxnId="{20D4227A-2304-4DE0-902B-B1A32231171C}">
      <dgm:prSet/>
      <dgm:spPr/>
      <dgm:t>
        <a:bodyPr/>
        <a:lstStyle/>
        <a:p>
          <a:endParaRPr lang="en-US"/>
        </a:p>
      </dgm:t>
    </dgm:pt>
    <dgm:pt modelId="{CAD5CC10-C5C7-4885-AA4E-53D78DC04F12}" type="sibTrans" cxnId="{20D4227A-2304-4DE0-902B-B1A32231171C}">
      <dgm:prSet/>
      <dgm:spPr/>
      <dgm:t>
        <a:bodyPr/>
        <a:lstStyle/>
        <a:p>
          <a:endParaRPr lang="en-US"/>
        </a:p>
      </dgm:t>
    </dgm:pt>
    <dgm:pt modelId="{D64703F7-C76D-4569-939E-2F8920D7B8CE}">
      <dgm:prSet phldrT="[Text]"/>
      <dgm:spPr>
        <a:ln w="38100" cmpd="sng">
          <a:solidFill>
            <a:schemeClr val="tx1"/>
          </a:solidFill>
        </a:ln>
      </dgm:spPr>
      <dgm:t>
        <a:bodyPr/>
        <a:lstStyle/>
        <a:p>
          <a:r>
            <a:rPr lang="en-US" dirty="0"/>
            <a:t>Conceptual Impact Review Meeting</a:t>
          </a:r>
        </a:p>
      </dgm:t>
    </dgm:pt>
    <dgm:pt modelId="{B084C037-C6E5-4B16-81DA-D300BD7DE5EE}" type="parTrans" cxnId="{CC0B6DB0-05CD-4B59-B9FA-09963650B1D1}">
      <dgm:prSet/>
      <dgm:spPr/>
      <dgm:t>
        <a:bodyPr/>
        <a:lstStyle/>
        <a:p>
          <a:endParaRPr lang="en-US"/>
        </a:p>
      </dgm:t>
    </dgm:pt>
    <dgm:pt modelId="{9F832D76-0A5D-491D-821D-DB553440A16F}" type="sibTrans" cxnId="{CC0B6DB0-05CD-4B59-B9FA-09963650B1D1}">
      <dgm:prSet/>
      <dgm:spPr/>
      <dgm:t>
        <a:bodyPr/>
        <a:lstStyle/>
        <a:p>
          <a:endParaRPr lang="en-US"/>
        </a:p>
      </dgm:t>
    </dgm:pt>
    <dgm:pt modelId="{C51939BF-433C-4D00-9F12-B9A360528F52}">
      <dgm:prSet phldrT="[Text]"/>
      <dgm:spPr>
        <a:ln w="38100" cmpd="sng">
          <a:solidFill>
            <a:schemeClr val="tx1"/>
          </a:solidFill>
        </a:ln>
      </dgm:spPr>
      <dgm:t>
        <a:bodyPr/>
        <a:lstStyle/>
        <a:p>
          <a:r>
            <a:rPr lang="en-US" dirty="0"/>
            <a:t>Reviews</a:t>
          </a:r>
        </a:p>
      </dgm:t>
    </dgm:pt>
    <dgm:pt modelId="{61CB481C-6354-451E-918C-57EE09E78669}" type="parTrans" cxnId="{F4E3450B-22C0-4A7E-BB5F-524C1310251D}">
      <dgm:prSet/>
      <dgm:spPr/>
      <dgm:t>
        <a:bodyPr/>
        <a:lstStyle/>
        <a:p>
          <a:endParaRPr lang="en-US"/>
        </a:p>
      </dgm:t>
    </dgm:pt>
    <dgm:pt modelId="{A4ED5D55-1250-45C7-B11F-AEEA34BD722D}" type="sibTrans" cxnId="{F4E3450B-22C0-4A7E-BB5F-524C1310251D}">
      <dgm:prSet/>
      <dgm:spPr/>
      <dgm:t>
        <a:bodyPr/>
        <a:lstStyle/>
        <a:p>
          <a:endParaRPr lang="en-US"/>
        </a:p>
      </dgm:t>
    </dgm:pt>
    <dgm:pt modelId="{E901868F-885E-4FD9-B6A0-BC79ED569D98}">
      <dgm:prSet phldrT="[Text]"/>
      <dgm:spPr>
        <a:ln w="38100" cmpd="sng">
          <a:solidFill>
            <a:schemeClr val="tx1"/>
          </a:solidFill>
        </a:ln>
      </dgm:spPr>
      <dgm:t>
        <a:bodyPr/>
        <a:lstStyle/>
        <a:p>
          <a:r>
            <a:rPr lang="en-US" dirty="0"/>
            <a:t>Complete Conceptual Design</a:t>
          </a:r>
        </a:p>
      </dgm:t>
    </dgm:pt>
    <dgm:pt modelId="{3FEB7221-D1E7-4010-A4BD-B29044FBE184}" type="parTrans" cxnId="{63698F9F-F64F-419F-8701-5703C979E7DA}">
      <dgm:prSet/>
      <dgm:spPr/>
      <dgm:t>
        <a:bodyPr/>
        <a:lstStyle/>
        <a:p>
          <a:endParaRPr lang="en-US"/>
        </a:p>
      </dgm:t>
    </dgm:pt>
    <dgm:pt modelId="{B4390378-A9AF-4E6F-B5AA-21640C8995D5}" type="sibTrans" cxnId="{63698F9F-F64F-419F-8701-5703C979E7DA}">
      <dgm:prSet/>
      <dgm:spPr/>
      <dgm:t>
        <a:bodyPr/>
        <a:lstStyle/>
        <a:p>
          <a:endParaRPr lang="en-US"/>
        </a:p>
      </dgm:t>
    </dgm:pt>
    <dgm:pt modelId="{1AAFD9E0-4ECB-489A-BEAE-1F41711085F2}">
      <dgm:prSet phldrT="[Text]"/>
      <dgm:spPr>
        <a:ln w="38100" cmpd="sng">
          <a:solidFill>
            <a:schemeClr val="tx1"/>
          </a:solidFill>
        </a:ln>
      </dgm:spPr>
      <dgm:t>
        <a:bodyPr/>
        <a:lstStyle/>
        <a:p>
          <a:r>
            <a:rPr lang="en-US" dirty="0"/>
            <a:t>Kickoff and Team Formation</a:t>
          </a:r>
        </a:p>
      </dgm:t>
    </dgm:pt>
    <dgm:pt modelId="{B11E5915-0AEB-4E27-901F-D8A38B4ADBFB}" type="parTrans" cxnId="{2D7E35EF-5D80-4817-92EC-479CE6BA219B}">
      <dgm:prSet/>
      <dgm:spPr/>
      <dgm:t>
        <a:bodyPr/>
        <a:lstStyle/>
        <a:p>
          <a:endParaRPr lang="en-US"/>
        </a:p>
      </dgm:t>
    </dgm:pt>
    <dgm:pt modelId="{CC1B3BBC-BFF6-4A9C-B90A-42E8FE3F50B0}" type="sibTrans" cxnId="{2D7E35EF-5D80-4817-92EC-479CE6BA219B}">
      <dgm:prSet/>
      <dgm:spPr/>
      <dgm:t>
        <a:bodyPr/>
        <a:lstStyle/>
        <a:p>
          <a:endParaRPr lang="en-US"/>
        </a:p>
      </dgm:t>
    </dgm:pt>
    <dgm:pt modelId="{F8094528-3623-48DC-AA20-6877A0B714A1}">
      <dgm:prSet phldrT="[Text]"/>
      <dgm:spPr>
        <a:ln w="38100" cmpd="sng">
          <a:solidFill>
            <a:schemeClr val="tx1"/>
          </a:solidFill>
        </a:ln>
      </dgm:spPr>
      <dgm:t>
        <a:bodyPr/>
        <a:lstStyle/>
        <a:p>
          <a:r>
            <a:rPr lang="en-US" dirty="0"/>
            <a:t>Yes – Common Design</a:t>
          </a:r>
        </a:p>
      </dgm:t>
    </dgm:pt>
    <dgm:pt modelId="{8EECC4D0-0C6D-4646-8303-03B506F852D0}" type="parTrans" cxnId="{531800AA-EC77-4330-9FD6-A47750975C5A}">
      <dgm:prSet/>
      <dgm:spPr/>
      <dgm:t>
        <a:bodyPr/>
        <a:lstStyle/>
        <a:p>
          <a:endParaRPr lang="en-US"/>
        </a:p>
      </dgm:t>
    </dgm:pt>
    <dgm:pt modelId="{09B59082-8A5F-4B5E-A412-0D3097393EE2}" type="sibTrans" cxnId="{531800AA-EC77-4330-9FD6-A47750975C5A}">
      <dgm:prSet/>
      <dgm:spPr/>
      <dgm:t>
        <a:bodyPr/>
        <a:lstStyle/>
        <a:p>
          <a:endParaRPr lang="en-US"/>
        </a:p>
      </dgm:t>
    </dgm:pt>
    <dgm:pt modelId="{3D8329C1-EE73-4E96-B5AB-C2471E4CC421}">
      <dgm:prSet phldrT="[Text]"/>
      <dgm:spPr>
        <a:ln w="38100" cmpd="sng">
          <a:solidFill>
            <a:schemeClr val="tx1"/>
          </a:solidFill>
        </a:ln>
      </dgm:spPr>
      <dgm:t>
        <a:bodyPr/>
        <a:lstStyle/>
        <a:p>
          <a:r>
            <a:rPr lang="en-US" dirty="0"/>
            <a:t>No – Normal Change Type Form</a:t>
          </a:r>
        </a:p>
      </dgm:t>
    </dgm:pt>
    <dgm:pt modelId="{0CE3E85D-208E-4987-9ACC-865E34C46356}" type="parTrans" cxnId="{FD3EC826-AF28-4E09-B742-F156DAE2D98D}">
      <dgm:prSet/>
      <dgm:spPr/>
      <dgm:t>
        <a:bodyPr/>
        <a:lstStyle/>
        <a:p>
          <a:endParaRPr lang="en-US"/>
        </a:p>
      </dgm:t>
    </dgm:pt>
    <dgm:pt modelId="{6EEECF01-DEC1-4A12-AAB4-E13E8CD91F4C}" type="sibTrans" cxnId="{FD3EC826-AF28-4E09-B742-F156DAE2D98D}">
      <dgm:prSet/>
      <dgm:spPr/>
      <dgm:t>
        <a:bodyPr/>
        <a:lstStyle/>
        <a:p>
          <a:endParaRPr lang="en-US"/>
        </a:p>
      </dgm:t>
    </dgm:pt>
    <dgm:pt modelId="{AA148768-2D2A-414F-80D6-E311F311020A}" type="pres">
      <dgm:prSet presAssocID="{AF042134-0065-46B0-A21E-9016D6A4F1B8}" presName="Name0" presStyleCnt="0">
        <dgm:presLayoutVars>
          <dgm:dir/>
          <dgm:resizeHandles val="exact"/>
        </dgm:presLayoutVars>
      </dgm:prSet>
      <dgm:spPr/>
    </dgm:pt>
    <dgm:pt modelId="{E221477F-3845-4C4D-A23E-1CA518D679B8}" type="pres">
      <dgm:prSet presAssocID="{EF003004-0D7A-4F79-AE8F-664036FAFF5E}" presName="node" presStyleLbl="node1" presStyleIdx="0" presStyleCnt="6">
        <dgm:presLayoutVars>
          <dgm:bulletEnabled val="1"/>
        </dgm:presLayoutVars>
      </dgm:prSet>
      <dgm:spPr/>
    </dgm:pt>
    <dgm:pt modelId="{10640DC7-9C91-48A0-B5AC-B927232A5DA3}" type="pres">
      <dgm:prSet presAssocID="{4415C608-B807-47B1-A3B1-9B6FA4ADB4AE}" presName="sibTrans" presStyleLbl="sibTrans1D1" presStyleIdx="0" presStyleCnt="5"/>
      <dgm:spPr/>
    </dgm:pt>
    <dgm:pt modelId="{2C13A014-1139-4FFC-ADE3-EC502D4F9407}" type="pres">
      <dgm:prSet presAssocID="{4415C608-B807-47B1-A3B1-9B6FA4ADB4AE}" presName="connectorText" presStyleLbl="sibTrans1D1" presStyleIdx="0" presStyleCnt="5"/>
      <dgm:spPr/>
    </dgm:pt>
    <dgm:pt modelId="{C94483D6-172F-4ACD-A2C1-4AEF1184084E}" type="pres">
      <dgm:prSet presAssocID="{1AAFD9E0-4ECB-489A-BEAE-1F41711085F2}" presName="node" presStyleLbl="node1" presStyleIdx="1" presStyleCnt="6">
        <dgm:presLayoutVars>
          <dgm:bulletEnabled val="1"/>
        </dgm:presLayoutVars>
      </dgm:prSet>
      <dgm:spPr/>
    </dgm:pt>
    <dgm:pt modelId="{C2E0D484-61F8-4570-A990-848E5B67EA8B}" type="pres">
      <dgm:prSet presAssocID="{CC1B3BBC-BFF6-4A9C-B90A-42E8FE3F50B0}" presName="sibTrans" presStyleLbl="sibTrans1D1" presStyleIdx="1" presStyleCnt="5"/>
      <dgm:spPr/>
    </dgm:pt>
    <dgm:pt modelId="{971BFAA4-03B2-4798-B528-192DAADF8894}" type="pres">
      <dgm:prSet presAssocID="{CC1B3BBC-BFF6-4A9C-B90A-42E8FE3F50B0}" presName="connectorText" presStyleLbl="sibTrans1D1" presStyleIdx="1" presStyleCnt="5"/>
      <dgm:spPr/>
    </dgm:pt>
    <dgm:pt modelId="{EA13ED7A-7567-4235-A82A-B89D50C58A94}" type="pres">
      <dgm:prSet presAssocID="{F4719BCC-DF4C-4A3E-87B4-69BEFE95ADDA}" presName="node" presStyleLbl="node1" presStyleIdx="2" presStyleCnt="6">
        <dgm:presLayoutVars>
          <dgm:bulletEnabled val="1"/>
        </dgm:presLayoutVars>
      </dgm:prSet>
      <dgm:spPr/>
    </dgm:pt>
    <dgm:pt modelId="{59BE54B3-F9EA-4720-BF73-C622729601A5}" type="pres">
      <dgm:prSet presAssocID="{CAD5CC10-C5C7-4885-AA4E-53D78DC04F12}" presName="sibTrans" presStyleLbl="sibTrans1D1" presStyleIdx="2" presStyleCnt="5"/>
      <dgm:spPr/>
    </dgm:pt>
    <dgm:pt modelId="{23F48226-3774-4A39-AF52-E4FA22947539}" type="pres">
      <dgm:prSet presAssocID="{CAD5CC10-C5C7-4885-AA4E-53D78DC04F12}" presName="connectorText" presStyleLbl="sibTrans1D1" presStyleIdx="2" presStyleCnt="5"/>
      <dgm:spPr/>
    </dgm:pt>
    <dgm:pt modelId="{D25D9581-7FE9-43D3-A8B6-977043E82BE8}" type="pres">
      <dgm:prSet presAssocID="{D64703F7-C76D-4569-939E-2F8920D7B8CE}" presName="node" presStyleLbl="node1" presStyleIdx="3" presStyleCnt="6">
        <dgm:presLayoutVars>
          <dgm:bulletEnabled val="1"/>
        </dgm:presLayoutVars>
      </dgm:prSet>
      <dgm:spPr/>
    </dgm:pt>
    <dgm:pt modelId="{1AD1CA31-616D-4F1C-8B6F-699FF47609D5}" type="pres">
      <dgm:prSet presAssocID="{9F832D76-0A5D-491D-821D-DB553440A16F}" presName="sibTrans" presStyleLbl="sibTrans1D1" presStyleIdx="3" presStyleCnt="5"/>
      <dgm:spPr/>
    </dgm:pt>
    <dgm:pt modelId="{443B7F04-A4AA-47B9-B0B2-14EAB9A42A48}" type="pres">
      <dgm:prSet presAssocID="{9F832D76-0A5D-491D-821D-DB553440A16F}" presName="connectorText" presStyleLbl="sibTrans1D1" presStyleIdx="3" presStyleCnt="5"/>
      <dgm:spPr/>
    </dgm:pt>
    <dgm:pt modelId="{4AC72FA2-86CC-4754-9035-491FEFF79847}" type="pres">
      <dgm:prSet presAssocID="{C51939BF-433C-4D00-9F12-B9A360528F52}" presName="node" presStyleLbl="node1" presStyleIdx="4" presStyleCnt="6">
        <dgm:presLayoutVars>
          <dgm:bulletEnabled val="1"/>
        </dgm:presLayoutVars>
      </dgm:prSet>
      <dgm:spPr/>
    </dgm:pt>
    <dgm:pt modelId="{B9D7C65C-DF6C-4E93-A139-0E36BE39D8CA}" type="pres">
      <dgm:prSet presAssocID="{A4ED5D55-1250-45C7-B11F-AEEA34BD722D}" presName="sibTrans" presStyleLbl="sibTrans1D1" presStyleIdx="4" presStyleCnt="5"/>
      <dgm:spPr/>
    </dgm:pt>
    <dgm:pt modelId="{7DAC0A13-1603-4829-8CFA-D9C4F4A3B8AD}" type="pres">
      <dgm:prSet presAssocID="{A4ED5D55-1250-45C7-B11F-AEEA34BD722D}" presName="connectorText" presStyleLbl="sibTrans1D1" presStyleIdx="4" presStyleCnt="5"/>
      <dgm:spPr/>
    </dgm:pt>
    <dgm:pt modelId="{C7A1691C-32B6-49B7-9A87-ABF801D1D8BC}" type="pres">
      <dgm:prSet presAssocID="{E901868F-885E-4FD9-B6A0-BC79ED569D98}" presName="node" presStyleLbl="node1" presStyleIdx="5" presStyleCnt="6">
        <dgm:presLayoutVars>
          <dgm:bulletEnabled val="1"/>
        </dgm:presLayoutVars>
      </dgm:prSet>
      <dgm:spPr/>
    </dgm:pt>
  </dgm:ptLst>
  <dgm:cxnLst>
    <dgm:cxn modelId="{20D4227A-2304-4DE0-902B-B1A32231171C}" srcId="{AF042134-0065-46B0-A21E-9016D6A4F1B8}" destId="{F4719BCC-DF4C-4A3E-87B4-69BEFE95ADDA}" srcOrd="2" destOrd="0" parTransId="{1C372D46-B3FB-48C4-B6F5-15A20A4C5DDB}" sibTransId="{CAD5CC10-C5C7-4885-AA4E-53D78DC04F12}"/>
    <dgm:cxn modelId="{622D67FC-3234-45B5-B671-F8FE0B04B885}" type="presOf" srcId="{F4719BCC-DF4C-4A3E-87B4-69BEFE95ADDA}" destId="{EA13ED7A-7567-4235-A82A-B89D50C58A94}" srcOrd="0" destOrd="0" presId="urn:microsoft.com/office/officeart/2005/8/layout/bProcess3"/>
    <dgm:cxn modelId="{68F048EA-BE68-455C-A3F9-49053DA4FB00}" type="presOf" srcId="{A4ED5D55-1250-45C7-B11F-AEEA34BD722D}" destId="{B9D7C65C-DF6C-4E93-A139-0E36BE39D8CA}" srcOrd="0" destOrd="0" presId="urn:microsoft.com/office/officeart/2005/8/layout/bProcess3"/>
    <dgm:cxn modelId="{CC0B6DB0-05CD-4B59-B9FA-09963650B1D1}" srcId="{AF042134-0065-46B0-A21E-9016D6A4F1B8}" destId="{D64703F7-C76D-4569-939E-2F8920D7B8CE}" srcOrd="3" destOrd="0" parTransId="{B084C037-C6E5-4B16-81DA-D300BD7DE5EE}" sibTransId="{9F832D76-0A5D-491D-821D-DB553440A16F}"/>
    <dgm:cxn modelId="{D095470B-F1F2-45A8-9F7E-BB247ADCEFA0}" type="presOf" srcId="{3D8329C1-EE73-4E96-B5AB-C2471E4CC421}" destId="{E221477F-3845-4C4D-A23E-1CA518D679B8}" srcOrd="0" destOrd="2" presId="urn:microsoft.com/office/officeart/2005/8/layout/bProcess3"/>
    <dgm:cxn modelId="{FD3EC826-AF28-4E09-B742-F156DAE2D98D}" srcId="{EF003004-0D7A-4F79-AE8F-664036FAFF5E}" destId="{3D8329C1-EE73-4E96-B5AB-C2471E4CC421}" srcOrd="1" destOrd="0" parTransId="{0CE3E85D-208E-4987-9ACC-865E34C46356}" sibTransId="{6EEECF01-DEC1-4A12-AAB4-E13E8CD91F4C}"/>
    <dgm:cxn modelId="{41359D4E-A748-446E-AA52-4E7F5DA14AFD}" type="presOf" srcId="{4415C608-B807-47B1-A3B1-9B6FA4ADB4AE}" destId="{10640DC7-9C91-48A0-B5AC-B927232A5DA3}" srcOrd="0" destOrd="0" presId="urn:microsoft.com/office/officeart/2005/8/layout/bProcess3"/>
    <dgm:cxn modelId="{171CD426-177F-4C1F-B21F-8E8CEA6082FC}" type="presOf" srcId="{C51939BF-433C-4D00-9F12-B9A360528F52}" destId="{4AC72FA2-86CC-4754-9035-491FEFF79847}" srcOrd="0" destOrd="0" presId="urn:microsoft.com/office/officeart/2005/8/layout/bProcess3"/>
    <dgm:cxn modelId="{63698F9F-F64F-419F-8701-5703C979E7DA}" srcId="{AF042134-0065-46B0-A21E-9016D6A4F1B8}" destId="{E901868F-885E-4FD9-B6A0-BC79ED569D98}" srcOrd="5" destOrd="0" parTransId="{3FEB7221-D1E7-4010-A4BD-B29044FBE184}" sibTransId="{B4390378-A9AF-4E6F-B5AA-21640C8995D5}"/>
    <dgm:cxn modelId="{A0512692-AE6D-4836-A293-5DF91AA3C132}" type="presOf" srcId="{D64703F7-C76D-4569-939E-2F8920D7B8CE}" destId="{D25D9581-7FE9-43D3-A8B6-977043E82BE8}" srcOrd="0" destOrd="0" presId="urn:microsoft.com/office/officeart/2005/8/layout/bProcess3"/>
    <dgm:cxn modelId="{CE8FCF84-16F7-4617-A51C-F038D6EA876E}" type="presOf" srcId="{F8094528-3623-48DC-AA20-6877A0B714A1}" destId="{E221477F-3845-4C4D-A23E-1CA518D679B8}" srcOrd="0" destOrd="1" presId="urn:microsoft.com/office/officeart/2005/8/layout/bProcess3"/>
    <dgm:cxn modelId="{6F41D279-DEEE-4FDB-A316-C0D5ADE9BD4C}" type="presOf" srcId="{CAD5CC10-C5C7-4885-AA4E-53D78DC04F12}" destId="{59BE54B3-F9EA-4720-BF73-C622729601A5}" srcOrd="0" destOrd="0" presId="urn:microsoft.com/office/officeart/2005/8/layout/bProcess3"/>
    <dgm:cxn modelId="{2D7E35EF-5D80-4817-92EC-479CE6BA219B}" srcId="{AF042134-0065-46B0-A21E-9016D6A4F1B8}" destId="{1AAFD9E0-4ECB-489A-BEAE-1F41711085F2}" srcOrd="1" destOrd="0" parTransId="{B11E5915-0AEB-4E27-901F-D8A38B4ADBFB}" sibTransId="{CC1B3BBC-BFF6-4A9C-B90A-42E8FE3F50B0}"/>
    <dgm:cxn modelId="{BC598005-39C0-42A3-9EF4-DFD45FF8AD6D}" type="presOf" srcId="{E901868F-885E-4FD9-B6A0-BC79ED569D98}" destId="{C7A1691C-32B6-49B7-9A87-ABF801D1D8BC}" srcOrd="0" destOrd="0" presId="urn:microsoft.com/office/officeart/2005/8/layout/bProcess3"/>
    <dgm:cxn modelId="{F028A80A-D7F3-417A-9B4D-F1829E5150EC}" type="presOf" srcId="{CC1B3BBC-BFF6-4A9C-B90A-42E8FE3F50B0}" destId="{C2E0D484-61F8-4570-A990-848E5B67EA8B}" srcOrd="0" destOrd="0" presId="urn:microsoft.com/office/officeart/2005/8/layout/bProcess3"/>
    <dgm:cxn modelId="{75E6FE9F-2B7F-467B-AE9F-04155127881D}" type="presOf" srcId="{9F832D76-0A5D-491D-821D-DB553440A16F}" destId="{443B7F04-A4AA-47B9-B0B2-14EAB9A42A48}" srcOrd="1" destOrd="0" presId="urn:microsoft.com/office/officeart/2005/8/layout/bProcess3"/>
    <dgm:cxn modelId="{A9318214-AFEE-4A95-B8FC-539C9E6EA76A}" type="presOf" srcId="{CAD5CC10-C5C7-4885-AA4E-53D78DC04F12}" destId="{23F48226-3774-4A39-AF52-E4FA22947539}" srcOrd="1" destOrd="0" presId="urn:microsoft.com/office/officeart/2005/8/layout/bProcess3"/>
    <dgm:cxn modelId="{57A8155A-B65E-4D5F-97A5-AD9DD6D90B8E}" type="presOf" srcId="{A4ED5D55-1250-45C7-B11F-AEEA34BD722D}" destId="{7DAC0A13-1603-4829-8CFA-D9C4F4A3B8AD}" srcOrd="1" destOrd="0" presId="urn:microsoft.com/office/officeart/2005/8/layout/bProcess3"/>
    <dgm:cxn modelId="{8AF9FAA0-3E31-45E8-A30E-EA15F3B64969}" type="presOf" srcId="{1AAFD9E0-4ECB-489A-BEAE-1F41711085F2}" destId="{C94483D6-172F-4ACD-A2C1-4AEF1184084E}" srcOrd="0" destOrd="0" presId="urn:microsoft.com/office/officeart/2005/8/layout/bProcess3"/>
    <dgm:cxn modelId="{E3A84AF2-2826-4FD2-BC92-4C83126B458A}" type="presOf" srcId="{EF003004-0D7A-4F79-AE8F-664036FAFF5E}" destId="{E221477F-3845-4C4D-A23E-1CA518D679B8}" srcOrd="0" destOrd="0" presId="urn:microsoft.com/office/officeart/2005/8/layout/bProcess3"/>
    <dgm:cxn modelId="{117012B6-84B3-4CB9-B3A2-D49C84FA4B1B}" type="presOf" srcId="{9F832D76-0A5D-491D-821D-DB553440A16F}" destId="{1AD1CA31-616D-4F1C-8B6F-699FF47609D5}" srcOrd="0" destOrd="0" presId="urn:microsoft.com/office/officeart/2005/8/layout/bProcess3"/>
    <dgm:cxn modelId="{00CBD472-D721-4C2B-9058-54C66CF9FB82}" type="presOf" srcId="{AF042134-0065-46B0-A21E-9016D6A4F1B8}" destId="{AA148768-2D2A-414F-80D6-E311F311020A}" srcOrd="0" destOrd="0" presId="urn:microsoft.com/office/officeart/2005/8/layout/bProcess3"/>
    <dgm:cxn modelId="{D1541E07-D169-4C7D-A33B-F2910FC33E5E}" type="presOf" srcId="{CC1B3BBC-BFF6-4A9C-B90A-42E8FE3F50B0}" destId="{971BFAA4-03B2-4798-B528-192DAADF8894}" srcOrd="1" destOrd="0" presId="urn:microsoft.com/office/officeart/2005/8/layout/bProcess3"/>
    <dgm:cxn modelId="{531800AA-EC77-4330-9FD6-A47750975C5A}" srcId="{EF003004-0D7A-4F79-AE8F-664036FAFF5E}" destId="{F8094528-3623-48DC-AA20-6877A0B714A1}" srcOrd="0" destOrd="0" parTransId="{8EECC4D0-0C6D-4646-8303-03B506F852D0}" sibTransId="{09B59082-8A5F-4B5E-A412-0D3097393EE2}"/>
    <dgm:cxn modelId="{14C5B23E-8DB8-42D3-8DB1-6C2088E6CA20}" srcId="{AF042134-0065-46B0-A21E-9016D6A4F1B8}" destId="{EF003004-0D7A-4F79-AE8F-664036FAFF5E}" srcOrd="0" destOrd="0" parTransId="{BE733E82-87B9-4BEA-A208-7A8ED15F719D}" sibTransId="{4415C608-B807-47B1-A3B1-9B6FA4ADB4AE}"/>
    <dgm:cxn modelId="{F4E3450B-22C0-4A7E-BB5F-524C1310251D}" srcId="{AF042134-0065-46B0-A21E-9016D6A4F1B8}" destId="{C51939BF-433C-4D00-9F12-B9A360528F52}" srcOrd="4" destOrd="0" parTransId="{61CB481C-6354-451E-918C-57EE09E78669}" sibTransId="{A4ED5D55-1250-45C7-B11F-AEEA34BD722D}"/>
    <dgm:cxn modelId="{9EF3C7D0-896B-4E2D-9970-378429D1787A}" type="presOf" srcId="{4415C608-B807-47B1-A3B1-9B6FA4ADB4AE}" destId="{2C13A014-1139-4FFC-ADE3-EC502D4F9407}" srcOrd="1" destOrd="0" presId="urn:microsoft.com/office/officeart/2005/8/layout/bProcess3"/>
    <dgm:cxn modelId="{7AC852F9-1BF6-49EB-9EAD-6E08F5E2C459}" type="presParOf" srcId="{AA148768-2D2A-414F-80D6-E311F311020A}" destId="{E221477F-3845-4C4D-A23E-1CA518D679B8}" srcOrd="0" destOrd="0" presId="urn:microsoft.com/office/officeart/2005/8/layout/bProcess3"/>
    <dgm:cxn modelId="{A57C97B5-EF99-4B10-B5E9-213C93F0FBFC}" type="presParOf" srcId="{AA148768-2D2A-414F-80D6-E311F311020A}" destId="{10640DC7-9C91-48A0-B5AC-B927232A5DA3}" srcOrd="1" destOrd="0" presId="urn:microsoft.com/office/officeart/2005/8/layout/bProcess3"/>
    <dgm:cxn modelId="{6F7AD8F1-7D64-43EC-85DF-3B29636FAF5F}" type="presParOf" srcId="{10640DC7-9C91-48A0-B5AC-B927232A5DA3}" destId="{2C13A014-1139-4FFC-ADE3-EC502D4F9407}" srcOrd="0" destOrd="0" presId="urn:microsoft.com/office/officeart/2005/8/layout/bProcess3"/>
    <dgm:cxn modelId="{A5EDB3D4-DDA2-4835-A981-35105DB84D11}" type="presParOf" srcId="{AA148768-2D2A-414F-80D6-E311F311020A}" destId="{C94483D6-172F-4ACD-A2C1-4AEF1184084E}" srcOrd="2" destOrd="0" presId="urn:microsoft.com/office/officeart/2005/8/layout/bProcess3"/>
    <dgm:cxn modelId="{6D385E9C-14F3-4F08-B210-1344987B1AB8}" type="presParOf" srcId="{AA148768-2D2A-414F-80D6-E311F311020A}" destId="{C2E0D484-61F8-4570-A990-848E5B67EA8B}" srcOrd="3" destOrd="0" presId="urn:microsoft.com/office/officeart/2005/8/layout/bProcess3"/>
    <dgm:cxn modelId="{8730CD63-9AC8-43C5-81C3-3B3B8A5B7BED}" type="presParOf" srcId="{C2E0D484-61F8-4570-A990-848E5B67EA8B}" destId="{971BFAA4-03B2-4798-B528-192DAADF8894}" srcOrd="0" destOrd="0" presId="urn:microsoft.com/office/officeart/2005/8/layout/bProcess3"/>
    <dgm:cxn modelId="{1B9CA75F-73E8-472B-A9D7-8A600BD3832E}" type="presParOf" srcId="{AA148768-2D2A-414F-80D6-E311F311020A}" destId="{EA13ED7A-7567-4235-A82A-B89D50C58A94}" srcOrd="4" destOrd="0" presId="urn:microsoft.com/office/officeart/2005/8/layout/bProcess3"/>
    <dgm:cxn modelId="{6B68B84C-883D-4305-A41A-692121BB0729}" type="presParOf" srcId="{AA148768-2D2A-414F-80D6-E311F311020A}" destId="{59BE54B3-F9EA-4720-BF73-C622729601A5}" srcOrd="5" destOrd="0" presId="urn:microsoft.com/office/officeart/2005/8/layout/bProcess3"/>
    <dgm:cxn modelId="{A0D006F0-418C-4EC4-AD64-D3E93FD90CC0}" type="presParOf" srcId="{59BE54B3-F9EA-4720-BF73-C622729601A5}" destId="{23F48226-3774-4A39-AF52-E4FA22947539}" srcOrd="0" destOrd="0" presId="urn:microsoft.com/office/officeart/2005/8/layout/bProcess3"/>
    <dgm:cxn modelId="{60FD60FE-2832-4C2C-97A0-9502E5BD76C2}" type="presParOf" srcId="{AA148768-2D2A-414F-80D6-E311F311020A}" destId="{D25D9581-7FE9-43D3-A8B6-977043E82BE8}" srcOrd="6" destOrd="0" presId="urn:microsoft.com/office/officeart/2005/8/layout/bProcess3"/>
    <dgm:cxn modelId="{EDCE9A4B-2B65-4796-893E-FE9293AB4B0A}" type="presParOf" srcId="{AA148768-2D2A-414F-80D6-E311F311020A}" destId="{1AD1CA31-616D-4F1C-8B6F-699FF47609D5}" srcOrd="7" destOrd="0" presId="urn:microsoft.com/office/officeart/2005/8/layout/bProcess3"/>
    <dgm:cxn modelId="{D53E3CFB-5268-40E7-BA85-9B42E77FA70B}" type="presParOf" srcId="{1AD1CA31-616D-4F1C-8B6F-699FF47609D5}" destId="{443B7F04-A4AA-47B9-B0B2-14EAB9A42A48}" srcOrd="0" destOrd="0" presId="urn:microsoft.com/office/officeart/2005/8/layout/bProcess3"/>
    <dgm:cxn modelId="{96545E12-EB83-46E0-9813-9D1DC28FB404}" type="presParOf" srcId="{AA148768-2D2A-414F-80D6-E311F311020A}" destId="{4AC72FA2-86CC-4754-9035-491FEFF79847}" srcOrd="8" destOrd="0" presId="urn:microsoft.com/office/officeart/2005/8/layout/bProcess3"/>
    <dgm:cxn modelId="{196AD8A9-EAA9-41B2-B9EB-BCBF04B4BEFE}" type="presParOf" srcId="{AA148768-2D2A-414F-80D6-E311F311020A}" destId="{B9D7C65C-DF6C-4E93-A139-0E36BE39D8CA}" srcOrd="9" destOrd="0" presId="urn:microsoft.com/office/officeart/2005/8/layout/bProcess3"/>
    <dgm:cxn modelId="{43A5B9BB-1E43-4661-A0E3-12CE914A04AB}" type="presParOf" srcId="{B9D7C65C-DF6C-4E93-A139-0E36BE39D8CA}" destId="{7DAC0A13-1603-4829-8CFA-D9C4F4A3B8AD}" srcOrd="0" destOrd="0" presId="urn:microsoft.com/office/officeart/2005/8/layout/bProcess3"/>
    <dgm:cxn modelId="{FB05B120-FB1D-4518-8A09-39FB9E6BE32B}" type="presParOf" srcId="{AA148768-2D2A-414F-80D6-E311F311020A}" destId="{C7A1691C-32B6-49B7-9A87-ABF801D1D8BC}"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042134-0065-46B0-A21E-9016D6A4F1B8}" type="doc">
      <dgm:prSet loTypeId="urn:microsoft.com/office/officeart/2005/8/layout/bProcess3" loCatId="process" qsTypeId="urn:microsoft.com/office/officeart/2005/8/quickstyle/simple1" qsCatId="simple" csTypeId="urn:microsoft.com/office/officeart/2005/8/colors/accent5_2" csCatId="accent5" phldr="1"/>
      <dgm:spPr/>
    </dgm:pt>
    <dgm:pt modelId="{EF003004-0D7A-4F79-AE8F-664036FAFF5E}">
      <dgm:prSet phldrT="[Text]"/>
      <dgm:spPr>
        <a:ln w="38100" cmpd="sng">
          <a:solidFill>
            <a:schemeClr val="tx1"/>
          </a:solidFill>
        </a:ln>
      </dgm:spPr>
      <dgm:t>
        <a:bodyPr/>
        <a:lstStyle/>
        <a:p>
          <a:r>
            <a:rPr lang="en-US" dirty="0"/>
            <a:t>Develop Detailed Design Package - as Determined by Change Type</a:t>
          </a:r>
        </a:p>
      </dgm:t>
    </dgm:pt>
    <dgm:pt modelId="{BE733E82-87B9-4BEA-A208-7A8ED15F719D}" type="parTrans" cxnId="{14C5B23E-8DB8-42D3-8DB1-6C2088E6CA20}">
      <dgm:prSet/>
      <dgm:spPr/>
      <dgm:t>
        <a:bodyPr/>
        <a:lstStyle/>
        <a:p>
          <a:endParaRPr lang="en-US"/>
        </a:p>
      </dgm:t>
    </dgm:pt>
    <dgm:pt modelId="{4415C608-B807-47B1-A3B1-9B6FA4ADB4AE}" type="sibTrans" cxnId="{14C5B23E-8DB8-42D3-8DB1-6C2088E6CA20}">
      <dgm:prSet/>
      <dgm:spPr/>
      <dgm:t>
        <a:bodyPr/>
        <a:lstStyle/>
        <a:p>
          <a:endParaRPr lang="en-US"/>
        </a:p>
      </dgm:t>
    </dgm:pt>
    <dgm:pt modelId="{F4719BCC-DF4C-4A3E-87B4-69BEFE95ADDA}">
      <dgm:prSet phldrT="[Text]"/>
      <dgm:spPr>
        <a:ln w="38100" cmpd="sng">
          <a:solidFill>
            <a:schemeClr val="tx1"/>
          </a:solidFill>
        </a:ln>
      </dgm:spPr>
      <dgm:t>
        <a:bodyPr/>
        <a:lstStyle/>
        <a:p>
          <a:r>
            <a:rPr lang="en-US"/>
            <a:t>Determine Test Requirements and Acceptance Criteria (if applicable)</a:t>
          </a:r>
          <a:endParaRPr lang="en-US" dirty="0"/>
        </a:p>
      </dgm:t>
    </dgm:pt>
    <dgm:pt modelId="{1C372D46-B3FB-48C4-B6F5-15A20A4C5DDB}" type="parTrans" cxnId="{20D4227A-2304-4DE0-902B-B1A32231171C}">
      <dgm:prSet/>
      <dgm:spPr/>
      <dgm:t>
        <a:bodyPr/>
        <a:lstStyle/>
        <a:p>
          <a:endParaRPr lang="en-US"/>
        </a:p>
      </dgm:t>
    </dgm:pt>
    <dgm:pt modelId="{CAD5CC10-C5C7-4885-AA4E-53D78DC04F12}" type="sibTrans" cxnId="{20D4227A-2304-4DE0-902B-B1A32231171C}">
      <dgm:prSet/>
      <dgm:spPr/>
      <dgm:t>
        <a:bodyPr/>
        <a:lstStyle/>
        <a:p>
          <a:endParaRPr lang="en-US"/>
        </a:p>
      </dgm:t>
    </dgm:pt>
    <dgm:pt modelId="{C51939BF-433C-4D00-9F12-B9A360528F52}">
      <dgm:prSet phldrT="[Text]"/>
      <dgm:spPr>
        <a:ln w="38100" cmpd="sng">
          <a:solidFill>
            <a:schemeClr val="tx1"/>
          </a:solidFill>
        </a:ln>
      </dgm:spPr>
      <dgm:t>
        <a:bodyPr/>
        <a:lstStyle/>
        <a:p>
          <a:r>
            <a:rPr lang="en-US"/>
            <a:t>Reviews</a:t>
          </a:r>
          <a:endParaRPr lang="en-US" dirty="0"/>
        </a:p>
      </dgm:t>
    </dgm:pt>
    <dgm:pt modelId="{61CB481C-6354-451E-918C-57EE09E78669}" type="parTrans" cxnId="{F4E3450B-22C0-4A7E-BB5F-524C1310251D}">
      <dgm:prSet/>
      <dgm:spPr/>
      <dgm:t>
        <a:bodyPr/>
        <a:lstStyle/>
        <a:p>
          <a:endParaRPr lang="en-US"/>
        </a:p>
      </dgm:t>
    </dgm:pt>
    <dgm:pt modelId="{A4ED5D55-1250-45C7-B11F-AEEA34BD722D}" type="sibTrans" cxnId="{F4E3450B-22C0-4A7E-BB5F-524C1310251D}">
      <dgm:prSet/>
      <dgm:spPr/>
      <dgm:t>
        <a:bodyPr/>
        <a:lstStyle/>
        <a:p>
          <a:endParaRPr lang="en-US"/>
        </a:p>
      </dgm:t>
    </dgm:pt>
    <dgm:pt modelId="{E901868F-885E-4FD9-B6A0-BC79ED569D98}">
      <dgm:prSet phldrT="[Text]"/>
      <dgm:spPr>
        <a:ln w="38100" cmpd="sng">
          <a:solidFill>
            <a:schemeClr val="tx1"/>
          </a:solidFill>
        </a:ln>
      </dgm:spPr>
      <dgm:t>
        <a:bodyPr/>
        <a:lstStyle/>
        <a:p>
          <a:r>
            <a:rPr lang="en-US" dirty="0"/>
            <a:t>Approve / Issue Change Package</a:t>
          </a:r>
        </a:p>
      </dgm:t>
    </dgm:pt>
    <dgm:pt modelId="{3FEB7221-D1E7-4010-A4BD-B29044FBE184}" type="parTrans" cxnId="{63698F9F-F64F-419F-8701-5703C979E7DA}">
      <dgm:prSet/>
      <dgm:spPr/>
      <dgm:t>
        <a:bodyPr/>
        <a:lstStyle/>
        <a:p>
          <a:endParaRPr lang="en-US"/>
        </a:p>
      </dgm:t>
    </dgm:pt>
    <dgm:pt modelId="{B4390378-A9AF-4E6F-B5AA-21640C8995D5}" type="sibTrans" cxnId="{63698F9F-F64F-419F-8701-5703C979E7DA}">
      <dgm:prSet/>
      <dgm:spPr/>
      <dgm:t>
        <a:bodyPr/>
        <a:lstStyle/>
        <a:p>
          <a:endParaRPr lang="en-US"/>
        </a:p>
      </dgm:t>
    </dgm:pt>
    <dgm:pt modelId="{1AAFD9E0-4ECB-489A-BEAE-1F41711085F2}">
      <dgm:prSet phldrT="[Text]"/>
      <dgm:spPr>
        <a:ln w="38100" cmpd="sng">
          <a:solidFill>
            <a:schemeClr val="tx1"/>
          </a:solidFill>
        </a:ln>
      </dgm:spPr>
      <dgm:t>
        <a:bodyPr/>
        <a:lstStyle/>
        <a:p>
          <a:r>
            <a:rPr lang="en-US" dirty="0"/>
            <a:t>Document Special Implementation Instructions</a:t>
          </a:r>
        </a:p>
      </dgm:t>
    </dgm:pt>
    <dgm:pt modelId="{B11E5915-0AEB-4E27-901F-D8A38B4ADBFB}" type="parTrans" cxnId="{2D7E35EF-5D80-4817-92EC-479CE6BA219B}">
      <dgm:prSet/>
      <dgm:spPr/>
      <dgm:t>
        <a:bodyPr/>
        <a:lstStyle/>
        <a:p>
          <a:endParaRPr lang="en-US"/>
        </a:p>
      </dgm:t>
    </dgm:pt>
    <dgm:pt modelId="{CC1B3BBC-BFF6-4A9C-B90A-42E8FE3F50B0}" type="sibTrans" cxnId="{2D7E35EF-5D80-4817-92EC-479CE6BA219B}">
      <dgm:prSet/>
      <dgm:spPr/>
      <dgm:t>
        <a:bodyPr/>
        <a:lstStyle/>
        <a:p>
          <a:endParaRPr lang="en-US"/>
        </a:p>
      </dgm:t>
    </dgm:pt>
    <dgm:pt modelId="{25A2032C-FAC3-4E39-AA4B-9C199CC47DA3}">
      <dgm:prSet phldrT="[Text]"/>
      <dgm:spPr>
        <a:ln w="38100" cmpd="sng">
          <a:solidFill>
            <a:schemeClr val="tx1"/>
          </a:solidFill>
        </a:ln>
      </dgm:spPr>
      <dgm:t>
        <a:bodyPr/>
        <a:lstStyle/>
        <a:p>
          <a:r>
            <a:rPr lang="en-US" dirty="0"/>
            <a:t>Final Impact Review Meeting (if needed)</a:t>
          </a:r>
        </a:p>
      </dgm:t>
    </dgm:pt>
    <dgm:pt modelId="{A7190068-0FF5-477B-A368-FFE9FA5B6C78}" type="parTrans" cxnId="{567FF2DF-80A0-4C19-981D-FD247533250E}">
      <dgm:prSet/>
      <dgm:spPr/>
      <dgm:t>
        <a:bodyPr/>
        <a:lstStyle/>
        <a:p>
          <a:endParaRPr lang="en-US"/>
        </a:p>
      </dgm:t>
    </dgm:pt>
    <dgm:pt modelId="{843A4995-EE96-4C61-9865-EC609E2F2DF0}" type="sibTrans" cxnId="{567FF2DF-80A0-4C19-981D-FD247533250E}">
      <dgm:prSet/>
      <dgm:spPr/>
      <dgm:t>
        <a:bodyPr/>
        <a:lstStyle/>
        <a:p>
          <a:endParaRPr lang="en-US"/>
        </a:p>
      </dgm:t>
    </dgm:pt>
    <dgm:pt modelId="{AA148768-2D2A-414F-80D6-E311F311020A}" type="pres">
      <dgm:prSet presAssocID="{AF042134-0065-46B0-A21E-9016D6A4F1B8}" presName="Name0" presStyleCnt="0">
        <dgm:presLayoutVars>
          <dgm:dir/>
          <dgm:resizeHandles val="exact"/>
        </dgm:presLayoutVars>
      </dgm:prSet>
      <dgm:spPr/>
    </dgm:pt>
    <dgm:pt modelId="{E221477F-3845-4C4D-A23E-1CA518D679B8}" type="pres">
      <dgm:prSet presAssocID="{EF003004-0D7A-4F79-AE8F-664036FAFF5E}" presName="node" presStyleLbl="node1" presStyleIdx="0" presStyleCnt="6">
        <dgm:presLayoutVars>
          <dgm:bulletEnabled val="1"/>
        </dgm:presLayoutVars>
      </dgm:prSet>
      <dgm:spPr/>
    </dgm:pt>
    <dgm:pt modelId="{10640DC7-9C91-48A0-B5AC-B927232A5DA3}" type="pres">
      <dgm:prSet presAssocID="{4415C608-B807-47B1-A3B1-9B6FA4ADB4AE}" presName="sibTrans" presStyleLbl="sibTrans1D1" presStyleIdx="0" presStyleCnt="5"/>
      <dgm:spPr/>
    </dgm:pt>
    <dgm:pt modelId="{2C13A014-1139-4FFC-ADE3-EC502D4F9407}" type="pres">
      <dgm:prSet presAssocID="{4415C608-B807-47B1-A3B1-9B6FA4ADB4AE}" presName="connectorText" presStyleLbl="sibTrans1D1" presStyleIdx="0" presStyleCnt="5"/>
      <dgm:spPr/>
    </dgm:pt>
    <dgm:pt modelId="{C94483D6-172F-4ACD-A2C1-4AEF1184084E}" type="pres">
      <dgm:prSet presAssocID="{1AAFD9E0-4ECB-489A-BEAE-1F41711085F2}" presName="node" presStyleLbl="node1" presStyleIdx="1" presStyleCnt="6">
        <dgm:presLayoutVars>
          <dgm:bulletEnabled val="1"/>
        </dgm:presLayoutVars>
      </dgm:prSet>
      <dgm:spPr/>
    </dgm:pt>
    <dgm:pt modelId="{C2E0D484-61F8-4570-A990-848E5B67EA8B}" type="pres">
      <dgm:prSet presAssocID="{CC1B3BBC-BFF6-4A9C-B90A-42E8FE3F50B0}" presName="sibTrans" presStyleLbl="sibTrans1D1" presStyleIdx="1" presStyleCnt="5"/>
      <dgm:spPr/>
    </dgm:pt>
    <dgm:pt modelId="{971BFAA4-03B2-4798-B528-192DAADF8894}" type="pres">
      <dgm:prSet presAssocID="{CC1B3BBC-BFF6-4A9C-B90A-42E8FE3F50B0}" presName="connectorText" presStyleLbl="sibTrans1D1" presStyleIdx="1" presStyleCnt="5"/>
      <dgm:spPr/>
    </dgm:pt>
    <dgm:pt modelId="{EA13ED7A-7567-4235-A82A-B89D50C58A94}" type="pres">
      <dgm:prSet presAssocID="{F4719BCC-DF4C-4A3E-87B4-69BEFE95ADDA}" presName="node" presStyleLbl="node1" presStyleIdx="2" presStyleCnt="6">
        <dgm:presLayoutVars>
          <dgm:bulletEnabled val="1"/>
        </dgm:presLayoutVars>
      </dgm:prSet>
      <dgm:spPr/>
    </dgm:pt>
    <dgm:pt modelId="{59BE54B3-F9EA-4720-BF73-C622729601A5}" type="pres">
      <dgm:prSet presAssocID="{CAD5CC10-C5C7-4885-AA4E-53D78DC04F12}" presName="sibTrans" presStyleLbl="sibTrans1D1" presStyleIdx="2" presStyleCnt="5"/>
      <dgm:spPr/>
    </dgm:pt>
    <dgm:pt modelId="{23F48226-3774-4A39-AF52-E4FA22947539}" type="pres">
      <dgm:prSet presAssocID="{CAD5CC10-C5C7-4885-AA4E-53D78DC04F12}" presName="connectorText" presStyleLbl="sibTrans1D1" presStyleIdx="2" presStyleCnt="5"/>
      <dgm:spPr/>
    </dgm:pt>
    <dgm:pt modelId="{4AC72FA2-86CC-4754-9035-491FEFF79847}" type="pres">
      <dgm:prSet presAssocID="{C51939BF-433C-4D00-9F12-B9A360528F52}" presName="node" presStyleLbl="node1" presStyleIdx="3" presStyleCnt="6">
        <dgm:presLayoutVars>
          <dgm:bulletEnabled val="1"/>
        </dgm:presLayoutVars>
      </dgm:prSet>
      <dgm:spPr/>
    </dgm:pt>
    <dgm:pt modelId="{B9D7C65C-DF6C-4E93-A139-0E36BE39D8CA}" type="pres">
      <dgm:prSet presAssocID="{A4ED5D55-1250-45C7-B11F-AEEA34BD722D}" presName="sibTrans" presStyleLbl="sibTrans1D1" presStyleIdx="3" presStyleCnt="5"/>
      <dgm:spPr/>
    </dgm:pt>
    <dgm:pt modelId="{7DAC0A13-1603-4829-8CFA-D9C4F4A3B8AD}" type="pres">
      <dgm:prSet presAssocID="{A4ED5D55-1250-45C7-B11F-AEEA34BD722D}" presName="connectorText" presStyleLbl="sibTrans1D1" presStyleIdx="3" presStyleCnt="5"/>
      <dgm:spPr/>
    </dgm:pt>
    <dgm:pt modelId="{28377018-AF69-4F9A-A3C0-E21CEA01D13B}" type="pres">
      <dgm:prSet presAssocID="{25A2032C-FAC3-4E39-AA4B-9C199CC47DA3}" presName="node" presStyleLbl="node1" presStyleIdx="4" presStyleCnt="6">
        <dgm:presLayoutVars>
          <dgm:bulletEnabled val="1"/>
        </dgm:presLayoutVars>
      </dgm:prSet>
      <dgm:spPr/>
    </dgm:pt>
    <dgm:pt modelId="{19251175-809F-40A8-ABF4-AD23A071931C}" type="pres">
      <dgm:prSet presAssocID="{843A4995-EE96-4C61-9865-EC609E2F2DF0}" presName="sibTrans" presStyleLbl="sibTrans1D1" presStyleIdx="4" presStyleCnt="5"/>
      <dgm:spPr/>
    </dgm:pt>
    <dgm:pt modelId="{C86ED861-28BA-4C9A-81E3-BABB446E2E9F}" type="pres">
      <dgm:prSet presAssocID="{843A4995-EE96-4C61-9865-EC609E2F2DF0}" presName="connectorText" presStyleLbl="sibTrans1D1" presStyleIdx="4" presStyleCnt="5"/>
      <dgm:spPr/>
    </dgm:pt>
    <dgm:pt modelId="{C7A1691C-32B6-49B7-9A87-ABF801D1D8BC}" type="pres">
      <dgm:prSet presAssocID="{E901868F-885E-4FD9-B6A0-BC79ED569D98}" presName="node" presStyleLbl="node1" presStyleIdx="5" presStyleCnt="6">
        <dgm:presLayoutVars>
          <dgm:bulletEnabled val="1"/>
        </dgm:presLayoutVars>
      </dgm:prSet>
      <dgm:spPr/>
    </dgm:pt>
  </dgm:ptLst>
  <dgm:cxnLst>
    <dgm:cxn modelId="{20D4227A-2304-4DE0-902B-B1A32231171C}" srcId="{AF042134-0065-46B0-A21E-9016D6A4F1B8}" destId="{F4719BCC-DF4C-4A3E-87B4-69BEFE95ADDA}" srcOrd="2" destOrd="0" parTransId="{1C372D46-B3FB-48C4-B6F5-15A20A4C5DDB}" sibTransId="{CAD5CC10-C5C7-4885-AA4E-53D78DC04F12}"/>
    <dgm:cxn modelId="{ECE599FF-905E-427A-854B-182F15A18ABB}" type="presOf" srcId="{843A4995-EE96-4C61-9865-EC609E2F2DF0}" destId="{19251175-809F-40A8-ABF4-AD23A071931C}" srcOrd="0" destOrd="0" presId="urn:microsoft.com/office/officeart/2005/8/layout/bProcess3"/>
    <dgm:cxn modelId="{F718D071-0AEC-4148-BE2E-55E6F1B14924}" type="presOf" srcId="{EF003004-0D7A-4F79-AE8F-664036FAFF5E}" destId="{E221477F-3845-4C4D-A23E-1CA518D679B8}" srcOrd="0" destOrd="0" presId="urn:microsoft.com/office/officeart/2005/8/layout/bProcess3"/>
    <dgm:cxn modelId="{F8A83B98-06C0-4D16-98E4-52C9B4F4EF1B}" type="presOf" srcId="{F4719BCC-DF4C-4A3E-87B4-69BEFE95ADDA}" destId="{EA13ED7A-7567-4235-A82A-B89D50C58A94}" srcOrd="0" destOrd="0" presId="urn:microsoft.com/office/officeart/2005/8/layout/bProcess3"/>
    <dgm:cxn modelId="{6B32EFF4-B8D9-49D1-AD86-32CB8E9D4F40}" type="presOf" srcId="{1AAFD9E0-4ECB-489A-BEAE-1F41711085F2}" destId="{C94483D6-172F-4ACD-A2C1-4AEF1184084E}" srcOrd="0" destOrd="0" presId="urn:microsoft.com/office/officeart/2005/8/layout/bProcess3"/>
    <dgm:cxn modelId="{F0E4C47C-0682-4F19-814D-3B0FD4E638BD}" type="presOf" srcId="{CC1B3BBC-BFF6-4A9C-B90A-42E8FE3F50B0}" destId="{C2E0D484-61F8-4570-A990-848E5B67EA8B}" srcOrd="0" destOrd="0" presId="urn:microsoft.com/office/officeart/2005/8/layout/bProcess3"/>
    <dgm:cxn modelId="{2D85C1E6-40A0-48B2-B262-9E2F91DF196C}" type="presOf" srcId="{4415C608-B807-47B1-A3B1-9B6FA4ADB4AE}" destId="{2C13A014-1139-4FFC-ADE3-EC502D4F9407}" srcOrd="1" destOrd="0" presId="urn:microsoft.com/office/officeart/2005/8/layout/bProcess3"/>
    <dgm:cxn modelId="{63698F9F-F64F-419F-8701-5703C979E7DA}" srcId="{AF042134-0065-46B0-A21E-9016D6A4F1B8}" destId="{E901868F-885E-4FD9-B6A0-BC79ED569D98}" srcOrd="5" destOrd="0" parTransId="{3FEB7221-D1E7-4010-A4BD-B29044FBE184}" sibTransId="{B4390378-A9AF-4E6F-B5AA-21640C8995D5}"/>
    <dgm:cxn modelId="{385E33EA-6B53-4AFE-A045-D6A935EBA765}" type="presOf" srcId="{AF042134-0065-46B0-A21E-9016D6A4F1B8}" destId="{AA148768-2D2A-414F-80D6-E311F311020A}" srcOrd="0" destOrd="0" presId="urn:microsoft.com/office/officeart/2005/8/layout/bProcess3"/>
    <dgm:cxn modelId="{2FE15635-8829-4C3F-B4E8-8FC7B16D0C17}" type="presOf" srcId="{843A4995-EE96-4C61-9865-EC609E2F2DF0}" destId="{C86ED861-28BA-4C9A-81E3-BABB446E2E9F}" srcOrd="1" destOrd="0" presId="urn:microsoft.com/office/officeart/2005/8/layout/bProcess3"/>
    <dgm:cxn modelId="{DC7BEA79-7EEF-4987-B60F-FC3125C220E9}" type="presOf" srcId="{4415C608-B807-47B1-A3B1-9B6FA4ADB4AE}" destId="{10640DC7-9C91-48A0-B5AC-B927232A5DA3}" srcOrd="0" destOrd="0" presId="urn:microsoft.com/office/officeart/2005/8/layout/bProcess3"/>
    <dgm:cxn modelId="{2D7E35EF-5D80-4817-92EC-479CE6BA219B}" srcId="{AF042134-0065-46B0-A21E-9016D6A4F1B8}" destId="{1AAFD9E0-4ECB-489A-BEAE-1F41711085F2}" srcOrd="1" destOrd="0" parTransId="{B11E5915-0AEB-4E27-901F-D8A38B4ADBFB}" sibTransId="{CC1B3BBC-BFF6-4A9C-B90A-42E8FE3F50B0}"/>
    <dgm:cxn modelId="{19AC6D8B-31CD-47CD-ACFC-EF4C07121847}" type="presOf" srcId="{CC1B3BBC-BFF6-4A9C-B90A-42E8FE3F50B0}" destId="{971BFAA4-03B2-4798-B528-192DAADF8894}" srcOrd="1" destOrd="0" presId="urn:microsoft.com/office/officeart/2005/8/layout/bProcess3"/>
    <dgm:cxn modelId="{28A18080-17DE-4819-B3FB-0F22CB259FD6}" type="presOf" srcId="{A4ED5D55-1250-45C7-B11F-AEEA34BD722D}" destId="{7DAC0A13-1603-4829-8CFA-D9C4F4A3B8AD}" srcOrd="1" destOrd="0" presId="urn:microsoft.com/office/officeart/2005/8/layout/bProcess3"/>
    <dgm:cxn modelId="{686BA241-5EED-44E5-850D-1C09A70F695D}" type="presOf" srcId="{CAD5CC10-C5C7-4885-AA4E-53D78DC04F12}" destId="{23F48226-3774-4A39-AF52-E4FA22947539}" srcOrd="1" destOrd="0" presId="urn:microsoft.com/office/officeart/2005/8/layout/bProcess3"/>
    <dgm:cxn modelId="{EE1B5B75-5CD1-47B5-81C3-998B83FD73E9}" type="presOf" srcId="{25A2032C-FAC3-4E39-AA4B-9C199CC47DA3}" destId="{28377018-AF69-4F9A-A3C0-E21CEA01D13B}" srcOrd="0" destOrd="0" presId="urn:microsoft.com/office/officeart/2005/8/layout/bProcess3"/>
    <dgm:cxn modelId="{567FF2DF-80A0-4C19-981D-FD247533250E}" srcId="{AF042134-0065-46B0-A21E-9016D6A4F1B8}" destId="{25A2032C-FAC3-4E39-AA4B-9C199CC47DA3}" srcOrd="4" destOrd="0" parTransId="{A7190068-0FF5-477B-A368-FFE9FA5B6C78}" sibTransId="{843A4995-EE96-4C61-9865-EC609E2F2DF0}"/>
    <dgm:cxn modelId="{F4E3450B-22C0-4A7E-BB5F-524C1310251D}" srcId="{AF042134-0065-46B0-A21E-9016D6A4F1B8}" destId="{C51939BF-433C-4D00-9F12-B9A360528F52}" srcOrd="3" destOrd="0" parTransId="{61CB481C-6354-451E-918C-57EE09E78669}" sibTransId="{A4ED5D55-1250-45C7-B11F-AEEA34BD722D}"/>
    <dgm:cxn modelId="{14C5B23E-8DB8-42D3-8DB1-6C2088E6CA20}" srcId="{AF042134-0065-46B0-A21E-9016D6A4F1B8}" destId="{EF003004-0D7A-4F79-AE8F-664036FAFF5E}" srcOrd="0" destOrd="0" parTransId="{BE733E82-87B9-4BEA-A208-7A8ED15F719D}" sibTransId="{4415C608-B807-47B1-A3B1-9B6FA4ADB4AE}"/>
    <dgm:cxn modelId="{225454B4-6DBA-42CD-9FF6-F54D259E87B3}" type="presOf" srcId="{CAD5CC10-C5C7-4885-AA4E-53D78DC04F12}" destId="{59BE54B3-F9EA-4720-BF73-C622729601A5}" srcOrd="0" destOrd="0" presId="urn:microsoft.com/office/officeart/2005/8/layout/bProcess3"/>
    <dgm:cxn modelId="{4EAE9B3C-C8BA-485B-A3F9-1A52741A1118}" type="presOf" srcId="{E901868F-885E-4FD9-B6A0-BC79ED569D98}" destId="{C7A1691C-32B6-49B7-9A87-ABF801D1D8BC}" srcOrd="0" destOrd="0" presId="urn:microsoft.com/office/officeart/2005/8/layout/bProcess3"/>
    <dgm:cxn modelId="{18377140-B485-4873-8332-1B1607F6FC69}" type="presOf" srcId="{A4ED5D55-1250-45C7-B11F-AEEA34BD722D}" destId="{B9D7C65C-DF6C-4E93-A139-0E36BE39D8CA}" srcOrd="0" destOrd="0" presId="urn:microsoft.com/office/officeart/2005/8/layout/bProcess3"/>
    <dgm:cxn modelId="{17605C1A-A9C5-4B8A-A852-4E677DD182AB}" type="presOf" srcId="{C51939BF-433C-4D00-9F12-B9A360528F52}" destId="{4AC72FA2-86CC-4754-9035-491FEFF79847}" srcOrd="0" destOrd="0" presId="urn:microsoft.com/office/officeart/2005/8/layout/bProcess3"/>
    <dgm:cxn modelId="{12F5A4F1-4352-4443-86E6-C7A6488A85A2}" type="presParOf" srcId="{AA148768-2D2A-414F-80D6-E311F311020A}" destId="{E221477F-3845-4C4D-A23E-1CA518D679B8}" srcOrd="0" destOrd="0" presId="urn:microsoft.com/office/officeart/2005/8/layout/bProcess3"/>
    <dgm:cxn modelId="{82AC9084-F04A-4A0B-8A97-6E08DE84B8C7}" type="presParOf" srcId="{AA148768-2D2A-414F-80D6-E311F311020A}" destId="{10640DC7-9C91-48A0-B5AC-B927232A5DA3}" srcOrd="1" destOrd="0" presId="urn:microsoft.com/office/officeart/2005/8/layout/bProcess3"/>
    <dgm:cxn modelId="{2F902DBA-F491-482E-8004-8A573CB0BDFF}" type="presParOf" srcId="{10640DC7-9C91-48A0-B5AC-B927232A5DA3}" destId="{2C13A014-1139-4FFC-ADE3-EC502D4F9407}" srcOrd="0" destOrd="0" presId="urn:microsoft.com/office/officeart/2005/8/layout/bProcess3"/>
    <dgm:cxn modelId="{61A5C7AA-D3B3-40AD-95DC-305D0962D869}" type="presParOf" srcId="{AA148768-2D2A-414F-80D6-E311F311020A}" destId="{C94483D6-172F-4ACD-A2C1-4AEF1184084E}" srcOrd="2" destOrd="0" presId="urn:microsoft.com/office/officeart/2005/8/layout/bProcess3"/>
    <dgm:cxn modelId="{132479A6-1533-46D9-B5BA-E4DA0A0CFFCE}" type="presParOf" srcId="{AA148768-2D2A-414F-80D6-E311F311020A}" destId="{C2E0D484-61F8-4570-A990-848E5B67EA8B}" srcOrd="3" destOrd="0" presId="urn:microsoft.com/office/officeart/2005/8/layout/bProcess3"/>
    <dgm:cxn modelId="{6D8C6E0E-6841-4EA9-A820-B2B5FE2B72C3}" type="presParOf" srcId="{C2E0D484-61F8-4570-A990-848E5B67EA8B}" destId="{971BFAA4-03B2-4798-B528-192DAADF8894}" srcOrd="0" destOrd="0" presId="urn:microsoft.com/office/officeart/2005/8/layout/bProcess3"/>
    <dgm:cxn modelId="{15E8FCD7-1B76-4EB4-8207-8E42111F9827}" type="presParOf" srcId="{AA148768-2D2A-414F-80D6-E311F311020A}" destId="{EA13ED7A-7567-4235-A82A-B89D50C58A94}" srcOrd="4" destOrd="0" presId="urn:microsoft.com/office/officeart/2005/8/layout/bProcess3"/>
    <dgm:cxn modelId="{CFDD98D4-3EC0-4485-8023-FBBDC6B18355}" type="presParOf" srcId="{AA148768-2D2A-414F-80D6-E311F311020A}" destId="{59BE54B3-F9EA-4720-BF73-C622729601A5}" srcOrd="5" destOrd="0" presId="urn:microsoft.com/office/officeart/2005/8/layout/bProcess3"/>
    <dgm:cxn modelId="{54A94DB2-ED00-4582-B7FA-A7EE580E200B}" type="presParOf" srcId="{59BE54B3-F9EA-4720-BF73-C622729601A5}" destId="{23F48226-3774-4A39-AF52-E4FA22947539}" srcOrd="0" destOrd="0" presId="urn:microsoft.com/office/officeart/2005/8/layout/bProcess3"/>
    <dgm:cxn modelId="{53381C92-E1A0-42AF-8CD3-BBB99C7D6CD6}" type="presParOf" srcId="{AA148768-2D2A-414F-80D6-E311F311020A}" destId="{4AC72FA2-86CC-4754-9035-491FEFF79847}" srcOrd="6" destOrd="0" presId="urn:microsoft.com/office/officeart/2005/8/layout/bProcess3"/>
    <dgm:cxn modelId="{5BC2F471-2705-4FA0-8C16-27024D0FD000}" type="presParOf" srcId="{AA148768-2D2A-414F-80D6-E311F311020A}" destId="{B9D7C65C-DF6C-4E93-A139-0E36BE39D8CA}" srcOrd="7" destOrd="0" presId="urn:microsoft.com/office/officeart/2005/8/layout/bProcess3"/>
    <dgm:cxn modelId="{E00AEFD8-0B93-4552-BA0B-230F0F77B690}" type="presParOf" srcId="{B9D7C65C-DF6C-4E93-A139-0E36BE39D8CA}" destId="{7DAC0A13-1603-4829-8CFA-D9C4F4A3B8AD}" srcOrd="0" destOrd="0" presId="urn:microsoft.com/office/officeart/2005/8/layout/bProcess3"/>
    <dgm:cxn modelId="{60CE6254-8DF3-493C-9082-7934AD987D21}" type="presParOf" srcId="{AA148768-2D2A-414F-80D6-E311F311020A}" destId="{28377018-AF69-4F9A-A3C0-E21CEA01D13B}" srcOrd="8" destOrd="0" presId="urn:microsoft.com/office/officeart/2005/8/layout/bProcess3"/>
    <dgm:cxn modelId="{3012537A-B9D2-4A98-8358-1E975F849480}" type="presParOf" srcId="{AA148768-2D2A-414F-80D6-E311F311020A}" destId="{19251175-809F-40A8-ABF4-AD23A071931C}" srcOrd="9" destOrd="0" presId="urn:microsoft.com/office/officeart/2005/8/layout/bProcess3"/>
    <dgm:cxn modelId="{825EE19A-D1B7-4D63-942E-3DCD4AEF865F}" type="presParOf" srcId="{19251175-809F-40A8-ABF4-AD23A071931C}" destId="{C86ED861-28BA-4C9A-81E3-BABB446E2E9F}" srcOrd="0" destOrd="0" presId="urn:microsoft.com/office/officeart/2005/8/layout/bProcess3"/>
    <dgm:cxn modelId="{E41B8D7E-22AD-4481-BB97-FE72EF1D62B9}" type="presParOf" srcId="{AA148768-2D2A-414F-80D6-E311F311020A}" destId="{C7A1691C-32B6-49B7-9A87-ABF801D1D8BC}"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AF042134-0065-46B0-A21E-9016D6A4F1B8}" type="doc">
      <dgm:prSet loTypeId="urn:microsoft.com/office/officeart/2005/8/layout/bProcess3" loCatId="process" qsTypeId="urn:microsoft.com/office/officeart/2005/8/quickstyle/simple1" qsCatId="simple" csTypeId="urn:microsoft.com/office/officeart/2005/8/colors/accent1_2" csCatId="accent1" phldr="1"/>
      <dgm:spPr/>
    </dgm:pt>
    <dgm:pt modelId="{EF003004-0D7A-4F79-AE8F-664036FAFF5E}">
      <dgm:prSet phldrT="[Text]"/>
      <dgm:spPr>
        <a:ln w="38100" cmpd="sng">
          <a:solidFill>
            <a:schemeClr val="accent1"/>
          </a:solidFill>
          <a:prstDash val="dash"/>
        </a:ln>
      </dgm:spPr>
      <dgm:t>
        <a:bodyPr/>
        <a:lstStyle/>
        <a:p>
          <a:r>
            <a:rPr lang="en-US"/>
            <a:t>Plan Work Implementation Package</a:t>
          </a:r>
          <a:endParaRPr lang="en-US" dirty="0"/>
        </a:p>
      </dgm:t>
    </dgm:pt>
    <dgm:pt modelId="{BE733E82-87B9-4BEA-A208-7A8ED15F719D}" type="parTrans" cxnId="{14C5B23E-8DB8-42D3-8DB1-6C2088E6CA20}">
      <dgm:prSet/>
      <dgm:spPr/>
      <dgm:t>
        <a:bodyPr/>
        <a:lstStyle/>
        <a:p>
          <a:endParaRPr lang="en-US"/>
        </a:p>
      </dgm:t>
    </dgm:pt>
    <dgm:pt modelId="{4415C608-B807-47B1-A3B1-9B6FA4ADB4AE}" type="sibTrans" cxnId="{14C5B23E-8DB8-42D3-8DB1-6C2088E6CA20}">
      <dgm:prSet/>
      <dgm:spPr/>
      <dgm:t>
        <a:bodyPr/>
        <a:lstStyle/>
        <a:p>
          <a:endParaRPr lang="en-US"/>
        </a:p>
      </dgm:t>
    </dgm:pt>
    <dgm:pt modelId="{1AAFD9E0-4ECB-489A-BEAE-1F41711085F2}">
      <dgm:prSet phldrT="[Text]"/>
      <dgm:spPr>
        <a:ln w="38100" cmpd="sng">
          <a:solidFill>
            <a:schemeClr val="accent1"/>
          </a:solidFill>
          <a:prstDash val="dash"/>
        </a:ln>
      </dgm:spPr>
      <dgm:t>
        <a:bodyPr/>
        <a:lstStyle/>
        <a:p>
          <a:r>
            <a:rPr lang="en-US"/>
            <a:t>Schedule Work Orders</a:t>
          </a:r>
          <a:endParaRPr lang="en-US" dirty="0"/>
        </a:p>
      </dgm:t>
    </dgm:pt>
    <dgm:pt modelId="{B11E5915-0AEB-4E27-901F-D8A38B4ADBFB}" type="parTrans" cxnId="{2D7E35EF-5D80-4817-92EC-479CE6BA219B}">
      <dgm:prSet/>
      <dgm:spPr/>
      <dgm:t>
        <a:bodyPr/>
        <a:lstStyle/>
        <a:p>
          <a:endParaRPr lang="en-US"/>
        </a:p>
      </dgm:t>
    </dgm:pt>
    <dgm:pt modelId="{CC1B3BBC-BFF6-4A9C-B90A-42E8FE3F50B0}" type="sibTrans" cxnId="{2D7E35EF-5D80-4817-92EC-479CE6BA219B}">
      <dgm:prSet/>
      <dgm:spPr/>
      <dgm:t>
        <a:bodyPr/>
        <a:lstStyle/>
        <a:p>
          <a:endParaRPr lang="en-US"/>
        </a:p>
      </dgm:t>
    </dgm:pt>
    <dgm:pt modelId="{EAE4F4E1-DAAB-4AC8-B366-808BE1A0B2DA}">
      <dgm:prSet phldrT="[Text]"/>
      <dgm:spPr>
        <a:ln w="38100" cmpd="sng">
          <a:solidFill>
            <a:schemeClr val="accent1"/>
          </a:solidFill>
          <a:prstDash val="dash"/>
        </a:ln>
      </dgm:spPr>
      <dgm:t>
        <a:bodyPr/>
        <a:lstStyle/>
        <a:p>
          <a:r>
            <a:rPr lang="en-US" dirty="0"/>
            <a:t>Installation</a:t>
          </a:r>
        </a:p>
      </dgm:t>
    </dgm:pt>
    <dgm:pt modelId="{6F526A6E-6862-4526-9E0B-1FDC8E9D6761}" type="parTrans" cxnId="{106E772D-D53C-4E0F-8B86-5F1E28EA91C7}">
      <dgm:prSet/>
      <dgm:spPr/>
      <dgm:t>
        <a:bodyPr/>
        <a:lstStyle/>
        <a:p>
          <a:endParaRPr lang="en-US"/>
        </a:p>
      </dgm:t>
    </dgm:pt>
    <dgm:pt modelId="{FD98CEEA-78D5-4111-AC64-AB24DE324DD9}" type="sibTrans" cxnId="{106E772D-D53C-4E0F-8B86-5F1E28EA91C7}">
      <dgm:prSet/>
      <dgm:spPr/>
      <dgm:t>
        <a:bodyPr/>
        <a:lstStyle/>
        <a:p>
          <a:endParaRPr lang="en-US"/>
        </a:p>
      </dgm:t>
    </dgm:pt>
    <dgm:pt modelId="{B1D1F727-DA2D-4712-9A2D-22145C164DA5}">
      <dgm:prSet phldrT="[Text]"/>
      <dgm:spPr>
        <a:ln w="38100" cmpd="sng">
          <a:solidFill>
            <a:schemeClr val="accent1"/>
          </a:solidFill>
          <a:prstDash val="dash"/>
        </a:ln>
      </dgm:spPr>
      <dgm:t>
        <a:bodyPr/>
        <a:lstStyle/>
        <a:p>
          <a:r>
            <a:rPr lang="en-US"/>
            <a:t>Testing</a:t>
          </a:r>
          <a:endParaRPr lang="en-US" dirty="0"/>
        </a:p>
      </dgm:t>
    </dgm:pt>
    <dgm:pt modelId="{67F4C43F-ED6F-442C-A5D9-0213D5C857E0}" type="parTrans" cxnId="{3A92121B-64FD-472A-954E-EAEAA8514427}">
      <dgm:prSet/>
      <dgm:spPr/>
      <dgm:t>
        <a:bodyPr/>
        <a:lstStyle/>
        <a:p>
          <a:endParaRPr lang="en-US"/>
        </a:p>
      </dgm:t>
    </dgm:pt>
    <dgm:pt modelId="{0B9CA158-4831-42F8-AC06-C1BBF3EB5A4B}" type="sibTrans" cxnId="{3A92121B-64FD-472A-954E-EAEAA8514427}">
      <dgm:prSet/>
      <dgm:spPr/>
      <dgm:t>
        <a:bodyPr/>
        <a:lstStyle/>
        <a:p>
          <a:endParaRPr lang="en-US"/>
        </a:p>
      </dgm:t>
    </dgm:pt>
    <dgm:pt modelId="{B90A7441-95D7-4BDF-8A90-25E7CBC476FF}">
      <dgm:prSet phldrT="[Text]"/>
      <dgm:spPr>
        <a:ln w="38100" cmpd="sng">
          <a:solidFill>
            <a:schemeClr val="accent1"/>
          </a:solidFill>
          <a:prstDash val="dash"/>
        </a:ln>
      </dgm:spPr>
      <dgm:t>
        <a:bodyPr/>
        <a:lstStyle/>
        <a:p>
          <a:r>
            <a:rPr lang="en-US"/>
            <a:t>Removal (If Temporary)</a:t>
          </a:r>
          <a:endParaRPr lang="en-US" dirty="0"/>
        </a:p>
      </dgm:t>
    </dgm:pt>
    <dgm:pt modelId="{D78C4ABD-5B4B-403D-A95B-4C3BFD730E1B}" type="parTrans" cxnId="{FFAB4C6C-E2B3-4BB2-8B4B-1CAE450809A8}">
      <dgm:prSet/>
      <dgm:spPr/>
      <dgm:t>
        <a:bodyPr/>
        <a:lstStyle/>
        <a:p>
          <a:endParaRPr lang="en-US"/>
        </a:p>
      </dgm:t>
    </dgm:pt>
    <dgm:pt modelId="{B94E1116-C5FB-4164-AB4C-DEC897C82456}" type="sibTrans" cxnId="{FFAB4C6C-E2B3-4BB2-8B4B-1CAE450809A8}">
      <dgm:prSet/>
      <dgm:spPr/>
      <dgm:t>
        <a:bodyPr/>
        <a:lstStyle/>
        <a:p>
          <a:endParaRPr lang="en-US"/>
        </a:p>
      </dgm:t>
    </dgm:pt>
    <dgm:pt modelId="{AA148768-2D2A-414F-80D6-E311F311020A}" type="pres">
      <dgm:prSet presAssocID="{AF042134-0065-46B0-A21E-9016D6A4F1B8}" presName="Name0" presStyleCnt="0">
        <dgm:presLayoutVars>
          <dgm:dir/>
          <dgm:resizeHandles val="exact"/>
        </dgm:presLayoutVars>
      </dgm:prSet>
      <dgm:spPr/>
    </dgm:pt>
    <dgm:pt modelId="{E221477F-3845-4C4D-A23E-1CA518D679B8}" type="pres">
      <dgm:prSet presAssocID="{EF003004-0D7A-4F79-AE8F-664036FAFF5E}" presName="node" presStyleLbl="node1" presStyleIdx="0" presStyleCnt="2">
        <dgm:presLayoutVars>
          <dgm:bulletEnabled val="1"/>
        </dgm:presLayoutVars>
      </dgm:prSet>
      <dgm:spPr/>
    </dgm:pt>
    <dgm:pt modelId="{10640DC7-9C91-48A0-B5AC-B927232A5DA3}" type="pres">
      <dgm:prSet presAssocID="{4415C608-B807-47B1-A3B1-9B6FA4ADB4AE}" presName="sibTrans" presStyleLbl="sibTrans1D1" presStyleIdx="0" presStyleCnt="1"/>
      <dgm:spPr/>
    </dgm:pt>
    <dgm:pt modelId="{2C13A014-1139-4FFC-ADE3-EC502D4F9407}" type="pres">
      <dgm:prSet presAssocID="{4415C608-B807-47B1-A3B1-9B6FA4ADB4AE}" presName="connectorText" presStyleLbl="sibTrans1D1" presStyleIdx="0" presStyleCnt="1"/>
      <dgm:spPr/>
    </dgm:pt>
    <dgm:pt modelId="{C94483D6-172F-4ACD-A2C1-4AEF1184084E}" type="pres">
      <dgm:prSet presAssocID="{1AAFD9E0-4ECB-489A-BEAE-1F41711085F2}" presName="node" presStyleLbl="node1" presStyleIdx="1" presStyleCnt="2">
        <dgm:presLayoutVars>
          <dgm:bulletEnabled val="1"/>
        </dgm:presLayoutVars>
      </dgm:prSet>
      <dgm:spPr/>
    </dgm:pt>
  </dgm:ptLst>
  <dgm:cxnLst>
    <dgm:cxn modelId="{0087F798-1890-44AE-B10C-4D0609EB45FB}" type="presOf" srcId="{EF003004-0D7A-4F79-AE8F-664036FAFF5E}" destId="{E221477F-3845-4C4D-A23E-1CA518D679B8}" srcOrd="0" destOrd="0" presId="urn:microsoft.com/office/officeart/2005/8/layout/bProcess3"/>
    <dgm:cxn modelId="{2F0E9DC1-43DC-47F7-9C67-B4E5097BEA7E}" type="presOf" srcId="{4415C608-B807-47B1-A3B1-9B6FA4ADB4AE}" destId="{2C13A014-1139-4FFC-ADE3-EC502D4F9407}" srcOrd="1" destOrd="0" presId="urn:microsoft.com/office/officeart/2005/8/layout/bProcess3"/>
    <dgm:cxn modelId="{14C5B23E-8DB8-42D3-8DB1-6C2088E6CA20}" srcId="{AF042134-0065-46B0-A21E-9016D6A4F1B8}" destId="{EF003004-0D7A-4F79-AE8F-664036FAFF5E}" srcOrd="0" destOrd="0" parTransId="{BE733E82-87B9-4BEA-A208-7A8ED15F719D}" sibTransId="{4415C608-B807-47B1-A3B1-9B6FA4ADB4AE}"/>
    <dgm:cxn modelId="{870EE6FB-1E19-46E4-BC6A-8D0D3CA282F6}" type="presOf" srcId="{AF042134-0065-46B0-A21E-9016D6A4F1B8}" destId="{AA148768-2D2A-414F-80D6-E311F311020A}" srcOrd="0" destOrd="0" presId="urn:microsoft.com/office/officeart/2005/8/layout/bProcess3"/>
    <dgm:cxn modelId="{7572AE23-3F02-48A0-AD02-DBCBFCF4754A}" type="presOf" srcId="{4415C608-B807-47B1-A3B1-9B6FA4ADB4AE}" destId="{10640DC7-9C91-48A0-B5AC-B927232A5DA3}" srcOrd="0" destOrd="0" presId="urn:microsoft.com/office/officeart/2005/8/layout/bProcess3"/>
    <dgm:cxn modelId="{2364753B-FA0A-4603-8139-3EF48B5BD280}" type="presOf" srcId="{B1D1F727-DA2D-4712-9A2D-22145C164DA5}" destId="{C94483D6-172F-4ACD-A2C1-4AEF1184084E}" srcOrd="0" destOrd="2" presId="urn:microsoft.com/office/officeart/2005/8/layout/bProcess3"/>
    <dgm:cxn modelId="{CF72E880-9253-42C3-A863-9BA74D63E12A}" type="presOf" srcId="{1AAFD9E0-4ECB-489A-BEAE-1F41711085F2}" destId="{C94483D6-172F-4ACD-A2C1-4AEF1184084E}" srcOrd="0" destOrd="0" presId="urn:microsoft.com/office/officeart/2005/8/layout/bProcess3"/>
    <dgm:cxn modelId="{B2FD4B66-E4B4-455C-8CD8-9AB15E3F04AE}" type="presOf" srcId="{EAE4F4E1-DAAB-4AC8-B366-808BE1A0B2DA}" destId="{C94483D6-172F-4ACD-A2C1-4AEF1184084E}" srcOrd="0" destOrd="1" presId="urn:microsoft.com/office/officeart/2005/8/layout/bProcess3"/>
    <dgm:cxn modelId="{8CA7C386-06EA-407A-AD84-C2580F2EF672}" type="presOf" srcId="{B90A7441-95D7-4BDF-8A90-25E7CBC476FF}" destId="{C94483D6-172F-4ACD-A2C1-4AEF1184084E}" srcOrd="0" destOrd="3" presId="urn:microsoft.com/office/officeart/2005/8/layout/bProcess3"/>
    <dgm:cxn modelId="{3A92121B-64FD-472A-954E-EAEAA8514427}" srcId="{1AAFD9E0-4ECB-489A-BEAE-1F41711085F2}" destId="{B1D1F727-DA2D-4712-9A2D-22145C164DA5}" srcOrd="1" destOrd="0" parTransId="{67F4C43F-ED6F-442C-A5D9-0213D5C857E0}" sibTransId="{0B9CA158-4831-42F8-AC06-C1BBF3EB5A4B}"/>
    <dgm:cxn modelId="{2D7E35EF-5D80-4817-92EC-479CE6BA219B}" srcId="{AF042134-0065-46B0-A21E-9016D6A4F1B8}" destId="{1AAFD9E0-4ECB-489A-BEAE-1F41711085F2}" srcOrd="1" destOrd="0" parTransId="{B11E5915-0AEB-4E27-901F-D8A38B4ADBFB}" sibTransId="{CC1B3BBC-BFF6-4A9C-B90A-42E8FE3F50B0}"/>
    <dgm:cxn modelId="{FFAB4C6C-E2B3-4BB2-8B4B-1CAE450809A8}" srcId="{1AAFD9E0-4ECB-489A-BEAE-1F41711085F2}" destId="{B90A7441-95D7-4BDF-8A90-25E7CBC476FF}" srcOrd="2" destOrd="0" parTransId="{D78C4ABD-5B4B-403D-A95B-4C3BFD730E1B}" sibTransId="{B94E1116-C5FB-4164-AB4C-DEC897C82456}"/>
    <dgm:cxn modelId="{106E772D-D53C-4E0F-8B86-5F1E28EA91C7}" srcId="{1AAFD9E0-4ECB-489A-BEAE-1F41711085F2}" destId="{EAE4F4E1-DAAB-4AC8-B366-808BE1A0B2DA}" srcOrd="0" destOrd="0" parTransId="{6F526A6E-6862-4526-9E0B-1FDC8E9D6761}" sibTransId="{FD98CEEA-78D5-4111-AC64-AB24DE324DD9}"/>
    <dgm:cxn modelId="{B833650A-476E-4379-8200-379240ECF0C5}" type="presParOf" srcId="{AA148768-2D2A-414F-80D6-E311F311020A}" destId="{E221477F-3845-4C4D-A23E-1CA518D679B8}" srcOrd="0" destOrd="0" presId="urn:microsoft.com/office/officeart/2005/8/layout/bProcess3"/>
    <dgm:cxn modelId="{1D4F40FA-79C2-48C0-BBEA-5D94570DD054}" type="presParOf" srcId="{AA148768-2D2A-414F-80D6-E311F311020A}" destId="{10640DC7-9C91-48A0-B5AC-B927232A5DA3}" srcOrd="1" destOrd="0" presId="urn:microsoft.com/office/officeart/2005/8/layout/bProcess3"/>
    <dgm:cxn modelId="{6C64586A-01BE-47A8-93D0-EFF47B6AC945}" type="presParOf" srcId="{10640DC7-9C91-48A0-B5AC-B927232A5DA3}" destId="{2C13A014-1139-4FFC-ADE3-EC502D4F9407}" srcOrd="0" destOrd="0" presId="urn:microsoft.com/office/officeart/2005/8/layout/bProcess3"/>
    <dgm:cxn modelId="{BB92499D-380D-485E-8FFC-8FB3DE9715AE}" type="presParOf" srcId="{AA148768-2D2A-414F-80D6-E311F311020A}" destId="{C94483D6-172F-4ACD-A2C1-4AEF1184084E}" srcOrd="2"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042134-0065-46B0-A21E-9016D6A4F1B8}" type="doc">
      <dgm:prSet loTypeId="urn:microsoft.com/office/officeart/2005/8/layout/bProcess3" loCatId="process" qsTypeId="urn:microsoft.com/office/officeart/2005/8/quickstyle/simple1" qsCatId="simple" csTypeId="urn:microsoft.com/office/officeart/2005/8/colors/accent2_2" csCatId="accent2" phldr="1"/>
      <dgm:spPr/>
    </dgm:pt>
    <dgm:pt modelId="{EF003004-0D7A-4F79-AE8F-664036FAFF5E}">
      <dgm:prSet phldrT="[Text]"/>
      <dgm:spPr>
        <a:ln w="38100" cmpd="sng">
          <a:solidFill>
            <a:schemeClr val="accent1"/>
          </a:solidFill>
          <a:prstDash val="dash"/>
        </a:ln>
      </dgm:spPr>
      <dgm:t>
        <a:bodyPr/>
        <a:lstStyle/>
        <a:p>
          <a:r>
            <a:rPr lang="en-US" dirty="0"/>
            <a:t>Implement Change</a:t>
          </a:r>
        </a:p>
      </dgm:t>
    </dgm:pt>
    <dgm:pt modelId="{BE733E82-87B9-4BEA-A208-7A8ED15F719D}" type="parTrans" cxnId="{14C5B23E-8DB8-42D3-8DB1-6C2088E6CA20}">
      <dgm:prSet/>
      <dgm:spPr/>
      <dgm:t>
        <a:bodyPr/>
        <a:lstStyle/>
        <a:p>
          <a:endParaRPr lang="en-US"/>
        </a:p>
      </dgm:t>
    </dgm:pt>
    <dgm:pt modelId="{4415C608-B807-47B1-A3B1-9B6FA4ADB4AE}" type="sibTrans" cxnId="{14C5B23E-8DB8-42D3-8DB1-6C2088E6CA20}">
      <dgm:prSet/>
      <dgm:spPr/>
      <dgm:t>
        <a:bodyPr/>
        <a:lstStyle/>
        <a:p>
          <a:endParaRPr lang="en-US"/>
        </a:p>
      </dgm:t>
    </dgm:pt>
    <dgm:pt modelId="{F4719BCC-DF4C-4A3E-87B4-69BEFE95ADDA}">
      <dgm:prSet phldrT="[Text]"/>
      <dgm:spPr>
        <a:ln w="38100" cmpd="sng">
          <a:solidFill>
            <a:schemeClr val="accent1"/>
          </a:solidFill>
          <a:prstDash val="dash"/>
        </a:ln>
      </dgm:spPr>
      <dgm:t>
        <a:bodyPr/>
        <a:lstStyle/>
        <a:p>
          <a:r>
            <a:rPr lang="en-US" dirty="0"/>
            <a:t>Turnover to Operations/Return to Service</a:t>
          </a:r>
        </a:p>
      </dgm:t>
    </dgm:pt>
    <dgm:pt modelId="{1C372D46-B3FB-48C4-B6F5-15A20A4C5DDB}" type="parTrans" cxnId="{20D4227A-2304-4DE0-902B-B1A32231171C}">
      <dgm:prSet/>
      <dgm:spPr/>
      <dgm:t>
        <a:bodyPr/>
        <a:lstStyle/>
        <a:p>
          <a:endParaRPr lang="en-US"/>
        </a:p>
      </dgm:t>
    </dgm:pt>
    <dgm:pt modelId="{CAD5CC10-C5C7-4885-AA4E-53D78DC04F12}" type="sibTrans" cxnId="{20D4227A-2304-4DE0-902B-B1A32231171C}">
      <dgm:prSet/>
      <dgm:spPr/>
      <dgm:t>
        <a:bodyPr/>
        <a:lstStyle/>
        <a:p>
          <a:endParaRPr lang="en-US"/>
        </a:p>
      </dgm:t>
    </dgm:pt>
    <dgm:pt modelId="{C51939BF-433C-4D00-9F12-B9A360528F52}">
      <dgm:prSet phldrT="[Text]"/>
      <dgm:spPr>
        <a:ln w="38100" cmpd="sng">
          <a:solidFill>
            <a:schemeClr val="accent1"/>
          </a:solidFill>
          <a:prstDash val="dash"/>
        </a:ln>
      </dgm:spPr>
      <dgm:t>
        <a:bodyPr/>
        <a:lstStyle/>
        <a:p>
          <a:r>
            <a:rPr lang="en-US" dirty="0"/>
            <a:t>Removal of Temp Change (If Applicable)</a:t>
          </a:r>
        </a:p>
      </dgm:t>
    </dgm:pt>
    <dgm:pt modelId="{61CB481C-6354-451E-918C-57EE09E78669}" type="parTrans" cxnId="{F4E3450B-22C0-4A7E-BB5F-524C1310251D}">
      <dgm:prSet/>
      <dgm:spPr/>
      <dgm:t>
        <a:bodyPr/>
        <a:lstStyle/>
        <a:p>
          <a:endParaRPr lang="en-US"/>
        </a:p>
      </dgm:t>
    </dgm:pt>
    <dgm:pt modelId="{A4ED5D55-1250-45C7-B11F-AEEA34BD722D}" type="sibTrans" cxnId="{F4E3450B-22C0-4A7E-BB5F-524C1310251D}">
      <dgm:prSet/>
      <dgm:spPr/>
      <dgm:t>
        <a:bodyPr/>
        <a:lstStyle/>
        <a:p>
          <a:endParaRPr lang="en-US"/>
        </a:p>
      </dgm:t>
    </dgm:pt>
    <dgm:pt modelId="{1AAFD9E0-4ECB-489A-BEAE-1F41711085F2}">
      <dgm:prSet phldrT="[Text]"/>
      <dgm:spPr>
        <a:ln w="38100" cmpd="sng">
          <a:solidFill>
            <a:schemeClr val="accent1"/>
          </a:solidFill>
          <a:prstDash val="dash"/>
        </a:ln>
      </dgm:spPr>
      <dgm:t>
        <a:bodyPr/>
        <a:lstStyle/>
        <a:p>
          <a:r>
            <a:rPr lang="en-US" dirty="0"/>
            <a:t>Perform Tests</a:t>
          </a:r>
        </a:p>
      </dgm:t>
    </dgm:pt>
    <dgm:pt modelId="{B11E5915-0AEB-4E27-901F-D8A38B4ADBFB}" type="parTrans" cxnId="{2D7E35EF-5D80-4817-92EC-479CE6BA219B}">
      <dgm:prSet/>
      <dgm:spPr/>
      <dgm:t>
        <a:bodyPr/>
        <a:lstStyle/>
        <a:p>
          <a:endParaRPr lang="en-US"/>
        </a:p>
      </dgm:t>
    </dgm:pt>
    <dgm:pt modelId="{CC1B3BBC-BFF6-4A9C-B90A-42E8FE3F50B0}" type="sibTrans" cxnId="{2D7E35EF-5D80-4817-92EC-479CE6BA219B}">
      <dgm:prSet/>
      <dgm:spPr/>
      <dgm:t>
        <a:bodyPr/>
        <a:lstStyle/>
        <a:p>
          <a:endParaRPr lang="en-US"/>
        </a:p>
      </dgm:t>
    </dgm:pt>
    <dgm:pt modelId="{25A2032C-FAC3-4E39-AA4B-9C199CC47DA3}">
      <dgm:prSet phldrT="[Text]"/>
      <dgm:spPr>
        <a:ln w="38100" cmpd="sng">
          <a:solidFill>
            <a:schemeClr val="accent1"/>
          </a:solidFill>
          <a:prstDash val="dash"/>
        </a:ln>
      </dgm:spPr>
      <dgm:t>
        <a:bodyPr/>
        <a:lstStyle/>
        <a:p>
          <a:r>
            <a:rPr lang="en-US" dirty="0"/>
            <a:t>Turnover to Operations/Return to Service (If Applicable)</a:t>
          </a:r>
        </a:p>
      </dgm:t>
    </dgm:pt>
    <dgm:pt modelId="{A7190068-0FF5-477B-A368-FFE9FA5B6C78}" type="parTrans" cxnId="{567FF2DF-80A0-4C19-981D-FD247533250E}">
      <dgm:prSet/>
      <dgm:spPr/>
      <dgm:t>
        <a:bodyPr/>
        <a:lstStyle/>
        <a:p>
          <a:endParaRPr lang="en-US"/>
        </a:p>
      </dgm:t>
    </dgm:pt>
    <dgm:pt modelId="{843A4995-EE96-4C61-9865-EC609E2F2DF0}" type="sibTrans" cxnId="{567FF2DF-80A0-4C19-981D-FD247533250E}">
      <dgm:prSet/>
      <dgm:spPr/>
      <dgm:t>
        <a:bodyPr/>
        <a:lstStyle/>
        <a:p>
          <a:endParaRPr lang="en-US"/>
        </a:p>
      </dgm:t>
    </dgm:pt>
    <dgm:pt modelId="{9296B3DF-EC31-4BB0-BB7B-4E6587892FD0}">
      <dgm:prSet phldrT="[Text]"/>
      <dgm:spPr>
        <a:ln w="38100" cmpd="sng">
          <a:solidFill>
            <a:schemeClr val="tx1"/>
          </a:solidFill>
        </a:ln>
      </dgm:spPr>
      <dgm:t>
        <a:bodyPr/>
        <a:lstStyle/>
        <a:p>
          <a:r>
            <a:rPr lang="en-US" dirty="0"/>
            <a:t>Field Change Requests (If Needed)</a:t>
          </a:r>
        </a:p>
      </dgm:t>
    </dgm:pt>
    <dgm:pt modelId="{D0FE9D93-B907-405C-AA54-15764C56791E}" type="parTrans" cxnId="{D8B0EF7C-9416-4B82-A1A0-F6516980AED8}">
      <dgm:prSet/>
      <dgm:spPr/>
      <dgm:t>
        <a:bodyPr/>
        <a:lstStyle/>
        <a:p>
          <a:endParaRPr lang="en-US"/>
        </a:p>
      </dgm:t>
    </dgm:pt>
    <dgm:pt modelId="{83071887-6F29-43DF-BD00-3FC5D4E1211D}" type="sibTrans" cxnId="{D8B0EF7C-9416-4B82-A1A0-F6516980AED8}">
      <dgm:prSet/>
      <dgm:spPr/>
      <dgm:t>
        <a:bodyPr/>
        <a:lstStyle/>
        <a:p>
          <a:endParaRPr lang="en-US"/>
        </a:p>
      </dgm:t>
    </dgm:pt>
    <dgm:pt modelId="{AA148768-2D2A-414F-80D6-E311F311020A}" type="pres">
      <dgm:prSet presAssocID="{AF042134-0065-46B0-A21E-9016D6A4F1B8}" presName="Name0" presStyleCnt="0">
        <dgm:presLayoutVars>
          <dgm:dir/>
          <dgm:resizeHandles val="exact"/>
        </dgm:presLayoutVars>
      </dgm:prSet>
      <dgm:spPr/>
    </dgm:pt>
    <dgm:pt modelId="{E221477F-3845-4C4D-A23E-1CA518D679B8}" type="pres">
      <dgm:prSet presAssocID="{EF003004-0D7A-4F79-AE8F-664036FAFF5E}" presName="node" presStyleLbl="node1" presStyleIdx="0" presStyleCnt="6">
        <dgm:presLayoutVars>
          <dgm:bulletEnabled val="1"/>
        </dgm:presLayoutVars>
      </dgm:prSet>
      <dgm:spPr/>
    </dgm:pt>
    <dgm:pt modelId="{10640DC7-9C91-48A0-B5AC-B927232A5DA3}" type="pres">
      <dgm:prSet presAssocID="{4415C608-B807-47B1-A3B1-9B6FA4ADB4AE}" presName="sibTrans" presStyleLbl="sibTrans1D1" presStyleIdx="0" presStyleCnt="5"/>
      <dgm:spPr/>
    </dgm:pt>
    <dgm:pt modelId="{2C13A014-1139-4FFC-ADE3-EC502D4F9407}" type="pres">
      <dgm:prSet presAssocID="{4415C608-B807-47B1-A3B1-9B6FA4ADB4AE}" presName="connectorText" presStyleLbl="sibTrans1D1" presStyleIdx="0" presStyleCnt="5"/>
      <dgm:spPr/>
    </dgm:pt>
    <dgm:pt modelId="{B117D7CC-5746-41F9-8447-8C3D10C3455C}" type="pres">
      <dgm:prSet presAssocID="{9296B3DF-EC31-4BB0-BB7B-4E6587892FD0}" presName="node" presStyleLbl="node1" presStyleIdx="1" presStyleCnt="6">
        <dgm:presLayoutVars>
          <dgm:bulletEnabled val="1"/>
        </dgm:presLayoutVars>
      </dgm:prSet>
      <dgm:spPr/>
    </dgm:pt>
    <dgm:pt modelId="{9B12E9A9-3C3E-4430-A4D3-40706C892B11}" type="pres">
      <dgm:prSet presAssocID="{83071887-6F29-43DF-BD00-3FC5D4E1211D}" presName="sibTrans" presStyleLbl="sibTrans1D1" presStyleIdx="1" presStyleCnt="5"/>
      <dgm:spPr/>
    </dgm:pt>
    <dgm:pt modelId="{E2FFBF1C-2AEE-4A8F-817E-33ADFDBC2B90}" type="pres">
      <dgm:prSet presAssocID="{83071887-6F29-43DF-BD00-3FC5D4E1211D}" presName="connectorText" presStyleLbl="sibTrans1D1" presStyleIdx="1" presStyleCnt="5"/>
      <dgm:spPr/>
    </dgm:pt>
    <dgm:pt modelId="{C94483D6-172F-4ACD-A2C1-4AEF1184084E}" type="pres">
      <dgm:prSet presAssocID="{1AAFD9E0-4ECB-489A-BEAE-1F41711085F2}" presName="node" presStyleLbl="node1" presStyleIdx="2" presStyleCnt="6">
        <dgm:presLayoutVars>
          <dgm:bulletEnabled val="1"/>
        </dgm:presLayoutVars>
      </dgm:prSet>
      <dgm:spPr/>
    </dgm:pt>
    <dgm:pt modelId="{C2E0D484-61F8-4570-A990-848E5B67EA8B}" type="pres">
      <dgm:prSet presAssocID="{CC1B3BBC-BFF6-4A9C-B90A-42E8FE3F50B0}" presName="sibTrans" presStyleLbl="sibTrans1D1" presStyleIdx="2" presStyleCnt="5"/>
      <dgm:spPr/>
    </dgm:pt>
    <dgm:pt modelId="{971BFAA4-03B2-4798-B528-192DAADF8894}" type="pres">
      <dgm:prSet presAssocID="{CC1B3BBC-BFF6-4A9C-B90A-42E8FE3F50B0}" presName="connectorText" presStyleLbl="sibTrans1D1" presStyleIdx="2" presStyleCnt="5"/>
      <dgm:spPr/>
    </dgm:pt>
    <dgm:pt modelId="{EA13ED7A-7567-4235-A82A-B89D50C58A94}" type="pres">
      <dgm:prSet presAssocID="{F4719BCC-DF4C-4A3E-87B4-69BEFE95ADDA}" presName="node" presStyleLbl="node1" presStyleIdx="3" presStyleCnt="6">
        <dgm:presLayoutVars>
          <dgm:bulletEnabled val="1"/>
        </dgm:presLayoutVars>
      </dgm:prSet>
      <dgm:spPr/>
    </dgm:pt>
    <dgm:pt modelId="{59BE54B3-F9EA-4720-BF73-C622729601A5}" type="pres">
      <dgm:prSet presAssocID="{CAD5CC10-C5C7-4885-AA4E-53D78DC04F12}" presName="sibTrans" presStyleLbl="sibTrans1D1" presStyleIdx="3" presStyleCnt="5"/>
      <dgm:spPr/>
    </dgm:pt>
    <dgm:pt modelId="{23F48226-3774-4A39-AF52-E4FA22947539}" type="pres">
      <dgm:prSet presAssocID="{CAD5CC10-C5C7-4885-AA4E-53D78DC04F12}" presName="connectorText" presStyleLbl="sibTrans1D1" presStyleIdx="3" presStyleCnt="5"/>
      <dgm:spPr/>
    </dgm:pt>
    <dgm:pt modelId="{4AC72FA2-86CC-4754-9035-491FEFF79847}" type="pres">
      <dgm:prSet presAssocID="{C51939BF-433C-4D00-9F12-B9A360528F52}" presName="node" presStyleLbl="node1" presStyleIdx="4" presStyleCnt="6">
        <dgm:presLayoutVars>
          <dgm:bulletEnabled val="1"/>
        </dgm:presLayoutVars>
      </dgm:prSet>
      <dgm:spPr/>
    </dgm:pt>
    <dgm:pt modelId="{B9D7C65C-DF6C-4E93-A139-0E36BE39D8CA}" type="pres">
      <dgm:prSet presAssocID="{A4ED5D55-1250-45C7-B11F-AEEA34BD722D}" presName="sibTrans" presStyleLbl="sibTrans1D1" presStyleIdx="4" presStyleCnt="5"/>
      <dgm:spPr/>
    </dgm:pt>
    <dgm:pt modelId="{7DAC0A13-1603-4829-8CFA-D9C4F4A3B8AD}" type="pres">
      <dgm:prSet presAssocID="{A4ED5D55-1250-45C7-B11F-AEEA34BD722D}" presName="connectorText" presStyleLbl="sibTrans1D1" presStyleIdx="4" presStyleCnt="5"/>
      <dgm:spPr/>
    </dgm:pt>
    <dgm:pt modelId="{28377018-AF69-4F9A-A3C0-E21CEA01D13B}" type="pres">
      <dgm:prSet presAssocID="{25A2032C-FAC3-4E39-AA4B-9C199CC47DA3}" presName="node" presStyleLbl="node1" presStyleIdx="5" presStyleCnt="6">
        <dgm:presLayoutVars>
          <dgm:bulletEnabled val="1"/>
        </dgm:presLayoutVars>
      </dgm:prSet>
      <dgm:spPr/>
    </dgm:pt>
  </dgm:ptLst>
  <dgm:cxnLst>
    <dgm:cxn modelId="{585AA948-5F98-4054-947D-C43297C2A4DD}" type="presOf" srcId="{25A2032C-FAC3-4E39-AA4B-9C199CC47DA3}" destId="{28377018-AF69-4F9A-A3C0-E21CEA01D13B}" srcOrd="0" destOrd="0" presId="urn:microsoft.com/office/officeart/2005/8/layout/bProcess3"/>
    <dgm:cxn modelId="{12DE5072-1FF6-42E5-9AD6-98876F590A4E}" type="presOf" srcId="{F4719BCC-DF4C-4A3E-87B4-69BEFE95ADDA}" destId="{EA13ED7A-7567-4235-A82A-B89D50C58A94}" srcOrd="0" destOrd="0" presId="urn:microsoft.com/office/officeart/2005/8/layout/bProcess3"/>
    <dgm:cxn modelId="{4315738A-4C7F-4F6E-88DA-21614A7D341B}" type="presOf" srcId="{C51939BF-433C-4D00-9F12-B9A360528F52}" destId="{4AC72FA2-86CC-4754-9035-491FEFF79847}" srcOrd="0" destOrd="0" presId="urn:microsoft.com/office/officeart/2005/8/layout/bProcess3"/>
    <dgm:cxn modelId="{52B32987-A680-4CDC-B391-79D79A9972F6}" type="presOf" srcId="{CAD5CC10-C5C7-4885-AA4E-53D78DC04F12}" destId="{23F48226-3774-4A39-AF52-E4FA22947539}" srcOrd="1" destOrd="0" presId="urn:microsoft.com/office/officeart/2005/8/layout/bProcess3"/>
    <dgm:cxn modelId="{567FF2DF-80A0-4C19-981D-FD247533250E}" srcId="{AF042134-0065-46B0-A21E-9016D6A4F1B8}" destId="{25A2032C-FAC3-4E39-AA4B-9C199CC47DA3}" srcOrd="5" destOrd="0" parTransId="{A7190068-0FF5-477B-A368-FFE9FA5B6C78}" sibTransId="{843A4995-EE96-4C61-9865-EC609E2F2DF0}"/>
    <dgm:cxn modelId="{14C5B23E-8DB8-42D3-8DB1-6C2088E6CA20}" srcId="{AF042134-0065-46B0-A21E-9016D6A4F1B8}" destId="{EF003004-0D7A-4F79-AE8F-664036FAFF5E}" srcOrd="0" destOrd="0" parTransId="{BE733E82-87B9-4BEA-A208-7A8ED15F719D}" sibTransId="{4415C608-B807-47B1-A3B1-9B6FA4ADB4AE}"/>
    <dgm:cxn modelId="{45FE1E4E-5D62-4538-9DFF-DAFA3F1C7C07}" type="presOf" srcId="{A4ED5D55-1250-45C7-B11F-AEEA34BD722D}" destId="{7DAC0A13-1603-4829-8CFA-D9C4F4A3B8AD}" srcOrd="1" destOrd="0" presId="urn:microsoft.com/office/officeart/2005/8/layout/bProcess3"/>
    <dgm:cxn modelId="{D8B0EF7C-9416-4B82-A1A0-F6516980AED8}" srcId="{AF042134-0065-46B0-A21E-9016D6A4F1B8}" destId="{9296B3DF-EC31-4BB0-BB7B-4E6587892FD0}" srcOrd="1" destOrd="0" parTransId="{D0FE9D93-B907-405C-AA54-15764C56791E}" sibTransId="{83071887-6F29-43DF-BD00-3FC5D4E1211D}"/>
    <dgm:cxn modelId="{20D4227A-2304-4DE0-902B-B1A32231171C}" srcId="{AF042134-0065-46B0-A21E-9016D6A4F1B8}" destId="{F4719BCC-DF4C-4A3E-87B4-69BEFE95ADDA}" srcOrd="3" destOrd="0" parTransId="{1C372D46-B3FB-48C4-B6F5-15A20A4C5DDB}" sibTransId="{CAD5CC10-C5C7-4885-AA4E-53D78DC04F12}"/>
    <dgm:cxn modelId="{8554AB79-237D-4D56-A78F-ED8FD09377F5}" type="presOf" srcId="{A4ED5D55-1250-45C7-B11F-AEEA34BD722D}" destId="{B9D7C65C-DF6C-4E93-A139-0E36BE39D8CA}" srcOrd="0" destOrd="0" presId="urn:microsoft.com/office/officeart/2005/8/layout/bProcess3"/>
    <dgm:cxn modelId="{6E47675A-6BF5-403B-B589-DC5D01629E9A}" type="presOf" srcId="{4415C608-B807-47B1-A3B1-9B6FA4ADB4AE}" destId="{2C13A014-1139-4FFC-ADE3-EC502D4F9407}" srcOrd="1" destOrd="0" presId="urn:microsoft.com/office/officeart/2005/8/layout/bProcess3"/>
    <dgm:cxn modelId="{1FF2B5A7-B076-4302-B025-4E3065840CC5}" type="presOf" srcId="{CC1B3BBC-BFF6-4A9C-B90A-42E8FE3F50B0}" destId="{971BFAA4-03B2-4798-B528-192DAADF8894}" srcOrd="1" destOrd="0" presId="urn:microsoft.com/office/officeart/2005/8/layout/bProcess3"/>
    <dgm:cxn modelId="{2D7E35EF-5D80-4817-92EC-479CE6BA219B}" srcId="{AF042134-0065-46B0-A21E-9016D6A4F1B8}" destId="{1AAFD9E0-4ECB-489A-BEAE-1F41711085F2}" srcOrd="2" destOrd="0" parTransId="{B11E5915-0AEB-4E27-901F-D8A38B4ADBFB}" sibTransId="{CC1B3BBC-BFF6-4A9C-B90A-42E8FE3F50B0}"/>
    <dgm:cxn modelId="{67FEAEEE-C263-4FBB-ADD2-7B8BFA86AD1D}" type="presOf" srcId="{AF042134-0065-46B0-A21E-9016D6A4F1B8}" destId="{AA148768-2D2A-414F-80D6-E311F311020A}" srcOrd="0" destOrd="0" presId="urn:microsoft.com/office/officeart/2005/8/layout/bProcess3"/>
    <dgm:cxn modelId="{AE7E5108-4892-412A-A961-0BA3B5B5C946}" type="presOf" srcId="{EF003004-0D7A-4F79-AE8F-664036FAFF5E}" destId="{E221477F-3845-4C4D-A23E-1CA518D679B8}" srcOrd="0" destOrd="0" presId="urn:microsoft.com/office/officeart/2005/8/layout/bProcess3"/>
    <dgm:cxn modelId="{5FABD3E0-5C01-4921-A20F-D629C86AFCD8}" type="presOf" srcId="{CAD5CC10-C5C7-4885-AA4E-53D78DC04F12}" destId="{59BE54B3-F9EA-4720-BF73-C622729601A5}" srcOrd="0" destOrd="0" presId="urn:microsoft.com/office/officeart/2005/8/layout/bProcess3"/>
    <dgm:cxn modelId="{1B8198E7-A49F-4B22-A672-D48A94F23985}" type="presOf" srcId="{83071887-6F29-43DF-BD00-3FC5D4E1211D}" destId="{E2FFBF1C-2AEE-4A8F-817E-33ADFDBC2B90}" srcOrd="1" destOrd="0" presId="urn:microsoft.com/office/officeart/2005/8/layout/bProcess3"/>
    <dgm:cxn modelId="{76547A47-5469-45F3-B35F-C013B9847E3F}" type="presOf" srcId="{CC1B3BBC-BFF6-4A9C-B90A-42E8FE3F50B0}" destId="{C2E0D484-61F8-4570-A990-848E5B67EA8B}" srcOrd="0" destOrd="0" presId="urn:microsoft.com/office/officeart/2005/8/layout/bProcess3"/>
    <dgm:cxn modelId="{F4E3450B-22C0-4A7E-BB5F-524C1310251D}" srcId="{AF042134-0065-46B0-A21E-9016D6A4F1B8}" destId="{C51939BF-433C-4D00-9F12-B9A360528F52}" srcOrd="4" destOrd="0" parTransId="{61CB481C-6354-451E-918C-57EE09E78669}" sibTransId="{A4ED5D55-1250-45C7-B11F-AEEA34BD722D}"/>
    <dgm:cxn modelId="{5340A0F5-4C5C-4273-91CD-EF9D167702B9}" type="presOf" srcId="{4415C608-B807-47B1-A3B1-9B6FA4ADB4AE}" destId="{10640DC7-9C91-48A0-B5AC-B927232A5DA3}" srcOrd="0" destOrd="0" presId="urn:microsoft.com/office/officeart/2005/8/layout/bProcess3"/>
    <dgm:cxn modelId="{2AE6D9F4-B57A-41B9-8649-B76D3C742F87}" type="presOf" srcId="{83071887-6F29-43DF-BD00-3FC5D4E1211D}" destId="{9B12E9A9-3C3E-4430-A4D3-40706C892B11}" srcOrd="0" destOrd="0" presId="urn:microsoft.com/office/officeart/2005/8/layout/bProcess3"/>
    <dgm:cxn modelId="{E912D3D7-7635-4E7A-BC02-A6CF5F45988D}" type="presOf" srcId="{1AAFD9E0-4ECB-489A-BEAE-1F41711085F2}" destId="{C94483D6-172F-4ACD-A2C1-4AEF1184084E}" srcOrd="0" destOrd="0" presId="urn:microsoft.com/office/officeart/2005/8/layout/bProcess3"/>
    <dgm:cxn modelId="{47BE0350-2737-4703-8E92-DDC6B5D68E39}" type="presOf" srcId="{9296B3DF-EC31-4BB0-BB7B-4E6587892FD0}" destId="{B117D7CC-5746-41F9-8447-8C3D10C3455C}" srcOrd="0" destOrd="0" presId="urn:microsoft.com/office/officeart/2005/8/layout/bProcess3"/>
    <dgm:cxn modelId="{6AEB7E97-0B60-4D6B-B336-BB5B660EC150}" type="presParOf" srcId="{AA148768-2D2A-414F-80D6-E311F311020A}" destId="{E221477F-3845-4C4D-A23E-1CA518D679B8}" srcOrd="0" destOrd="0" presId="urn:microsoft.com/office/officeart/2005/8/layout/bProcess3"/>
    <dgm:cxn modelId="{70B478D1-CA79-48B1-AE87-A0F84771EB3B}" type="presParOf" srcId="{AA148768-2D2A-414F-80D6-E311F311020A}" destId="{10640DC7-9C91-48A0-B5AC-B927232A5DA3}" srcOrd="1" destOrd="0" presId="urn:microsoft.com/office/officeart/2005/8/layout/bProcess3"/>
    <dgm:cxn modelId="{F602F39D-44C0-42B7-A0F4-5C382791987F}" type="presParOf" srcId="{10640DC7-9C91-48A0-B5AC-B927232A5DA3}" destId="{2C13A014-1139-4FFC-ADE3-EC502D4F9407}" srcOrd="0" destOrd="0" presId="urn:microsoft.com/office/officeart/2005/8/layout/bProcess3"/>
    <dgm:cxn modelId="{D0F8576B-8598-4E45-87A6-5929F64ADD86}" type="presParOf" srcId="{AA148768-2D2A-414F-80D6-E311F311020A}" destId="{B117D7CC-5746-41F9-8447-8C3D10C3455C}" srcOrd="2" destOrd="0" presId="urn:microsoft.com/office/officeart/2005/8/layout/bProcess3"/>
    <dgm:cxn modelId="{3730EEAA-B283-4D29-85D5-380EB9FD06A3}" type="presParOf" srcId="{AA148768-2D2A-414F-80D6-E311F311020A}" destId="{9B12E9A9-3C3E-4430-A4D3-40706C892B11}" srcOrd="3" destOrd="0" presId="urn:microsoft.com/office/officeart/2005/8/layout/bProcess3"/>
    <dgm:cxn modelId="{793EC2ED-C2EB-4ED3-97ED-C4E65B004D96}" type="presParOf" srcId="{9B12E9A9-3C3E-4430-A4D3-40706C892B11}" destId="{E2FFBF1C-2AEE-4A8F-817E-33ADFDBC2B90}" srcOrd="0" destOrd="0" presId="urn:microsoft.com/office/officeart/2005/8/layout/bProcess3"/>
    <dgm:cxn modelId="{820669EA-7D04-4E98-BA9A-DDC2BCE5AE13}" type="presParOf" srcId="{AA148768-2D2A-414F-80D6-E311F311020A}" destId="{C94483D6-172F-4ACD-A2C1-4AEF1184084E}" srcOrd="4" destOrd="0" presId="urn:microsoft.com/office/officeart/2005/8/layout/bProcess3"/>
    <dgm:cxn modelId="{6817E124-C4E8-466D-85D5-5E66C1404E24}" type="presParOf" srcId="{AA148768-2D2A-414F-80D6-E311F311020A}" destId="{C2E0D484-61F8-4570-A990-848E5B67EA8B}" srcOrd="5" destOrd="0" presId="urn:microsoft.com/office/officeart/2005/8/layout/bProcess3"/>
    <dgm:cxn modelId="{4DEFDC26-9F51-4E1F-83C8-F5E3CA4636A5}" type="presParOf" srcId="{C2E0D484-61F8-4570-A990-848E5B67EA8B}" destId="{971BFAA4-03B2-4798-B528-192DAADF8894}" srcOrd="0" destOrd="0" presId="urn:microsoft.com/office/officeart/2005/8/layout/bProcess3"/>
    <dgm:cxn modelId="{E0E5D6C2-FBF4-456B-9FBA-5F1059D5015A}" type="presParOf" srcId="{AA148768-2D2A-414F-80D6-E311F311020A}" destId="{EA13ED7A-7567-4235-A82A-B89D50C58A94}" srcOrd="6" destOrd="0" presId="urn:microsoft.com/office/officeart/2005/8/layout/bProcess3"/>
    <dgm:cxn modelId="{E080123F-7276-4FD5-92F9-2255803E1EB0}" type="presParOf" srcId="{AA148768-2D2A-414F-80D6-E311F311020A}" destId="{59BE54B3-F9EA-4720-BF73-C622729601A5}" srcOrd="7" destOrd="0" presId="urn:microsoft.com/office/officeart/2005/8/layout/bProcess3"/>
    <dgm:cxn modelId="{BD1D2C86-9B44-4731-A2C3-56056CC5674E}" type="presParOf" srcId="{59BE54B3-F9EA-4720-BF73-C622729601A5}" destId="{23F48226-3774-4A39-AF52-E4FA22947539}" srcOrd="0" destOrd="0" presId="urn:microsoft.com/office/officeart/2005/8/layout/bProcess3"/>
    <dgm:cxn modelId="{BF6AFA19-7CB6-4F99-8EAB-07A8C6ED1B6D}" type="presParOf" srcId="{AA148768-2D2A-414F-80D6-E311F311020A}" destId="{4AC72FA2-86CC-4754-9035-491FEFF79847}" srcOrd="8" destOrd="0" presId="urn:microsoft.com/office/officeart/2005/8/layout/bProcess3"/>
    <dgm:cxn modelId="{AC131C70-8AA4-4FA5-9A40-DC1B78D0A55C}" type="presParOf" srcId="{AA148768-2D2A-414F-80D6-E311F311020A}" destId="{B9D7C65C-DF6C-4E93-A139-0E36BE39D8CA}" srcOrd="9" destOrd="0" presId="urn:microsoft.com/office/officeart/2005/8/layout/bProcess3"/>
    <dgm:cxn modelId="{9DC333B4-1D55-471C-B6A5-1F9DE9CCCFE8}" type="presParOf" srcId="{B9D7C65C-DF6C-4E93-A139-0E36BE39D8CA}" destId="{7DAC0A13-1603-4829-8CFA-D9C4F4A3B8AD}" srcOrd="0" destOrd="0" presId="urn:microsoft.com/office/officeart/2005/8/layout/bProcess3"/>
    <dgm:cxn modelId="{A8571F4D-B80C-4C27-B94D-AAA0668746EB}" type="presParOf" srcId="{AA148768-2D2A-414F-80D6-E311F311020A}" destId="{28377018-AF69-4F9A-A3C0-E21CEA01D13B}"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F042134-0065-46B0-A21E-9016D6A4F1B8}" type="doc">
      <dgm:prSet loTypeId="urn:microsoft.com/office/officeart/2005/8/layout/bProcess3" loCatId="process" qsTypeId="urn:microsoft.com/office/officeart/2005/8/quickstyle/simple1" qsCatId="simple" csTypeId="urn:microsoft.com/office/officeart/2005/8/colors/accent5_2" csCatId="accent5" phldr="1"/>
      <dgm:spPr/>
    </dgm:pt>
    <dgm:pt modelId="{EF003004-0D7A-4F79-AE8F-664036FAFF5E}">
      <dgm:prSet phldrT="[Text]"/>
      <dgm:spPr>
        <a:ln w="38100" cmpd="sng">
          <a:solidFill>
            <a:schemeClr val="accent1"/>
          </a:solidFill>
          <a:prstDash val="dash"/>
        </a:ln>
      </dgm:spPr>
      <dgm:t>
        <a:bodyPr/>
        <a:lstStyle/>
        <a:p>
          <a:r>
            <a:rPr lang="en-US" dirty="0"/>
            <a:t>Updates to Reflect As-Built Configuration</a:t>
          </a:r>
        </a:p>
      </dgm:t>
    </dgm:pt>
    <dgm:pt modelId="{BE733E82-87B9-4BEA-A208-7A8ED15F719D}" type="parTrans" cxnId="{14C5B23E-8DB8-42D3-8DB1-6C2088E6CA20}">
      <dgm:prSet/>
      <dgm:spPr/>
      <dgm:t>
        <a:bodyPr/>
        <a:lstStyle/>
        <a:p>
          <a:endParaRPr lang="en-US"/>
        </a:p>
      </dgm:t>
    </dgm:pt>
    <dgm:pt modelId="{4415C608-B807-47B1-A3B1-9B6FA4ADB4AE}" type="sibTrans" cxnId="{14C5B23E-8DB8-42D3-8DB1-6C2088E6CA20}">
      <dgm:prSet/>
      <dgm:spPr/>
      <dgm:t>
        <a:bodyPr/>
        <a:lstStyle/>
        <a:p>
          <a:endParaRPr lang="en-US"/>
        </a:p>
      </dgm:t>
    </dgm:pt>
    <dgm:pt modelId="{9296B3DF-EC31-4BB0-BB7B-4E6587892FD0}">
      <dgm:prSet phldrT="[Text]"/>
      <dgm:spPr>
        <a:ln w="38100" cmpd="sng">
          <a:solidFill>
            <a:schemeClr val="accent1"/>
          </a:solidFill>
          <a:prstDash val="dash"/>
        </a:ln>
      </dgm:spPr>
      <dgm:t>
        <a:bodyPr/>
        <a:lstStyle/>
        <a:p>
          <a:r>
            <a:rPr lang="en-US" dirty="0"/>
            <a:t>Closeout Engineering Change</a:t>
          </a:r>
        </a:p>
      </dgm:t>
    </dgm:pt>
    <dgm:pt modelId="{D0FE9D93-B907-405C-AA54-15764C56791E}" type="parTrans" cxnId="{D8B0EF7C-9416-4B82-A1A0-F6516980AED8}">
      <dgm:prSet/>
      <dgm:spPr/>
      <dgm:t>
        <a:bodyPr/>
        <a:lstStyle/>
        <a:p>
          <a:endParaRPr lang="en-US"/>
        </a:p>
      </dgm:t>
    </dgm:pt>
    <dgm:pt modelId="{83071887-6F29-43DF-BD00-3FC5D4E1211D}" type="sibTrans" cxnId="{D8B0EF7C-9416-4B82-A1A0-F6516980AED8}">
      <dgm:prSet/>
      <dgm:spPr/>
      <dgm:t>
        <a:bodyPr/>
        <a:lstStyle/>
        <a:p>
          <a:endParaRPr lang="en-US"/>
        </a:p>
      </dgm:t>
    </dgm:pt>
    <dgm:pt modelId="{AA148768-2D2A-414F-80D6-E311F311020A}" type="pres">
      <dgm:prSet presAssocID="{AF042134-0065-46B0-A21E-9016D6A4F1B8}" presName="Name0" presStyleCnt="0">
        <dgm:presLayoutVars>
          <dgm:dir/>
          <dgm:resizeHandles val="exact"/>
        </dgm:presLayoutVars>
      </dgm:prSet>
      <dgm:spPr/>
    </dgm:pt>
    <dgm:pt modelId="{E221477F-3845-4C4D-A23E-1CA518D679B8}" type="pres">
      <dgm:prSet presAssocID="{EF003004-0D7A-4F79-AE8F-664036FAFF5E}" presName="node" presStyleLbl="node1" presStyleIdx="0" presStyleCnt="2">
        <dgm:presLayoutVars>
          <dgm:bulletEnabled val="1"/>
        </dgm:presLayoutVars>
      </dgm:prSet>
      <dgm:spPr/>
    </dgm:pt>
    <dgm:pt modelId="{10640DC7-9C91-48A0-B5AC-B927232A5DA3}" type="pres">
      <dgm:prSet presAssocID="{4415C608-B807-47B1-A3B1-9B6FA4ADB4AE}" presName="sibTrans" presStyleLbl="sibTrans1D1" presStyleIdx="0" presStyleCnt="1"/>
      <dgm:spPr/>
    </dgm:pt>
    <dgm:pt modelId="{2C13A014-1139-4FFC-ADE3-EC502D4F9407}" type="pres">
      <dgm:prSet presAssocID="{4415C608-B807-47B1-A3B1-9B6FA4ADB4AE}" presName="connectorText" presStyleLbl="sibTrans1D1" presStyleIdx="0" presStyleCnt="1"/>
      <dgm:spPr/>
    </dgm:pt>
    <dgm:pt modelId="{B117D7CC-5746-41F9-8447-8C3D10C3455C}" type="pres">
      <dgm:prSet presAssocID="{9296B3DF-EC31-4BB0-BB7B-4E6587892FD0}" presName="node" presStyleLbl="node1" presStyleIdx="1" presStyleCnt="2">
        <dgm:presLayoutVars>
          <dgm:bulletEnabled val="1"/>
        </dgm:presLayoutVars>
      </dgm:prSet>
      <dgm:spPr/>
    </dgm:pt>
  </dgm:ptLst>
  <dgm:cxnLst>
    <dgm:cxn modelId="{14C5B23E-8DB8-42D3-8DB1-6C2088E6CA20}" srcId="{AF042134-0065-46B0-A21E-9016D6A4F1B8}" destId="{EF003004-0D7A-4F79-AE8F-664036FAFF5E}" srcOrd="0" destOrd="0" parTransId="{BE733E82-87B9-4BEA-A208-7A8ED15F719D}" sibTransId="{4415C608-B807-47B1-A3B1-9B6FA4ADB4AE}"/>
    <dgm:cxn modelId="{D083B126-47C6-447D-A384-535606D54FFA}" type="presOf" srcId="{AF042134-0065-46B0-A21E-9016D6A4F1B8}" destId="{AA148768-2D2A-414F-80D6-E311F311020A}" srcOrd="0" destOrd="0" presId="urn:microsoft.com/office/officeart/2005/8/layout/bProcess3"/>
    <dgm:cxn modelId="{5A306C49-7A5D-4613-BFA2-BF8181415C32}" type="presOf" srcId="{9296B3DF-EC31-4BB0-BB7B-4E6587892FD0}" destId="{B117D7CC-5746-41F9-8447-8C3D10C3455C}" srcOrd="0" destOrd="0" presId="urn:microsoft.com/office/officeart/2005/8/layout/bProcess3"/>
    <dgm:cxn modelId="{C42868AB-ECC7-4782-A543-41D44972CDFE}" type="presOf" srcId="{EF003004-0D7A-4F79-AE8F-664036FAFF5E}" destId="{E221477F-3845-4C4D-A23E-1CA518D679B8}" srcOrd="0" destOrd="0" presId="urn:microsoft.com/office/officeart/2005/8/layout/bProcess3"/>
    <dgm:cxn modelId="{4981D5E2-BF3E-4768-9546-4FD24C087E00}" type="presOf" srcId="{4415C608-B807-47B1-A3B1-9B6FA4ADB4AE}" destId="{2C13A014-1139-4FFC-ADE3-EC502D4F9407}" srcOrd="1" destOrd="0" presId="urn:microsoft.com/office/officeart/2005/8/layout/bProcess3"/>
    <dgm:cxn modelId="{D8B0EF7C-9416-4B82-A1A0-F6516980AED8}" srcId="{AF042134-0065-46B0-A21E-9016D6A4F1B8}" destId="{9296B3DF-EC31-4BB0-BB7B-4E6587892FD0}" srcOrd="1" destOrd="0" parTransId="{D0FE9D93-B907-405C-AA54-15764C56791E}" sibTransId="{83071887-6F29-43DF-BD00-3FC5D4E1211D}"/>
    <dgm:cxn modelId="{5813FE88-8846-4682-94A5-0666E570F8FD}" type="presOf" srcId="{4415C608-B807-47B1-A3B1-9B6FA4ADB4AE}" destId="{10640DC7-9C91-48A0-B5AC-B927232A5DA3}" srcOrd="0" destOrd="0" presId="urn:microsoft.com/office/officeart/2005/8/layout/bProcess3"/>
    <dgm:cxn modelId="{54B29AAD-CE04-4203-BEC6-CCFF27BF40B9}" type="presParOf" srcId="{AA148768-2D2A-414F-80D6-E311F311020A}" destId="{E221477F-3845-4C4D-A23E-1CA518D679B8}" srcOrd="0" destOrd="0" presId="urn:microsoft.com/office/officeart/2005/8/layout/bProcess3"/>
    <dgm:cxn modelId="{EE17E5BE-DE6C-43A7-AD45-6C879B44363C}" type="presParOf" srcId="{AA148768-2D2A-414F-80D6-E311F311020A}" destId="{10640DC7-9C91-48A0-B5AC-B927232A5DA3}" srcOrd="1" destOrd="0" presId="urn:microsoft.com/office/officeart/2005/8/layout/bProcess3"/>
    <dgm:cxn modelId="{A845C786-0BC6-4D47-92ED-9D8CBFAA46B7}" type="presParOf" srcId="{10640DC7-9C91-48A0-B5AC-B927232A5DA3}" destId="{2C13A014-1139-4FFC-ADE3-EC502D4F9407}" srcOrd="0" destOrd="0" presId="urn:microsoft.com/office/officeart/2005/8/layout/bProcess3"/>
    <dgm:cxn modelId="{EE661DB3-4F41-4557-9508-7655C3CF81C5}" type="presParOf" srcId="{AA148768-2D2A-414F-80D6-E311F311020A}" destId="{B117D7CC-5746-41F9-8447-8C3D10C3455C}" srcOrd="2"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40DC7-9C91-48A0-B5AC-B927232A5DA3}">
      <dsp:nvSpPr>
        <dsp:cNvPr id="0" name=""/>
        <dsp:cNvSpPr/>
      </dsp:nvSpPr>
      <dsp:spPr>
        <a:xfrm>
          <a:off x="2286574" y="1178820"/>
          <a:ext cx="494331" cy="91440"/>
        </a:xfrm>
        <a:custGeom>
          <a:avLst/>
          <a:gdLst/>
          <a:ahLst/>
          <a:cxnLst/>
          <a:rect l="0" t="0" r="0" b="0"/>
          <a:pathLst>
            <a:path>
              <a:moveTo>
                <a:pt x="0" y="45720"/>
              </a:moveTo>
              <a:lnTo>
                <a:pt x="494331"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20617" y="1221915"/>
        <a:ext cx="26246" cy="5249"/>
      </dsp:txXfrm>
    </dsp:sp>
    <dsp:sp modelId="{E221477F-3845-4C4D-A23E-1CA518D679B8}">
      <dsp:nvSpPr>
        <dsp:cNvPr id="0" name=""/>
        <dsp:cNvSpPr/>
      </dsp:nvSpPr>
      <dsp:spPr>
        <a:xfrm>
          <a:off x="6062" y="539847"/>
          <a:ext cx="2282311" cy="1369387"/>
        </a:xfrm>
        <a:prstGeom prst="rect">
          <a:avLst/>
        </a:prstGeom>
        <a:solidFill>
          <a:schemeClr val="accent1">
            <a:hueOff val="0"/>
            <a:satOff val="0"/>
            <a:lumOff val="0"/>
            <a:alphaOff val="0"/>
          </a:schemeClr>
        </a:solidFill>
        <a:ln w="38100" cap="flat" cmpd="sng" algn="ctr">
          <a:solidFill>
            <a:schemeClr val="accent1"/>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Request Change</a:t>
          </a:r>
        </a:p>
      </dsp:txBody>
      <dsp:txXfrm>
        <a:off x="6062" y="539847"/>
        <a:ext cx="2282311" cy="1369387"/>
      </dsp:txXfrm>
    </dsp:sp>
    <dsp:sp modelId="{8572B72C-1B91-4D69-803F-428B69EC20D3}">
      <dsp:nvSpPr>
        <dsp:cNvPr id="0" name=""/>
        <dsp:cNvSpPr/>
      </dsp:nvSpPr>
      <dsp:spPr>
        <a:xfrm>
          <a:off x="5093818" y="1178820"/>
          <a:ext cx="494331" cy="91440"/>
        </a:xfrm>
        <a:custGeom>
          <a:avLst/>
          <a:gdLst/>
          <a:ahLst/>
          <a:cxnLst/>
          <a:rect l="0" t="0" r="0" b="0"/>
          <a:pathLst>
            <a:path>
              <a:moveTo>
                <a:pt x="0" y="45720"/>
              </a:moveTo>
              <a:lnTo>
                <a:pt x="494331"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27860" y="1221915"/>
        <a:ext cx="26246" cy="5249"/>
      </dsp:txXfrm>
    </dsp:sp>
    <dsp:sp modelId="{F8B7F423-F9FA-4045-8A57-5F7D3AA1AFB8}">
      <dsp:nvSpPr>
        <dsp:cNvPr id="0" name=""/>
        <dsp:cNvSpPr/>
      </dsp:nvSpPr>
      <dsp:spPr>
        <a:xfrm>
          <a:off x="2813306" y="539847"/>
          <a:ext cx="2282311" cy="1369387"/>
        </a:xfrm>
        <a:prstGeom prst="rect">
          <a:avLst/>
        </a:prstGeom>
        <a:solidFill>
          <a:schemeClr val="accent1">
            <a:hueOff val="0"/>
            <a:satOff val="0"/>
            <a:lumOff val="0"/>
            <a:alphaOff val="0"/>
          </a:schemeClr>
        </a:solidFill>
        <a:ln w="38100" cap="flat" cmpd="sng" algn="ctr">
          <a:solidFill>
            <a:schemeClr val="accent1"/>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Plant Health Process</a:t>
          </a:r>
        </a:p>
      </dsp:txBody>
      <dsp:txXfrm>
        <a:off x="2813306" y="539847"/>
        <a:ext cx="2282311" cy="1369387"/>
      </dsp:txXfrm>
    </dsp:sp>
    <dsp:sp modelId="{59BE54B3-F9EA-4720-BF73-C622729601A5}">
      <dsp:nvSpPr>
        <dsp:cNvPr id="0" name=""/>
        <dsp:cNvSpPr/>
      </dsp:nvSpPr>
      <dsp:spPr>
        <a:xfrm>
          <a:off x="1147218" y="1907434"/>
          <a:ext cx="5614487" cy="494331"/>
        </a:xfrm>
        <a:custGeom>
          <a:avLst/>
          <a:gdLst/>
          <a:ahLst/>
          <a:cxnLst/>
          <a:rect l="0" t="0" r="0" b="0"/>
          <a:pathLst>
            <a:path>
              <a:moveTo>
                <a:pt x="5614487" y="0"/>
              </a:moveTo>
              <a:lnTo>
                <a:pt x="5614487" y="264265"/>
              </a:lnTo>
              <a:lnTo>
                <a:pt x="0" y="264265"/>
              </a:lnTo>
              <a:lnTo>
                <a:pt x="0" y="494331"/>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13488" y="2151975"/>
        <a:ext cx="281948" cy="5249"/>
      </dsp:txXfrm>
    </dsp:sp>
    <dsp:sp modelId="{EA13ED7A-7567-4235-A82A-B89D50C58A94}">
      <dsp:nvSpPr>
        <dsp:cNvPr id="0" name=""/>
        <dsp:cNvSpPr/>
      </dsp:nvSpPr>
      <dsp:spPr>
        <a:xfrm>
          <a:off x="5620550" y="539847"/>
          <a:ext cx="2282311" cy="1369387"/>
        </a:xfrm>
        <a:prstGeom prst="rect">
          <a:avLst/>
        </a:prstGeom>
        <a:solidFill>
          <a:schemeClr val="accent1">
            <a:hueOff val="0"/>
            <a:satOff val="0"/>
            <a:lumOff val="0"/>
            <a:alphaOff val="0"/>
          </a:schemeClr>
        </a:solidFill>
        <a:ln w="381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Determine Change Type</a:t>
          </a:r>
        </a:p>
      </dsp:txBody>
      <dsp:txXfrm>
        <a:off x="5620550" y="539847"/>
        <a:ext cx="2282311" cy="1369387"/>
      </dsp:txXfrm>
    </dsp:sp>
    <dsp:sp modelId="{1AD1CA31-616D-4F1C-8B6F-699FF47609D5}">
      <dsp:nvSpPr>
        <dsp:cNvPr id="0" name=""/>
        <dsp:cNvSpPr/>
      </dsp:nvSpPr>
      <dsp:spPr>
        <a:xfrm>
          <a:off x="2286574" y="3073139"/>
          <a:ext cx="494331" cy="91440"/>
        </a:xfrm>
        <a:custGeom>
          <a:avLst/>
          <a:gdLst/>
          <a:ahLst/>
          <a:cxnLst/>
          <a:rect l="0" t="0" r="0" b="0"/>
          <a:pathLst>
            <a:path>
              <a:moveTo>
                <a:pt x="0" y="45720"/>
              </a:moveTo>
              <a:lnTo>
                <a:pt x="494331"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20617" y="3116234"/>
        <a:ext cx="26246" cy="5249"/>
      </dsp:txXfrm>
    </dsp:sp>
    <dsp:sp modelId="{D25D9581-7FE9-43D3-A8B6-977043E82BE8}">
      <dsp:nvSpPr>
        <dsp:cNvPr id="0" name=""/>
        <dsp:cNvSpPr/>
      </dsp:nvSpPr>
      <dsp:spPr>
        <a:xfrm>
          <a:off x="6062" y="2434165"/>
          <a:ext cx="2282311" cy="1369387"/>
        </a:xfrm>
        <a:prstGeom prst="rect">
          <a:avLst/>
        </a:prstGeom>
        <a:solidFill>
          <a:schemeClr val="accent1">
            <a:hueOff val="0"/>
            <a:satOff val="0"/>
            <a:lumOff val="0"/>
            <a:alphaOff val="0"/>
          </a:schemeClr>
        </a:solidFill>
        <a:ln w="381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Advanced Work Authorization?</a:t>
          </a:r>
        </a:p>
      </dsp:txBody>
      <dsp:txXfrm>
        <a:off x="6062" y="2434165"/>
        <a:ext cx="2282311" cy="1369387"/>
      </dsp:txXfrm>
    </dsp:sp>
    <dsp:sp modelId="{4AC72FA2-86CC-4754-9035-491FEFF79847}">
      <dsp:nvSpPr>
        <dsp:cNvPr id="0" name=""/>
        <dsp:cNvSpPr/>
      </dsp:nvSpPr>
      <dsp:spPr>
        <a:xfrm>
          <a:off x="2813306" y="2434165"/>
          <a:ext cx="2282311" cy="1369387"/>
        </a:xfrm>
        <a:prstGeom prst="rect">
          <a:avLst/>
        </a:prstGeom>
        <a:solidFill>
          <a:schemeClr val="accent1">
            <a:hueOff val="0"/>
            <a:satOff val="0"/>
            <a:lumOff val="0"/>
            <a:alphaOff val="0"/>
          </a:schemeClr>
        </a:solidFill>
        <a:ln w="38100" cap="flat" cmpd="sng" algn="ctr">
          <a:solidFill>
            <a:schemeClr val="accent1"/>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Initial Scoping Study (if needed)</a:t>
          </a:r>
        </a:p>
      </dsp:txBody>
      <dsp:txXfrm>
        <a:off x="2813306" y="2434165"/>
        <a:ext cx="2282311" cy="13693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40DC7-9C91-48A0-B5AC-B927232A5DA3}">
      <dsp:nvSpPr>
        <dsp:cNvPr id="0" name=""/>
        <dsp:cNvSpPr/>
      </dsp:nvSpPr>
      <dsp:spPr>
        <a:xfrm>
          <a:off x="2286574" y="1178820"/>
          <a:ext cx="494331" cy="91440"/>
        </a:xfrm>
        <a:custGeom>
          <a:avLst/>
          <a:gdLst/>
          <a:ahLst/>
          <a:cxnLst/>
          <a:rect l="0" t="0" r="0" b="0"/>
          <a:pathLst>
            <a:path>
              <a:moveTo>
                <a:pt x="0" y="45720"/>
              </a:moveTo>
              <a:lnTo>
                <a:pt x="494331" y="45720"/>
              </a:lnTo>
            </a:path>
          </a:pathLst>
        </a:custGeom>
        <a:noFill/>
        <a:ln w="127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20617" y="1221915"/>
        <a:ext cx="26246" cy="5249"/>
      </dsp:txXfrm>
    </dsp:sp>
    <dsp:sp modelId="{E221477F-3845-4C4D-A23E-1CA518D679B8}">
      <dsp:nvSpPr>
        <dsp:cNvPr id="0" name=""/>
        <dsp:cNvSpPr/>
      </dsp:nvSpPr>
      <dsp:spPr>
        <a:xfrm>
          <a:off x="6062" y="539847"/>
          <a:ext cx="2282311" cy="1369387"/>
        </a:xfrm>
        <a:prstGeom prst="rect">
          <a:avLst/>
        </a:prstGeom>
        <a:solidFill>
          <a:schemeClr val="accent2">
            <a:hueOff val="0"/>
            <a:satOff val="0"/>
            <a:lumOff val="0"/>
            <a:alphaOff val="0"/>
          </a:schemeClr>
        </a:solidFill>
        <a:ln w="381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marL="0" lvl="0" indent="0" algn="l" defTabSz="755650">
            <a:lnSpc>
              <a:spcPct val="90000"/>
            </a:lnSpc>
            <a:spcBef>
              <a:spcPct val="0"/>
            </a:spcBef>
            <a:spcAft>
              <a:spcPct val="35000"/>
            </a:spcAft>
            <a:buNone/>
          </a:pPr>
          <a:r>
            <a:rPr lang="en-US" sz="1700" kern="1200" dirty="0"/>
            <a:t>Implement at Multiple Sites?</a:t>
          </a:r>
        </a:p>
        <a:p>
          <a:pPr marL="114300" lvl="1" indent="-114300" algn="l" defTabSz="577850">
            <a:lnSpc>
              <a:spcPct val="90000"/>
            </a:lnSpc>
            <a:spcBef>
              <a:spcPct val="0"/>
            </a:spcBef>
            <a:spcAft>
              <a:spcPct val="15000"/>
            </a:spcAft>
            <a:buChar char="•"/>
          </a:pPr>
          <a:r>
            <a:rPr lang="en-US" sz="1300" kern="1200" dirty="0"/>
            <a:t>Yes – Common Design</a:t>
          </a:r>
        </a:p>
        <a:p>
          <a:pPr marL="114300" lvl="1" indent="-114300" algn="l" defTabSz="577850">
            <a:lnSpc>
              <a:spcPct val="90000"/>
            </a:lnSpc>
            <a:spcBef>
              <a:spcPct val="0"/>
            </a:spcBef>
            <a:spcAft>
              <a:spcPct val="15000"/>
            </a:spcAft>
            <a:buChar char="•"/>
          </a:pPr>
          <a:r>
            <a:rPr lang="en-US" sz="1300" kern="1200" dirty="0"/>
            <a:t>No – Normal Change Type Form</a:t>
          </a:r>
        </a:p>
      </dsp:txBody>
      <dsp:txXfrm>
        <a:off x="6062" y="539847"/>
        <a:ext cx="2282311" cy="1369387"/>
      </dsp:txXfrm>
    </dsp:sp>
    <dsp:sp modelId="{C2E0D484-61F8-4570-A990-848E5B67EA8B}">
      <dsp:nvSpPr>
        <dsp:cNvPr id="0" name=""/>
        <dsp:cNvSpPr/>
      </dsp:nvSpPr>
      <dsp:spPr>
        <a:xfrm>
          <a:off x="5093818" y="1178820"/>
          <a:ext cx="494331" cy="91440"/>
        </a:xfrm>
        <a:custGeom>
          <a:avLst/>
          <a:gdLst/>
          <a:ahLst/>
          <a:cxnLst/>
          <a:rect l="0" t="0" r="0" b="0"/>
          <a:pathLst>
            <a:path>
              <a:moveTo>
                <a:pt x="0" y="45720"/>
              </a:moveTo>
              <a:lnTo>
                <a:pt x="494331" y="45720"/>
              </a:lnTo>
            </a:path>
          </a:pathLst>
        </a:custGeom>
        <a:noFill/>
        <a:ln w="127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27860" y="1221915"/>
        <a:ext cx="26246" cy="5249"/>
      </dsp:txXfrm>
    </dsp:sp>
    <dsp:sp modelId="{C94483D6-172F-4ACD-A2C1-4AEF1184084E}">
      <dsp:nvSpPr>
        <dsp:cNvPr id="0" name=""/>
        <dsp:cNvSpPr/>
      </dsp:nvSpPr>
      <dsp:spPr>
        <a:xfrm>
          <a:off x="2813306" y="539847"/>
          <a:ext cx="2282311" cy="1369387"/>
        </a:xfrm>
        <a:prstGeom prst="rect">
          <a:avLst/>
        </a:prstGeom>
        <a:solidFill>
          <a:schemeClr val="accent2">
            <a:hueOff val="0"/>
            <a:satOff val="0"/>
            <a:lumOff val="0"/>
            <a:alphaOff val="0"/>
          </a:schemeClr>
        </a:solidFill>
        <a:ln w="381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Kickoff and Team Formation</a:t>
          </a:r>
        </a:p>
      </dsp:txBody>
      <dsp:txXfrm>
        <a:off x="2813306" y="539847"/>
        <a:ext cx="2282311" cy="1369387"/>
      </dsp:txXfrm>
    </dsp:sp>
    <dsp:sp modelId="{59BE54B3-F9EA-4720-BF73-C622729601A5}">
      <dsp:nvSpPr>
        <dsp:cNvPr id="0" name=""/>
        <dsp:cNvSpPr/>
      </dsp:nvSpPr>
      <dsp:spPr>
        <a:xfrm>
          <a:off x="1147218" y="1907434"/>
          <a:ext cx="5614487" cy="494331"/>
        </a:xfrm>
        <a:custGeom>
          <a:avLst/>
          <a:gdLst/>
          <a:ahLst/>
          <a:cxnLst/>
          <a:rect l="0" t="0" r="0" b="0"/>
          <a:pathLst>
            <a:path>
              <a:moveTo>
                <a:pt x="5614487" y="0"/>
              </a:moveTo>
              <a:lnTo>
                <a:pt x="5614487" y="264265"/>
              </a:lnTo>
              <a:lnTo>
                <a:pt x="0" y="264265"/>
              </a:lnTo>
              <a:lnTo>
                <a:pt x="0" y="494331"/>
              </a:lnTo>
            </a:path>
          </a:pathLst>
        </a:custGeom>
        <a:noFill/>
        <a:ln w="127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13488" y="2151975"/>
        <a:ext cx="281948" cy="5249"/>
      </dsp:txXfrm>
    </dsp:sp>
    <dsp:sp modelId="{EA13ED7A-7567-4235-A82A-B89D50C58A94}">
      <dsp:nvSpPr>
        <dsp:cNvPr id="0" name=""/>
        <dsp:cNvSpPr/>
      </dsp:nvSpPr>
      <dsp:spPr>
        <a:xfrm>
          <a:off x="5620550" y="539847"/>
          <a:ext cx="2282311" cy="1369387"/>
        </a:xfrm>
        <a:prstGeom prst="rect">
          <a:avLst/>
        </a:prstGeom>
        <a:solidFill>
          <a:schemeClr val="accent2">
            <a:hueOff val="0"/>
            <a:satOff val="0"/>
            <a:lumOff val="0"/>
            <a:alphaOff val="0"/>
          </a:schemeClr>
        </a:solidFill>
        <a:ln w="381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Develop Bounding Design Inputs</a:t>
          </a:r>
        </a:p>
      </dsp:txBody>
      <dsp:txXfrm>
        <a:off x="5620550" y="539847"/>
        <a:ext cx="2282311" cy="1369387"/>
      </dsp:txXfrm>
    </dsp:sp>
    <dsp:sp modelId="{1AD1CA31-616D-4F1C-8B6F-699FF47609D5}">
      <dsp:nvSpPr>
        <dsp:cNvPr id="0" name=""/>
        <dsp:cNvSpPr/>
      </dsp:nvSpPr>
      <dsp:spPr>
        <a:xfrm>
          <a:off x="2286574" y="3073139"/>
          <a:ext cx="494331" cy="91440"/>
        </a:xfrm>
        <a:custGeom>
          <a:avLst/>
          <a:gdLst/>
          <a:ahLst/>
          <a:cxnLst/>
          <a:rect l="0" t="0" r="0" b="0"/>
          <a:pathLst>
            <a:path>
              <a:moveTo>
                <a:pt x="0" y="45720"/>
              </a:moveTo>
              <a:lnTo>
                <a:pt x="494331" y="45720"/>
              </a:lnTo>
            </a:path>
          </a:pathLst>
        </a:custGeom>
        <a:noFill/>
        <a:ln w="127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20617" y="3116234"/>
        <a:ext cx="26246" cy="5249"/>
      </dsp:txXfrm>
    </dsp:sp>
    <dsp:sp modelId="{D25D9581-7FE9-43D3-A8B6-977043E82BE8}">
      <dsp:nvSpPr>
        <dsp:cNvPr id="0" name=""/>
        <dsp:cNvSpPr/>
      </dsp:nvSpPr>
      <dsp:spPr>
        <a:xfrm>
          <a:off x="6062" y="2434165"/>
          <a:ext cx="2282311" cy="1369387"/>
        </a:xfrm>
        <a:prstGeom prst="rect">
          <a:avLst/>
        </a:prstGeom>
        <a:solidFill>
          <a:schemeClr val="accent2">
            <a:hueOff val="0"/>
            <a:satOff val="0"/>
            <a:lumOff val="0"/>
            <a:alphaOff val="0"/>
          </a:schemeClr>
        </a:solidFill>
        <a:ln w="381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Conceptual Impact Review Meeting</a:t>
          </a:r>
        </a:p>
      </dsp:txBody>
      <dsp:txXfrm>
        <a:off x="6062" y="2434165"/>
        <a:ext cx="2282311" cy="1369387"/>
      </dsp:txXfrm>
    </dsp:sp>
    <dsp:sp modelId="{B9D7C65C-DF6C-4E93-A139-0E36BE39D8CA}">
      <dsp:nvSpPr>
        <dsp:cNvPr id="0" name=""/>
        <dsp:cNvSpPr/>
      </dsp:nvSpPr>
      <dsp:spPr>
        <a:xfrm>
          <a:off x="5093818" y="3073139"/>
          <a:ext cx="494331" cy="91440"/>
        </a:xfrm>
        <a:custGeom>
          <a:avLst/>
          <a:gdLst/>
          <a:ahLst/>
          <a:cxnLst/>
          <a:rect l="0" t="0" r="0" b="0"/>
          <a:pathLst>
            <a:path>
              <a:moveTo>
                <a:pt x="0" y="45720"/>
              </a:moveTo>
              <a:lnTo>
                <a:pt x="494331" y="45720"/>
              </a:lnTo>
            </a:path>
          </a:pathLst>
        </a:custGeom>
        <a:noFill/>
        <a:ln w="127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27860" y="3116234"/>
        <a:ext cx="26246" cy="5249"/>
      </dsp:txXfrm>
    </dsp:sp>
    <dsp:sp modelId="{4AC72FA2-86CC-4754-9035-491FEFF79847}">
      <dsp:nvSpPr>
        <dsp:cNvPr id="0" name=""/>
        <dsp:cNvSpPr/>
      </dsp:nvSpPr>
      <dsp:spPr>
        <a:xfrm>
          <a:off x="2813306" y="2434165"/>
          <a:ext cx="2282311" cy="1369387"/>
        </a:xfrm>
        <a:prstGeom prst="rect">
          <a:avLst/>
        </a:prstGeom>
        <a:solidFill>
          <a:schemeClr val="accent2">
            <a:hueOff val="0"/>
            <a:satOff val="0"/>
            <a:lumOff val="0"/>
            <a:alphaOff val="0"/>
          </a:schemeClr>
        </a:solidFill>
        <a:ln w="381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Reviews</a:t>
          </a:r>
        </a:p>
      </dsp:txBody>
      <dsp:txXfrm>
        <a:off x="2813306" y="2434165"/>
        <a:ext cx="2282311" cy="1369387"/>
      </dsp:txXfrm>
    </dsp:sp>
    <dsp:sp modelId="{C7A1691C-32B6-49B7-9A87-ABF801D1D8BC}">
      <dsp:nvSpPr>
        <dsp:cNvPr id="0" name=""/>
        <dsp:cNvSpPr/>
      </dsp:nvSpPr>
      <dsp:spPr>
        <a:xfrm>
          <a:off x="5620550" y="2434165"/>
          <a:ext cx="2282311" cy="1369387"/>
        </a:xfrm>
        <a:prstGeom prst="rect">
          <a:avLst/>
        </a:prstGeom>
        <a:solidFill>
          <a:schemeClr val="accent2">
            <a:hueOff val="0"/>
            <a:satOff val="0"/>
            <a:lumOff val="0"/>
            <a:alphaOff val="0"/>
          </a:schemeClr>
        </a:solidFill>
        <a:ln w="381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Complete Conceptual Design</a:t>
          </a:r>
        </a:p>
      </dsp:txBody>
      <dsp:txXfrm>
        <a:off x="5620550" y="2434165"/>
        <a:ext cx="2282311" cy="13693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40DC7-9C91-48A0-B5AC-B927232A5DA3}">
      <dsp:nvSpPr>
        <dsp:cNvPr id="0" name=""/>
        <dsp:cNvSpPr/>
      </dsp:nvSpPr>
      <dsp:spPr>
        <a:xfrm>
          <a:off x="2286574" y="1178820"/>
          <a:ext cx="494331" cy="91440"/>
        </a:xfrm>
        <a:custGeom>
          <a:avLst/>
          <a:gdLst/>
          <a:ahLst/>
          <a:cxnLst/>
          <a:rect l="0" t="0" r="0" b="0"/>
          <a:pathLst>
            <a:path>
              <a:moveTo>
                <a:pt x="0" y="45720"/>
              </a:moveTo>
              <a:lnTo>
                <a:pt x="494331" y="45720"/>
              </a:lnTo>
            </a:path>
          </a:pathLst>
        </a:custGeom>
        <a:noFill/>
        <a:ln w="1270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20617" y="1221915"/>
        <a:ext cx="26246" cy="5249"/>
      </dsp:txXfrm>
    </dsp:sp>
    <dsp:sp modelId="{E221477F-3845-4C4D-A23E-1CA518D679B8}">
      <dsp:nvSpPr>
        <dsp:cNvPr id="0" name=""/>
        <dsp:cNvSpPr/>
      </dsp:nvSpPr>
      <dsp:spPr>
        <a:xfrm>
          <a:off x="6062" y="539847"/>
          <a:ext cx="2282311" cy="1369387"/>
        </a:xfrm>
        <a:prstGeom prst="rect">
          <a:avLst/>
        </a:prstGeom>
        <a:solidFill>
          <a:schemeClr val="accent5">
            <a:hueOff val="0"/>
            <a:satOff val="0"/>
            <a:lumOff val="0"/>
            <a:alphaOff val="0"/>
          </a:schemeClr>
        </a:solidFill>
        <a:ln w="381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Develop Detailed Design Package - as Determined by Change Type</a:t>
          </a:r>
        </a:p>
      </dsp:txBody>
      <dsp:txXfrm>
        <a:off x="6062" y="539847"/>
        <a:ext cx="2282311" cy="1369387"/>
      </dsp:txXfrm>
    </dsp:sp>
    <dsp:sp modelId="{C2E0D484-61F8-4570-A990-848E5B67EA8B}">
      <dsp:nvSpPr>
        <dsp:cNvPr id="0" name=""/>
        <dsp:cNvSpPr/>
      </dsp:nvSpPr>
      <dsp:spPr>
        <a:xfrm>
          <a:off x="5093818" y="1178820"/>
          <a:ext cx="494331" cy="91440"/>
        </a:xfrm>
        <a:custGeom>
          <a:avLst/>
          <a:gdLst/>
          <a:ahLst/>
          <a:cxnLst/>
          <a:rect l="0" t="0" r="0" b="0"/>
          <a:pathLst>
            <a:path>
              <a:moveTo>
                <a:pt x="0" y="45720"/>
              </a:moveTo>
              <a:lnTo>
                <a:pt x="494331" y="45720"/>
              </a:lnTo>
            </a:path>
          </a:pathLst>
        </a:custGeom>
        <a:noFill/>
        <a:ln w="1270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27860" y="1221915"/>
        <a:ext cx="26246" cy="5249"/>
      </dsp:txXfrm>
    </dsp:sp>
    <dsp:sp modelId="{C94483D6-172F-4ACD-A2C1-4AEF1184084E}">
      <dsp:nvSpPr>
        <dsp:cNvPr id="0" name=""/>
        <dsp:cNvSpPr/>
      </dsp:nvSpPr>
      <dsp:spPr>
        <a:xfrm>
          <a:off x="2813306" y="539847"/>
          <a:ext cx="2282311" cy="1369387"/>
        </a:xfrm>
        <a:prstGeom prst="rect">
          <a:avLst/>
        </a:prstGeom>
        <a:solidFill>
          <a:schemeClr val="accent5">
            <a:hueOff val="0"/>
            <a:satOff val="0"/>
            <a:lumOff val="0"/>
            <a:alphaOff val="0"/>
          </a:schemeClr>
        </a:solidFill>
        <a:ln w="381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Document Special Implementation Instructions</a:t>
          </a:r>
        </a:p>
      </dsp:txBody>
      <dsp:txXfrm>
        <a:off x="2813306" y="539847"/>
        <a:ext cx="2282311" cy="1369387"/>
      </dsp:txXfrm>
    </dsp:sp>
    <dsp:sp modelId="{59BE54B3-F9EA-4720-BF73-C622729601A5}">
      <dsp:nvSpPr>
        <dsp:cNvPr id="0" name=""/>
        <dsp:cNvSpPr/>
      </dsp:nvSpPr>
      <dsp:spPr>
        <a:xfrm>
          <a:off x="1147218" y="1907434"/>
          <a:ext cx="5614487" cy="494331"/>
        </a:xfrm>
        <a:custGeom>
          <a:avLst/>
          <a:gdLst/>
          <a:ahLst/>
          <a:cxnLst/>
          <a:rect l="0" t="0" r="0" b="0"/>
          <a:pathLst>
            <a:path>
              <a:moveTo>
                <a:pt x="5614487" y="0"/>
              </a:moveTo>
              <a:lnTo>
                <a:pt x="5614487" y="264265"/>
              </a:lnTo>
              <a:lnTo>
                <a:pt x="0" y="264265"/>
              </a:lnTo>
              <a:lnTo>
                <a:pt x="0" y="494331"/>
              </a:lnTo>
            </a:path>
          </a:pathLst>
        </a:custGeom>
        <a:noFill/>
        <a:ln w="1270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13488" y="2151975"/>
        <a:ext cx="281948" cy="5249"/>
      </dsp:txXfrm>
    </dsp:sp>
    <dsp:sp modelId="{EA13ED7A-7567-4235-A82A-B89D50C58A94}">
      <dsp:nvSpPr>
        <dsp:cNvPr id="0" name=""/>
        <dsp:cNvSpPr/>
      </dsp:nvSpPr>
      <dsp:spPr>
        <a:xfrm>
          <a:off x="5620550" y="539847"/>
          <a:ext cx="2282311" cy="1369387"/>
        </a:xfrm>
        <a:prstGeom prst="rect">
          <a:avLst/>
        </a:prstGeom>
        <a:solidFill>
          <a:schemeClr val="accent5">
            <a:hueOff val="0"/>
            <a:satOff val="0"/>
            <a:lumOff val="0"/>
            <a:alphaOff val="0"/>
          </a:schemeClr>
        </a:solidFill>
        <a:ln w="381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Determine Test Requirements and Acceptance Criteria (if applicable)</a:t>
          </a:r>
          <a:endParaRPr lang="en-US" sz="1800" kern="1200" dirty="0"/>
        </a:p>
      </dsp:txBody>
      <dsp:txXfrm>
        <a:off x="5620550" y="539847"/>
        <a:ext cx="2282311" cy="1369387"/>
      </dsp:txXfrm>
    </dsp:sp>
    <dsp:sp modelId="{B9D7C65C-DF6C-4E93-A139-0E36BE39D8CA}">
      <dsp:nvSpPr>
        <dsp:cNvPr id="0" name=""/>
        <dsp:cNvSpPr/>
      </dsp:nvSpPr>
      <dsp:spPr>
        <a:xfrm>
          <a:off x="2286574" y="3073139"/>
          <a:ext cx="494331" cy="91440"/>
        </a:xfrm>
        <a:custGeom>
          <a:avLst/>
          <a:gdLst/>
          <a:ahLst/>
          <a:cxnLst/>
          <a:rect l="0" t="0" r="0" b="0"/>
          <a:pathLst>
            <a:path>
              <a:moveTo>
                <a:pt x="0" y="45720"/>
              </a:moveTo>
              <a:lnTo>
                <a:pt x="494331" y="45720"/>
              </a:lnTo>
            </a:path>
          </a:pathLst>
        </a:custGeom>
        <a:noFill/>
        <a:ln w="1270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20617" y="3116234"/>
        <a:ext cx="26246" cy="5249"/>
      </dsp:txXfrm>
    </dsp:sp>
    <dsp:sp modelId="{4AC72FA2-86CC-4754-9035-491FEFF79847}">
      <dsp:nvSpPr>
        <dsp:cNvPr id="0" name=""/>
        <dsp:cNvSpPr/>
      </dsp:nvSpPr>
      <dsp:spPr>
        <a:xfrm>
          <a:off x="6062" y="2434165"/>
          <a:ext cx="2282311" cy="1369387"/>
        </a:xfrm>
        <a:prstGeom prst="rect">
          <a:avLst/>
        </a:prstGeom>
        <a:solidFill>
          <a:schemeClr val="accent5">
            <a:hueOff val="0"/>
            <a:satOff val="0"/>
            <a:lumOff val="0"/>
            <a:alphaOff val="0"/>
          </a:schemeClr>
        </a:solidFill>
        <a:ln w="381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Reviews</a:t>
          </a:r>
          <a:endParaRPr lang="en-US" sz="1800" kern="1200" dirty="0"/>
        </a:p>
      </dsp:txBody>
      <dsp:txXfrm>
        <a:off x="6062" y="2434165"/>
        <a:ext cx="2282311" cy="1369387"/>
      </dsp:txXfrm>
    </dsp:sp>
    <dsp:sp modelId="{19251175-809F-40A8-ABF4-AD23A071931C}">
      <dsp:nvSpPr>
        <dsp:cNvPr id="0" name=""/>
        <dsp:cNvSpPr/>
      </dsp:nvSpPr>
      <dsp:spPr>
        <a:xfrm>
          <a:off x="5093818" y="3073139"/>
          <a:ext cx="494331" cy="91440"/>
        </a:xfrm>
        <a:custGeom>
          <a:avLst/>
          <a:gdLst/>
          <a:ahLst/>
          <a:cxnLst/>
          <a:rect l="0" t="0" r="0" b="0"/>
          <a:pathLst>
            <a:path>
              <a:moveTo>
                <a:pt x="0" y="45720"/>
              </a:moveTo>
              <a:lnTo>
                <a:pt x="494331" y="45720"/>
              </a:lnTo>
            </a:path>
          </a:pathLst>
        </a:custGeom>
        <a:noFill/>
        <a:ln w="1270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27860" y="3116234"/>
        <a:ext cx="26246" cy="5249"/>
      </dsp:txXfrm>
    </dsp:sp>
    <dsp:sp modelId="{28377018-AF69-4F9A-A3C0-E21CEA01D13B}">
      <dsp:nvSpPr>
        <dsp:cNvPr id="0" name=""/>
        <dsp:cNvSpPr/>
      </dsp:nvSpPr>
      <dsp:spPr>
        <a:xfrm>
          <a:off x="2813306" y="2434165"/>
          <a:ext cx="2282311" cy="1369387"/>
        </a:xfrm>
        <a:prstGeom prst="rect">
          <a:avLst/>
        </a:prstGeom>
        <a:solidFill>
          <a:schemeClr val="accent5">
            <a:hueOff val="0"/>
            <a:satOff val="0"/>
            <a:lumOff val="0"/>
            <a:alphaOff val="0"/>
          </a:schemeClr>
        </a:solidFill>
        <a:ln w="381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Final Impact Review Meeting (if needed)</a:t>
          </a:r>
        </a:p>
      </dsp:txBody>
      <dsp:txXfrm>
        <a:off x="2813306" y="2434165"/>
        <a:ext cx="2282311" cy="1369387"/>
      </dsp:txXfrm>
    </dsp:sp>
    <dsp:sp modelId="{C7A1691C-32B6-49B7-9A87-ABF801D1D8BC}">
      <dsp:nvSpPr>
        <dsp:cNvPr id="0" name=""/>
        <dsp:cNvSpPr/>
      </dsp:nvSpPr>
      <dsp:spPr>
        <a:xfrm>
          <a:off x="5620550" y="2434165"/>
          <a:ext cx="2282311" cy="1369387"/>
        </a:xfrm>
        <a:prstGeom prst="rect">
          <a:avLst/>
        </a:prstGeom>
        <a:solidFill>
          <a:schemeClr val="accent5">
            <a:hueOff val="0"/>
            <a:satOff val="0"/>
            <a:lumOff val="0"/>
            <a:alphaOff val="0"/>
          </a:schemeClr>
        </a:solidFill>
        <a:ln w="381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Approve / Issue Change Package</a:t>
          </a:r>
        </a:p>
      </dsp:txBody>
      <dsp:txXfrm>
        <a:off x="5620550" y="2434165"/>
        <a:ext cx="2282311" cy="13693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40DC7-9C91-48A0-B5AC-B927232A5DA3}">
      <dsp:nvSpPr>
        <dsp:cNvPr id="0" name=""/>
        <dsp:cNvSpPr/>
      </dsp:nvSpPr>
      <dsp:spPr>
        <a:xfrm>
          <a:off x="3544974" y="2125980"/>
          <a:ext cx="784776" cy="91440"/>
        </a:xfrm>
        <a:custGeom>
          <a:avLst/>
          <a:gdLst/>
          <a:ahLst/>
          <a:cxnLst/>
          <a:rect l="0" t="0" r="0" b="0"/>
          <a:pathLst>
            <a:path>
              <a:moveTo>
                <a:pt x="0" y="45720"/>
              </a:moveTo>
              <a:lnTo>
                <a:pt x="784776"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16978" y="2167623"/>
        <a:ext cx="40768" cy="8153"/>
      </dsp:txXfrm>
    </dsp:sp>
    <dsp:sp modelId="{E221477F-3845-4C4D-A23E-1CA518D679B8}">
      <dsp:nvSpPr>
        <dsp:cNvPr id="0" name=""/>
        <dsp:cNvSpPr/>
      </dsp:nvSpPr>
      <dsp:spPr>
        <a:xfrm>
          <a:off x="1660" y="1108165"/>
          <a:ext cx="3545113" cy="2127068"/>
        </a:xfrm>
        <a:prstGeom prst="rect">
          <a:avLst/>
        </a:prstGeom>
        <a:solidFill>
          <a:schemeClr val="accent1">
            <a:hueOff val="0"/>
            <a:satOff val="0"/>
            <a:lumOff val="0"/>
            <a:alphaOff val="0"/>
          </a:schemeClr>
        </a:solidFill>
        <a:ln w="38100" cap="flat" cmpd="sng" algn="ctr">
          <a:solidFill>
            <a:schemeClr val="accent1"/>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Plan Work Implementation Package</a:t>
          </a:r>
          <a:endParaRPr lang="en-US" sz="2600" kern="1200" dirty="0"/>
        </a:p>
      </dsp:txBody>
      <dsp:txXfrm>
        <a:off x="1660" y="1108165"/>
        <a:ext cx="3545113" cy="2127068"/>
      </dsp:txXfrm>
    </dsp:sp>
    <dsp:sp modelId="{C94483D6-172F-4ACD-A2C1-4AEF1184084E}">
      <dsp:nvSpPr>
        <dsp:cNvPr id="0" name=""/>
        <dsp:cNvSpPr/>
      </dsp:nvSpPr>
      <dsp:spPr>
        <a:xfrm>
          <a:off x="4362150" y="1108165"/>
          <a:ext cx="3545113" cy="2127068"/>
        </a:xfrm>
        <a:prstGeom prst="rect">
          <a:avLst/>
        </a:prstGeom>
        <a:solidFill>
          <a:schemeClr val="accent1">
            <a:hueOff val="0"/>
            <a:satOff val="0"/>
            <a:lumOff val="0"/>
            <a:alphaOff val="0"/>
          </a:schemeClr>
        </a:solidFill>
        <a:ln w="38100" cap="flat" cmpd="sng" algn="ctr">
          <a:solidFill>
            <a:schemeClr val="accent1"/>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t" anchorCtr="0">
          <a:noAutofit/>
        </a:bodyPr>
        <a:lstStyle/>
        <a:p>
          <a:pPr marL="0" lvl="0" indent="0" algn="l" defTabSz="1155700">
            <a:lnSpc>
              <a:spcPct val="90000"/>
            </a:lnSpc>
            <a:spcBef>
              <a:spcPct val="0"/>
            </a:spcBef>
            <a:spcAft>
              <a:spcPct val="35000"/>
            </a:spcAft>
            <a:buNone/>
          </a:pPr>
          <a:r>
            <a:rPr lang="en-US" sz="2600" kern="1200"/>
            <a:t>Schedule Work Orders</a:t>
          </a:r>
          <a:endParaRPr lang="en-US" sz="2600" kern="1200" dirty="0"/>
        </a:p>
        <a:p>
          <a:pPr marL="228600" lvl="1" indent="-228600" algn="l" defTabSz="889000">
            <a:lnSpc>
              <a:spcPct val="90000"/>
            </a:lnSpc>
            <a:spcBef>
              <a:spcPct val="0"/>
            </a:spcBef>
            <a:spcAft>
              <a:spcPct val="15000"/>
            </a:spcAft>
            <a:buChar char="•"/>
          </a:pPr>
          <a:r>
            <a:rPr lang="en-US" sz="2000" kern="1200" dirty="0"/>
            <a:t>Installation</a:t>
          </a:r>
        </a:p>
        <a:p>
          <a:pPr marL="228600" lvl="1" indent="-228600" algn="l" defTabSz="889000">
            <a:lnSpc>
              <a:spcPct val="90000"/>
            </a:lnSpc>
            <a:spcBef>
              <a:spcPct val="0"/>
            </a:spcBef>
            <a:spcAft>
              <a:spcPct val="15000"/>
            </a:spcAft>
            <a:buChar char="•"/>
          </a:pPr>
          <a:r>
            <a:rPr lang="en-US" sz="2000" kern="1200"/>
            <a:t>Testing</a:t>
          </a:r>
          <a:endParaRPr lang="en-US" sz="2000" kern="1200" dirty="0"/>
        </a:p>
        <a:p>
          <a:pPr marL="228600" lvl="1" indent="-228600" algn="l" defTabSz="889000">
            <a:lnSpc>
              <a:spcPct val="90000"/>
            </a:lnSpc>
            <a:spcBef>
              <a:spcPct val="0"/>
            </a:spcBef>
            <a:spcAft>
              <a:spcPct val="15000"/>
            </a:spcAft>
            <a:buChar char="•"/>
          </a:pPr>
          <a:r>
            <a:rPr lang="en-US" sz="2000" kern="1200"/>
            <a:t>Removal (If Temporary)</a:t>
          </a:r>
          <a:endParaRPr lang="en-US" sz="2000" kern="1200" dirty="0"/>
        </a:p>
      </dsp:txBody>
      <dsp:txXfrm>
        <a:off x="4362150" y="1108165"/>
        <a:ext cx="3545113" cy="21270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40DC7-9C91-48A0-B5AC-B927232A5DA3}">
      <dsp:nvSpPr>
        <dsp:cNvPr id="0" name=""/>
        <dsp:cNvSpPr/>
      </dsp:nvSpPr>
      <dsp:spPr>
        <a:xfrm>
          <a:off x="2286574" y="1178820"/>
          <a:ext cx="494331" cy="91440"/>
        </a:xfrm>
        <a:custGeom>
          <a:avLst/>
          <a:gdLst/>
          <a:ahLst/>
          <a:cxnLst/>
          <a:rect l="0" t="0" r="0" b="0"/>
          <a:pathLst>
            <a:path>
              <a:moveTo>
                <a:pt x="0" y="45720"/>
              </a:moveTo>
              <a:lnTo>
                <a:pt x="494331" y="45720"/>
              </a:lnTo>
            </a:path>
          </a:pathLst>
        </a:custGeom>
        <a:noFill/>
        <a:ln w="127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20617" y="1221915"/>
        <a:ext cx="26246" cy="5249"/>
      </dsp:txXfrm>
    </dsp:sp>
    <dsp:sp modelId="{E221477F-3845-4C4D-A23E-1CA518D679B8}">
      <dsp:nvSpPr>
        <dsp:cNvPr id="0" name=""/>
        <dsp:cNvSpPr/>
      </dsp:nvSpPr>
      <dsp:spPr>
        <a:xfrm>
          <a:off x="6062" y="539847"/>
          <a:ext cx="2282311" cy="1369387"/>
        </a:xfrm>
        <a:prstGeom prst="rect">
          <a:avLst/>
        </a:prstGeom>
        <a:solidFill>
          <a:schemeClr val="accent2">
            <a:hueOff val="0"/>
            <a:satOff val="0"/>
            <a:lumOff val="0"/>
            <a:alphaOff val="0"/>
          </a:schemeClr>
        </a:solidFill>
        <a:ln w="38100" cap="flat" cmpd="sng" algn="ctr">
          <a:solidFill>
            <a:schemeClr val="accent1"/>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Implement Change</a:t>
          </a:r>
        </a:p>
      </dsp:txBody>
      <dsp:txXfrm>
        <a:off x="6062" y="539847"/>
        <a:ext cx="2282311" cy="1369387"/>
      </dsp:txXfrm>
    </dsp:sp>
    <dsp:sp modelId="{9B12E9A9-3C3E-4430-A4D3-40706C892B11}">
      <dsp:nvSpPr>
        <dsp:cNvPr id="0" name=""/>
        <dsp:cNvSpPr/>
      </dsp:nvSpPr>
      <dsp:spPr>
        <a:xfrm>
          <a:off x="5093818" y="1178820"/>
          <a:ext cx="494331" cy="91440"/>
        </a:xfrm>
        <a:custGeom>
          <a:avLst/>
          <a:gdLst/>
          <a:ahLst/>
          <a:cxnLst/>
          <a:rect l="0" t="0" r="0" b="0"/>
          <a:pathLst>
            <a:path>
              <a:moveTo>
                <a:pt x="0" y="45720"/>
              </a:moveTo>
              <a:lnTo>
                <a:pt x="494331" y="45720"/>
              </a:lnTo>
            </a:path>
          </a:pathLst>
        </a:custGeom>
        <a:noFill/>
        <a:ln w="127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27860" y="1221915"/>
        <a:ext cx="26246" cy="5249"/>
      </dsp:txXfrm>
    </dsp:sp>
    <dsp:sp modelId="{B117D7CC-5746-41F9-8447-8C3D10C3455C}">
      <dsp:nvSpPr>
        <dsp:cNvPr id="0" name=""/>
        <dsp:cNvSpPr/>
      </dsp:nvSpPr>
      <dsp:spPr>
        <a:xfrm>
          <a:off x="2813306" y="539847"/>
          <a:ext cx="2282311" cy="1369387"/>
        </a:xfrm>
        <a:prstGeom prst="rect">
          <a:avLst/>
        </a:prstGeom>
        <a:solidFill>
          <a:schemeClr val="accent2">
            <a:hueOff val="0"/>
            <a:satOff val="0"/>
            <a:lumOff val="0"/>
            <a:alphaOff val="0"/>
          </a:schemeClr>
        </a:solidFill>
        <a:ln w="381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Field Change Requests (If Needed)</a:t>
          </a:r>
        </a:p>
      </dsp:txBody>
      <dsp:txXfrm>
        <a:off x="2813306" y="539847"/>
        <a:ext cx="2282311" cy="1369387"/>
      </dsp:txXfrm>
    </dsp:sp>
    <dsp:sp modelId="{C2E0D484-61F8-4570-A990-848E5B67EA8B}">
      <dsp:nvSpPr>
        <dsp:cNvPr id="0" name=""/>
        <dsp:cNvSpPr/>
      </dsp:nvSpPr>
      <dsp:spPr>
        <a:xfrm>
          <a:off x="1147218" y="1907434"/>
          <a:ext cx="5614487" cy="494331"/>
        </a:xfrm>
        <a:custGeom>
          <a:avLst/>
          <a:gdLst/>
          <a:ahLst/>
          <a:cxnLst/>
          <a:rect l="0" t="0" r="0" b="0"/>
          <a:pathLst>
            <a:path>
              <a:moveTo>
                <a:pt x="5614487" y="0"/>
              </a:moveTo>
              <a:lnTo>
                <a:pt x="5614487" y="264265"/>
              </a:lnTo>
              <a:lnTo>
                <a:pt x="0" y="264265"/>
              </a:lnTo>
              <a:lnTo>
                <a:pt x="0" y="494331"/>
              </a:lnTo>
            </a:path>
          </a:pathLst>
        </a:custGeom>
        <a:noFill/>
        <a:ln w="127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13488" y="2151975"/>
        <a:ext cx="281948" cy="5249"/>
      </dsp:txXfrm>
    </dsp:sp>
    <dsp:sp modelId="{C94483D6-172F-4ACD-A2C1-4AEF1184084E}">
      <dsp:nvSpPr>
        <dsp:cNvPr id="0" name=""/>
        <dsp:cNvSpPr/>
      </dsp:nvSpPr>
      <dsp:spPr>
        <a:xfrm>
          <a:off x="5620550" y="539847"/>
          <a:ext cx="2282311" cy="1369387"/>
        </a:xfrm>
        <a:prstGeom prst="rect">
          <a:avLst/>
        </a:prstGeom>
        <a:solidFill>
          <a:schemeClr val="accent2">
            <a:hueOff val="0"/>
            <a:satOff val="0"/>
            <a:lumOff val="0"/>
            <a:alphaOff val="0"/>
          </a:schemeClr>
        </a:solidFill>
        <a:ln w="38100" cap="flat" cmpd="sng" algn="ctr">
          <a:solidFill>
            <a:schemeClr val="accent1"/>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Perform Tests</a:t>
          </a:r>
        </a:p>
      </dsp:txBody>
      <dsp:txXfrm>
        <a:off x="5620550" y="539847"/>
        <a:ext cx="2282311" cy="1369387"/>
      </dsp:txXfrm>
    </dsp:sp>
    <dsp:sp modelId="{59BE54B3-F9EA-4720-BF73-C622729601A5}">
      <dsp:nvSpPr>
        <dsp:cNvPr id="0" name=""/>
        <dsp:cNvSpPr/>
      </dsp:nvSpPr>
      <dsp:spPr>
        <a:xfrm>
          <a:off x="2286574" y="3073139"/>
          <a:ext cx="494331" cy="91440"/>
        </a:xfrm>
        <a:custGeom>
          <a:avLst/>
          <a:gdLst/>
          <a:ahLst/>
          <a:cxnLst/>
          <a:rect l="0" t="0" r="0" b="0"/>
          <a:pathLst>
            <a:path>
              <a:moveTo>
                <a:pt x="0" y="45720"/>
              </a:moveTo>
              <a:lnTo>
                <a:pt x="494331" y="45720"/>
              </a:lnTo>
            </a:path>
          </a:pathLst>
        </a:custGeom>
        <a:noFill/>
        <a:ln w="127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20617" y="3116234"/>
        <a:ext cx="26246" cy="5249"/>
      </dsp:txXfrm>
    </dsp:sp>
    <dsp:sp modelId="{EA13ED7A-7567-4235-A82A-B89D50C58A94}">
      <dsp:nvSpPr>
        <dsp:cNvPr id="0" name=""/>
        <dsp:cNvSpPr/>
      </dsp:nvSpPr>
      <dsp:spPr>
        <a:xfrm>
          <a:off x="6062" y="2434165"/>
          <a:ext cx="2282311" cy="1369387"/>
        </a:xfrm>
        <a:prstGeom prst="rect">
          <a:avLst/>
        </a:prstGeom>
        <a:solidFill>
          <a:schemeClr val="accent2">
            <a:hueOff val="0"/>
            <a:satOff val="0"/>
            <a:lumOff val="0"/>
            <a:alphaOff val="0"/>
          </a:schemeClr>
        </a:solidFill>
        <a:ln w="38100" cap="flat" cmpd="sng" algn="ctr">
          <a:solidFill>
            <a:schemeClr val="accent1"/>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Turnover to Operations/Return to Service</a:t>
          </a:r>
        </a:p>
      </dsp:txBody>
      <dsp:txXfrm>
        <a:off x="6062" y="2434165"/>
        <a:ext cx="2282311" cy="1369387"/>
      </dsp:txXfrm>
    </dsp:sp>
    <dsp:sp modelId="{B9D7C65C-DF6C-4E93-A139-0E36BE39D8CA}">
      <dsp:nvSpPr>
        <dsp:cNvPr id="0" name=""/>
        <dsp:cNvSpPr/>
      </dsp:nvSpPr>
      <dsp:spPr>
        <a:xfrm>
          <a:off x="5093818" y="3073139"/>
          <a:ext cx="494331" cy="91440"/>
        </a:xfrm>
        <a:custGeom>
          <a:avLst/>
          <a:gdLst/>
          <a:ahLst/>
          <a:cxnLst/>
          <a:rect l="0" t="0" r="0" b="0"/>
          <a:pathLst>
            <a:path>
              <a:moveTo>
                <a:pt x="0" y="45720"/>
              </a:moveTo>
              <a:lnTo>
                <a:pt x="494331" y="45720"/>
              </a:lnTo>
            </a:path>
          </a:pathLst>
        </a:custGeom>
        <a:noFill/>
        <a:ln w="127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27860" y="3116234"/>
        <a:ext cx="26246" cy="5249"/>
      </dsp:txXfrm>
    </dsp:sp>
    <dsp:sp modelId="{4AC72FA2-86CC-4754-9035-491FEFF79847}">
      <dsp:nvSpPr>
        <dsp:cNvPr id="0" name=""/>
        <dsp:cNvSpPr/>
      </dsp:nvSpPr>
      <dsp:spPr>
        <a:xfrm>
          <a:off x="2813306" y="2434165"/>
          <a:ext cx="2282311" cy="1369387"/>
        </a:xfrm>
        <a:prstGeom prst="rect">
          <a:avLst/>
        </a:prstGeom>
        <a:solidFill>
          <a:schemeClr val="accent2">
            <a:hueOff val="0"/>
            <a:satOff val="0"/>
            <a:lumOff val="0"/>
            <a:alphaOff val="0"/>
          </a:schemeClr>
        </a:solidFill>
        <a:ln w="38100" cap="flat" cmpd="sng" algn="ctr">
          <a:solidFill>
            <a:schemeClr val="accent1"/>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Removal of Temp Change (If Applicable)</a:t>
          </a:r>
        </a:p>
      </dsp:txBody>
      <dsp:txXfrm>
        <a:off x="2813306" y="2434165"/>
        <a:ext cx="2282311" cy="1369387"/>
      </dsp:txXfrm>
    </dsp:sp>
    <dsp:sp modelId="{28377018-AF69-4F9A-A3C0-E21CEA01D13B}">
      <dsp:nvSpPr>
        <dsp:cNvPr id="0" name=""/>
        <dsp:cNvSpPr/>
      </dsp:nvSpPr>
      <dsp:spPr>
        <a:xfrm>
          <a:off x="5620550" y="2434165"/>
          <a:ext cx="2282311" cy="1369387"/>
        </a:xfrm>
        <a:prstGeom prst="rect">
          <a:avLst/>
        </a:prstGeom>
        <a:solidFill>
          <a:schemeClr val="accent2">
            <a:hueOff val="0"/>
            <a:satOff val="0"/>
            <a:lumOff val="0"/>
            <a:alphaOff val="0"/>
          </a:schemeClr>
        </a:solidFill>
        <a:ln w="38100" cap="flat" cmpd="sng" algn="ctr">
          <a:solidFill>
            <a:schemeClr val="accent1"/>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Turnover to Operations/Return to Service (If Applicable)</a:t>
          </a:r>
        </a:p>
      </dsp:txBody>
      <dsp:txXfrm>
        <a:off x="5620550" y="2434165"/>
        <a:ext cx="2282311" cy="13693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40DC7-9C91-48A0-B5AC-B927232A5DA3}">
      <dsp:nvSpPr>
        <dsp:cNvPr id="0" name=""/>
        <dsp:cNvSpPr/>
      </dsp:nvSpPr>
      <dsp:spPr>
        <a:xfrm>
          <a:off x="3544974" y="2125980"/>
          <a:ext cx="784776" cy="91440"/>
        </a:xfrm>
        <a:custGeom>
          <a:avLst/>
          <a:gdLst/>
          <a:ahLst/>
          <a:cxnLst/>
          <a:rect l="0" t="0" r="0" b="0"/>
          <a:pathLst>
            <a:path>
              <a:moveTo>
                <a:pt x="0" y="45720"/>
              </a:moveTo>
              <a:lnTo>
                <a:pt x="784776" y="45720"/>
              </a:lnTo>
            </a:path>
          </a:pathLst>
        </a:custGeom>
        <a:noFill/>
        <a:ln w="1270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16978" y="2167623"/>
        <a:ext cx="40768" cy="8153"/>
      </dsp:txXfrm>
    </dsp:sp>
    <dsp:sp modelId="{E221477F-3845-4C4D-A23E-1CA518D679B8}">
      <dsp:nvSpPr>
        <dsp:cNvPr id="0" name=""/>
        <dsp:cNvSpPr/>
      </dsp:nvSpPr>
      <dsp:spPr>
        <a:xfrm>
          <a:off x="1660" y="1108165"/>
          <a:ext cx="3545113" cy="2127068"/>
        </a:xfrm>
        <a:prstGeom prst="rect">
          <a:avLst/>
        </a:prstGeom>
        <a:solidFill>
          <a:schemeClr val="accent5">
            <a:hueOff val="0"/>
            <a:satOff val="0"/>
            <a:lumOff val="0"/>
            <a:alphaOff val="0"/>
          </a:schemeClr>
        </a:solidFill>
        <a:ln w="38100" cap="flat" cmpd="sng" algn="ctr">
          <a:solidFill>
            <a:schemeClr val="accent1"/>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sz="3500" kern="1200" dirty="0"/>
            <a:t>Updates to Reflect As-Built Configuration</a:t>
          </a:r>
        </a:p>
      </dsp:txBody>
      <dsp:txXfrm>
        <a:off x="1660" y="1108165"/>
        <a:ext cx="3545113" cy="2127068"/>
      </dsp:txXfrm>
    </dsp:sp>
    <dsp:sp modelId="{B117D7CC-5746-41F9-8447-8C3D10C3455C}">
      <dsp:nvSpPr>
        <dsp:cNvPr id="0" name=""/>
        <dsp:cNvSpPr/>
      </dsp:nvSpPr>
      <dsp:spPr>
        <a:xfrm>
          <a:off x="4362150" y="1108165"/>
          <a:ext cx="3545113" cy="2127068"/>
        </a:xfrm>
        <a:prstGeom prst="rect">
          <a:avLst/>
        </a:prstGeom>
        <a:solidFill>
          <a:schemeClr val="accent5">
            <a:hueOff val="0"/>
            <a:satOff val="0"/>
            <a:lumOff val="0"/>
            <a:alphaOff val="0"/>
          </a:schemeClr>
        </a:solidFill>
        <a:ln w="38100" cap="flat" cmpd="sng" algn="ctr">
          <a:solidFill>
            <a:schemeClr val="accent1"/>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sz="3500" kern="1200" dirty="0"/>
            <a:t>Closeout Engineering Change</a:t>
          </a:r>
        </a:p>
      </dsp:txBody>
      <dsp:txXfrm>
        <a:off x="4362150" y="1108165"/>
        <a:ext cx="3545113" cy="212706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307" tIns="46153" rIns="92307" bIns="4615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307" tIns="46153" rIns="92307" bIns="46153" rtlCol="0"/>
          <a:lstStyle>
            <a:lvl1pPr algn="r">
              <a:defRPr sz="1200"/>
            </a:lvl1pPr>
          </a:lstStyle>
          <a:p>
            <a:fld id="{11244AD7-ECCE-4FA7-980E-3D98D99D1234}" type="datetimeFigureOut">
              <a:rPr lang="en-US" smtClean="0"/>
              <a:pPr/>
              <a:t>6/1/2017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307" tIns="46153" rIns="92307" bIns="46153"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307" tIns="46153" rIns="92307" bIns="4615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2307" tIns="46153" rIns="92307" bIns="4615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307" tIns="46153" rIns="92307" bIns="46153" rtlCol="0" anchor="b"/>
          <a:lstStyle>
            <a:lvl1pPr algn="r">
              <a:defRPr sz="1200"/>
            </a:lvl1pPr>
          </a:lstStyle>
          <a:p>
            <a:fld id="{D940C124-4E73-44A8-8A8A-4176E5FE33DA}" type="slidenum">
              <a:rPr lang="en-US" smtClean="0"/>
              <a:pPr/>
              <a:t>‹#›</a:t>
            </a:fld>
            <a:endParaRPr lang="en-US" dirty="0"/>
          </a:p>
        </p:txBody>
      </p:sp>
    </p:spTree>
    <p:extLst>
      <p:ext uri="{BB962C8B-B14F-4D97-AF65-F5344CB8AC3E}">
        <p14:creationId xmlns:p14="http://schemas.microsoft.com/office/powerpoint/2010/main" val="374655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40C124-4E73-44A8-8A8A-4176E5FE33DA}" type="slidenum">
              <a:rPr lang="en-US" smtClean="0"/>
              <a:pPr/>
              <a:t>1</a:t>
            </a:fld>
            <a:endParaRPr lang="en-US" dirty="0"/>
          </a:p>
        </p:txBody>
      </p:sp>
    </p:spTree>
    <p:extLst>
      <p:ext uri="{BB962C8B-B14F-4D97-AF65-F5344CB8AC3E}">
        <p14:creationId xmlns:p14="http://schemas.microsoft.com/office/powerpoint/2010/main" val="1555976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136E57-D45F-4941-9EB3-809EE1B88846}" type="slidenum">
              <a:rPr lang="en-US" smtClean="0"/>
              <a:t>10</a:t>
            </a:fld>
            <a:endParaRPr lang="en-US"/>
          </a:p>
        </p:txBody>
      </p:sp>
    </p:spTree>
    <p:extLst>
      <p:ext uri="{BB962C8B-B14F-4D97-AF65-F5344CB8AC3E}">
        <p14:creationId xmlns:p14="http://schemas.microsoft.com/office/powerpoint/2010/main" val="2777608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40C124-4E73-44A8-8A8A-4176E5FE33DA}" type="slidenum">
              <a:rPr lang="en-US" smtClean="0"/>
              <a:pPr/>
              <a:t>11</a:t>
            </a:fld>
            <a:endParaRPr lang="en-US" dirty="0"/>
          </a:p>
        </p:txBody>
      </p:sp>
    </p:spTree>
    <p:extLst>
      <p:ext uri="{BB962C8B-B14F-4D97-AF65-F5344CB8AC3E}">
        <p14:creationId xmlns:p14="http://schemas.microsoft.com/office/powerpoint/2010/main" val="3944614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3136E57-D45F-4941-9EB3-809EE1B88846}" type="slidenum">
              <a:rPr lang="en-US" smtClean="0"/>
              <a:t>12</a:t>
            </a:fld>
            <a:endParaRPr lang="en-US"/>
          </a:p>
        </p:txBody>
      </p:sp>
    </p:spTree>
    <p:extLst>
      <p:ext uri="{BB962C8B-B14F-4D97-AF65-F5344CB8AC3E}">
        <p14:creationId xmlns:p14="http://schemas.microsoft.com/office/powerpoint/2010/main" val="2682480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4567BF-A811-4B2F-8DA7-8BA72F9C2774}" type="slidenum">
              <a:rPr lang="en-US" smtClean="0"/>
              <a:pPr/>
              <a:t>2</a:t>
            </a:fld>
            <a:endParaRPr lang="en-US" dirty="0"/>
          </a:p>
        </p:txBody>
      </p:sp>
    </p:spTree>
    <p:extLst>
      <p:ext uri="{BB962C8B-B14F-4D97-AF65-F5344CB8AC3E}">
        <p14:creationId xmlns:p14="http://schemas.microsoft.com/office/powerpoint/2010/main" val="1348993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Development of SDP Procedure IP-ENG-001  (Mar – June 2016)</a:t>
            </a:r>
          </a:p>
          <a:p>
            <a:r>
              <a:rPr lang="en-US" dirty="0"/>
              <a:t>Table Top Review (June 2016)</a:t>
            </a:r>
          </a:p>
          <a:p>
            <a:pPr lvl="1">
              <a:buFont typeface="Courier New" panose="02070309020205020404" pitchFamily="49" charset="0"/>
              <a:buChar char="o"/>
            </a:pPr>
            <a:r>
              <a:rPr lang="en-US" dirty="0"/>
              <a:t>Conducted with 14 subject matter experts</a:t>
            </a:r>
          </a:p>
          <a:p>
            <a:pPr lvl="2">
              <a:buFont typeface="Wingdings" panose="05000000000000000000" pitchFamily="2" charset="2"/>
              <a:buChar char="§"/>
            </a:pPr>
            <a:r>
              <a:rPr lang="en-US" dirty="0"/>
              <a:t>Pilot plant representatives</a:t>
            </a:r>
          </a:p>
          <a:p>
            <a:pPr lvl="2">
              <a:buFont typeface="Wingdings" panose="05000000000000000000" pitchFamily="2" charset="2"/>
              <a:buChar char="§"/>
            </a:pPr>
            <a:r>
              <a:rPr lang="en-US" dirty="0"/>
              <a:t>Engineering vendors</a:t>
            </a:r>
          </a:p>
          <a:p>
            <a:r>
              <a:rPr lang="en-US" dirty="0"/>
              <a:t>Pilot Process (Oct – Jan 2016)</a:t>
            </a:r>
          </a:p>
          <a:p>
            <a:pPr lvl="1">
              <a:buFont typeface="Courier New" panose="02070309020205020404" pitchFamily="49" charset="0"/>
              <a:buChar char="o"/>
            </a:pPr>
            <a:r>
              <a:rPr lang="en-US" dirty="0"/>
              <a:t>McGuire, Surry, Sequoyah, </a:t>
            </a:r>
            <a:r>
              <a:rPr lang="en-US" dirty="0" err="1"/>
              <a:t>Vogtle</a:t>
            </a:r>
            <a:endParaRPr lang="en-US" dirty="0"/>
          </a:p>
          <a:p>
            <a:pPr lvl="1">
              <a:buFont typeface="Courier New" panose="02070309020205020404" pitchFamily="49" charset="0"/>
              <a:buChar char="o"/>
            </a:pPr>
            <a:r>
              <a:rPr lang="en-US" dirty="0"/>
              <a:t>Validate procedure, training, change management plans</a:t>
            </a:r>
          </a:p>
          <a:p>
            <a:pPr lvl="1">
              <a:buFont typeface="Courier New" panose="02070309020205020404" pitchFamily="49" charset="0"/>
              <a:buChar char="o"/>
            </a:pPr>
            <a:r>
              <a:rPr lang="en-US" dirty="0"/>
              <a:t>Comments incorporated prior to Rev 0 issue</a:t>
            </a:r>
          </a:p>
          <a:p>
            <a:endParaRPr lang="en-US" dirty="0"/>
          </a:p>
        </p:txBody>
      </p:sp>
      <p:sp>
        <p:nvSpPr>
          <p:cNvPr id="4" name="Slide Number Placeholder 3"/>
          <p:cNvSpPr>
            <a:spLocks noGrp="1"/>
          </p:cNvSpPr>
          <p:nvPr>
            <p:ph type="sldNum" sz="quarter" idx="10"/>
          </p:nvPr>
        </p:nvSpPr>
        <p:spPr/>
        <p:txBody>
          <a:bodyPr/>
          <a:lstStyle/>
          <a:p>
            <a:fld id="{4F4567BF-A811-4B2F-8DA7-8BA72F9C2774}" type="slidenum">
              <a:rPr lang="en-US" smtClean="0"/>
              <a:pPr/>
              <a:t>3</a:t>
            </a:fld>
            <a:endParaRPr lang="en-US" dirty="0"/>
          </a:p>
        </p:txBody>
      </p:sp>
    </p:spTree>
    <p:extLst>
      <p:ext uri="{BB962C8B-B14F-4D97-AF65-F5344CB8AC3E}">
        <p14:creationId xmlns:p14="http://schemas.microsoft.com/office/powerpoint/2010/main" val="804785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4567BF-A811-4B2F-8DA7-8BA72F9C2774}" type="slidenum">
              <a:rPr lang="en-US" smtClean="0"/>
              <a:pPr/>
              <a:t>4</a:t>
            </a:fld>
            <a:endParaRPr lang="en-US" dirty="0"/>
          </a:p>
        </p:txBody>
      </p:sp>
    </p:spTree>
    <p:extLst>
      <p:ext uri="{BB962C8B-B14F-4D97-AF65-F5344CB8AC3E}">
        <p14:creationId xmlns:p14="http://schemas.microsoft.com/office/powerpoint/2010/main" val="587070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40C124-4E73-44A8-8A8A-4176E5FE33DA}" type="slidenum">
              <a:rPr lang="en-US" smtClean="0"/>
              <a:pPr/>
              <a:t>5</a:t>
            </a:fld>
            <a:endParaRPr lang="en-US" dirty="0"/>
          </a:p>
        </p:txBody>
      </p:sp>
    </p:spTree>
    <p:extLst>
      <p:ext uri="{BB962C8B-B14F-4D97-AF65-F5344CB8AC3E}">
        <p14:creationId xmlns:p14="http://schemas.microsoft.com/office/powerpoint/2010/main" val="1925015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40C124-4E73-44A8-8A8A-4176E5FE33DA}" type="slidenum">
              <a:rPr lang="en-US" smtClean="0"/>
              <a:pPr/>
              <a:t>6</a:t>
            </a:fld>
            <a:endParaRPr lang="en-US" dirty="0"/>
          </a:p>
        </p:txBody>
      </p:sp>
    </p:spTree>
    <p:extLst>
      <p:ext uri="{BB962C8B-B14F-4D97-AF65-F5344CB8AC3E}">
        <p14:creationId xmlns:p14="http://schemas.microsoft.com/office/powerpoint/2010/main" val="1822884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40C124-4E73-44A8-8A8A-4176E5FE33DA}" type="slidenum">
              <a:rPr lang="en-US" smtClean="0"/>
              <a:pPr/>
              <a:t>7</a:t>
            </a:fld>
            <a:endParaRPr lang="en-US" dirty="0"/>
          </a:p>
        </p:txBody>
      </p:sp>
    </p:spTree>
    <p:extLst>
      <p:ext uri="{BB962C8B-B14F-4D97-AF65-F5344CB8AC3E}">
        <p14:creationId xmlns:p14="http://schemas.microsoft.com/office/powerpoint/2010/main" val="177969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40C124-4E73-44A8-8A8A-4176E5FE33DA}" type="slidenum">
              <a:rPr lang="en-US" smtClean="0"/>
              <a:pPr/>
              <a:t>8</a:t>
            </a:fld>
            <a:endParaRPr lang="en-US" dirty="0"/>
          </a:p>
        </p:txBody>
      </p:sp>
    </p:spTree>
    <p:extLst>
      <p:ext uri="{BB962C8B-B14F-4D97-AF65-F5344CB8AC3E}">
        <p14:creationId xmlns:p14="http://schemas.microsoft.com/office/powerpoint/2010/main" val="1539337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t>11x17 handout to follow along.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t>The procedure uses a flowchart style to step through the process.  This convention is m</a:t>
            </a:r>
            <a:r>
              <a:rPr lang="en-US" dirty="0"/>
              <a:t>odeled after the EPRI Guideline (1008254) and INPO (AP-929) documents, but modified to provide more guidance for each step.</a:t>
            </a:r>
            <a:r>
              <a:rPr lang="en-US" baseline="0" dirty="0"/>
              <a:t>  These basic rules were created to keep the procedure more visual to reduce the amount of explanation needed.  There will be times where the procedure will jump to other attachments and other procedures and we will discuss these as we go through the training.  It will probably not fit your utility writer’s guide.</a:t>
            </a:r>
          </a:p>
          <a:p>
            <a:endParaRPr lang="en-US" baseline="0" dirty="0"/>
          </a:p>
          <a:p>
            <a:r>
              <a:rPr lang="en-US" baseline="0" dirty="0"/>
              <a:t>Attachment 1 of the SDP has further explanation of the flowcharting conventions.</a:t>
            </a:r>
          </a:p>
          <a:p>
            <a:endParaRPr lang="en-US" dirty="0"/>
          </a:p>
          <a:p>
            <a:r>
              <a:rPr lang="en-US" dirty="0"/>
              <a:t>Blue, dotted lined boxes contain steps to be performed using existing utility procedures and are optional if the utility procedure allows</a:t>
            </a:r>
          </a:p>
          <a:p>
            <a:r>
              <a:rPr lang="en-US" dirty="0"/>
              <a:t>Black, solid lined boxes contain steps to be performed using IP-ENG-001</a:t>
            </a:r>
          </a:p>
          <a:p>
            <a:r>
              <a:rPr lang="en-US" dirty="0"/>
              <a:t>Blocks are numbered based on overall process phase number followed by the step number</a:t>
            </a:r>
          </a:p>
          <a:p>
            <a:r>
              <a:rPr lang="en-US" dirty="0"/>
              <a:t>Solid line arrows are steps to typically be performed, dotted line arrows may be used if beneficial or at management discretion</a:t>
            </a:r>
          </a:p>
          <a:p>
            <a:r>
              <a:rPr lang="en-US" dirty="0"/>
              <a:t>Steps are to be performed in order, unless noted</a:t>
            </a:r>
          </a:p>
        </p:txBody>
      </p:sp>
      <p:sp>
        <p:nvSpPr>
          <p:cNvPr id="4" name="Slide Number Placeholder 3"/>
          <p:cNvSpPr>
            <a:spLocks noGrp="1"/>
          </p:cNvSpPr>
          <p:nvPr>
            <p:ph type="sldNum" sz="quarter" idx="10"/>
          </p:nvPr>
        </p:nvSpPr>
        <p:spPr/>
        <p:txBody>
          <a:bodyPr/>
          <a:lstStyle/>
          <a:p>
            <a:fld id="{03136E57-D45F-4941-9EB3-809EE1B88846}" type="slidenum">
              <a:rPr lang="en-US" smtClean="0"/>
              <a:t>9</a:t>
            </a:fld>
            <a:endParaRPr lang="en-US"/>
          </a:p>
        </p:txBody>
      </p:sp>
    </p:spTree>
    <p:extLst>
      <p:ext uri="{BB962C8B-B14F-4D97-AF65-F5344CB8AC3E}">
        <p14:creationId xmlns:p14="http://schemas.microsoft.com/office/powerpoint/2010/main" val="27776085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Slide">
    <p:bg>
      <p:bgPr>
        <a:blipFill rotWithShape="1">
          <a:blip r:embed="rId2">
            <a:alphaModFix amt="85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9273" y="1530762"/>
            <a:ext cx="7967698" cy="456913"/>
          </a:xfrm>
        </p:spPr>
        <p:txBody>
          <a:bodyPr anchor="t" anchorCtr="0"/>
          <a:lstStyle>
            <a:lvl1pPr algn="l">
              <a:defRPr sz="3000" b="0" i="0" cap="none" baseline="0">
                <a:solidFill>
                  <a:schemeClr val="tx1">
                    <a:lumMod val="50000"/>
                    <a:lumOff val="50000"/>
                  </a:schemeClr>
                </a:solidFill>
                <a:latin typeface="Proxima Nova Extrabld"/>
                <a:cs typeface="Proxima Nova Extrabld"/>
              </a:defRPr>
            </a:lvl1pPr>
          </a:lstStyle>
          <a:p>
            <a:r>
              <a:rPr lang="en-US" dirty="0"/>
              <a:t>CLICK TO EDIT MASTER TITLE STYLE</a:t>
            </a:r>
          </a:p>
        </p:txBody>
      </p:sp>
      <p:sp>
        <p:nvSpPr>
          <p:cNvPr id="3" name="Text Placeholder 2"/>
          <p:cNvSpPr>
            <a:spLocks noGrp="1"/>
          </p:cNvSpPr>
          <p:nvPr>
            <p:ph type="body" idx="1"/>
          </p:nvPr>
        </p:nvSpPr>
        <p:spPr>
          <a:xfrm>
            <a:off x="549274" y="2242299"/>
            <a:ext cx="5502255" cy="1279766"/>
          </a:xfrm>
        </p:spPr>
        <p:txBody>
          <a:bodyPr anchor="t" anchorCtr="0">
            <a:noAutofit/>
          </a:bodyPr>
          <a:lstStyle>
            <a:lvl1pPr marL="0" indent="0" algn="l">
              <a:spcBef>
                <a:spcPts val="300"/>
              </a:spcBef>
              <a:buNone/>
              <a:defRPr sz="1800" b="0" i="0">
                <a:solidFill>
                  <a:srgbClr val="7F7F7F"/>
                </a:solidFill>
                <a:latin typeface="Proxima Nova Regular"/>
                <a:cs typeface="Proxima Nova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4" name="Picture 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05110" y="600529"/>
            <a:ext cx="2579239" cy="53375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alphaModFix amt="0"/>
          </a:blip>
          <a:srcRect/>
          <a:stretch>
            <a:fillRect/>
          </a:stretch>
        </a:blipFill>
        <a:effectLst/>
      </p:bgPr>
    </p:bg>
    <p:spTree>
      <p:nvGrpSpPr>
        <p:cNvPr id="1" name=""/>
        <p:cNvGrpSpPr/>
        <p:nvPr/>
      </p:nvGrpSpPr>
      <p:grpSpPr>
        <a:xfrm>
          <a:off x="0" y="0"/>
          <a:ext cx="0" cy="0"/>
          <a:chOff x="0" y="0"/>
          <a:chExt cx="0" cy="0"/>
        </a:xfrm>
      </p:grpSpPr>
      <p:sp>
        <p:nvSpPr>
          <p:cNvPr id="33" name="Rectangle 32"/>
          <p:cNvSpPr/>
          <p:nvPr userDrawn="1"/>
        </p:nvSpPr>
        <p:spPr>
          <a:xfrm>
            <a:off x="-1" y="1"/>
            <a:ext cx="9144001" cy="1185332"/>
          </a:xfrm>
          <a:prstGeom prst="rect">
            <a:avLst/>
          </a:prstGeom>
          <a:solidFill>
            <a:srgbClr val="38B4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11239" y="568471"/>
            <a:ext cx="8144027" cy="326574"/>
          </a:xfrm>
        </p:spPr>
        <p:txBody>
          <a:bodyPr/>
          <a:lstStyle>
            <a:lvl1pPr>
              <a:defRPr sz="2800" b="0" i="0" spc="0">
                <a:solidFill>
                  <a:schemeClr val="bg1"/>
                </a:solidFill>
                <a:latin typeface="Proxima Nova Extrabld"/>
                <a:cs typeface="Proxima Nova Extrabld"/>
              </a:defRPr>
            </a:lvl1pPr>
          </a:lstStyle>
          <a:p>
            <a:r>
              <a:rPr lang="en-US" dirty="0"/>
              <a:t>CLICK TO EDIT MASTER TITLE STYLE</a:t>
            </a:r>
          </a:p>
        </p:txBody>
      </p:sp>
      <p:sp>
        <p:nvSpPr>
          <p:cNvPr id="3" name="Content Placeholder 2"/>
          <p:cNvSpPr>
            <a:spLocks noGrp="1"/>
          </p:cNvSpPr>
          <p:nvPr>
            <p:ph idx="1"/>
          </p:nvPr>
        </p:nvSpPr>
        <p:spPr>
          <a:xfrm>
            <a:off x="549275" y="1600201"/>
            <a:ext cx="7909024" cy="4343400"/>
          </a:xfrm>
        </p:spPr>
        <p:txBody>
          <a:bodyPr/>
          <a:lstStyle>
            <a:lvl1pPr>
              <a:defRPr b="0" i="0">
                <a:solidFill>
                  <a:schemeClr val="tx1">
                    <a:lumMod val="65000"/>
                    <a:lumOff val="35000"/>
                  </a:schemeClr>
                </a:solidFill>
                <a:latin typeface="Proxima Nova Regular"/>
                <a:cs typeface="Proxima Nova Regular"/>
              </a:defRPr>
            </a:lvl1pPr>
            <a:lvl2pPr>
              <a:defRPr b="0" i="0">
                <a:solidFill>
                  <a:schemeClr val="tx1">
                    <a:lumMod val="65000"/>
                    <a:lumOff val="35000"/>
                  </a:schemeClr>
                </a:solidFill>
                <a:latin typeface="Proxima Nova Regular"/>
                <a:cs typeface="Proxima Nova Regular"/>
              </a:defRPr>
            </a:lvl2pPr>
            <a:lvl3pPr>
              <a:defRPr b="0" i="0">
                <a:solidFill>
                  <a:schemeClr val="tx1">
                    <a:lumMod val="65000"/>
                    <a:lumOff val="35000"/>
                  </a:schemeClr>
                </a:solidFill>
                <a:latin typeface="Proxima Nova Regular"/>
                <a:cs typeface="Proxima Nova Regular"/>
              </a:defRPr>
            </a:lvl3pPr>
            <a:lvl4pPr>
              <a:defRPr b="0" i="0">
                <a:solidFill>
                  <a:schemeClr val="tx1">
                    <a:lumMod val="65000"/>
                    <a:lumOff val="35000"/>
                  </a:schemeClr>
                </a:solidFill>
                <a:latin typeface="Proxima Nova Regular"/>
                <a:cs typeface="Proxima Nova Regular"/>
              </a:defRPr>
            </a:lvl4pPr>
            <a:lvl5pPr>
              <a:defRPr b="0" i="0">
                <a:solidFill>
                  <a:schemeClr val="tx1">
                    <a:lumMod val="65000"/>
                    <a:lumOff val="35000"/>
                  </a:schemeClr>
                </a:solidFill>
                <a:latin typeface="Proxima Nova Regular"/>
                <a:cs typeface="Proxima Nova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7" name="TextBox 16"/>
          <p:cNvSpPr txBox="1"/>
          <p:nvPr userDrawn="1"/>
        </p:nvSpPr>
        <p:spPr>
          <a:xfrm>
            <a:off x="8458299" y="6323265"/>
            <a:ext cx="631164" cy="276999"/>
          </a:xfrm>
          <a:prstGeom prst="rect">
            <a:avLst/>
          </a:prstGeom>
          <a:noFill/>
        </p:spPr>
        <p:txBody>
          <a:bodyPr wrap="square" rtlCol="0">
            <a:spAutoFit/>
          </a:bodyPr>
          <a:lstStyle/>
          <a:p>
            <a:fld id="{6A453D02-ADCD-AF44-94C1-E7E24B5AA180}" type="slidenum">
              <a:rPr lang="en-US" sz="1200" b="0" i="0" smtClean="0">
                <a:solidFill>
                  <a:schemeClr val="tx1">
                    <a:lumMod val="50000"/>
                    <a:lumOff val="50000"/>
                  </a:schemeClr>
                </a:solidFill>
                <a:latin typeface="Proxima Nova Regular"/>
                <a:cs typeface="Proxima Nova Regular"/>
              </a:rPr>
              <a:pPr/>
              <a:t>‹#›</a:t>
            </a:fld>
            <a:endParaRPr lang="en-US" sz="1200" b="0" i="0" dirty="0">
              <a:solidFill>
                <a:schemeClr val="tx1">
                  <a:lumMod val="50000"/>
                  <a:lumOff val="50000"/>
                </a:schemeClr>
              </a:solidFill>
              <a:latin typeface="Proxima Nova Regular"/>
              <a:cs typeface="Proxima Nova Regular"/>
            </a:endParaRPr>
          </a:p>
        </p:txBody>
      </p:sp>
      <p:cxnSp>
        <p:nvCxnSpPr>
          <p:cNvPr id="25" name="Straight Connector 24"/>
          <p:cNvCxnSpPr/>
          <p:nvPr userDrawn="1"/>
        </p:nvCxnSpPr>
        <p:spPr>
          <a:xfrm>
            <a:off x="246896" y="6133332"/>
            <a:ext cx="8570534" cy="0"/>
          </a:xfrm>
          <a:prstGeom prst="line">
            <a:avLst/>
          </a:prstGeom>
          <a:ln w="3175" cap="rnd"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4098" name="Picture 2"/>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46896" y="6323265"/>
            <a:ext cx="2425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alphaModFix amt="0"/>
          </a:blip>
          <a:srcRect/>
          <a:stretch>
            <a:fillRect/>
          </a:stretch>
        </a:blipFill>
        <a:effectLst/>
      </p:bgPr>
    </p:bg>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549275" y="1600201"/>
            <a:ext cx="3840480" cy="4343400"/>
          </a:xfrm>
        </p:spPr>
        <p:txBody>
          <a:bodyPr wrap="square">
            <a:noAutofit/>
          </a:bodyPr>
          <a:lstStyle>
            <a:lvl1pPr>
              <a:spcBef>
                <a:spcPts val="1600"/>
              </a:spcBef>
              <a:defRPr sz="2000" b="0" i="0">
                <a:latin typeface="Proxima Nova Regular"/>
                <a:cs typeface="Proxima Nova Regular"/>
              </a:defRPr>
            </a:lvl1pPr>
            <a:lvl2pPr>
              <a:defRPr sz="1800" b="0" i="0">
                <a:latin typeface="Proxima Nova Regular"/>
                <a:cs typeface="Proxima Nova Regular"/>
              </a:defRPr>
            </a:lvl2pPr>
            <a:lvl3pPr>
              <a:defRPr sz="1800" b="0" i="0">
                <a:latin typeface="Proxima Nova Regular"/>
                <a:cs typeface="Proxima Nova Regular"/>
              </a:defRPr>
            </a:lvl3pPr>
            <a:lvl4pPr>
              <a:defRPr sz="1800" b="0" i="0">
                <a:solidFill>
                  <a:schemeClr val="tx1">
                    <a:lumMod val="65000"/>
                    <a:lumOff val="35000"/>
                  </a:schemeClr>
                </a:solidFill>
                <a:latin typeface="Proxima Nova Regular"/>
                <a:cs typeface="Proxima Nova Regular"/>
              </a:defRPr>
            </a:lvl4pPr>
            <a:lvl5pPr>
              <a:defRPr sz="1800" b="0" i="0">
                <a:latin typeface="Proxima Nova Regular"/>
                <a:cs typeface="Proxima Nova Regular"/>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3"/>
          <p:cNvSpPr>
            <a:spLocks noGrp="1"/>
          </p:cNvSpPr>
          <p:nvPr>
            <p:ph sz="half" idx="2"/>
          </p:nvPr>
        </p:nvSpPr>
        <p:spPr>
          <a:xfrm>
            <a:off x="4751071" y="1600201"/>
            <a:ext cx="3840480" cy="4343400"/>
          </a:xfrm>
        </p:spPr>
        <p:txBody>
          <a:bodyPr wrap="square">
            <a:noAutofit/>
          </a:bodyPr>
          <a:lstStyle>
            <a:lvl1pPr>
              <a:spcBef>
                <a:spcPts val="1600"/>
              </a:spcBef>
              <a:defRPr sz="2000" b="0" i="0">
                <a:latin typeface="Proxima Nova Regular"/>
                <a:cs typeface="Proxima Nova Regular"/>
              </a:defRPr>
            </a:lvl1pPr>
            <a:lvl2pPr>
              <a:defRPr sz="1800" b="0" i="0">
                <a:latin typeface="Proxima Nova Regular"/>
                <a:cs typeface="Proxima Nova Regular"/>
              </a:defRPr>
            </a:lvl2pPr>
            <a:lvl3pPr>
              <a:defRPr sz="1800" b="0" i="0">
                <a:latin typeface="Proxima Nova Regular"/>
                <a:cs typeface="Proxima Nova Regular"/>
              </a:defRPr>
            </a:lvl3pPr>
            <a:lvl4pPr>
              <a:defRPr sz="1800" b="0" i="0">
                <a:latin typeface="Proxima Nova Regular"/>
                <a:cs typeface="Proxima Nova Regular"/>
              </a:defRPr>
            </a:lvl4pPr>
            <a:lvl5pPr>
              <a:defRPr sz="1800" b="0" i="0">
                <a:latin typeface="Proxima Nova Regular"/>
                <a:cs typeface="Proxima Nova Regular"/>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3" name="TextBox 42"/>
          <p:cNvSpPr txBox="1"/>
          <p:nvPr userDrawn="1"/>
        </p:nvSpPr>
        <p:spPr>
          <a:xfrm>
            <a:off x="8458299" y="6323265"/>
            <a:ext cx="631164" cy="276999"/>
          </a:xfrm>
          <a:prstGeom prst="rect">
            <a:avLst/>
          </a:prstGeom>
          <a:noFill/>
        </p:spPr>
        <p:txBody>
          <a:bodyPr wrap="square" rtlCol="0">
            <a:spAutoFit/>
          </a:bodyPr>
          <a:lstStyle/>
          <a:p>
            <a:fld id="{6A453D02-ADCD-AF44-94C1-E7E24B5AA180}" type="slidenum">
              <a:rPr lang="en-US" sz="1200" b="0" i="0" smtClean="0">
                <a:solidFill>
                  <a:schemeClr val="tx1">
                    <a:lumMod val="50000"/>
                    <a:lumOff val="50000"/>
                  </a:schemeClr>
                </a:solidFill>
                <a:latin typeface="Proxima Nova Regular"/>
                <a:cs typeface="Proxima Nova Regular"/>
              </a:rPr>
              <a:pPr/>
              <a:t>‹#›</a:t>
            </a:fld>
            <a:endParaRPr lang="en-US" sz="1200" b="0" i="0" dirty="0">
              <a:solidFill>
                <a:schemeClr val="tx1">
                  <a:lumMod val="50000"/>
                  <a:lumOff val="50000"/>
                </a:schemeClr>
              </a:solidFill>
              <a:latin typeface="Proxima Nova Regular"/>
              <a:cs typeface="Proxima Nova Regular"/>
            </a:endParaRPr>
          </a:p>
        </p:txBody>
      </p:sp>
      <p:cxnSp>
        <p:nvCxnSpPr>
          <p:cNvPr id="51" name="Straight Connector 50"/>
          <p:cNvCxnSpPr/>
          <p:nvPr userDrawn="1"/>
        </p:nvCxnSpPr>
        <p:spPr>
          <a:xfrm>
            <a:off x="246896" y="6133332"/>
            <a:ext cx="8570534" cy="0"/>
          </a:xfrm>
          <a:prstGeom prst="line">
            <a:avLst/>
          </a:prstGeom>
          <a:ln w="3175" cap="rnd"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52" name="Rectangle 51"/>
          <p:cNvSpPr/>
          <p:nvPr userDrawn="1"/>
        </p:nvSpPr>
        <p:spPr>
          <a:xfrm>
            <a:off x="-1" y="1"/>
            <a:ext cx="9228667" cy="822476"/>
          </a:xfrm>
          <a:prstGeom prst="rect">
            <a:avLst/>
          </a:prstGeom>
          <a:solidFill>
            <a:srgbClr val="38B4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Title 1"/>
          <p:cNvSpPr>
            <a:spLocks noGrp="1"/>
          </p:cNvSpPr>
          <p:nvPr>
            <p:ph type="title" hasCustomPrompt="1"/>
          </p:nvPr>
        </p:nvSpPr>
        <p:spPr>
          <a:xfrm>
            <a:off x="549275" y="210103"/>
            <a:ext cx="8042276" cy="443042"/>
          </a:xfrm>
        </p:spPr>
        <p:txBody>
          <a:bodyPr/>
          <a:lstStyle>
            <a:lvl1pPr>
              <a:defRPr sz="2800" b="0" i="0" spc="0">
                <a:solidFill>
                  <a:schemeClr val="bg1"/>
                </a:solidFill>
                <a:latin typeface="Proxima Nova Extrabld"/>
                <a:cs typeface="Proxima Nova Extrabld"/>
              </a:defRPr>
            </a:lvl1pPr>
          </a:lstStyle>
          <a:p>
            <a:r>
              <a:rPr lang="en-US" dirty="0"/>
              <a:t>CLICK TO EDIT MASTER TITLE STYLE</a:t>
            </a:r>
          </a:p>
        </p:txBody>
      </p:sp>
      <p:pic>
        <p:nvPicPr>
          <p:cNvPr id="5122" name="Picture 2"/>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46896" y="6323265"/>
            <a:ext cx="2425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5653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ing Thank You">
    <p:bg>
      <p:bgPr>
        <a:blipFill dpi="0" rotWithShape="1">
          <a:blip r:embed="rId2">
            <a:alphaModFix amt="0"/>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49275" y="3073249"/>
            <a:ext cx="8042276" cy="544265"/>
          </a:xfrm>
        </p:spPr>
        <p:txBody>
          <a:bodyPr/>
          <a:lstStyle>
            <a:lvl1pPr>
              <a:defRPr sz="2800" b="0" i="0">
                <a:solidFill>
                  <a:srgbClr val="38B4BC"/>
                </a:solidFill>
                <a:latin typeface="Proxima Nova Extrabld"/>
                <a:cs typeface="Proxima Nova Extrabld"/>
              </a:defRPr>
            </a:lvl1pPr>
          </a:lstStyle>
          <a:p>
            <a:r>
              <a:rPr lang="en-US" dirty="0"/>
              <a:t>CLICK TO EDIT MASTER TITLE STYLE</a:t>
            </a:r>
          </a:p>
        </p:txBody>
      </p:sp>
      <p:sp>
        <p:nvSpPr>
          <p:cNvPr id="24" name="TextBox 23"/>
          <p:cNvSpPr txBox="1"/>
          <p:nvPr userDrawn="1"/>
        </p:nvSpPr>
        <p:spPr>
          <a:xfrm>
            <a:off x="8458299" y="6323265"/>
            <a:ext cx="631164" cy="276999"/>
          </a:xfrm>
          <a:prstGeom prst="rect">
            <a:avLst/>
          </a:prstGeom>
          <a:noFill/>
        </p:spPr>
        <p:txBody>
          <a:bodyPr wrap="square" rtlCol="0">
            <a:spAutoFit/>
          </a:bodyPr>
          <a:lstStyle/>
          <a:p>
            <a:fld id="{6A453D02-ADCD-AF44-94C1-E7E24B5AA180}" type="slidenum">
              <a:rPr lang="en-US" sz="1200" b="0" i="0" smtClean="0">
                <a:solidFill>
                  <a:schemeClr val="tx1">
                    <a:lumMod val="50000"/>
                    <a:lumOff val="50000"/>
                  </a:schemeClr>
                </a:solidFill>
                <a:latin typeface="Proxima Nova Regular"/>
                <a:cs typeface="Proxima Nova Regular"/>
              </a:rPr>
              <a:pPr/>
              <a:t>‹#›</a:t>
            </a:fld>
            <a:endParaRPr lang="en-US" sz="1200" b="0" i="0" dirty="0">
              <a:solidFill>
                <a:schemeClr val="tx1">
                  <a:lumMod val="50000"/>
                  <a:lumOff val="50000"/>
                </a:schemeClr>
              </a:solidFill>
              <a:latin typeface="Proxima Nova Regular"/>
              <a:cs typeface="Proxima Nova Regular"/>
            </a:endParaRPr>
          </a:p>
        </p:txBody>
      </p:sp>
      <p:cxnSp>
        <p:nvCxnSpPr>
          <p:cNvPr id="32" name="Straight Connector 31"/>
          <p:cNvCxnSpPr/>
          <p:nvPr userDrawn="1"/>
        </p:nvCxnSpPr>
        <p:spPr>
          <a:xfrm>
            <a:off x="246896" y="6133332"/>
            <a:ext cx="8570534" cy="0"/>
          </a:xfrm>
          <a:prstGeom prst="line">
            <a:avLst/>
          </a:prstGeom>
          <a:ln w="3175" cap="rnd"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227960" y="6041038"/>
            <a:ext cx="2133600" cy="365125"/>
          </a:xfrm>
          <a:prstGeom prst="rect">
            <a:avLst/>
          </a:prstGeom>
        </p:spPr>
        <p:txBody>
          <a:bodyPr/>
          <a:lstStyle/>
          <a:p>
            <a:fld id="{45F5A1D4-AB59-4F58-8CD0-050385B6DEEA}" type="datetime1">
              <a:rPr lang="en-US" smtClean="0">
                <a:solidFill>
                  <a:prstClr val="black">
                    <a:tint val="75000"/>
                  </a:prstClr>
                </a:solidFill>
                <a:latin typeface="Calibri"/>
              </a:rPr>
              <a:t>6/1/2017</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a:xfrm>
            <a:off x="3509580" y="6356350"/>
            <a:ext cx="2895600" cy="365125"/>
          </a:xfrm>
          <a:prstGeom prst="rect">
            <a:avLst/>
          </a:prstGeom>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a:xfrm>
            <a:off x="6010165" y="6041038"/>
            <a:ext cx="2133600" cy="365125"/>
          </a:xfrm>
          <a:prstGeom prst="rect">
            <a:avLst/>
          </a:prstGeom>
        </p:spPr>
        <p:txBody>
          <a:bodyPr/>
          <a:lstStyle/>
          <a:p>
            <a:fld id="{58D22477-DC1A-8149-B3C1-EFC6358C6140}"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668388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2AAFF56-1BF5-4890-8754-6CB85E9095CC}" type="datetimeFigureOut">
              <a:rPr lang="en-US" smtClean="0"/>
              <a:t>6/1/2017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AE26E7-E33C-415B-8177-FA42D12DE2BC}" type="slidenum">
              <a:rPr lang="en-US" smtClean="0"/>
              <a:t>‹#›</a:t>
            </a:fld>
            <a:endParaRPr lang="en-US"/>
          </a:p>
        </p:txBody>
      </p:sp>
    </p:spTree>
    <p:extLst>
      <p:ext uri="{BB962C8B-B14F-4D97-AF65-F5344CB8AC3E}">
        <p14:creationId xmlns:p14="http://schemas.microsoft.com/office/powerpoint/2010/main" val="4019399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alphaModFix amt="5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405530"/>
            <a:ext cx="8042276" cy="533593"/>
          </a:xfrm>
          <a:prstGeom prst="rect">
            <a:avLst/>
          </a:prstGeom>
        </p:spPr>
        <p:txBody>
          <a:bodyPr vert="horz" wrap="none" lIns="0" tIns="0" rIns="0" bIns="0" rtlCol="0" anchor="t" anchorCtr="0">
            <a:noAutofit/>
          </a:bodyPr>
          <a:lstStyle/>
          <a:p>
            <a:r>
              <a:rPr lang="en-US"/>
              <a:t>Click to edit Master title style</a:t>
            </a:r>
            <a:endParaRPr dirty="0"/>
          </a:p>
        </p:txBody>
      </p:sp>
      <p:sp>
        <p:nvSpPr>
          <p:cNvPr id="3" name="Text Placeholder 2"/>
          <p:cNvSpPr>
            <a:spLocks noGrp="1"/>
          </p:cNvSpPr>
          <p:nvPr>
            <p:ph type="body" idx="1"/>
          </p:nvPr>
        </p:nvSpPr>
        <p:spPr>
          <a:xfrm>
            <a:off x="549275" y="1600201"/>
            <a:ext cx="6516179" cy="4343400"/>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 bg1="lt1" tx1="dk1" bg2="lt2" tx2="dk2" accent1="accent1" accent2="accent2" accent3="accent3" accent4="accent4" accent5="accent5" accent6="accent6" hlink="hlink" folHlink="folHlink"/>
  <p:sldLayoutIdLst>
    <p:sldLayoutId id="2147483664" r:id="rId1"/>
    <p:sldLayoutId id="2147483662" r:id="rId2"/>
    <p:sldLayoutId id="2147483665" r:id="rId3"/>
    <p:sldLayoutId id="2147483661" r:id="rId4"/>
    <p:sldLayoutId id="2147483666" r:id="rId5"/>
    <p:sldLayoutId id="2147483667" r:id="rId6"/>
  </p:sldLayoutIdLst>
  <p:txStyles>
    <p:titleStyle>
      <a:lvl1pPr algn="l" defTabSz="914400" rtl="0" eaLnBrk="1" latinLnBrk="0" hangingPunct="1">
        <a:spcBef>
          <a:spcPct val="0"/>
        </a:spcBef>
        <a:buNone/>
        <a:defRPr sz="3000" kern="1200">
          <a:solidFill>
            <a:srgbClr val="999999"/>
          </a:solidFill>
          <a:latin typeface="+mj-lt"/>
          <a:ea typeface="+mj-ea"/>
          <a:cs typeface="+mj-cs"/>
        </a:defRPr>
      </a:lvl1pPr>
    </p:titleStyle>
    <p:bodyStyle>
      <a:lvl1pPr marL="349250" indent="-349250" algn="l" defTabSz="914400" rtl="0" eaLnBrk="1" latinLnBrk="0" hangingPunct="1">
        <a:spcBef>
          <a:spcPts val="2000"/>
        </a:spcBef>
        <a:buClr>
          <a:schemeClr val="tx1">
            <a:lumMod val="50000"/>
            <a:lumOff val="5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tx1">
            <a:lumMod val="50000"/>
            <a:lumOff val="50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tx1">
            <a:lumMod val="50000"/>
            <a:lumOff val="5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tx1">
            <a:lumMod val="50000"/>
            <a:lumOff val="5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038" y="1358348"/>
            <a:ext cx="8655962" cy="4537955"/>
          </a:xfrm>
          <a:ln>
            <a:noFill/>
          </a:ln>
        </p:spPr>
        <p:txBody>
          <a:bodyPr/>
          <a:lstStyle/>
          <a:p>
            <a:r>
              <a:rPr lang="en-US" sz="4000" b="1" dirty="0">
                <a:solidFill>
                  <a:srgbClr val="008DC2"/>
                </a:solidFill>
                <a:effectLst>
                  <a:outerShdw blurRad="38100" dist="38100" dir="2700000" algn="tl">
                    <a:srgbClr val="000000">
                      <a:alpha val="43137"/>
                    </a:srgbClr>
                  </a:outerShdw>
                </a:effectLst>
              </a:rPr>
              <a:t>DNP Initiative ENG-003</a:t>
            </a:r>
            <a:br>
              <a:rPr lang="en-US" sz="4000" b="1" dirty="0">
                <a:solidFill>
                  <a:srgbClr val="008DC2"/>
                </a:solidFill>
                <a:effectLst>
                  <a:outerShdw blurRad="38100" dist="38100" dir="2700000" algn="tl">
                    <a:srgbClr val="000000">
                      <a:alpha val="43137"/>
                    </a:srgbClr>
                  </a:outerShdw>
                </a:effectLst>
              </a:rPr>
            </a:br>
            <a:r>
              <a:rPr lang="en-US" sz="4000" b="1" dirty="0">
                <a:solidFill>
                  <a:srgbClr val="008DC2"/>
                </a:solidFill>
                <a:effectLst>
                  <a:outerShdw blurRad="38100" dist="38100" dir="2700000" algn="tl">
                    <a:srgbClr val="000000">
                      <a:alpha val="43137"/>
                    </a:srgbClr>
                  </a:outerShdw>
                </a:effectLst>
              </a:rPr>
              <a:t>Standard Design Process Overview</a:t>
            </a:r>
            <a:br>
              <a:rPr lang="en-US" sz="4000" b="1" dirty="0">
                <a:solidFill>
                  <a:srgbClr val="008DC2"/>
                </a:solidFill>
                <a:effectLst>
                  <a:outerShdw blurRad="38100" dist="38100" dir="2700000" algn="tl">
                    <a:srgbClr val="000000">
                      <a:alpha val="43137"/>
                    </a:srgbClr>
                  </a:outerShdw>
                </a:effectLst>
              </a:rPr>
            </a:br>
            <a:br>
              <a:rPr lang="en-US" sz="4000" b="1" dirty="0">
                <a:solidFill>
                  <a:srgbClr val="008DC2"/>
                </a:solidFill>
                <a:effectLst>
                  <a:outerShdw blurRad="38100" dist="38100" dir="2700000" algn="tl">
                    <a:srgbClr val="000000">
                      <a:alpha val="43137"/>
                    </a:srgbClr>
                  </a:outerShdw>
                </a:effectLst>
              </a:rPr>
            </a:br>
            <a:r>
              <a:rPr lang="en-US" sz="4000" b="1" dirty="0">
                <a:solidFill>
                  <a:srgbClr val="008DC2"/>
                </a:solidFill>
                <a:effectLst>
                  <a:outerShdw blurRad="38100" dist="38100" dir="2700000" algn="tl">
                    <a:srgbClr val="000000">
                      <a:alpha val="43137"/>
                    </a:srgbClr>
                  </a:outerShdw>
                </a:effectLst>
              </a:rPr>
              <a:t>Configuration Management </a:t>
            </a:r>
            <a:br>
              <a:rPr lang="en-US" sz="4000" b="1" dirty="0">
                <a:solidFill>
                  <a:srgbClr val="008DC2"/>
                </a:solidFill>
                <a:effectLst>
                  <a:outerShdw blurRad="38100" dist="38100" dir="2700000" algn="tl">
                    <a:srgbClr val="000000">
                      <a:alpha val="43137"/>
                    </a:srgbClr>
                  </a:outerShdw>
                </a:effectLst>
              </a:rPr>
            </a:br>
            <a:r>
              <a:rPr lang="en-US" sz="4000" b="1" dirty="0">
                <a:solidFill>
                  <a:srgbClr val="008DC2"/>
                </a:solidFill>
                <a:effectLst>
                  <a:outerShdw blurRad="38100" dist="38100" dir="2700000" algn="tl">
                    <a:srgbClr val="000000">
                      <a:alpha val="43137"/>
                    </a:srgbClr>
                  </a:outerShdw>
                </a:effectLst>
              </a:rPr>
              <a:t>Benchmarking Group</a:t>
            </a:r>
            <a:br>
              <a:rPr lang="en-US" sz="4000" b="1" dirty="0">
                <a:solidFill>
                  <a:srgbClr val="008DC2"/>
                </a:solidFill>
                <a:effectLst>
                  <a:outerShdw blurRad="38100" dist="38100" dir="2700000" algn="tl">
                    <a:srgbClr val="000000">
                      <a:alpha val="43137"/>
                    </a:srgbClr>
                  </a:outerShdw>
                </a:effectLst>
              </a:rPr>
            </a:br>
            <a:br>
              <a:rPr lang="en-US" sz="4000" b="1" dirty="0">
                <a:solidFill>
                  <a:srgbClr val="008DC2"/>
                </a:solidFill>
                <a:effectLst>
                  <a:outerShdw blurRad="38100" dist="38100" dir="2700000" algn="tl">
                    <a:srgbClr val="000000">
                      <a:alpha val="43137"/>
                    </a:srgbClr>
                  </a:outerShdw>
                </a:effectLst>
              </a:rPr>
            </a:br>
            <a:r>
              <a:rPr lang="en-US" sz="4000" b="1" dirty="0">
                <a:solidFill>
                  <a:srgbClr val="008DC2"/>
                </a:solidFill>
                <a:effectLst>
                  <a:outerShdw blurRad="38100" dist="38100" dir="2700000" algn="tl">
                    <a:srgbClr val="000000">
                      <a:alpha val="43137"/>
                    </a:srgbClr>
                  </a:outerShdw>
                </a:effectLst>
              </a:rPr>
              <a:t>June 12, 2017</a:t>
            </a:r>
            <a:br>
              <a:rPr lang="en-US" sz="4000" b="1" dirty="0">
                <a:solidFill>
                  <a:srgbClr val="008DC2"/>
                </a:solidFill>
                <a:effectLst>
                  <a:outerShdw blurRad="38100" dist="38100" dir="2700000" algn="tl">
                    <a:srgbClr val="000000">
                      <a:alpha val="43137"/>
                    </a:srgbClr>
                  </a:outerShdw>
                </a:effectLst>
              </a:rPr>
            </a:br>
            <a:br>
              <a:rPr lang="en-US" sz="4000" b="1" dirty="0">
                <a:solidFill>
                  <a:srgbClr val="008DC2"/>
                </a:solidFill>
                <a:effectLst>
                  <a:outerShdw blurRad="38100" dist="38100" dir="2700000" algn="tl">
                    <a:srgbClr val="000000">
                      <a:alpha val="43137"/>
                    </a:srgbClr>
                  </a:outerShdw>
                </a:effectLst>
              </a:rPr>
            </a:br>
            <a:endParaRPr lang="en-US" sz="2400" b="1" dirty="0">
              <a:solidFill>
                <a:srgbClr val="008DC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89157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239" y="221618"/>
            <a:ext cx="8144027" cy="925437"/>
          </a:xfrm>
        </p:spPr>
        <p:txBody>
          <a:bodyPr/>
          <a:lstStyle/>
          <a:p>
            <a:r>
              <a:rPr lang="en-US" dirty="0"/>
              <a:t>SDP Procedure Overview </a:t>
            </a:r>
            <a:br>
              <a:rPr lang="en-US" dirty="0"/>
            </a:br>
            <a:r>
              <a:rPr lang="en-US" dirty="0"/>
              <a:t>Flowcharting Conventions</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70868" y="1550553"/>
            <a:ext cx="2195091" cy="902361"/>
          </a:xfrm>
        </p:spPr>
      </p:pic>
      <p:sp>
        <p:nvSpPr>
          <p:cNvPr id="6" name="TextBox 5"/>
          <p:cNvSpPr txBox="1"/>
          <p:nvPr/>
        </p:nvSpPr>
        <p:spPr>
          <a:xfrm>
            <a:off x="762000" y="1676399"/>
            <a:ext cx="1757597" cy="646331"/>
          </a:xfrm>
          <a:prstGeom prst="rect">
            <a:avLst/>
          </a:prstGeom>
          <a:noFill/>
        </p:spPr>
        <p:txBody>
          <a:bodyPr wrap="none" rtlCol="0">
            <a:spAutoFit/>
          </a:bodyPr>
          <a:lstStyle/>
          <a:p>
            <a:pPr algn="ctr"/>
            <a:r>
              <a:rPr lang="en-US" dirty="0"/>
              <a:t>Start or End of a </a:t>
            </a:r>
          </a:p>
          <a:p>
            <a:pPr algn="ctr"/>
            <a:r>
              <a:rPr lang="en-US" dirty="0"/>
              <a:t>process</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999" y="3994894"/>
            <a:ext cx="1757597" cy="1063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1295400"/>
            <a:ext cx="1625602" cy="1651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933670" y="1364472"/>
            <a:ext cx="1378262" cy="1200329"/>
          </a:xfrm>
          <a:prstGeom prst="rect">
            <a:avLst/>
          </a:prstGeom>
          <a:noFill/>
        </p:spPr>
        <p:txBody>
          <a:bodyPr wrap="none" rtlCol="0">
            <a:spAutoFit/>
          </a:bodyPr>
          <a:lstStyle/>
          <a:p>
            <a:pPr algn="ctr"/>
            <a:r>
              <a:rPr lang="en-US" dirty="0"/>
              <a:t>Off page </a:t>
            </a:r>
          </a:p>
          <a:p>
            <a:pPr algn="ctr"/>
            <a:r>
              <a:rPr lang="en-US" dirty="0"/>
              <a:t>reference </a:t>
            </a:r>
          </a:p>
          <a:p>
            <a:pPr algn="ctr"/>
            <a:r>
              <a:rPr lang="en-US" dirty="0"/>
              <a:t>to additional</a:t>
            </a:r>
          </a:p>
          <a:p>
            <a:pPr algn="ctr"/>
            <a:r>
              <a:rPr lang="en-US" dirty="0"/>
              <a:t>steps</a:t>
            </a:r>
          </a:p>
        </p:txBody>
      </p:sp>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1434502"/>
            <a:ext cx="18542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601469" y="1493908"/>
            <a:ext cx="1757661" cy="646331"/>
          </a:xfrm>
          <a:prstGeom prst="rect">
            <a:avLst/>
          </a:prstGeom>
          <a:noFill/>
        </p:spPr>
        <p:txBody>
          <a:bodyPr wrap="none" rtlCol="0">
            <a:spAutoFit/>
          </a:bodyPr>
          <a:lstStyle/>
          <a:p>
            <a:pPr algn="ctr"/>
            <a:r>
              <a:rPr lang="en-US" dirty="0"/>
              <a:t>Document to be </a:t>
            </a:r>
          </a:p>
          <a:p>
            <a:pPr algn="ctr"/>
            <a:r>
              <a:rPr lang="en-US" dirty="0"/>
              <a:t>issued</a:t>
            </a:r>
          </a:p>
        </p:txBody>
      </p:sp>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6457" y="3000920"/>
            <a:ext cx="2139105" cy="1628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804968" y="3418429"/>
            <a:ext cx="1282082" cy="923330"/>
          </a:xfrm>
          <a:prstGeom prst="rect">
            <a:avLst/>
          </a:prstGeom>
          <a:noFill/>
        </p:spPr>
        <p:txBody>
          <a:bodyPr wrap="none" rtlCol="0">
            <a:spAutoFit/>
          </a:bodyPr>
          <a:lstStyle/>
          <a:p>
            <a:pPr algn="ctr"/>
            <a:r>
              <a:rPr lang="en-US" dirty="0"/>
              <a:t>Decision to </a:t>
            </a:r>
          </a:p>
          <a:p>
            <a:pPr algn="ctr"/>
            <a:r>
              <a:rPr lang="en-US" dirty="0"/>
              <a:t>determine </a:t>
            </a:r>
          </a:p>
          <a:p>
            <a:pPr algn="ctr"/>
            <a:r>
              <a:rPr lang="en-US" dirty="0"/>
              <a:t>path</a:t>
            </a:r>
          </a:p>
        </p:txBody>
      </p:sp>
      <p:pic>
        <p:nvPicPr>
          <p:cNvPr id="2055" name="Picture 7"/>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963410" y="5150752"/>
            <a:ext cx="965200" cy="73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7107071" y="5195092"/>
            <a:ext cx="677878" cy="646331"/>
          </a:xfrm>
          <a:prstGeom prst="rect">
            <a:avLst/>
          </a:prstGeom>
          <a:noFill/>
        </p:spPr>
        <p:txBody>
          <a:bodyPr wrap="none" rtlCol="0">
            <a:spAutoFit/>
          </a:bodyPr>
          <a:lstStyle/>
          <a:p>
            <a:pPr algn="ctr"/>
            <a:r>
              <a:rPr lang="en-US" dirty="0"/>
              <a:t>Ref </a:t>
            </a:r>
          </a:p>
          <a:p>
            <a:pPr algn="ctr"/>
            <a:r>
              <a:rPr lang="en-US" dirty="0"/>
              <a:t>point</a:t>
            </a:r>
          </a:p>
        </p:txBody>
      </p:sp>
      <p:sp>
        <p:nvSpPr>
          <p:cNvPr id="12" name="TextBox 11"/>
          <p:cNvSpPr txBox="1"/>
          <p:nvPr/>
        </p:nvSpPr>
        <p:spPr>
          <a:xfrm>
            <a:off x="1524000" y="2875002"/>
            <a:ext cx="1427699" cy="369332"/>
          </a:xfrm>
          <a:prstGeom prst="rect">
            <a:avLst/>
          </a:prstGeom>
          <a:noFill/>
        </p:spPr>
        <p:txBody>
          <a:bodyPr wrap="none" rtlCol="0">
            <a:spAutoFit/>
          </a:bodyPr>
          <a:lstStyle/>
          <a:p>
            <a:r>
              <a:rPr lang="en-US" dirty="0"/>
              <a:t>Step Number</a:t>
            </a:r>
          </a:p>
        </p:txBody>
      </p:sp>
      <p:sp>
        <p:nvSpPr>
          <p:cNvPr id="13" name="TextBox 12"/>
          <p:cNvSpPr txBox="1"/>
          <p:nvPr/>
        </p:nvSpPr>
        <p:spPr>
          <a:xfrm>
            <a:off x="3149790" y="3244334"/>
            <a:ext cx="1996829" cy="369332"/>
          </a:xfrm>
          <a:prstGeom prst="rect">
            <a:avLst/>
          </a:prstGeom>
          <a:noFill/>
        </p:spPr>
        <p:txBody>
          <a:bodyPr wrap="none" rtlCol="0">
            <a:spAutoFit/>
          </a:bodyPr>
          <a:lstStyle/>
          <a:p>
            <a:r>
              <a:rPr lang="en-US" dirty="0"/>
              <a:t>Responsible Owner</a:t>
            </a:r>
          </a:p>
        </p:txBody>
      </p:sp>
      <p:sp>
        <p:nvSpPr>
          <p:cNvPr id="14" name="TextBox 13"/>
          <p:cNvSpPr txBox="1"/>
          <p:nvPr/>
        </p:nvSpPr>
        <p:spPr>
          <a:xfrm>
            <a:off x="3336166" y="4341759"/>
            <a:ext cx="1954702" cy="369332"/>
          </a:xfrm>
          <a:prstGeom prst="rect">
            <a:avLst/>
          </a:prstGeom>
          <a:noFill/>
        </p:spPr>
        <p:txBody>
          <a:bodyPr wrap="none" rtlCol="0">
            <a:spAutoFit/>
          </a:bodyPr>
          <a:lstStyle/>
          <a:p>
            <a:r>
              <a:rPr lang="en-US" dirty="0"/>
              <a:t>Description of step</a:t>
            </a:r>
          </a:p>
        </p:txBody>
      </p:sp>
      <p:sp>
        <p:nvSpPr>
          <p:cNvPr id="15" name="TextBox 14"/>
          <p:cNvSpPr txBox="1"/>
          <p:nvPr/>
        </p:nvSpPr>
        <p:spPr>
          <a:xfrm>
            <a:off x="2071482" y="5562600"/>
            <a:ext cx="3075137" cy="646331"/>
          </a:xfrm>
          <a:prstGeom prst="rect">
            <a:avLst/>
          </a:prstGeom>
          <a:noFill/>
        </p:spPr>
        <p:txBody>
          <a:bodyPr wrap="none" rtlCol="0">
            <a:spAutoFit/>
          </a:bodyPr>
          <a:lstStyle/>
          <a:p>
            <a:r>
              <a:rPr lang="en-US" dirty="0"/>
              <a:t>Blue, dotted line means </a:t>
            </a:r>
          </a:p>
          <a:p>
            <a:r>
              <a:rPr lang="en-US" dirty="0"/>
              <a:t>Performed by utility procedure</a:t>
            </a:r>
          </a:p>
        </p:txBody>
      </p:sp>
      <p:cxnSp>
        <p:nvCxnSpPr>
          <p:cNvPr id="17" name="Straight Arrow Connector 16"/>
          <p:cNvCxnSpPr>
            <a:stCxn id="12" idx="1"/>
          </p:cNvCxnSpPr>
          <p:nvPr/>
        </p:nvCxnSpPr>
        <p:spPr>
          <a:xfrm flipH="1">
            <a:off x="1219200" y="3059668"/>
            <a:ext cx="304800" cy="9352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1"/>
          </p:cNvCxnSpPr>
          <p:nvPr/>
        </p:nvCxnSpPr>
        <p:spPr>
          <a:xfrm flipH="1">
            <a:off x="1905000" y="3429000"/>
            <a:ext cx="1244790" cy="5658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4" idx="1"/>
            <a:endCxn id="2051" idx="3"/>
          </p:cNvCxnSpPr>
          <p:nvPr/>
        </p:nvCxnSpPr>
        <p:spPr>
          <a:xfrm flipH="1">
            <a:off x="2519596" y="4526425"/>
            <a:ext cx="816570"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5" idx="1"/>
            <a:endCxn id="2051" idx="2"/>
          </p:cNvCxnSpPr>
          <p:nvPr/>
        </p:nvCxnSpPr>
        <p:spPr>
          <a:xfrm flipH="1" flipV="1">
            <a:off x="1640798" y="5057957"/>
            <a:ext cx="430684" cy="8278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7860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025525" algn="l"/>
              </a:tabLst>
            </a:pPr>
            <a:r>
              <a:rPr lang="en-US" dirty="0"/>
              <a:t>SDP Procedure Overview</a:t>
            </a:r>
          </a:p>
        </p:txBody>
      </p:sp>
      <p:sp>
        <p:nvSpPr>
          <p:cNvPr id="3" name="Content Placeholder 2"/>
          <p:cNvSpPr>
            <a:spLocks noGrp="1"/>
          </p:cNvSpPr>
          <p:nvPr>
            <p:ph idx="1"/>
          </p:nvPr>
        </p:nvSpPr>
        <p:spPr>
          <a:xfrm>
            <a:off x="549274" y="1600201"/>
            <a:ext cx="8389773" cy="4343400"/>
          </a:xfrm>
        </p:spPr>
        <p:txBody>
          <a:bodyPr/>
          <a:lstStyle/>
          <a:p>
            <a:pPr marL="0" indent="0">
              <a:spcAft>
                <a:spcPts val="1800"/>
              </a:spcAft>
              <a:buNone/>
            </a:pPr>
            <a:r>
              <a:rPr lang="en-US" dirty="0"/>
              <a:t>Utility Interface Procedures:</a:t>
            </a:r>
          </a:p>
          <a:p>
            <a:pPr>
              <a:spcBef>
                <a:spcPts val="600"/>
              </a:spcBef>
            </a:pPr>
            <a:r>
              <a:rPr lang="en-US" dirty="0"/>
              <a:t>Endorse the use of IP-ENG-001</a:t>
            </a:r>
          </a:p>
          <a:p>
            <a:pPr>
              <a:spcBef>
                <a:spcPts val="600"/>
              </a:spcBef>
            </a:pPr>
            <a:r>
              <a:rPr lang="en-US" dirty="0"/>
              <a:t>Utilities will implement IP-ENG-001 as written</a:t>
            </a:r>
          </a:p>
          <a:p>
            <a:pPr>
              <a:spcBef>
                <a:spcPts val="600"/>
              </a:spcBef>
            </a:pPr>
            <a:r>
              <a:rPr lang="en-US" dirty="0"/>
              <a:t>Delineate transitions to IP-ENG-001</a:t>
            </a:r>
          </a:p>
          <a:p>
            <a:pPr>
              <a:spcBef>
                <a:spcPts val="600"/>
              </a:spcBef>
            </a:pPr>
            <a:r>
              <a:rPr lang="en-US" dirty="0"/>
              <a:t>Do not redefine, reinterpret, or modify the intent of </a:t>
            </a:r>
          </a:p>
          <a:p>
            <a:pPr marL="336550" lvl="1" indent="0">
              <a:buNone/>
            </a:pPr>
            <a:r>
              <a:rPr lang="en-US" dirty="0"/>
              <a:t>IP-ENG-001</a:t>
            </a:r>
          </a:p>
          <a:p>
            <a:pPr>
              <a:spcBef>
                <a:spcPts val="600"/>
              </a:spcBef>
            </a:pPr>
            <a:r>
              <a:rPr lang="en-US" dirty="0"/>
              <a:t>Provides the “Rosetta Stone” and “road map” to Utility terminology and procedures </a:t>
            </a:r>
          </a:p>
          <a:p>
            <a:pPr marL="0" indent="0">
              <a:buNone/>
            </a:pPr>
            <a:endParaRPr lang="en-US" dirty="0"/>
          </a:p>
        </p:txBody>
      </p:sp>
    </p:spTree>
    <p:extLst>
      <p:ext uri="{BB962C8B-B14F-4D97-AF65-F5344CB8AC3E}">
        <p14:creationId xmlns:p14="http://schemas.microsoft.com/office/powerpoint/2010/main" val="2724790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1239" y="221618"/>
            <a:ext cx="8144027" cy="866191"/>
          </a:xfrm>
        </p:spPr>
        <p:txBody>
          <a:bodyPr/>
          <a:lstStyle/>
          <a:p>
            <a:r>
              <a:rPr lang="en-US" dirty="0"/>
              <a:t>SDP Procedure Overview </a:t>
            </a:r>
            <a:br>
              <a:rPr lang="en-US" dirty="0"/>
            </a:br>
            <a:r>
              <a:rPr lang="en-US" dirty="0"/>
              <a:t>Initial Scoping Phase </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191671216"/>
              </p:ext>
            </p:extLst>
          </p:nvPr>
        </p:nvGraphicFramePr>
        <p:xfrm>
          <a:off x="549275" y="1600200"/>
          <a:ext cx="7908925"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962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239" y="221619"/>
            <a:ext cx="8144027" cy="976550"/>
          </a:xfrm>
        </p:spPr>
        <p:txBody>
          <a:bodyPr/>
          <a:lstStyle/>
          <a:p>
            <a:r>
              <a:rPr lang="en-US" dirty="0"/>
              <a:t>SDP Procedure Overview</a:t>
            </a:r>
            <a:br>
              <a:rPr lang="en-US" dirty="0"/>
            </a:br>
            <a:r>
              <a:rPr lang="en-US" dirty="0"/>
              <a:t>Conceptual/Common Design Phase</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696617733"/>
              </p:ext>
            </p:extLst>
          </p:nvPr>
        </p:nvGraphicFramePr>
        <p:xfrm>
          <a:off x="549275" y="1600200"/>
          <a:ext cx="7908925"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4529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239" y="221619"/>
            <a:ext cx="8144027" cy="976550"/>
          </a:xfrm>
        </p:spPr>
        <p:txBody>
          <a:bodyPr/>
          <a:lstStyle/>
          <a:p>
            <a:r>
              <a:rPr lang="en-US" dirty="0"/>
              <a:t>SDP Procedure Overview</a:t>
            </a:r>
            <a:br>
              <a:rPr lang="en-US" dirty="0"/>
            </a:br>
            <a:r>
              <a:rPr lang="en-US" dirty="0"/>
              <a:t>Detailed Design Phase</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121741491"/>
              </p:ext>
            </p:extLst>
          </p:nvPr>
        </p:nvGraphicFramePr>
        <p:xfrm>
          <a:off x="549275" y="1600200"/>
          <a:ext cx="7908925"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1442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239" y="221619"/>
            <a:ext cx="8144027" cy="976550"/>
          </a:xfrm>
        </p:spPr>
        <p:txBody>
          <a:bodyPr/>
          <a:lstStyle/>
          <a:p>
            <a:r>
              <a:rPr lang="en-US" dirty="0"/>
              <a:t>SDP Procedure Overview</a:t>
            </a:r>
            <a:br>
              <a:rPr lang="en-US" dirty="0"/>
            </a:br>
            <a:r>
              <a:rPr lang="en-US" dirty="0"/>
              <a:t>Planning Phase</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227891237"/>
              </p:ext>
            </p:extLst>
          </p:nvPr>
        </p:nvGraphicFramePr>
        <p:xfrm>
          <a:off x="549275" y="1600200"/>
          <a:ext cx="7908925"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6701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239" y="221619"/>
            <a:ext cx="8144027" cy="976550"/>
          </a:xfrm>
        </p:spPr>
        <p:txBody>
          <a:bodyPr/>
          <a:lstStyle/>
          <a:p>
            <a:r>
              <a:rPr lang="en-US" dirty="0"/>
              <a:t>SDP Procedure Overview</a:t>
            </a:r>
            <a:br>
              <a:rPr lang="en-US" dirty="0"/>
            </a:br>
            <a:r>
              <a:rPr lang="en-US" dirty="0"/>
              <a:t>Installation/Testing Phase</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687820991"/>
              </p:ext>
            </p:extLst>
          </p:nvPr>
        </p:nvGraphicFramePr>
        <p:xfrm>
          <a:off x="549275" y="1600200"/>
          <a:ext cx="7908925"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7823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239" y="221619"/>
            <a:ext cx="8144027" cy="976550"/>
          </a:xfrm>
        </p:spPr>
        <p:txBody>
          <a:bodyPr/>
          <a:lstStyle/>
          <a:p>
            <a:r>
              <a:rPr lang="en-US" dirty="0"/>
              <a:t>SDP Procedure Overview</a:t>
            </a:r>
            <a:br>
              <a:rPr lang="en-US" dirty="0"/>
            </a:br>
            <a:r>
              <a:rPr lang="en-US" dirty="0"/>
              <a:t>Design Closure Phase</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242483093"/>
              </p:ext>
            </p:extLst>
          </p:nvPr>
        </p:nvGraphicFramePr>
        <p:xfrm>
          <a:off x="549275" y="1600200"/>
          <a:ext cx="7908925"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7137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239" y="395045"/>
            <a:ext cx="8144027" cy="535126"/>
          </a:xfrm>
        </p:spPr>
        <p:txBody>
          <a:bodyPr/>
          <a:lstStyle/>
          <a:p>
            <a:r>
              <a:rPr lang="en-US" dirty="0"/>
              <a:t>SDP Overview</a:t>
            </a:r>
          </a:p>
        </p:txBody>
      </p:sp>
      <p:sp>
        <p:nvSpPr>
          <p:cNvPr id="3" name="Content Placeholder 2"/>
          <p:cNvSpPr>
            <a:spLocks noGrp="1"/>
          </p:cNvSpPr>
          <p:nvPr>
            <p:ph idx="1"/>
          </p:nvPr>
        </p:nvSpPr>
        <p:spPr>
          <a:xfrm>
            <a:off x="549275" y="2578100"/>
            <a:ext cx="7909024" cy="1955799"/>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indent="0" algn="ctr">
              <a:buNone/>
            </a:pPr>
            <a:r>
              <a:rPr lang="en-US" sz="7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Questions?</a:t>
            </a:r>
          </a:p>
        </p:txBody>
      </p:sp>
    </p:spTree>
    <p:extLst>
      <p:ext uri="{BB962C8B-B14F-4D97-AF65-F5344CB8AC3E}">
        <p14:creationId xmlns:p14="http://schemas.microsoft.com/office/powerpoint/2010/main" val="4284862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DNP Initiative ENG-003 Overview</a:t>
            </a:r>
            <a:br>
              <a:rPr lang="en-US" dirty="0"/>
            </a:br>
            <a:endParaRPr lang="en-US" dirty="0"/>
          </a:p>
        </p:txBody>
      </p:sp>
      <p:sp>
        <p:nvSpPr>
          <p:cNvPr id="3" name="Content Placeholder 2"/>
          <p:cNvSpPr>
            <a:spLocks noGrp="1"/>
          </p:cNvSpPr>
          <p:nvPr>
            <p:ph idx="1"/>
          </p:nvPr>
        </p:nvSpPr>
        <p:spPr/>
        <p:txBody>
          <a:bodyPr/>
          <a:lstStyle/>
          <a:p>
            <a:pPr marL="0" lvl="0" indent="0">
              <a:buNone/>
            </a:pPr>
            <a:r>
              <a:rPr lang="en-US" dirty="0"/>
              <a:t>Vision: </a:t>
            </a:r>
          </a:p>
          <a:p>
            <a:pPr marL="0" lvl="0" indent="0">
              <a:spcAft>
                <a:spcPts val="1800"/>
              </a:spcAft>
              <a:buNone/>
            </a:pPr>
            <a:r>
              <a:rPr lang="en-US" dirty="0"/>
              <a:t>Implement a standard plant modification process to promote efficient use of engineering resources and streamlined engineering changes.</a:t>
            </a:r>
          </a:p>
          <a:p>
            <a:pPr lvl="1"/>
            <a:r>
              <a:rPr lang="en-US" dirty="0"/>
              <a:t>Simplified design process common to all stations </a:t>
            </a:r>
          </a:p>
          <a:p>
            <a:pPr lvl="1"/>
            <a:r>
              <a:rPr lang="en-US" dirty="0"/>
              <a:t>Industry-wide training applicability</a:t>
            </a:r>
          </a:p>
          <a:p>
            <a:pPr lvl="1"/>
            <a:r>
              <a:rPr lang="en-US" dirty="0"/>
              <a:t>Standardized process software</a:t>
            </a:r>
          </a:p>
          <a:p>
            <a:pPr lvl="1"/>
            <a:r>
              <a:rPr lang="en-US" dirty="0"/>
              <a:t>Facilitate sharing of information between stations </a:t>
            </a:r>
          </a:p>
        </p:txBody>
      </p:sp>
    </p:spTree>
    <p:extLst>
      <p:ext uri="{BB962C8B-B14F-4D97-AF65-F5344CB8AC3E}">
        <p14:creationId xmlns:p14="http://schemas.microsoft.com/office/powerpoint/2010/main" val="331513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DNP Initiative ENG-003 Overview</a:t>
            </a:r>
            <a:br>
              <a:rPr lang="en-US" dirty="0"/>
            </a:br>
            <a:endParaRPr lang="en-US" dirty="0"/>
          </a:p>
        </p:txBody>
      </p:sp>
      <p:sp>
        <p:nvSpPr>
          <p:cNvPr id="3" name="Content Placeholder 2"/>
          <p:cNvSpPr>
            <a:spLocks noGrp="1"/>
          </p:cNvSpPr>
          <p:nvPr>
            <p:ph idx="1"/>
          </p:nvPr>
        </p:nvSpPr>
        <p:spPr>
          <a:xfrm>
            <a:off x="549275" y="1565029"/>
            <a:ext cx="7909024" cy="4941282"/>
          </a:xfrm>
        </p:spPr>
        <p:txBody>
          <a:bodyPr/>
          <a:lstStyle/>
          <a:p>
            <a:pPr marL="0" lvl="0" indent="0">
              <a:buNone/>
            </a:pPr>
            <a:r>
              <a:rPr lang="en-US" dirty="0"/>
              <a:t>What has been accomplished over the past year?</a:t>
            </a:r>
          </a:p>
          <a:p>
            <a:pPr marL="0" lvl="0" indent="0">
              <a:buNone/>
            </a:pPr>
            <a:r>
              <a:rPr lang="en-US" dirty="0"/>
              <a:t>16 Member Steering Committee</a:t>
            </a:r>
          </a:p>
          <a:p>
            <a:pPr lvl="1"/>
            <a:r>
              <a:rPr lang="en-US" dirty="0"/>
              <a:t>Developed SDP procedure IP-ENG-001</a:t>
            </a:r>
          </a:p>
          <a:p>
            <a:pPr lvl="2">
              <a:buFont typeface="Courier New" panose="02070309020205020404" pitchFamily="49" charset="0"/>
              <a:buChar char="o"/>
            </a:pPr>
            <a:r>
              <a:rPr lang="en-US" sz="2200" dirty="0"/>
              <a:t>SME table top review</a:t>
            </a:r>
          </a:p>
          <a:p>
            <a:pPr lvl="2">
              <a:buFont typeface="Courier New" panose="02070309020205020404" pitchFamily="49" charset="0"/>
              <a:buChar char="o"/>
            </a:pPr>
            <a:r>
              <a:rPr lang="en-US" sz="2200" dirty="0"/>
              <a:t>4 Utilities piloted the SDP procedure</a:t>
            </a:r>
          </a:p>
          <a:p>
            <a:pPr lvl="1"/>
            <a:r>
              <a:rPr lang="en-US" dirty="0"/>
              <a:t>Conducted SDP workshops and webcasts</a:t>
            </a:r>
          </a:p>
          <a:p>
            <a:pPr lvl="1"/>
            <a:r>
              <a:rPr lang="en-US" dirty="0"/>
              <a:t>Conducted SDP training for Utility SMEs</a:t>
            </a:r>
          </a:p>
          <a:p>
            <a:pPr lvl="1"/>
            <a:r>
              <a:rPr lang="en-US" dirty="0"/>
              <a:t>Developed Change Management Plan</a:t>
            </a:r>
          </a:p>
          <a:p>
            <a:pPr lvl="1"/>
            <a:r>
              <a:rPr lang="en-US" dirty="0"/>
              <a:t>Developed Standard Qualification</a:t>
            </a:r>
          </a:p>
          <a:p>
            <a:pPr lvl="1"/>
            <a:r>
              <a:rPr lang="en-US" dirty="0"/>
              <a:t>Developed and deployed a </a:t>
            </a:r>
            <a:r>
              <a:rPr lang="en-US" dirty="0" err="1"/>
              <a:t>Nantel</a:t>
            </a:r>
            <a:r>
              <a:rPr lang="en-US" dirty="0"/>
              <a:t> SDP Training Module</a:t>
            </a:r>
          </a:p>
        </p:txBody>
      </p:sp>
    </p:spTree>
    <p:extLst>
      <p:ext uri="{BB962C8B-B14F-4D97-AF65-F5344CB8AC3E}">
        <p14:creationId xmlns:p14="http://schemas.microsoft.com/office/powerpoint/2010/main" val="424119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DNP Initiative ENG-003 Overview</a:t>
            </a:r>
            <a:br>
              <a:rPr lang="en-US" dirty="0"/>
            </a:br>
            <a:endParaRPr lang="en-US" dirty="0"/>
          </a:p>
        </p:txBody>
      </p:sp>
      <p:sp>
        <p:nvSpPr>
          <p:cNvPr id="3" name="Content Placeholder 2"/>
          <p:cNvSpPr>
            <a:spLocks noGrp="1"/>
          </p:cNvSpPr>
          <p:nvPr>
            <p:ph idx="1"/>
          </p:nvPr>
        </p:nvSpPr>
        <p:spPr>
          <a:xfrm>
            <a:off x="549275" y="1494691"/>
            <a:ext cx="7909024" cy="4941282"/>
          </a:xfrm>
        </p:spPr>
        <p:txBody>
          <a:bodyPr/>
          <a:lstStyle/>
          <a:p>
            <a:pPr marL="0" lvl="0" indent="0">
              <a:spcAft>
                <a:spcPts val="2000"/>
              </a:spcAft>
              <a:buNone/>
            </a:pPr>
            <a:r>
              <a:rPr lang="en-US" dirty="0"/>
              <a:t>What other SDP activities are in progress?</a:t>
            </a:r>
          </a:p>
          <a:p>
            <a:pPr lvl="1">
              <a:spcAft>
                <a:spcPts val="600"/>
              </a:spcAft>
            </a:pPr>
            <a:r>
              <a:rPr lang="en-US" dirty="0"/>
              <a:t>Currently developing standard SDP software</a:t>
            </a:r>
          </a:p>
          <a:p>
            <a:pPr lvl="2">
              <a:spcAft>
                <a:spcPts val="600"/>
              </a:spcAft>
              <a:buFont typeface="Courier New" panose="02070309020205020404" pitchFamily="49" charset="0"/>
              <a:buChar char="o"/>
            </a:pPr>
            <a:r>
              <a:rPr lang="en-US" sz="2200" dirty="0"/>
              <a:t>Electronic preparation, review and approval</a:t>
            </a:r>
          </a:p>
          <a:p>
            <a:pPr lvl="2">
              <a:spcAft>
                <a:spcPts val="1200"/>
              </a:spcAft>
              <a:buFont typeface="Courier New" panose="02070309020205020404" pitchFamily="49" charset="0"/>
              <a:buChar char="o"/>
            </a:pPr>
            <a:r>
              <a:rPr lang="en-US" sz="2200" dirty="0"/>
              <a:t>Tool to manage Engineering Changes during development through implementation and closure</a:t>
            </a:r>
          </a:p>
          <a:p>
            <a:pPr lvl="1">
              <a:spcAft>
                <a:spcPts val="1200"/>
              </a:spcAft>
            </a:pPr>
            <a:r>
              <a:rPr lang="en-US" dirty="0"/>
              <a:t>Industry Item Equivalency Working Group</a:t>
            </a:r>
          </a:p>
          <a:p>
            <a:pPr lvl="1">
              <a:spcAft>
                <a:spcPts val="600"/>
              </a:spcAft>
            </a:pPr>
            <a:r>
              <a:rPr lang="en-US" dirty="0"/>
              <a:t>Industry Digital Design Working Group</a:t>
            </a:r>
          </a:p>
          <a:p>
            <a:pPr marL="349250" lvl="1" indent="0">
              <a:buNone/>
            </a:pPr>
            <a:endParaRPr lang="en-US" dirty="0"/>
          </a:p>
          <a:p>
            <a:pPr lvl="1"/>
            <a:endParaRPr lang="en-US" dirty="0"/>
          </a:p>
        </p:txBody>
      </p:sp>
    </p:spTree>
    <p:extLst>
      <p:ext uri="{BB962C8B-B14F-4D97-AF65-F5344CB8AC3E}">
        <p14:creationId xmlns:p14="http://schemas.microsoft.com/office/powerpoint/2010/main" val="392501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DNP Initiative ENG-003 Overview</a:t>
            </a:r>
          </a:p>
        </p:txBody>
      </p:sp>
      <p:sp>
        <p:nvSpPr>
          <p:cNvPr id="3" name="Content Placeholder 2"/>
          <p:cNvSpPr>
            <a:spLocks noGrp="1"/>
          </p:cNvSpPr>
          <p:nvPr>
            <p:ph idx="1"/>
          </p:nvPr>
        </p:nvSpPr>
        <p:spPr>
          <a:xfrm>
            <a:off x="549275" y="1266092"/>
            <a:ext cx="7909024" cy="5018594"/>
          </a:xfrm>
        </p:spPr>
        <p:txBody>
          <a:bodyPr/>
          <a:lstStyle/>
          <a:p>
            <a:pPr marL="0" indent="0">
              <a:buNone/>
            </a:pPr>
            <a:r>
              <a:rPr lang="en-US" dirty="0"/>
              <a:t>Major Milestones:</a:t>
            </a:r>
          </a:p>
          <a:p>
            <a:r>
              <a:rPr lang="en-US" dirty="0"/>
              <a:t>IP-ENG-001, Standard Design Process, Rev 0 issued  </a:t>
            </a:r>
          </a:p>
          <a:p>
            <a:r>
              <a:rPr lang="en-US" dirty="0">
                <a:solidFill>
                  <a:srgbClr val="FF0000"/>
                </a:solidFill>
              </a:rPr>
              <a:t>Efficiency Bulletin </a:t>
            </a:r>
            <a:r>
              <a:rPr lang="en-US" dirty="0"/>
              <a:t>for DNP Initiative ENG-003 as been issued </a:t>
            </a:r>
          </a:p>
          <a:p>
            <a:pPr lvl="1">
              <a:buFont typeface="Wingdings" panose="05000000000000000000" pitchFamily="2" charset="2"/>
              <a:buChar char="Ø"/>
            </a:pPr>
            <a:r>
              <a:rPr lang="en-US" dirty="0"/>
              <a:t>Process – July 28, 2017</a:t>
            </a:r>
          </a:p>
          <a:p>
            <a:pPr lvl="1">
              <a:buFont typeface="Wingdings" panose="05000000000000000000" pitchFamily="2" charset="2"/>
              <a:buChar char="Ø"/>
            </a:pPr>
            <a:r>
              <a:rPr lang="en-US" dirty="0"/>
              <a:t>Software – July 2018</a:t>
            </a:r>
          </a:p>
          <a:p>
            <a:r>
              <a:rPr lang="en-US" dirty="0"/>
              <a:t>Design Oversight Working Group established </a:t>
            </a:r>
          </a:p>
          <a:p>
            <a:r>
              <a:rPr lang="en-US" dirty="0"/>
              <a:t>Nuclear Community Website  </a:t>
            </a:r>
          </a:p>
        </p:txBody>
      </p:sp>
    </p:spTree>
    <p:extLst>
      <p:ext uri="{BB962C8B-B14F-4D97-AF65-F5344CB8AC3E}">
        <p14:creationId xmlns:p14="http://schemas.microsoft.com/office/powerpoint/2010/main" val="1307272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DNP Initiative ENG-003 Overview</a:t>
            </a:r>
          </a:p>
        </p:txBody>
      </p:sp>
      <p:sp>
        <p:nvSpPr>
          <p:cNvPr id="3" name="Content Placeholder 2"/>
          <p:cNvSpPr>
            <a:spLocks noGrp="1"/>
          </p:cNvSpPr>
          <p:nvPr>
            <p:ph idx="1"/>
          </p:nvPr>
        </p:nvSpPr>
        <p:spPr/>
        <p:txBody>
          <a:bodyPr/>
          <a:lstStyle/>
          <a:p>
            <a:pPr marL="0" indent="0">
              <a:buNone/>
            </a:pPr>
            <a:r>
              <a:rPr lang="en-US" dirty="0"/>
              <a:t>Governance of IP-ENG-001:</a:t>
            </a:r>
          </a:p>
          <a:p>
            <a:r>
              <a:rPr lang="en-US" dirty="0"/>
              <a:t>Industry owned and maintained procedure</a:t>
            </a:r>
          </a:p>
          <a:p>
            <a:pPr lvl="1">
              <a:buFont typeface="Courier New" panose="02070309020205020404" pitchFamily="49" charset="0"/>
              <a:buChar char="o"/>
            </a:pPr>
            <a:r>
              <a:rPr lang="en-US" dirty="0"/>
              <a:t>Design Oversight Working Group (DOWG)</a:t>
            </a:r>
          </a:p>
          <a:p>
            <a:pPr lvl="2">
              <a:buFont typeface="Wingdings" panose="05000000000000000000" pitchFamily="2" charset="2"/>
              <a:buChar char="§"/>
            </a:pPr>
            <a:r>
              <a:rPr lang="en-US" dirty="0"/>
              <a:t>Similar structure and charter as ERWG</a:t>
            </a:r>
          </a:p>
          <a:p>
            <a:pPr lvl="2">
              <a:buFont typeface="Wingdings" panose="05000000000000000000" pitchFamily="2" charset="2"/>
              <a:buChar char="§"/>
            </a:pPr>
            <a:r>
              <a:rPr lang="en-US" dirty="0"/>
              <a:t>Executive Oversight Committee</a:t>
            </a:r>
          </a:p>
          <a:p>
            <a:pPr lvl="2">
              <a:buFont typeface="Wingdings" panose="05000000000000000000" pitchFamily="2" charset="2"/>
              <a:buChar char="§"/>
            </a:pPr>
            <a:r>
              <a:rPr lang="en-US" dirty="0"/>
              <a:t>Engineering VP/Director Peer Group</a:t>
            </a:r>
          </a:p>
          <a:p>
            <a:r>
              <a:rPr lang="en-US" dirty="0"/>
              <a:t>DOWG Charter</a:t>
            </a:r>
          </a:p>
          <a:p>
            <a:pPr lvl="2">
              <a:buFont typeface="Courier New" panose="02070309020205020404" pitchFamily="49" charset="0"/>
              <a:buChar char="o"/>
            </a:pPr>
            <a:r>
              <a:rPr lang="en-US" dirty="0"/>
              <a:t>Focus Areas</a:t>
            </a:r>
          </a:p>
          <a:p>
            <a:pPr lvl="3">
              <a:buFont typeface="Wingdings" panose="05000000000000000000" pitchFamily="2" charset="2"/>
              <a:buChar char="§"/>
            </a:pPr>
            <a:r>
              <a:rPr lang="en-US" sz="2000" dirty="0"/>
              <a:t>Monitor industry engineering change performance</a:t>
            </a:r>
          </a:p>
          <a:p>
            <a:pPr lvl="3">
              <a:buFont typeface="Wingdings" panose="05000000000000000000" pitchFamily="2" charset="2"/>
              <a:buChar char="§"/>
            </a:pPr>
            <a:r>
              <a:rPr lang="en-US" sz="2000" dirty="0"/>
              <a:t>Procedure and Software updates</a:t>
            </a:r>
          </a:p>
        </p:txBody>
      </p:sp>
    </p:spTree>
    <p:extLst>
      <p:ext uri="{BB962C8B-B14F-4D97-AF65-F5344CB8AC3E}">
        <p14:creationId xmlns:p14="http://schemas.microsoft.com/office/powerpoint/2010/main" val="1913619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DNP Initiative ENG-003 Overview</a:t>
            </a:r>
          </a:p>
        </p:txBody>
      </p:sp>
      <p:sp>
        <p:nvSpPr>
          <p:cNvPr id="3" name="Content Placeholder 2"/>
          <p:cNvSpPr>
            <a:spLocks noGrp="1"/>
          </p:cNvSpPr>
          <p:nvPr>
            <p:ph idx="1"/>
          </p:nvPr>
        </p:nvSpPr>
        <p:spPr>
          <a:xfrm>
            <a:off x="549275" y="1411009"/>
            <a:ext cx="7909024" cy="4343400"/>
          </a:xfrm>
        </p:spPr>
        <p:txBody>
          <a:bodyPr/>
          <a:lstStyle/>
          <a:p>
            <a:pPr marL="0" indent="0">
              <a:spcBef>
                <a:spcPts val="0"/>
              </a:spcBef>
              <a:buNone/>
            </a:pPr>
            <a:r>
              <a:rPr lang="en-US" dirty="0"/>
              <a:t>Simplified &amp; Streamlined Processes:</a:t>
            </a:r>
          </a:p>
          <a:p>
            <a:pPr>
              <a:spcBef>
                <a:spcPts val="1200"/>
              </a:spcBef>
            </a:pPr>
            <a:r>
              <a:rPr lang="en-US" dirty="0"/>
              <a:t>Engineering Change Types: screening drives to lowest complexity while maintaining safety &amp; reliability</a:t>
            </a:r>
          </a:p>
          <a:p>
            <a:pPr lvl="1">
              <a:buFont typeface="Wingdings" panose="05000000000000000000" pitchFamily="2" charset="2"/>
              <a:buChar char="v"/>
            </a:pPr>
            <a:r>
              <a:rPr lang="en-US" dirty="0"/>
              <a:t>Design Change - “Cafeteria-Style” graded approach</a:t>
            </a:r>
          </a:p>
          <a:p>
            <a:pPr lvl="1">
              <a:buFont typeface="Wingdings" panose="05000000000000000000" pitchFamily="2" charset="2"/>
              <a:buChar char="v"/>
            </a:pPr>
            <a:r>
              <a:rPr lang="en-US" dirty="0"/>
              <a:t>Design Equivalent Change</a:t>
            </a:r>
          </a:p>
          <a:p>
            <a:pPr lvl="1">
              <a:buFont typeface="Wingdings" panose="05000000000000000000" pitchFamily="2" charset="2"/>
              <a:buChar char="v"/>
            </a:pPr>
            <a:r>
              <a:rPr lang="en-US" dirty="0"/>
              <a:t>Commercial Change</a:t>
            </a:r>
          </a:p>
          <a:p>
            <a:pPr>
              <a:spcBef>
                <a:spcPts val="1200"/>
              </a:spcBef>
            </a:pPr>
            <a:r>
              <a:rPr lang="en-US" dirty="0"/>
              <a:t>Other Elements</a:t>
            </a:r>
          </a:p>
          <a:p>
            <a:pPr lvl="1">
              <a:buFont typeface="Wingdings" panose="05000000000000000000" pitchFamily="2" charset="2"/>
              <a:buChar char="v"/>
            </a:pPr>
            <a:r>
              <a:rPr lang="en-US" dirty="0"/>
              <a:t>Design Attribute Review Tool</a:t>
            </a:r>
          </a:p>
          <a:p>
            <a:pPr lvl="1">
              <a:buFont typeface="Wingdings" panose="05000000000000000000" pitchFamily="2" charset="2"/>
              <a:buChar char="v"/>
            </a:pPr>
            <a:r>
              <a:rPr lang="en-US" dirty="0"/>
              <a:t>Temporary Modifications</a:t>
            </a:r>
          </a:p>
          <a:p>
            <a:pPr lvl="1">
              <a:buFont typeface="Wingdings" panose="05000000000000000000" pitchFamily="2" charset="2"/>
              <a:buChar char="v"/>
            </a:pPr>
            <a:r>
              <a:rPr lang="en-US" dirty="0"/>
              <a:t>Emphasis on Teamwork / Stakeholder engagement</a:t>
            </a:r>
          </a:p>
        </p:txBody>
      </p:sp>
    </p:spTree>
    <p:extLst>
      <p:ext uri="{BB962C8B-B14F-4D97-AF65-F5344CB8AC3E}">
        <p14:creationId xmlns:p14="http://schemas.microsoft.com/office/powerpoint/2010/main" val="2167265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SDP Procedure Overview</a:t>
            </a:r>
          </a:p>
        </p:txBody>
      </p:sp>
      <p:sp>
        <p:nvSpPr>
          <p:cNvPr id="3" name="Content Placeholder 2"/>
          <p:cNvSpPr>
            <a:spLocks noGrp="1"/>
          </p:cNvSpPr>
          <p:nvPr>
            <p:ph idx="1"/>
          </p:nvPr>
        </p:nvSpPr>
        <p:spPr>
          <a:xfrm>
            <a:off x="534761" y="1442540"/>
            <a:ext cx="8293930" cy="4510313"/>
          </a:xfrm>
        </p:spPr>
        <p:txBody>
          <a:bodyPr/>
          <a:lstStyle/>
          <a:p>
            <a:r>
              <a:rPr lang="en-US" dirty="0"/>
              <a:t>IP-ENG-001 Format</a:t>
            </a:r>
          </a:p>
          <a:p>
            <a:pPr lvl="1">
              <a:buFont typeface="Courier New" panose="02070309020205020404" pitchFamily="49" charset="0"/>
              <a:buChar char="o"/>
            </a:pPr>
            <a:r>
              <a:rPr lang="en-US" dirty="0"/>
              <a:t>Purpose, Scope, Applicability</a:t>
            </a:r>
          </a:p>
          <a:p>
            <a:pPr lvl="1">
              <a:buFont typeface="Courier New" panose="02070309020205020404" pitchFamily="49" charset="0"/>
              <a:buChar char="o"/>
            </a:pPr>
            <a:r>
              <a:rPr lang="en-US" dirty="0"/>
              <a:t>Definitions</a:t>
            </a:r>
          </a:p>
          <a:p>
            <a:pPr lvl="1">
              <a:buFont typeface="Courier New" panose="02070309020205020404" pitchFamily="49" charset="0"/>
              <a:buChar char="o"/>
            </a:pPr>
            <a:r>
              <a:rPr lang="en-US" dirty="0"/>
              <a:t>Roles and Responsibilities</a:t>
            </a:r>
          </a:p>
          <a:p>
            <a:pPr lvl="1">
              <a:buFont typeface="Courier New" panose="02070309020205020404" pitchFamily="49" charset="0"/>
              <a:buChar char="o"/>
            </a:pPr>
            <a:r>
              <a:rPr lang="en-US" dirty="0"/>
              <a:t>Procedure</a:t>
            </a:r>
          </a:p>
          <a:p>
            <a:pPr lvl="1">
              <a:buFont typeface="Courier New" panose="02070309020205020404" pitchFamily="49" charset="0"/>
              <a:buChar char="o"/>
            </a:pPr>
            <a:r>
              <a:rPr lang="en-US" dirty="0"/>
              <a:t>References</a:t>
            </a:r>
          </a:p>
          <a:p>
            <a:pPr lvl="1">
              <a:buFont typeface="Courier New" panose="02070309020205020404" pitchFamily="49" charset="0"/>
              <a:buChar char="o"/>
            </a:pPr>
            <a:r>
              <a:rPr lang="en-US" dirty="0"/>
              <a:t>Utility Interfaces</a:t>
            </a:r>
          </a:p>
          <a:p>
            <a:pPr lvl="1">
              <a:buFont typeface="Courier New" panose="02070309020205020404" pitchFamily="49" charset="0"/>
              <a:buChar char="o"/>
            </a:pPr>
            <a:r>
              <a:rPr lang="en-US" dirty="0"/>
              <a:t>Attachments</a:t>
            </a:r>
          </a:p>
          <a:p>
            <a:r>
              <a:rPr lang="en-US" dirty="0"/>
              <a:t>Flowchart – Procedure</a:t>
            </a:r>
          </a:p>
          <a:p>
            <a:r>
              <a:rPr lang="en-US" dirty="0"/>
              <a:t>Utility Interface Procedure</a:t>
            </a:r>
          </a:p>
          <a:p>
            <a:endParaRPr lang="en-US" dirty="0"/>
          </a:p>
        </p:txBody>
      </p:sp>
    </p:spTree>
    <p:extLst>
      <p:ext uri="{BB962C8B-B14F-4D97-AF65-F5344CB8AC3E}">
        <p14:creationId xmlns:p14="http://schemas.microsoft.com/office/powerpoint/2010/main" val="2533600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SDP Procedure Overview  </a:t>
            </a:r>
          </a:p>
        </p:txBody>
      </p:sp>
      <p:sp>
        <p:nvSpPr>
          <p:cNvPr id="3" name="Content Placeholder 2"/>
          <p:cNvSpPr>
            <a:spLocks noGrp="1"/>
          </p:cNvSpPr>
          <p:nvPr>
            <p:ph idx="1"/>
          </p:nvPr>
        </p:nvSpPr>
        <p:spPr/>
        <p:txBody>
          <a:bodyPr/>
          <a:lstStyle/>
          <a:p>
            <a:pPr marL="0" indent="0">
              <a:buNone/>
            </a:pPr>
            <a:r>
              <a:rPr lang="en-US" dirty="0"/>
              <a:t>SDP Flowchart Attachment 2 (11x17 Handout)</a:t>
            </a:r>
          </a:p>
          <a:p>
            <a:r>
              <a:rPr lang="en-US" dirty="0"/>
              <a:t>Six Phases:</a:t>
            </a:r>
          </a:p>
          <a:p>
            <a:pPr marL="806450" lvl="1" indent="-457200">
              <a:buFont typeface="+mj-lt"/>
              <a:buAutoNum type="arabicPeriod"/>
            </a:pPr>
            <a:r>
              <a:rPr lang="en-US" sz="2400" dirty="0"/>
              <a:t>Initial Scoping Phase</a:t>
            </a:r>
          </a:p>
          <a:p>
            <a:pPr marL="806450" lvl="1" indent="-457200">
              <a:buFont typeface="+mj-lt"/>
              <a:buAutoNum type="arabicPeriod"/>
            </a:pPr>
            <a:r>
              <a:rPr lang="en-US" sz="2400" dirty="0"/>
              <a:t>Conceptual/Common Design Phase</a:t>
            </a:r>
          </a:p>
          <a:p>
            <a:pPr marL="806450" lvl="1" indent="-457200">
              <a:buFont typeface="+mj-lt"/>
              <a:buAutoNum type="arabicPeriod"/>
            </a:pPr>
            <a:r>
              <a:rPr lang="en-US" sz="2400" dirty="0"/>
              <a:t>Detailed Design Phase</a:t>
            </a:r>
          </a:p>
          <a:p>
            <a:pPr marL="806450" lvl="1" indent="-457200">
              <a:buFont typeface="+mj-lt"/>
              <a:buAutoNum type="arabicPeriod"/>
            </a:pPr>
            <a:r>
              <a:rPr lang="en-US" sz="2400" dirty="0"/>
              <a:t>Planning Phase</a:t>
            </a:r>
          </a:p>
          <a:p>
            <a:pPr marL="806450" lvl="1" indent="-457200">
              <a:buFont typeface="+mj-lt"/>
              <a:buAutoNum type="arabicPeriod"/>
            </a:pPr>
            <a:r>
              <a:rPr lang="en-US" sz="2400" dirty="0"/>
              <a:t>Installation/Testing Phase</a:t>
            </a:r>
          </a:p>
          <a:p>
            <a:pPr marL="806450" lvl="1" indent="-457200">
              <a:buFont typeface="+mj-lt"/>
              <a:buAutoNum type="arabicPeriod"/>
            </a:pPr>
            <a:r>
              <a:rPr lang="en-US" sz="2400" dirty="0"/>
              <a:t>Design Closure Phase</a:t>
            </a:r>
          </a:p>
        </p:txBody>
      </p:sp>
    </p:spTree>
    <p:extLst>
      <p:ext uri="{BB962C8B-B14F-4D97-AF65-F5344CB8AC3E}">
        <p14:creationId xmlns:p14="http://schemas.microsoft.com/office/powerpoint/2010/main" val="41686544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UCLEAR MATTERS_Templat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2D7937CB7FCD046B52E0505DE7FA48F" ma:contentTypeVersion="0" ma:contentTypeDescription="Create a new document." ma:contentTypeScope="" ma:versionID="889265d43dcdddf6e4a44a119edd77ca">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995E7C-3A0B-4240-B85F-DB20982734E7}">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B33518C2-2DE2-41A1-AEA2-03F73E5329A2}">
  <ds:schemaRefs>
    <ds:schemaRef ds:uri="http://schemas.microsoft.com/sharepoint/v3/contenttype/forms"/>
  </ds:schemaRefs>
</ds:datastoreItem>
</file>

<file path=customXml/itemProps3.xml><?xml version="1.0" encoding="utf-8"?>
<ds:datastoreItem xmlns:ds="http://schemas.openxmlformats.org/officeDocument/2006/customXml" ds:itemID="{11F1E80D-F28F-4F97-94F9-F88672CEB6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NUCLEAR MATTERS_Template</Template>
  <TotalTime>11146</TotalTime>
  <Words>863</Words>
  <Application>Microsoft Office PowerPoint</Application>
  <PresentationFormat>On-screen Show (4:3)</PresentationFormat>
  <Paragraphs>174</Paragraphs>
  <Slides>18</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Calibri</vt:lpstr>
      <vt:lpstr>Courier New</vt:lpstr>
      <vt:lpstr>News Gothic MT</vt:lpstr>
      <vt:lpstr>Proxima Nova Extrabld</vt:lpstr>
      <vt:lpstr>Proxima Nova Regular</vt:lpstr>
      <vt:lpstr>Wingdings</vt:lpstr>
      <vt:lpstr>Wingdings 2</vt:lpstr>
      <vt:lpstr>NUCLEAR MATTERS_Template</vt:lpstr>
      <vt:lpstr>DNP Initiative ENG-003 Standard Design Process Overview  Configuration Management  Benchmarking Group  June 12, 2017  </vt:lpstr>
      <vt:lpstr>DNP Initiative ENG-003 Overview </vt:lpstr>
      <vt:lpstr>DNP Initiative ENG-003 Overview </vt:lpstr>
      <vt:lpstr>DNP Initiative ENG-003 Overview </vt:lpstr>
      <vt:lpstr>DNP Initiative ENG-003 Overview</vt:lpstr>
      <vt:lpstr>DNP Initiative ENG-003 Overview</vt:lpstr>
      <vt:lpstr>DNP Initiative ENG-003 Overview</vt:lpstr>
      <vt:lpstr>SDP Procedure Overview</vt:lpstr>
      <vt:lpstr>SDP Procedure Overview  </vt:lpstr>
      <vt:lpstr>SDP Procedure Overview  Flowcharting Conventions</vt:lpstr>
      <vt:lpstr>SDP Procedure Overview</vt:lpstr>
      <vt:lpstr>SDP Procedure Overview  Initial Scoping Phase </vt:lpstr>
      <vt:lpstr>SDP Procedure Overview Conceptual/Common Design Phase</vt:lpstr>
      <vt:lpstr>SDP Procedure Overview Detailed Design Phase</vt:lpstr>
      <vt:lpstr>SDP Procedure Overview Planning Phase</vt:lpstr>
      <vt:lpstr>SDP Procedure Overview Installation/Testing Phase</vt:lpstr>
      <vt:lpstr>SDP Procedure Overview Design Closure Phase</vt:lpstr>
      <vt:lpstr>SDP Overview</vt:lpstr>
    </vt:vector>
  </TitlesOfParts>
  <Company>WCNOC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MATTERS</dc:title>
  <dc:creator>Bolley Scott W</dc:creator>
  <cp:lastModifiedBy>Kuhn, Kevin B.</cp:lastModifiedBy>
  <cp:revision>298</cp:revision>
  <cp:lastPrinted>2016-06-08T15:49:17Z</cp:lastPrinted>
  <dcterms:created xsi:type="dcterms:W3CDTF">2015-10-29T18:39:34Z</dcterms:created>
  <dcterms:modified xsi:type="dcterms:W3CDTF">2017-06-02T02:51:19Z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0x010100F2D7937CB7FCD046B52E0505DE7FA48F</vt:lpwstr>
  </property>
</Properties>
</file>