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359E-25E6-4DAA-B422-C10A90D72270}" type="datetimeFigureOut">
              <a:rPr lang="en-US" smtClean="0"/>
              <a:t>06/12/2017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1B72-D2E5-4555-ABBD-FD932C097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8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359E-25E6-4DAA-B422-C10A90D72270}" type="datetimeFigureOut">
              <a:rPr lang="en-US" smtClean="0"/>
              <a:t>06/12/2017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1B72-D2E5-4555-ABBD-FD932C097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7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359E-25E6-4DAA-B422-C10A90D72270}" type="datetimeFigureOut">
              <a:rPr lang="en-US" smtClean="0"/>
              <a:t>06/12/2017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1B72-D2E5-4555-ABBD-FD932C097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2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359E-25E6-4DAA-B422-C10A90D72270}" type="datetimeFigureOut">
              <a:rPr lang="en-US" smtClean="0"/>
              <a:t>06/12/2017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1B72-D2E5-4555-ABBD-FD932C097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7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359E-25E6-4DAA-B422-C10A90D72270}" type="datetimeFigureOut">
              <a:rPr lang="en-US" smtClean="0"/>
              <a:t>06/12/2017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1B72-D2E5-4555-ABBD-FD932C097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1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359E-25E6-4DAA-B422-C10A90D72270}" type="datetimeFigureOut">
              <a:rPr lang="en-US" smtClean="0"/>
              <a:t>06/12/2017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1B72-D2E5-4555-ABBD-FD932C097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8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359E-25E6-4DAA-B422-C10A90D72270}" type="datetimeFigureOut">
              <a:rPr lang="en-US" smtClean="0"/>
              <a:t>06/12/2017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1B72-D2E5-4555-ABBD-FD932C097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359E-25E6-4DAA-B422-C10A90D72270}" type="datetimeFigureOut">
              <a:rPr lang="en-US" smtClean="0"/>
              <a:t>06/12/2017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1B72-D2E5-4555-ABBD-FD932C097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3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359E-25E6-4DAA-B422-C10A90D72270}" type="datetimeFigureOut">
              <a:rPr lang="en-US" smtClean="0"/>
              <a:t>06/12/2017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1B72-D2E5-4555-ABBD-FD932C097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8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359E-25E6-4DAA-B422-C10A90D72270}" type="datetimeFigureOut">
              <a:rPr lang="en-US" smtClean="0"/>
              <a:t>06/12/2017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1B72-D2E5-4555-ABBD-FD932C097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30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359E-25E6-4DAA-B422-C10A90D72270}" type="datetimeFigureOut">
              <a:rPr lang="en-US" smtClean="0"/>
              <a:t>06/12/2017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1B72-D2E5-4555-ABBD-FD932C097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26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4359E-25E6-4DAA-B422-C10A90D72270}" type="datetimeFigureOut">
              <a:rPr lang="en-US" smtClean="0"/>
              <a:t>06/12/2017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51B72-D2E5-4555-ABBD-FD932C097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7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en-US" dirty="0" smtClean="0"/>
              <a:t>WELCOME      </a:t>
            </a:r>
            <a:r>
              <a:rPr lang="ko-KR" altLang="en-US" dirty="0" smtClean="0"/>
              <a:t>환영      </a:t>
            </a:r>
            <a:r>
              <a:rPr lang="ja-JP" altLang="en-US" dirty="0" smtClean="0"/>
              <a:t>よ</a:t>
            </a:r>
            <a:r>
              <a:rPr lang="ja-JP" altLang="en-US" dirty="0"/>
              <a:t>うこそ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600200"/>
            <a:ext cx="6400800" cy="1752600"/>
          </a:xfrm>
        </p:spPr>
        <p:txBody>
          <a:bodyPr/>
          <a:lstStyle/>
          <a:p>
            <a:r>
              <a:rPr lang="en-US" dirty="0" smtClean="0"/>
              <a:t>24</a:t>
            </a:r>
            <a:r>
              <a:rPr lang="en-US" baseline="30000" dirty="0" smtClean="0"/>
              <a:t>TH</a:t>
            </a:r>
            <a:r>
              <a:rPr lang="en-US" dirty="0" smtClean="0"/>
              <a:t> ANNUAL CMBG CONFERENCE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1400"/>
            <a:ext cx="5079959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72200" y="3581399"/>
            <a:ext cx="211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Hosted by:  </a:t>
            </a:r>
            <a:endParaRPr lang="en-US" dirty="0"/>
          </a:p>
        </p:txBody>
      </p:sp>
      <p:pic>
        <p:nvPicPr>
          <p:cNvPr id="1027" name="Picture 3" descr="I:\NUCENG\NEXC\CMBG_2017\Graphics\CMBG 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801" y="2209800"/>
            <a:ext cx="1305453" cy="112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mage result for ameren missouri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038600"/>
            <a:ext cx="3733801" cy="220980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99369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15200" cy="1143000"/>
          </a:xfrm>
        </p:spPr>
        <p:txBody>
          <a:bodyPr/>
          <a:lstStyle/>
          <a:p>
            <a:r>
              <a:rPr lang="en-US" u="sng" dirty="0" smtClean="0"/>
              <a:t>Conference Logistics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239000" cy="4525963"/>
          </a:xfrm>
        </p:spPr>
        <p:txBody>
          <a:bodyPr/>
          <a:lstStyle/>
          <a:p>
            <a:r>
              <a:rPr lang="en-US" dirty="0" smtClean="0"/>
              <a:t>Safety</a:t>
            </a:r>
          </a:p>
          <a:p>
            <a:r>
              <a:rPr lang="en-US" dirty="0" smtClean="0"/>
              <a:t>Conference Agenda</a:t>
            </a:r>
          </a:p>
          <a:p>
            <a:r>
              <a:rPr lang="en-US" dirty="0" smtClean="0"/>
              <a:t>Building Layout</a:t>
            </a:r>
          </a:p>
          <a:p>
            <a:r>
              <a:rPr lang="en-US" dirty="0" smtClean="0"/>
              <a:t>Breaks</a:t>
            </a:r>
          </a:p>
          <a:p>
            <a:r>
              <a:rPr lang="en-US" dirty="0" smtClean="0"/>
              <a:t>Lunch</a:t>
            </a:r>
          </a:p>
          <a:p>
            <a:r>
              <a:rPr lang="en-US" dirty="0" smtClean="0"/>
              <a:t>Monday Night Dinner at Landry’s</a:t>
            </a:r>
          </a:p>
          <a:p>
            <a:r>
              <a:rPr lang="en-US" dirty="0" smtClean="0"/>
              <a:t>Tuesday Night Event</a:t>
            </a:r>
            <a:endParaRPr lang="en-US" dirty="0"/>
          </a:p>
        </p:txBody>
      </p:sp>
      <p:pic>
        <p:nvPicPr>
          <p:cNvPr id="4" name="Picture 3" descr="I:\NUCENG\NEXC\CMBG_2017\Graphics\CMBG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1305453" cy="112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E25528\Desktop\DT_gatewayarch_205x160_FitToBoxSmallDimension_Cen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998" y="0"/>
            <a:ext cx="2260311" cy="176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E25528\Desktop\DT_buschstadium_6_205x160_FitToBoxSmallDimension_Cent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0" y="5105400"/>
            <a:ext cx="26035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56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70585"/>
            <a:ext cx="4648200" cy="6723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082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2017 Conference Statistics</a:t>
            </a:r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427018" y="1595098"/>
            <a:ext cx="655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Countries Represented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USA, South Korea, Japan, U.K</a:t>
            </a:r>
            <a:r>
              <a:rPr lang="en-US" sz="2400" dirty="0" smtClean="0"/>
              <a:t>., U.A.E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394691" y="2590800"/>
            <a:ext cx="74006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90</a:t>
            </a:r>
            <a:r>
              <a:rPr lang="en-US" sz="2800" dirty="0" smtClean="0"/>
              <a:t> </a:t>
            </a:r>
            <a:r>
              <a:rPr lang="en-US" sz="2800" dirty="0" smtClean="0"/>
              <a:t>Conference Participants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48 First Time Attendees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399309" y="3438214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Diverse distribution between utility and vendor participants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61654" y="4392321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21 Utilities have hosted the conference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461654" y="5073134"/>
            <a:ext cx="68441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Conference held in 16 states plus Canada</a:t>
            </a:r>
            <a:endParaRPr lang="en-US" sz="2800" dirty="0"/>
          </a:p>
        </p:txBody>
      </p:sp>
      <p:pic>
        <p:nvPicPr>
          <p:cNvPr id="8" name="Picture 7" descr="I:\NUCENG\NEXC\CMBG_2017\Graphics\CMBG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0" y="152400"/>
            <a:ext cx="1305453" cy="112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435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Etiquette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38563" y="190500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Turn off/silence cell phones and pagers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38562" y="2456873"/>
            <a:ext cx="7400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  Be on time for presentations and breakouts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38563" y="2980093"/>
            <a:ext cx="701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Use breaks for checking in with office and networking with fellow conference participants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438563" y="4419600"/>
            <a:ext cx="693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 Participate by attending all presentations   and breakout periods</a:t>
            </a:r>
            <a:endParaRPr lang="en-US" sz="2800" dirty="0"/>
          </a:p>
        </p:txBody>
      </p:sp>
      <p:pic>
        <p:nvPicPr>
          <p:cNvPr id="8" name="Picture 7" descr="I:\NUCENG\NEXC\CMBG_2017\Graphics\CMBG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18" y="189345"/>
            <a:ext cx="1305453" cy="112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741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2017 CMBG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0199" y="1219200"/>
            <a:ext cx="5486399" cy="4038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71600" y="5791200"/>
            <a:ext cx="632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Gateway to CM Excellence</a:t>
            </a:r>
          </a:p>
        </p:txBody>
      </p:sp>
    </p:spTree>
    <p:extLst>
      <p:ext uri="{BB962C8B-B14F-4D97-AF65-F5344CB8AC3E}">
        <p14:creationId xmlns:p14="http://schemas.microsoft.com/office/powerpoint/2010/main" val="1397829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117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WELCOME      환영      ようこそ</vt:lpstr>
      <vt:lpstr>Conference Logistics</vt:lpstr>
      <vt:lpstr>PowerPoint Presentation</vt:lpstr>
      <vt:lpstr>2017 Conference Statistics</vt:lpstr>
      <vt:lpstr>Conference Etiquette</vt:lpstr>
      <vt:lpstr>2017 CMBG </vt:lpstr>
    </vt:vector>
  </TitlesOfParts>
  <Company>Ameren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     환영      ようこそ</dc:title>
  <dc:creator>Epperson, David M</dc:creator>
  <cp:lastModifiedBy>Pierson, Linda M</cp:lastModifiedBy>
  <cp:revision>13</cp:revision>
  <dcterms:created xsi:type="dcterms:W3CDTF">2017-06-01T03:44:17Z</dcterms:created>
  <dcterms:modified xsi:type="dcterms:W3CDTF">2017-06-12T12:02:59Z</dcterms:modified>
</cp:coreProperties>
</file>