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62" r:id="rId5"/>
    <p:sldId id="488" r:id="rId6"/>
    <p:sldId id="498" r:id="rId7"/>
    <p:sldId id="500" r:id="rId8"/>
    <p:sldId id="501" r:id="rId9"/>
    <p:sldId id="502" r:id="rId10"/>
    <p:sldId id="504" r:id="rId11"/>
    <p:sldId id="505" r:id="rId12"/>
    <p:sldId id="506" r:id="rId13"/>
    <p:sldId id="507" r:id="rId14"/>
    <p:sldId id="510" r:id="rId15"/>
    <p:sldId id="511" r:id="rId16"/>
    <p:sldId id="497" r:id="rId17"/>
    <p:sldId id="508" r:id="rId18"/>
    <p:sldId id="509" r:id="rId19"/>
    <p:sldId id="512" r:id="rId20"/>
    <p:sldId id="517" r:id="rId21"/>
    <p:sldId id="518" r:id="rId22"/>
    <p:sldId id="516" r:id="rId23"/>
    <p:sldId id="515" r:id="rId24"/>
    <p:sldId id="521" r:id="rId25"/>
    <p:sldId id="514" r:id="rId26"/>
    <p:sldId id="519" r:id="rId27"/>
    <p:sldId id="522" r:id="rId28"/>
    <p:sldId id="520" r:id="rId29"/>
    <p:sldId id="513" r:id="rId30"/>
    <p:sldId id="41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lx" initials="m" lastIdx="21" clrIdx="0"/>
  <p:cmAuthor id="1" name="Matthew Woelfel" initials="" lastIdx="0" clrIdx="1"/>
  <p:cmAuthor id="2" name="TJ Swanek" initials="tj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BC5"/>
    <a:srgbClr val="316FB4"/>
    <a:srgbClr val="008DC2"/>
    <a:srgbClr val="3486C7"/>
    <a:srgbClr val="24568C"/>
    <a:srgbClr val="B0E2E6"/>
    <a:srgbClr val="A5E6E0"/>
    <a:srgbClr val="63D5D2"/>
    <a:srgbClr val="38B4BC"/>
    <a:srgbClr val="98C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84971" autoAdjust="0"/>
  </p:normalViewPr>
  <p:slideViewPr>
    <p:cSldViewPr snapToGrid="0" snapToObjects="1">
      <p:cViewPr>
        <p:scale>
          <a:sx n="50" d="100"/>
          <a:sy n="50" d="100"/>
        </p:scale>
        <p:origin x="-117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5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803"/>
    </p:cViewPr>
  </p:sorterViewPr>
  <p:notesViewPr>
    <p:cSldViewPr snapToGrid="0" snapToObjects="1"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2A90E-E838-4D65-8A88-4431871FD7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3643DA-8E68-4FD0-A0B7-B539164968E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dirty="0" smtClean="0"/>
            <a:t>Chair</a:t>
          </a:r>
          <a:endParaRPr lang="en-US" sz="1200" dirty="0" smtClean="0"/>
        </a:p>
        <a:p>
          <a:pPr>
            <a:spcAft>
              <a:spcPct val="35000"/>
            </a:spcAft>
          </a:pPr>
          <a:r>
            <a:rPr lang="en-US" sz="1200" dirty="0" smtClean="0"/>
            <a:t>Rich Hall*</a:t>
          </a:r>
          <a:br>
            <a:rPr lang="en-US" sz="1200" dirty="0" smtClean="0"/>
          </a:br>
          <a:r>
            <a:rPr lang="en-US" sz="1200" dirty="0" smtClean="0"/>
            <a:t>Exelon</a:t>
          </a:r>
          <a:endParaRPr lang="en-US" sz="1200" dirty="0"/>
        </a:p>
      </dgm:t>
    </dgm:pt>
    <dgm:pt modelId="{E5026F19-B16E-4C95-A7FE-176CBD069E6F}" type="parTrans" cxnId="{ADEEDB2B-91D9-4430-8E7E-4413B6086AFB}">
      <dgm:prSet/>
      <dgm:spPr/>
      <dgm:t>
        <a:bodyPr/>
        <a:lstStyle/>
        <a:p>
          <a:endParaRPr lang="en-US" sz="1200"/>
        </a:p>
      </dgm:t>
    </dgm:pt>
    <dgm:pt modelId="{F6A1237F-6E04-4F9D-9233-D624A557C5C1}" type="sibTrans" cxnId="{ADEEDB2B-91D9-4430-8E7E-4413B6086AFB}">
      <dgm:prSet/>
      <dgm:spPr/>
      <dgm:t>
        <a:bodyPr/>
        <a:lstStyle/>
        <a:p>
          <a:endParaRPr lang="en-US" sz="1200"/>
        </a:p>
      </dgm:t>
    </dgm:pt>
    <dgm:pt modelId="{3C3862B1-3D13-4C26-A425-D693AB371908}">
      <dgm:prSet phldrT="[Text]" custT="1"/>
      <dgm:spPr/>
      <dgm:t>
        <a:bodyPr/>
        <a:lstStyle/>
        <a:p>
          <a:r>
            <a:rPr lang="en-US" sz="1200" b="1" dirty="0"/>
            <a:t>Co-Chair</a:t>
          </a:r>
          <a:r>
            <a:rPr lang="en-US" sz="1200" dirty="0"/>
            <a:t/>
          </a:r>
          <a:br>
            <a:rPr lang="en-US" sz="1200" dirty="0"/>
          </a:br>
          <a:r>
            <a:rPr lang="en-US" sz="1200" dirty="0"/>
            <a:t>Ashley Taylor</a:t>
          </a:r>
          <a:br>
            <a:rPr lang="en-US" sz="1200" dirty="0"/>
          </a:br>
          <a:r>
            <a:rPr lang="en-US" sz="1200" dirty="0"/>
            <a:t>TVA</a:t>
          </a:r>
        </a:p>
      </dgm:t>
    </dgm:pt>
    <dgm:pt modelId="{382A9D3E-0685-4C87-993E-5D56B36B6693}" type="parTrans" cxnId="{D05A51E8-6BB8-4ECD-B7A9-16FCB26B9208}">
      <dgm:prSet/>
      <dgm:spPr/>
      <dgm:t>
        <a:bodyPr/>
        <a:lstStyle/>
        <a:p>
          <a:endParaRPr lang="en-US" sz="1200"/>
        </a:p>
      </dgm:t>
    </dgm:pt>
    <dgm:pt modelId="{01EFA7FD-6D0E-424C-8C98-967F697738BF}" type="sibTrans" cxnId="{D05A51E8-6BB8-4ECD-B7A9-16FCB26B9208}">
      <dgm:prSet/>
      <dgm:spPr/>
      <dgm:t>
        <a:bodyPr/>
        <a:lstStyle/>
        <a:p>
          <a:endParaRPr lang="en-US" sz="1200"/>
        </a:p>
      </dgm:t>
    </dgm:pt>
    <dgm:pt modelId="{AB6D62D4-9576-440D-956A-AF0FBA63D3E2}">
      <dgm:prSet phldrT="[Text]" custT="1"/>
      <dgm:spPr/>
      <dgm:t>
        <a:bodyPr/>
        <a:lstStyle/>
        <a:p>
          <a:r>
            <a:rPr lang="en-US" sz="1200" b="1" dirty="0" smtClean="0"/>
            <a:t>Co-Chair</a:t>
          </a:r>
          <a:r>
            <a:rPr lang="en-US" sz="1200" dirty="0"/>
            <a:t/>
          </a:r>
          <a:br>
            <a:rPr lang="en-US" sz="1200" dirty="0"/>
          </a:br>
          <a:r>
            <a:rPr lang="en-US" sz="1200" dirty="0"/>
            <a:t>Brian Dunn</a:t>
          </a:r>
          <a:br>
            <a:rPr lang="en-US" sz="1200" dirty="0"/>
          </a:br>
          <a:r>
            <a:rPr lang="en-US" sz="1200" dirty="0"/>
            <a:t>NextEra</a:t>
          </a:r>
        </a:p>
      </dgm:t>
    </dgm:pt>
    <dgm:pt modelId="{2AC02432-1811-4053-B505-7869CBED17BD}" type="parTrans" cxnId="{74F85018-2EA2-42CA-8816-0F588EDAA8EA}">
      <dgm:prSet/>
      <dgm:spPr/>
      <dgm:t>
        <a:bodyPr/>
        <a:lstStyle/>
        <a:p>
          <a:endParaRPr lang="en-US" sz="1200"/>
        </a:p>
      </dgm:t>
    </dgm:pt>
    <dgm:pt modelId="{6CCBA8A4-25EF-4481-93C6-4D39C964530D}" type="sibTrans" cxnId="{74F85018-2EA2-42CA-8816-0F588EDAA8EA}">
      <dgm:prSet/>
      <dgm:spPr/>
      <dgm:t>
        <a:bodyPr/>
        <a:lstStyle/>
        <a:p>
          <a:endParaRPr lang="en-US" sz="1200"/>
        </a:p>
      </dgm:t>
    </dgm:pt>
    <dgm:pt modelId="{B2FD4771-4D88-460D-9CF2-AF7ADA0CD05D}">
      <dgm:prSet phldrT="[Text]" custT="1"/>
      <dgm:spPr/>
      <dgm:t>
        <a:bodyPr/>
        <a:lstStyle/>
        <a:p>
          <a:r>
            <a:rPr lang="en-US" sz="1200" b="1" dirty="0"/>
            <a:t>Software</a:t>
          </a:r>
          <a:r>
            <a:rPr lang="en-US" sz="1200" dirty="0"/>
            <a:t/>
          </a:r>
          <a:br>
            <a:rPr lang="en-US" sz="1200" dirty="0"/>
          </a:br>
          <a:r>
            <a:rPr lang="en-US" sz="1200" dirty="0" smtClean="0"/>
            <a:t>Rich Hall</a:t>
          </a:r>
          <a:r>
            <a:rPr lang="en-US" sz="1200" dirty="0"/>
            <a:t/>
          </a:r>
          <a:br>
            <a:rPr lang="en-US" sz="1200" dirty="0"/>
          </a:br>
          <a:r>
            <a:rPr lang="en-US" sz="1200" dirty="0"/>
            <a:t>Exelon</a:t>
          </a:r>
        </a:p>
      </dgm:t>
    </dgm:pt>
    <dgm:pt modelId="{3C3CEB85-A010-4679-A593-631882C63985}" type="parTrans" cxnId="{64D0FCB2-C912-49E2-A57F-C60C15FA73AB}">
      <dgm:prSet/>
      <dgm:spPr/>
      <dgm:t>
        <a:bodyPr/>
        <a:lstStyle/>
        <a:p>
          <a:endParaRPr lang="en-US" sz="1200"/>
        </a:p>
      </dgm:t>
    </dgm:pt>
    <dgm:pt modelId="{B78D2EEC-C7D0-42A6-AB40-1834F2CEAB4E}" type="sibTrans" cxnId="{64D0FCB2-C912-49E2-A57F-C60C15FA73AB}">
      <dgm:prSet/>
      <dgm:spPr/>
      <dgm:t>
        <a:bodyPr/>
        <a:lstStyle/>
        <a:p>
          <a:endParaRPr lang="en-US" sz="1200"/>
        </a:p>
      </dgm:t>
    </dgm:pt>
    <dgm:pt modelId="{532AA6CD-CDB3-449C-89F9-37167BA379C1}">
      <dgm:prSet phldrT="[Text]" custT="1"/>
      <dgm:spPr/>
      <dgm:t>
        <a:bodyPr/>
        <a:lstStyle/>
        <a:p>
          <a:r>
            <a:rPr lang="en-US" sz="1100" b="1" dirty="0" smtClean="0"/>
            <a:t>Subcommittees</a:t>
          </a:r>
          <a:endParaRPr lang="en-US" sz="1100" b="1" dirty="0"/>
        </a:p>
      </dgm:t>
    </dgm:pt>
    <dgm:pt modelId="{9EF40880-A002-497A-9E05-C18FACBCA34D}" type="parTrans" cxnId="{EDA6525E-04C4-4779-9703-F4B323DAEAC4}">
      <dgm:prSet/>
      <dgm:spPr/>
      <dgm:t>
        <a:bodyPr/>
        <a:lstStyle/>
        <a:p>
          <a:endParaRPr lang="en-US"/>
        </a:p>
      </dgm:t>
    </dgm:pt>
    <dgm:pt modelId="{A1730328-0819-452A-82D4-C20A1C5B3652}" type="sibTrans" cxnId="{EDA6525E-04C4-4779-9703-F4B323DAEAC4}">
      <dgm:prSet/>
      <dgm:spPr/>
      <dgm:t>
        <a:bodyPr/>
        <a:lstStyle/>
        <a:p>
          <a:endParaRPr lang="en-US"/>
        </a:p>
      </dgm:t>
    </dgm:pt>
    <dgm:pt modelId="{133754D2-9982-4CBD-B946-9D4CCD8DB1E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100" b="1" dirty="0" smtClean="0"/>
            <a:t>Item Equivalency</a:t>
          </a:r>
          <a:r>
            <a:rPr lang="en-US" sz="1100" dirty="0"/>
            <a:t/>
          </a:r>
          <a:br>
            <a:rPr lang="en-US" sz="1100" dirty="0"/>
          </a:br>
          <a:r>
            <a:rPr lang="en-US" sz="1100" i="0" dirty="0" smtClean="0"/>
            <a:t>Bryan </a:t>
          </a:r>
          <a:r>
            <a:rPr lang="en-US" sz="1100" i="0" dirty="0" err="1" smtClean="0"/>
            <a:t>Griner</a:t>
          </a:r>
          <a:endParaRPr lang="en-US" sz="1100" i="0" dirty="0" smtClean="0"/>
        </a:p>
        <a:p>
          <a:pPr>
            <a:spcAft>
              <a:spcPct val="35000"/>
            </a:spcAft>
          </a:pPr>
          <a:r>
            <a:rPr lang="en-US" sz="1100" i="0" dirty="0" smtClean="0"/>
            <a:t>Southern  Nuclear</a:t>
          </a:r>
          <a:endParaRPr lang="en-US" sz="1100" i="0" dirty="0"/>
        </a:p>
      </dgm:t>
    </dgm:pt>
    <dgm:pt modelId="{5C06640D-CFAC-402C-A86A-A395680950DA}" type="parTrans" cxnId="{6E1A840B-E12B-4B2D-A040-7D36CEC83E22}">
      <dgm:prSet/>
      <dgm:spPr/>
      <dgm:t>
        <a:bodyPr/>
        <a:lstStyle/>
        <a:p>
          <a:endParaRPr lang="en-US"/>
        </a:p>
      </dgm:t>
    </dgm:pt>
    <dgm:pt modelId="{FCF725D5-DD53-49D6-B809-A976755A39FD}" type="sibTrans" cxnId="{6E1A840B-E12B-4B2D-A040-7D36CEC83E22}">
      <dgm:prSet/>
      <dgm:spPr/>
      <dgm:t>
        <a:bodyPr/>
        <a:lstStyle/>
        <a:p>
          <a:endParaRPr lang="en-US"/>
        </a:p>
      </dgm:t>
    </dgm:pt>
    <dgm:pt modelId="{39D99665-1E36-442F-B82C-56A8F96EE46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dirty="0" smtClean="0"/>
            <a:t>Digital </a:t>
          </a:r>
          <a:r>
            <a:rPr lang="en-US" sz="1200" b="1" dirty="0" err="1" smtClean="0"/>
            <a:t>Eng</a:t>
          </a:r>
          <a:endParaRPr lang="en-US" sz="1200" b="1" dirty="0" smtClean="0"/>
        </a:p>
        <a:p>
          <a:pPr>
            <a:spcAft>
              <a:spcPts val="0"/>
            </a:spcAft>
          </a:pPr>
          <a:r>
            <a:rPr lang="en-US" sz="1200" dirty="0" smtClean="0"/>
            <a:t>Ashley Taylor</a:t>
          </a:r>
        </a:p>
        <a:p>
          <a:pPr>
            <a:spcAft>
              <a:spcPts val="0"/>
            </a:spcAft>
          </a:pPr>
          <a:r>
            <a:rPr lang="en-US" sz="1200" dirty="0" smtClean="0"/>
            <a:t>TVA</a:t>
          </a:r>
          <a:endParaRPr lang="en-US" sz="1200" dirty="0"/>
        </a:p>
      </dgm:t>
    </dgm:pt>
    <dgm:pt modelId="{3CBA56AF-CAEF-44BC-B75D-3B7DB925C214}" type="parTrans" cxnId="{2D579D81-F26D-4DEB-8C41-E0C0900AD5F6}">
      <dgm:prSet/>
      <dgm:spPr/>
      <dgm:t>
        <a:bodyPr/>
        <a:lstStyle/>
        <a:p>
          <a:endParaRPr lang="en-US"/>
        </a:p>
      </dgm:t>
    </dgm:pt>
    <dgm:pt modelId="{3E6612A4-A17F-4C39-ABF6-EE649376B810}" type="sibTrans" cxnId="{2D579D81-F26D-4DEB-8C41-E0C0900AD5F6}">
      <dgm:prSet/>
      <dgm:spPr/>
      <dgm:t>
        <a:bodyPr/>
        <a:lstStyle/>
        <a:p>
          <a:endParaRPr lang="en-US"/>
        </a:p>
      </dgm:t>
    </dgm:pt>
    <dgm:pt modelId="{7A72B4D9-BF41-4801-A436-18852CD90A26}">
      <dgm:prSet phldrT="[Text]" custT="1"/>
      <dgm:spPr/>
      <dgm:t>
        <a:bodyPr/>
        <a:lstStyle/>
        <a:p>
          <a:r>
            <a:rPr lang="en-US" sz="1200" b="1" dirty="0"/>
            <a:t>Utility Members</a:t>
          </a:r>
        </a:p>
      </dgm:t>
    </dgm:pt>
    <dgm:pt modelId="{200457EF-4B22-49B2-9845-D18E652F54C8}" type="parTrans" cxnId="{7DC98EF0-8246-44A0-A19A-0812855B2239}">
      <dgm:prSet/>
      <dgm:spPr/>
      <dgm:t>
        <a:bodyPr/>
        <a:lstStyle/>
        <a:p>
          <a:endParaRPr lang="en-US"/>
        </a:p>
      </dgm:t>
    </dgm:pt>
    <dgm:pt modelId="{4F0D0BEE-3BA4-424D-AA70-987D974B9F57}" type="sibTrans" cxnId="{7DC98EF0-8246-44A0-A19A-0812855B2239}">
      <dgm:prSet/>
      <dgm:spPr/>
      <dgm:t>
        <a:bodyPr/>
        <a:lstStyle/>
        <a:p>
          <a:endParaRPr lang="en-US"/>
        </a:p>
      </dgm:t>
    </dgm:pt>
    <dgm:pt modelId="{5AB7576F-0D6C-4E5F-854A-9E4E693BF112}" type="pres">
      <dgm:prSet presAssocID="{33A2A90E-E838-4D65-8A88-4431871FD7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45101D-22A5-4D15-AA98-4A9A9A33AC2E}" type="pres">
      <dgm:prSet presAssocID="{A03643DA-8E68-4FD0-A0B7-B539164968E9}" presName="hierRoot1" presStyleCnt="0">
        <dgm:presLayoutVars>
          <dgm:hierBranch val="init"/>
        </dgm:presLayoutVars>
      </dgm:prSet>
      <dgm:spPr/>
    </dgm:pt>
    <dgm:pt modelId="{5DFAD9B4-7308-4710-A024-1F2A1F6BACA0}" type="pres">
      <dgm:prSet presAssocID="{A03643DA-8E68-4FD0-A0B7-B539164968E9}" presName="rootComposite1" presStyleCnt="0"/>
      <dgm:spPr/>
    </dgm:pt>
    <dgm:pt modelId="{67EA6946-B4BE-42C9-A2E6-AD0F5AF3C928}" type="pres">
      <dgm:prSet presAssocID="{A03643DA-8E68-4FD0-A0B7-B539164968E9}" presName="rootText1" presStyleLbl="node0" presStyleIdx="0" presStyleCnt="1" custLinFactNeighborY="5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2F654-2196-4377-B2C4-04D325836058}" type="pres">
      <dgm:prSet presAssocID="{A03643DA-8E68-4FD0-A0B7-B539164968E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C266FE1-4C32-4EEA-BC98-78D84B738935}" type="pres">
      <dgm:prSet presAssocID="{A03643DA-8E68-4FD0-A0B7-B539164968E9}" presName="hierChild2" presStyleCnt="0"/>
      <dgm:spPr/>
    </dgm:pt>
    <dgm:pt modelId="{E49807A8-3641-45A8-B108-A5E27319D5AA}" type="pres">
      <dgm:prSet presAssocID="{382A9D3E-0685-4C87-993E-5D56B36B669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7094178-5807-426E-8A5E-24DADBC93109}" type="pres">
      <dgm:prSet presAssocID="{3C3862B1-3D13-4C26-A425-D693AB371908}" presName="hierRoot2" presStyleCnt="0">
        <dgm:presLayoutVars>
          <dgm:hierBranch val="init"/>
        </dgm:presLayoutVars>
      </dgm:prSet>
      <dgm:spPr/>
    </dgm:pt>
    <dgm:pt modelId="{9E4A490F-2076-4C10-BDA3-0E39AD63DBED}" type="pres">
      <dgm:prSet presAssocID="{3C3862B1-3D13-4C26-A425-D693AB371908}" presName="rootComposite" presStyleCnt="0"/>
      <dgm:spPr/>
    </dgm:pt>
    <dgm:pt modelId="{3B79727F-06FA-4295-88E2-EC2FB6197403}" type="pres">
      <dgm:prSet presAssocID="{3C3862B1-3D13-4C26-A425-D693AB37190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B39C4-C0B9-4C9A-A1BE-0210CE3BF717}" type="pres">
      <dgm:prSet presAssocID="{3C3862B1-3D13-4C26-A425-D693AB371908}" presName="rootConnector" presStyleLbl="node2" presStyleIdx="0" presStyleCnt="4"/>
      <dgm:spPr/>
      <dgm:t>
        <a:bodyPr/>
        <a:lstStyle/>
        <a:p>
          <a:endParaRPr lang="en-US"/>
        </a:p>
      </dgm:t>
    </dgm:pt>
    <dgm:pt modelId="{F846112F-493B-4235-BDFF-32F413536C8B}" type="pres">
      <dgm:prSet presAssocID="{3C3862B1-3D13-4C26-A425-D693AB371908}" presName="hierChild4" presStyleCnt="0"/>
      <dgm:spPr/>
    </dgm:pt>
    <dgm:pt modelId="{FCF30372-C9AC-4929-8165-3D45E14303EB}" type="pres">
      <dgm:prSet presAssocID="{3C3862B1-3D13-4C26-A425-D693AB371908}" presName="hierChild5" presStyleCnt="0"/>
      <dgm:spPr/>
    </dgm:pt>
    <dgm:pt modelId="{7EE373FA-5D57-49F4-ACC8-389BCF1081E1}" type="pres">
      <dgm:prSet presAssocID="{2AC02432-1811-4053-B505-7869CBED17BD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A48EFE5-7CB6-4A36-A92C-B1E03AD2D2FC}" type="pres">
      <dgm:prSet presAssocID="{AB6D62D4-9576-440D-956A-AF0FBA63D3E2}" presName="hierRoot2" presStyleCnt="0">
        <dgm:presLayoutVars>
          <dgm:hierBranch val="init"/>
        </dgm:presLayoutVars>
      </dgm:prSet>
      <dgm:spPr/>
    </dgm:pt>
    <dgm:pt modelId="{0AEBDC8F-E6CC-4F3C-87BA-0284E6474147}" type="pres">
      <dgm:prSet presAssocID="{AB6D62D4-9576-440D-956A-AF0FBA63D3E2}" presName="rootComposite" presStyleCnt="0"/>
      <dgm:spPr/>
    </dgm:pt>
    <dgm:pt modelId="{983BEC86-5B91-47D8-9253-114FA94D5567}" type="pres">
      <dgm:prSet presAssocID="{AB6D62D4-9576-440D-956A-AF0FBA63D3E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FC8169-D581-4CF3-A83B-69445F7432AC}" type="pres">
      <dgm:prSet presAssocID="{AB6D62D4-9576-440D-956A-AF0FBA63D3E2}" presName="rootConnector" presStyleLbl="node2" presStyleIdx="1" presStyleCnt="4"/>
      <dgm:spPr/>
      <dgm:t>
        <a:bodyPr/>
        <a:lstStyle/>
        <a:p>
          <a:endParaRPr lang="en-US"/>
        </a:p>
      </dgm:t>
    </dgm:pt>
    <dgm:pt modelId="{C7AA971C-441E-4869-A9C2-B7FB8AA682BC}" type="pres">
      <dgm:prSet presAssocID="{AB6D62D4-9576-440D-956A-AF0FBA63D3E2}" presName="hierChild4" presStyleCnt="0"/>
      <dgm:spPr/>
    </dgm:pt>
    <dgm:pt modelId="{A6048753-4BC4-4D59-9E74-D64959ABA13C}" type="pres">
      <dgm:prSet presAssocID="{AB6D62D4-9576-440D-956A-AF0FBA63D3E2}" presName="hierChild5" presStyleCnt="0"/>
      <dgm:spPr/>
    </dgm:pt>
    <dgm:pt modelId="{71EA9AE8-63A5-4CB7-8C57-EC895C2F2A92}" type="pres">
      <dgm:prSet presAssocID="{200457EF-4B22-49B2-9845-D18E652F54C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7D8EC25-ED5A-4BAD-9BD4-4AB364A7F782}" type="pres">
      <dgm:prSet presAssocID="{7A72B4D9-BF41-4801-A436-18852CD90A26}" presName="hierRoot2" presStyleCnt="0">
        <dgm:presLayoutVars>
          <dgm:hierBranch val="init"/>
        </dgm:presLayoutVars>
      </dgm:prSet>
      <dgm:spPr/>
    </dgm:pt>
    <dgm:pt modelId="{3225A1C8-84C0-46C6-BDD1-9179E026CC2D}" type="pres">
      <dgm:prSet presAssocID="{7A72B4D9-BF41-4801-A436-18852CD90A26}" presName="rootComposite" presStyleCnt="0"/>
      <dgm:spPr/>
    </dgm:pt>
    <dgm:pt modelId="{CAC881E3-0830-4A7A-9A70-FA36A2CA6B4A}" type="pres">
      <dgm:prSet presAssocID="{7A72B4D9-BF41-4801-A436-18852CD90A26}" presName="rootText" presStyleLbl="node2" presStyleIdx="2" presStyleCnt="4" custScaleX="114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74F77B-3FA1-463B-AC74-F08AF2210385}" type="pres">
      <dgm:prSet presAssocID="{7A72B4D9-BF41-4801-A436-18852CD90A26}" presName="rootConnector" presStyleLbl="node2" presStyleIdx="2" presStyleCnt="4"/>
      <dgm:spPr/>
      <dgm:t>
        <a:bodyPr/>
        <a:lstStyle/>
        <a:p>
          <a:endParaRPr lang="en-US"/>
        </a:p>
      </dgm:t>
    </dgm:pt>
    <dgm:pt modelId="{4E92E260-A109-4354-B719-2DF0A8C53F53}" type="pres">
      <dgm:prSet presAssocID="{7A72B4D9-BF41-4801-A436-18852CD90A26}" presName="hierChild4" presStyleCnt="0"/>
      <dgm:spPr/>
    </dgm:pt>
    <dgm:pt modelId="{E204E283-1446-4383-900E-8314ED7DBF54}" type="pres">
      <dgm:prSet presAssocID="{7A72B4D9-BF41-4801-A436-18852CD90A26}" presName="hierChild5" presStyleCnt="0"/>
      <dgm:spPr/>
    </dgm:pt>
    <dgm:pt modelId="{85592B0A-8DD6-4CAB-B2E4-121E1FBAEB54}" type="pres">
      <dgm:prSet presAssocID="{9EF40880-A002-497A-9E05-C18FACBCA34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570444A-931C-4DB9-8051-41033A52D0A6}" type="pres">
      <dgm:prSet presAssocID="{532AA6CD-CDB3-449C-89F9-37167BA379C1}" presName="hierRoot2" presStyleCnt="0">
        <dgm:presLayoutVars>
          <dgm:hierBranch val="init"/>
        </dgm:presLayoutVars>
      </dgm:prSet>
      <dgm:spPr/>
    </dgm:pt>
    <dgm:pt modelId="{E0D105E4-D351-4FF8-8F1A-951557DC1920}" type="pres">
      <dgm:prSet presAssocID="{532AA6CD-CDB3-449C-89F9-37167BA379C1}" presName="rootComposite" presStyleCnt="0"/>
      <dgm:spPr/>
    </dgm:pt>
    <dgm:pt modelId="{9936D3D8-103B-4577-82E3-793A51B8EEF5}" type="pres">
      <dgm:prSet presAssocID="{532AA6CD-CDB3-449C-89F9-37167BA379C1}" presName="rootText" presStyleLbl="node2" presStyleIdx="3" presStyleCnt="4" custScaleX="106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E00988-8463-4AA4-BF05-285C0C2D04AB}" type="pres">
      <dgm:prSet presAssocID="{532AA6CD-CDB3-449C-89F9-37167BA379C1}" presName="rootConnector" presStyleLbl="node2" presStyleIdx="3" presStyleCnt="4"/>
      <dgm:spPr/>
      <dgm:t>
        <a:bodyPr/>
        <a:lstStyle/>
        <a:p>
          <a:endParaRPr lang="en-US"/>
        </a:p>
      </dgm:t>
    </dgm:pt>
    <dgm:pt modelId="{7B153C65-FF69-4D5C-9732-A938EF58740A}" type="pres">
      <dgm:prSet presAssocID="{532AA6CD-CDB3-449C-89F9-37167BA379C1}" presName="hierChild4" presStyleCnt="0"/>
      <dgm:spPr/>
    </dgm:pt>
    <dgm:pt modelId="{9E172845-301D-4BA9-ABA4-E2E0029AFEDC}" type="pres">
      <dgm:prSet presAssocID="{3C3CEB85-A010-4679-A593-631882C63985}" presName="Name37" presStyleLbl="parChTrans1D3" presStyleIdx="0" presStyleCnt="3"/>
      <dgm:spPr/>
      <dgm:t>
        <a:bodyPr/>
        <a:lstStyle/>
        <a:p>
          <a:endParaRPr lang="en-US"/>
        </a:p>
      </dgm:t>
    </dgm:pt>
    <dgm:pt modelId="{2F1CB833-BF6F-474D-83AB-F616EB237A84}" type="pres">
      <dgm:prSet presAssocID="{B2FD4771-4D88-460D-9CF2-AF7ADA0CD05D}" presName="hierRoot2" presStyleCnt="0">
        <dgm:presLayoutVars>
          <dgm:hierBranch val="init"/>
        </dgm:presLayoutVars>
      </dgm:prSet>
      <dgm:spPr/>
    </dgm:pt>
    <dgm:pt modelId="{AC27DF54-AF67-4E6A-8AFA-6F5FA7B65A9D}" type="pres">
      <dgm:prSet presAssocID="{B2FD4771-4D88-460D-9CF2-AF7ADA0CD05D}" presName="rootComposite" presStyleCnt="0"/>
      <dgm:spPr/>
    </dgm:pt>
    <dgm:pt modelId="{9FA03656-5297-4CE1-A3FE-33B453FB7C21}" type="pres">
      <dgm:prSet presAssocID="{B2FD4771-4D88-460D-9CF2-AF7ADA0CD05D}" presName="rootText" presStyleLbl="node3" presStyleIdx="0" presStyleCnt="3" custScaleX="12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301C8D-2DE6-4550-8D7C-DB33F88E78BC}" type="pres">
      <dgm:prSet presAssocID="{B2FD4771-4D88-460D-9CF2-AF7ADA0CD05D}" presName="rootConnector" presStyleLbl="node3" presStyleIdx="0" presStyleCnt="3"/>
      <dgm:spPr/>
      <dgm:t>
        <a:bodyPr/>
        <a:lstStyle/>
        <a:p>
          <a:endParaRPr lang="en-US"/>
        </a:p>
      </dgm:t>
    </dgm:pt>
    <dgm:pt modelId="{5DDE925E-C98B-4830-B177-56910964DD88}" type="pres">
      <dgm:prSet presAssocID="{B2FD4771-4D88-460D-9CF2-AF7ADA0CD05D}" presName="hierChild4" presStyleCnt="0"/>
      <dgm:spPr/>
    </dgm:pt>
    <dgm:pt modelId="{0E54934D-3028-432C-A95C-73AC812A0206}" type="pres">
      <dgm:prSet presAssocID="{B2FD4771-4D88-460D-9CF2-AF7ADA0CD05D}" presName="hierChild5" presStyleCnt="0"/>
      <dgm:spPr/>
    </dgm:pt>
    <dgm:pt modelId="{2712BC81-B37D-47B4-9B2C-452C8A85670D}" type="pres">
      <dgm:prSet presAssocID="{5C06640D-CFAC-402C-A86A-A395680950DA}" presName="Name37" presStyleLbl="parChTrans1D3" presStyleIdx="1" presStyleCnt="3"/>
      <dgm:spPr/>
      <dgm:t>
        <a:bodyPr/>
        <a:lstStyle/>
        <a:p>
          <a:endParaRPr lang="en-US"/>
        </a:p>
      </dgm:t>
    </dgm:pt>
    <dgm:pt modelId="{83FF5470-17C9-4CB0-BFDE-2D5C0905E141}" type="pres">
      <dgm:prSet presAssocID="{133754D2-9982-4CBD-B946-9D4CCD8DB1E5}" presName="hierRoot2" presStyleCnt="0">
        <dgm:presLayoutVars>
          <dgm:hierBranch val="init"/>
        </dgm:presLayoutVars>
      </dgm:prSet>
      <dgm:spPr/>
    </dgm:pt>
    <dgm:pt modelId="{EDD4C61A-EFB2-42FE-8E7F-24BF1CD42AB3}" type="pres">
      <dgm:prSet presAssocID="{133754D2-9982-4CBD-B946-9D4CCD8DB1E5}" presName="rootComposite" presStyleCnt="0"/>
      <dgm:spPr/>
    </dgm:pt>
    <dgm:pt modelId="{E78E73AC-A3F8-4457-8793-C51408D28490}" type="pres">
      <dgm:prSet presAssocID="{133754D2-9982-4CBD-B946-9D4CCD8DB1E5}" presName="rootText" presStyleLbl="node3" presStyleIdx="1" presStyleCnt="3" custScaleX="12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FBF002-000F-4A84-80B9-752FC7D48054}" type="pres">
      <dgm:prSet presAssocID="{133754D2-9982-4CBD-B946-9D4CCD8DB1E5}" presName="rootConnector" presStyleLbl="node3" presStyleIdx="1" presStyleCnt="3"/>
      <dgm:spPr/>
      <dgm:t>
        <a:bodyPr/>
        <a:lstStyle/>
        <a:p>
          <a:endParaRPr lang="en-US"/>
        </a:p>
      </dgm:t>
    </dgm:pt>
    <dgm:pt modelId="{F22A01D9-BC65-46ED-9A93-E92EF5B0F178}" type="pres">
      <dgm:prSet presAssocID="{133754D2-9982-4CBD-B946-9D4CCD8DB1E5}" presName="hierChild4" presStyleCnt="0"/>
      <dgm:spPr/>
    </dgm:pt>
    <dgm:pt modelId="{9F06B832-D0FB-4E92-B613-AC0C9EB3006B}" type="pres">
      <dgm:prSet presAssocID="{133754D2-9982-4CBD-B946-9D4CCD8DB1E5}" presName="hierChild5" presStyleCnt="0"/>
      <dgm:spPr/>
    </dgm:pt>
    <dgm:pt modelId="{80FC50AD-E76E-4969-880B-02B84F1F2927}" type="pres">
      <dgm:prSet presAssocID="{3CBA56AF-CAEF-44BC-B75D-3B7DB925C214}" presName="Name37" presStyleLbl="parChTrans1D3" presStyleIdx="2" presStyleCnt="3"/>
      <dgm:spPr/>
      <dgm:t>
        <a:bodyPr/>
        <a:lstStyle/>
        <a:p>
          <a:endParaRPr lang="en-US"/>
        </a:p>
      </dgm:t>
    </dgm:pt>
    <dgm:pt modelId="{652FB861-608A-4BDB-977F-BA22C8B7B01E}" type="pres">
      <dgm:prSet presAssocID="{39D99665-1E36-442F-B82C-56A8F96EE464}" presName="hierRoot2" presStyleCnt="0">
        <dgm:presLayoutVars>
          <dgm:hierBranch val="init"/>
        </dgm:presLayoutVars>
      </dgm:prSet>
      <dgm:spPr/>
    </dgm:pt>
    <dgm:pt modelId="{331EC90F-79BF-474B-BEF0-20EFAE181E9C}" type="pres">
      <dgm:prSet presAssocID="{39D99665-1E36-442F-B82C-56A8F96EE464}" presName="rootComposite" presStyleCnt="0"/>
      <dgm:spPr/>
    </dgm:pt>
    <dgm:pt modelId="{FD1D0887-2D4E-47DA-AAB8-819C9CB6A1F6}" type="pres">
      <dgm:prSet presAssocID="{39D99665-1E36-442F-B82C-56A8F96EE464}" presName="rootText" presStyleLbl="node3" presStyleIdx="2" presStyleCnt="3" custScaleX="12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9FF1EA-1F94-4932-84D8-14354A862B3D}" type="pres">
      <dgm:prSet presAssocID="{39D99665-1E36-442F-B82C-56A8F96EE464}" presName="rootConnector" presStyleLbl="node3" presStyleIdx="2" presStyleCnt="3"/>
      <dgm:spPr/>
      <dgm:t>
        <a:bodyPr/>
        <a:lstStyle/>
        <a:p>
          <a:endParaRPr lang="en-US"/>
        </a:p>
      </dgm:t>
    </dgm:pt>
    <dgm:pt modelId="{99DA3F36-AA37-43CA-AB63-A67FDFB0FB7C}" type="pres">
      <dgm:prSet presAssocID="{39D99665-1E36-442F-B82C-56A8F96EE464}" presName="hierChild4" presStyleCnt="0"/>
      <dgm:spPr/>
    </dgm:pt>
    <dgm:pt modelId="{33922C13-24DB-46F1-A2E7-DB17855F995C}" type="pres">
      <dgm:prSet presAssocID="{39D99665-1E36-442F-B82C-56A8F96EE464}" presName="hierChild5" presStyleCnt="0"/>
      <dgm:spPr/>
    </dgm:pt>
    <dgm:pt modelId="{C53A976A-6408-404D-BB44-46EB3321962F}" type="pres">
      <dgm:prSet presAssocID="{532AA6CD-CDB3-449C-89F9-37167BA379C1}" presName="hierChild5" presStyleCnt="0"/>
      <dgm:spPr/>
    </dgm:pt>
    <dgm:pt modelId="{BA95C66E-481A-4268-B715-457051A0FF4F}" type="pres">
      <dgm:prSet presAssocID="{A03643DA-8E68-4FD0-A0B7-B539164968E9}" presName="hierChild3" presStyleCnt="0"/>
      <dgm:spPr/>
    </dgm:pt>
  </dgm:ptLst>
  <dgm:cxnLst>
    <dgm:cxn modelId="{BB00A5C1-5B3A-4520-B3D2-CE3DE85848C0}" type="presOf" srcId="{7A72B4D9-BF41-4801-A436-18852CD90A26}" destId="{CAC881E3-0830-4A7A-9A70-FA36A2CA6B4A}" srcOrd="0" destOrd="0" presId="urn:microsoft.com/office/officeart/2005/8/layout/orgChart1"/>
    <dgm:cxn modelId="{8EFFA552-A1E4-40EF-A028-D2C14F48FA0B}" type="presOf" srcId="{A03643DA-8E68-4FD0-A0B7-B539164968E9}" destId="{67EA6946-B4BE-42C9-A2E6-AD0F5AF3C928}" srcOrd="0" destOrd="0" presId="urn:microsoft.com/office/officeart/2005/8/layout/orgChart1"/>
    <dgm:cxn modelId="{6E1A840B-E12B-4B2D-A040-7D36CEC83E22}" srcId="{532AA6CD-CDB3-449C-89F9-37167BA379C1}" destId="{133754D2-9982-4CBD-B946-9D4CCD8DB1E5}" srcOrd="1" destOrd="0" parTransId="{5C06640D-CFAC-402C-A86A-A395680950DA}" sibTransId="{FCF725D5-DD53-49D6-B809-A976755A39FD}"/>
    <dgm:cxn modelId="{04EC2D1F-832E-4121-A323-AFF83FFE894A}" type="presOf" srcId="{3CBA56AF-CAEF-44BC-B75D-3B7DB925C214}" destId="{80FC50AD-E76E-4969-880B-02B84F1F2927}" srcOrd="0" destOrd="0" presId="urn:microsoft.com/office/officeart/2005/8/layout/orgChart1"/>
    <dgm:cxn modelId="{03A472EE-7277-4BBB-A09E-FF685F456D5B}" type="presOf" srcId="{133754D2-9982-4CBD-B946-9D4CCD8DB1E5}" destId="{17FBF002-000F-4A84-80B9-752FC7D48054}" srcOrd="1" destOrd="0" presId="urn:microsoft.com/office/officeart/2005/8/layout/orgChart1"/>
    <dgm:cxn modelId="{32098509-8D7B-4B06-8E47-48320CC4F020}" type="presOf" srcId="{39D99665-1E36-442F-B82C-56A8F96EE464}" destId="{999FF1EA-1F94-4932-84D8-14354A862B3D}" srcOrd="1" destOrd="0" presId="urn:microsoft.com/office/officeart/2005/8/layout/orgChart1"/>
    <dgm:cxn modelId="{64D0FCB2-C912-49E2-A57F-C60C15FA73AB}" srcId="{532AA6CD-CDB3-449C-89F9-37167BA379C1}" destId="{B2FD4771-4D88-460D-9CF2-AF7ADA0CD05D}" srcOrd="0" destOrd="0" parTransId="{3C3CEB85-A010-4679-A593-631882C63985}" sibTransId="{B78D2EEC-C7D0-42A6-AB40-1834F2CEAB4E}"/>
    <dgm:cxn modelId="{D865C2FD-91A4-46BE-B821-5147C722A5F6}" type="presOf" srcId="{133754D2-9982-4CBD-B946-9D4CCD8DB1E5}" destId="{E78E73AC-A3F8-4457-8793-C51408D28490}" srcOrd="0" destOrd="0" presId="urn:microsoft.com/office/officeart/2005/8/layout/orgChart1"/>
    <dgm:cxn modelId="{ADEEDB2B-91D9-4430-8E7E-4413B6086AFB}" srcId="{33A2A90E-E838-4D65-8A88-4431871FD724}" destId="{A03643DA-8E68-4FD0-A0B7-B539164968E9}" srcOrd="0" destOrd="0" parTransId="{E5026F19-B16E-4C95-A7FE-176CBD069E6F}" sibTransId="{F6A1237F-6E04-4F9D-9233-D624A557C5C1}"/>
    <dgm:cxn modelId="{133787C3-32C1-47C6-9C29-BF34DE32943A}" type="presOf" srcId="{3C3862B1-3D13-4C26-A425-D693AB371908}" destId="{3B79727F-06FA-4295-88E2-EC2FB6197403}" srcOrd="0" destOrd="0" presId="urn:microsoft.com/office/officeart/2005/8/layout/orgChart1"/>
    <dgm:cxn modelId="{D05A51E8-6BB8-4ECD-B7A9-16FCB26B9208}" srcId="{A03643DA-8E68-4FD0-A0B7-B539164968E9}" destId="{3C3862B1-3D13-4C26-A425-D693AB371908}" srcOrd="0" destOrd="0" parTransId="{382A9D3E-0685-4C87-993E-5D56B36B6693}" sibTransId="{01EFA7FD-6D0E-424C-8C98-967F697738BF}"/>
    <dgm:cxn modelId="{74F85018-2EA2-42CA-8816-0F588EDAA8EA}" srcId="{A03643DA-8E68-4FD0-A0B7-B539164968E9}" destId="{AB6D62D4-9576-440D-956A-AF0FBA63D3E2}" srcOrd="1" destOrd="0" parTransId="{2AC02432-1811-4053-B505-7869CBED17BD}" sibTransId="{6CCBA8A4-25EF-4481-93C6-4D39C964530D}"/>
    <dgm:cxn modelId="{9CEA1446-D7D2-4250-827C-8D314082C859}" type="presOf" srcId="{532AA6CD-CDB3-449C-89F9-37167BA379C1}" destId="{B9E00988-8463-4AA4-BF05-285C0C2D04AB}" srcOrd="1" destOrd="0" presId="urn:microsoft.com/office/officeart/2005/8/layout/orgChart1"/>
    <dgm:cxn modelId="{EDA6525E-04C4-4779-9703-F4B323DAEAC4}" srcId="{A03643DA-8E68-4FD0-A0B7-B539164968E9}" destId="{532AA6CD-CDB3-449C-89F9-37167BA379C1}" srcOrd="3" destOrd="0" parTransId="{9EF40880-A002-497A-9E05-C18FACBCA34D}" sibTransId="{A1730328-0819-452A-82D4-C20A1C5B3652}"/>
    <dgm:cxn modelId="{7A043292-6543-43EF-9D34-DC82D0EEB4AA}" type="presOf" srcId="{3C3862B1-3D13-4C26-A425-D693AB371908}" destId="{FC4B39C4-C0B9-4C9A-A1BE-0210CE3BF717}" srcOrd="1" destOrd="0" presId="urn:microsoft.com/office/officeart/2005/8/layout/orgChart1"/>
    <dgm:cxn modelId="{6DC8395D-19B7-47A6-81A3-9EE85468E2EC}" type="presOf" srcId="{33A2A90E-E838-4D65-8A88-4431871FD724}" destId="{5AB7576F-0D6C-4E5F-854A-9E4E693BF112}" srcOrd="0" destOrd="0" presId="urn:microsoft.com/office/officeart/2005/8/layout/orgChart1"/>
    <dgm:cxn modelId="{C5FE4B98-9E0C-4983-B15B-50AD445AF0A2}" type="presOf" srcId="{B2FD4771-4D88-460D-9CF2-AF7ADA0CD05D}" destId="{9FA03656-5297-4CE1-A3FE-33B453FB7C21}" srcOrd="0" destOrd="0" presId="urn:microsoft.com/office/officeart/2005/8/layout/orgChart1"/>
    <dgm:cxn modelId="{1B67D5F1-A067-4F23-9FC7-9F5CD9721B8B}" type="presOf" srcId="{B2FD4771-4D88-460D-9CF2-AF7ADA0CD05D}" destId="{62301C8D-2DE6-4550-8D7C-DB33F88E78BC}" srcOrd="1" destOrd="0" presId="urn:microsoft.com/office/officeart/2005/8/layout/orgChart1"/>
    <dgm:cxn modelId="{64D5951B-C4B3-4814-B159-F615B23D284F}" type="presOf" srcId="{AB6D62D4-9576-440D-956A-AF0FBA63D3E2}" destId="{C9FC8169-D581-4CF3-A83B-69445F7432AC}" srcOrd="1" destOrd="0" presId="urn:microsoft.com/office/officeart/2005/8/layout/orgChart1"/>
    <dgm:cxn modelId="{34B2D87C-5AEC-4ECA-BD63-C6DB304B58E5}" type="presOf" srcId="{39D99665-1E36-442F-B82C-56A8F96EE464}" destId="{FD1D0887-2D4E-47DA-AAB8-819C9CB6A1F6}" srcOrd="0" destOrd="0" presId="urn:microsoft.com/office/officeart/2005/8/layout/orgChart1"/>
    <dgm:cxn modelId="{40DB3D3B-4405-4A46-98E6-4DEF4F0C4022}" type="presOf" srcId="{9EF40880-A002-497A-9E05-C18FACBCA34D}" destId="{85592B0A-8DD6-4CAB-B2E4-121E1FBAEB54}" srcOrd="0" destOrd="0" presId="urn:microsoft.com/office/officeart/2005/8/layout/orgChart1"/>
    <dgm:cxn modelId="{41961E4A-FB30-4271-99AE-BDA4C83A2A35}" type="presOf" srcId="{200457EF-4B22-49B2-9845-D18E652F54C8}" destId="{71EA9AE8-63A5-4CB7-8C57-EC895C2F2A92}" srcOrd="0" destOrd="0" presId="urn:microsoft.com/office/officeart/2005/8/layout/orgChart1"/>
    <dgm:cxn modelId="{2D579D81-F26D-4DEB-8C41-E0C0900AD5F6}" srcId="{532AA6CD-CDB3-449C-89F9-37167BA379C1}" destId="{39D99665-1E36-442F-B82C-56A8F96EE464}" srcOrd="2" destOrd="0" parTransId="{3CBA56AF-CAEF-44BC-B75D-3B7DB925C214}" sibTransId="{3E6612A4-A17F-4C39-ABF6-EE649376B810}"/>
    <dgm:cxn modelId="{975CF9D7-0EC4-467D-84D9-01742C722B03}" type="presOf" srcId="{7A72B4D9-BF41-4801-A436-18852CD90A26}" destId="{EF74F77B-3FA1-463B-AC74-F08AF2210385}" srcOrd="1" destOrd="0" presId="urn:microsoft.com/office/officeart/2005/8/layout/orgChart1"/>
    <dgm:cxn modelId="{11F57BD0-AEDC-49E7-89F3-67A3F6654D70}" type="presOf" srcId="{382A9D3E-0685-4C87-993E-5D56B36B6693}" destId="{E49807A8-3641-45A8-B108-A5E27319D5AA}" srcOrd="0" destOrd="0" presId="urn:microsoft.com/office/officeart/2005/8/layout/orgChart1"/>
    <dgm:cxn modelId="{DE8A8D20-7A18-4027-8751-A61EF56A9978}" type="presOf" srcId="{AB6D62D4-9576-440D-956A-AF0FBA63D3E2}" destId="{983BEC86-5B91-47D8-9253-114FA94D5567}" srcOrd="0" destOrd="0" presId="urn:microsoft.com/office/officeart/2005/8/layout/orgChart1"/>
    <dgm:cxn modelId="{7DC98EF0-8246-44A0-A19A-0812855B2239}" srcId="{A03643DA-8E68-4FD0-A0B7-B539164968E9}" destId="{7A72B4D9-BF41-4801-A436-18852CD90A26}" srcOrd="2" destOrd="0" parTransId="{200457EF-4B22-49B2-9845-D18E652F54C8}" sibTransId="{4F0D0BEE-3BA4-424D-AA70-987D974B9F57}"/>
    <dgm:cxn modelId="{C7DF00B2-693D-45EC-B25C-D12485059182}" type="presOf" srcId="{2AC02432-1811-4053-B505-7869CBED17BD}" destId="{7EE373FA-5D57-49F4-ACC8-389BCF1081E1}" srcOrd="0" destOrd="0" presId="urn:microsoft.com/office/officeart/2005/8/layout/orgChart1"/>
    <dgm:cxn modelId="{11B44DCD-01DB-47EF-9552-88077F999116}" type="presOf" srcId="{532AA6CD-CDB3-449C-89F9-37167BA379C1}" destId="{9936D3D8-103B-4577-82E3-793A51B8EEF5}" srcOrd="0" destOrd="0" presId="urn:microsoft.com/office/officeart/2005/8/layout/orgChart1"/>
    <dgm:cxn modelId="{72F7394A-AC7A-4E78-A6E8-CF7E6E1EDD23}" type="presOf" srcId="{5C06640D-CFAC-402C-A86A-A395680950DA}" destId="{2712BC81-B37D-47B4-9B2C-452C8A85670D}" srcOrd="0" destOrd="0" presId="urn:microsoft.com/office/officeart/2005/8/layout/orgChart1"/>
    <dgm:cxn modelId="{12727DE3-0B62-46E5-8815-4800432BB616}" type="presOf" srcId="{3C3CEB85-A010-4679-A593-631882C63985}" destId="{9E172845-301D-4BA9-ABA4-E2E0029AFEDC}" srcOrd="0" destOrd="0" presId="urn:microsoft.com/office/officeart/2005/8/layout/orgChart1"/>
    <dgm:cxn modelId="{5EE677DD-38D0-4902-9A5E-1B71422A8B5D}" type="presOf" srcId="{A03643DA-8E68-4FD0-A0B7-B539164968E9}" destId="{0AE2F654-2196-4377-B2C4-04D325836058}" srcOrd="1" destOrd="0" presId="urn:microsoft.com/office/officeart/2005/8/layout/orgChart1"/>
    <dgm:cxn modelId="{0D602086-FC5C-4098-A472-611D827962EF}" type="presParOf" srcId="{5AB7576F-0D6C-4E5F-854A-9E4E693BF112}" destId="{2145101D-22A5-4D15-AA98-4A9A9A33AC2E}" srcOrd="0" destOrd="0" presId="urn:microsoft.com/office/officeart/2005/8/layout/orgChart1"/>
    <dgm:cxn modelId="{500E06DC-FF64-4E08-92E7-156488C60E96}" type="presParOf" srcId="{2145101D-22A5-4D15-AA98-4A9A9A33AC2E}" destId="{5DFAD9B4-7308-4710-A024-1F2A1F6BACA0}" srcOrd="0" destOrd="0" presId="urn:microsoft.com/office/officeart/2005/8/layout/orgChart1"/>
    <dgm:cxn modelId="{213DABA5-E567-4ADD-B203-A138EF45A937}" type="presParOf" srcId="{5DFAD9B4-7308-4710-A024-1F2A1F6BACA0}" destId="{67EA6946-B4BE-42C9-A2E6-AD0F5AF3C928}" srcOrd="0" destOrd="0" presId="urn:microsoft.com/office/officeart/2005/8/layout/orgChart1"/>
    <dgm:cxn modelId="{8DC7E0FD-6F3F-45A3-A54C-9CA63920D026}" type="presParOf" srcId="{5DFAD9B4-7308-4710-A024-1F2A1F6BACA0}" destId="{0AE2F654-2196-4377-B2C4-04D325836058}" srcOrd="1" destOrd="0" presId="urn:microsoft.com/office/officeart/2005/8/layout/orgChart1"/>
    <dgm:cxn modelId="{F6A78087-9939-45CD-9C91-A7CC533B0FAE}" type="presParOf" srcId="{2145101D-22A5-4D15-AA98-4A9A9A33AC2E}" destId="{1C266FE1-4C32-4EEA-BC98-78D84B738935}" srcOrd="1" destOrd="0" presId="urn:microsoft.com/office/officeart/2005/8/layout/orgChart1"/>
    <dgm:cxn modelId="{A0592AC9-C2BD-4317-85D0-0AD3A38E6321}" type="presParOf" srcId="{1C266FE1-4C32-4EEA-BC98-78D84B738935}" destId="{E49807A8-3641-45A8-B108-A5E27319D5AA}" srcOrd="0" destOrd="0" presId="urn:microsoft.com/office/officeart/2005/8/layout/orgChart1"/>
    <dgm:cxn modelId="{EA3BD821-6078-4F91-992B-113C394EFDB7}" type="presParOf" srcId="{1C266FE1-4C32-4EEA-BC98-78D84B738935}" destId="{67094178-5807-426E-8A5E-24DADBC93109}" srcOrd="1" destOrd="0" presId="urn:microsoft.com/office/officeart/2005/8/layout/orgChart1"/>
    <dgm:cxn modelId="{2A8B9F8D-6FE2-49A3-BFFE-E0F66716D1A6}" type="presParOf" srcId="{67094178-5807-426E-8A5E-24DADBC93109}" destId="{9E4A490F-2076-4C10-BDA3-0E39AD63DBED}" srcOrd="0" destOrd="0" presId="urn:microsoft.com/office/officeart/2005/8/layout/orgChart1"/>
    <dgm:cxn modelId="{B6EFD6AD-97BD-4807-B26E-1CC36B4BF427}" type="presParOf" srcId="{9E4A490F-2076-4C10-BDA3-0E39AD63DBED}" destId="{3B79727F-06FA-4295-88E2-EC2FB6197403}" srcOrd="0" destOrd="0" presId="urn:microsoft.com/office/officeart/2005/8/layout/orgChart1"/>
    <dgm:cxn modelId="{A2D2FD90-8873-4AE9-A9CB-6EC403801197}" type="presParOf" srcId="{9E4A490F-2076-4C10-BDA3-0E39AD63DBED}" destId="{FC4B39C4-C0B9-4C9A-A1BE-0210CE3BF717}" srcOrd="1" destOrd="0" presId="urn:microsoft.com/office/officeart/2005/8/layout/orgChart1"/>
    <dgm:cxn modelId="{0F27AC86-54D7-4B93-8E91-2F8C89BE0E1A}" type="presParOf" srcId="{67094178-5807-426E-8A5E-24DADBC93109}" destId="{F846112F-493B-4235-BDFF-32F413536C8B}" srcOrd="1" destOrd="0" presId="urn:microsoft.com/office/officeart/2005/8/layout/orgChart1"/>
    <dgm:cxn modelId="{31DF99F2-C1C6-4E8C-8DC5-B7CAFD41EDFD}" type="presParOf" srcId="{67094178-5807-426E-8A5E-24DADBC93109}" destId="{FCF30372-C9AC-4929-8165-3D45E14303EB}" srcOrd="2" destOrd="0" presId="urn:microsoft.com/office/officeart/2005/8/layout/orgChart1"/>
    <dgm:cxn modelId="{89D604F1-51EB-43E3-9F59-89791FE92660}" type="presParOf" srcId="{1C266FE1-4C32-4EEA-BC98-78D84B738935}" destId="{7EE373FA-5D57-49F4-ACC8-389BCF1081E1}" srcOrd="2" destOrd="0" presId="urn:microsoft.com/office/officeart/2005/8/layout/orgChart1"/>
    <dgm:cxn modelId="{47F2D3CC-A50B-40F3-B2C8-3BA114CCAC5D}" type="presParOf" srcId="{1C266FE1-4C32-4EEA-BC98-78D84B738935}" destId="{6A48EFE5-7CB6-4A36-A92C-B1E03AD2D2FC}" srcOrd="3" destOrd="0" presId="urn:microsoft.com/office/officeart/2005/8/layout/orgChart1"/>
    <dgm:cxn modelId="{2BD07D3B-C89F-41B7-BB1B-CC5C8574E246}" type="presParOf" srcId="{6A48EFE5-7CB6-4A36-A92C-B1E03AD2D2FC}" destId="{0AEBDC8F-E6CC-4F3C-87BA-0284E6474147}" srcOrd="0" destOrd="0" presId="urn:microsoft.com/office/officeart/2005/8/layout/orgChart1"/>
    <dgm:cxn modelId="{E166DBA0-7E77-44D9-9B61-B6E4D9C0C4B7}" type="presParOf" srcId="{0AEBDC8F-E6CC-4F3C-87BA-0284E6474147}" destId="{983BEC86-5B91-47D8-9253-114FA94D5567}" srcOrd="0" destOrd="0" presId="urn:microsoft.com/office/officeart/2005/8/layout/orgChart1"/>
    <dgm:cxn modelId="{D1BE0BEE-7859-4D68-83CA-5D8657A0A929}" type="presParOf" srcId="{0AEBDC8F-E6CC-4F3C-87BA-0284E6474147}" destId="{C9FC8169-D581-4CF3-A83B-69445F7432AC}" srcOrd="1" destOrd="0" presId="urn:microsoft.com/office/officeart/2005/8/layout/orgChart1"/>
    <dgm:cxn modelId="{6D9205F8-AF2F-4EA6-A862-08E6A4C96FD5}" type="presParOf" srcId="{6A48EFE5-7CB6-4A36-A92C-B1E03AD2D2FC}" destId="{C7AA971C-441E-4869-A9C2-B7FB8AA682BC}" srcOrd="1" destOrd="0" presId="urn:microsoft.com/office/officeart/2005/8/layout/orgChart1"/>
    <dgm:cxn modelId="{786C8988-0C01-46FB-AEFD-5ADB1064281F}" type="presParOf" srcId="{6A48EFE5-7CB6-4A36-A92C-B1E03AD2D2FC}" destId="{A6048753-4BC4-4D59-9E74-D64959ABA13C}" srcOrd="2" destOrd="0" presId="urn:microsoft.com/office/officeart/2005/8/layout/orgChart1"/>
    <dgm:cxn modelId="{2677B326-736A-4195-954B-D4FD8E24BBEA}" type="presParOf" srcId="{1C266FE1-4C32-4EEA-BC98-78D84B738935}" destId="{71EA9AE8-63A5-4CB7-8C57-EC895C2F2A92}" srcOrd="4" destOrd="0" presId="urn:microsoft.com/office/officeart/2005/8/layout/orgChart1"/>
    <dgm:cxn modelId="{2AFC77A5-0958-4AB4-AD22-278D739E2866}" type="presParOf" srcId="{1C266FE1-4C32-4EEA-BC98-78D84B738935}" destId="{17D8EC25-ED5A-4BAD-9BD4-4AB364A7F782}" srcOrd="5" destOrd="0" presId="urn:microsoft.com/office/officeart/2005/8/layout/orgChart1"/>
    <dgm:cxn modelId="{BACF2EBB-CFF4-4622-A4F7-39E23807B293}" type="presParOf" srcId="{17D8EC25-ED5A-4BAD-9BD4-4AB364A7F782}" destId="{3225A1C8-84C0-46C6-BDD1-9179E026CC2D}" srcOrd="0" destOrd="0" presId="urn:microsoft.com/office/officeart/2005/8/layout/orgChart1"/>
    <dgm:cxn modelId="{9BD30943-9DC2-48A5-B6BB-1587320C3B73}" type="presParOf" srcId="{3225A1C8-84C0-46C6-BDD1-9179E026CC2D}" destId="{CAC881E3-0830-4A7A-9A70-FA36A2CA6B4A}" srcOrd="0" destOrd="0" presId="urn:microsoft.com/office/officeart/2005/8/layout/orgChart1"/>
    <dgm:cxn modelId="{AD80904B-837F-46D5-9F1A-5016C03F61B3}" type="presParOf" srcId="{3225A1C8-84C0-46C6-BDD1-9179E026CC2D}" destId="{EF74F77B-3FA1-463B-AC74-F08AF2210385}" srcOrd="1" destOrd="0" presId="urn:microsoft.com/office/officeart/2005/8/layout/orgChart1"/>
    <dgm:cxn modelId="{FC1F21AF-2C88-4643-A755-5C6FB49FAE79}" type="presParOf" srcId="{17D8EC25-ED5A-4BAD-9BD4-4AB364A7F782}" destId="{4E92E260-A109-4354-B719-2DF0A8C53F53}" srcOrd="1" destOrd="0" presId="urn:microsoft.com/office/officeart/2005/8/layout/orgChart1"/>
    <dgm:cxn modelId="{7C72524B-2096-40E1-8B85-8B0C2821E9F4}" type="presParOf" srcId="{17D8EC25-ED5A-4BAD-9BD4-4AB364A7F782}" destId="{E204E283-1446-4383-900E-8314ED7DBF54}" srcOrd="2" destOrd="0" presId="urn:microsoft.com/office/officeart/2005/8/layout/orgChart1"/>
    <dgm:cxn modelId="{3321D6E4-F77D-44B1-BB43-40CEA64C4F39}" type="presParOf" srcId="{1C266FE1-4C32-4EEA-BC98-78D84B738935}" destId="{85592B0A-8DD6-4CAB-B2E4-121E1FBAEB54}" srcOrd="6" destOrd="0" presId="urn:microsoft.com/office/officeart/2005/8/layout/orgChart1"/>
    <dgm:cxn modelId="{6E5A816F-5F31-4138-80C1-F1091C25468D}" type="presParOf" srcId="{1C266FE1-4C32-4EEA-BC98-78D84B738935}" destId="{A570444A-931C-4DB9-8051-41033A52D0A6}" srcOrd="7" destOrd="0" presId="urn:microsoft.com/office/officeart/2005/8/layout/orgChart1"/>
    <dgm:cxn modelId="{192DE439-99B3-43F2-B749-C9857CC1E237}" type="presParOf" srcId="{A570444A-931C-4DB9-8051-41033A52D0A6}" destId="{E0D105E4-D351-4FF8-8F1A-951557DC1920}" srcOrd="0" destOrd="0" presId="urn:microsoft.com/office/officeart/2005/8/layout/orgChart1"/>
    <dgm:cxn modelId="{5653F875-FD3D-4042-A797-30ECDE9B6370}" type="presParOf" srcId="{E0D105E4-D351-4FF8-8F1A-951557DC1920}" destId="{9936D3D8-103B-4577-82E3-793A51B8EEF5}" srcOrd="0" destOrd="0" presId="urn:microsoft.com/office/officeart/2005/8/layout/orgChart1"/>
    <dgm:cxn modelId="{A522783C-5332-40C2-BD23-B9C0658D5EA9}" type="presParOf" srcId="{E0D105E4-D351-4FF8-8F1A-951557DC1920}" destId="{B9E00988-8463-4AA4-BF05-285C0C2D04AB}" srcOrd="1" destOrd="0" presId="urn:microsoft.com/office/officeart/2005/8/layout/orgChart1"/>
    <dgm:cxn modelId="{2E2B4CC0-0CFD-49C4-AC0B-413FA2884DBE}" type="presParOf" srcId="{A570444A-931C-4DB9-8051-41033A52D0A6}" destId="{7B153C65-FF69-4D5C-9732-A938EF58740A}" srcOrd="1" destOrd="0" presId="urn:microsoft.com/office/officeart/2005/8/layout/orgChart1"/>
    <dgm:cxn modelId="{35C9DB62-00D0-4FD2-94DF-66565131BFD9}" type="presParOf" srcId="{7B153C65-FF69-4D5C-9732-A938EF58740A}" destId="{9E172845-301D-4BA9-ABA4-E2E0029AFEDC}" srcOrd="0" destOrd="0" presId="urn:microsoft.com/office/officeart/2005/8/layout/orgChart1"/>
    <dgm:cxn modelId="{64D45280-04D4-46DC-98B7-AF3270929DDF}" type="presParOf" srcId="{7B153C65-FF69-4D5C-9732-A938EF58740A}" destId="{2F1CB833-BF6F-474D-83AB-F616EB237A84}" srcOrd="1" destOrd="0" presId="urn:microsoft.com/office/officeart/2005/8/layout/orgChart1"/>
    <dgm:cxn modelId="{2F440846-FF79-4AD0-92C8-A5A3B25DABFA}" type="presParOf" srcId="{2F1CB833-BF6F-474D-83AB-F616EB237A84}" destId="{AC27DF54-AF67-4E6A-8AFA-6F5FA7B65A9D}" srcOrd="0" destOrd="0" presId="urn:microsoft.com/office/officeart/2005/8/layout/orgChart1"/>
    <dgm:cxn modelId="{259101AA-29B8-4942-83BF-4ED5D9133ECB}" type="presParOf" srcId="{AC27DF54-AF67-4E6A-8AFA-6F5FA7B65A9D}" destId="{9FA03656-5297-4CE1-A3FE-33B453FB7C21}" srcOrd="0" destOrd="0" presId="urn:microsoft.com/office/officeart/2005/8/layout/orgChart1"/>
    <dgm:cxn modelId="{AEE0A0A4-E554-451E-A0FB-E897446A5D0B}" type="presParOf" srcId="{AC27DF54-AF67-4E6A-8AFA-6F5FA7B65A9D}" destId="{62301C8D-2DE6-4550-8D7C-DB33F88E78BC}" srcOrd="1" destOrd="0" presId="urn:microsoft.com/office/officeart/2005/8/layout/orgChart1"/>
    <dgm:cxn modelId="{3AB5369D-9144-4075-8D66-A04C7BFFB338}" type="presParOf" srcId="{2F1CB833-BF6F-474D-83AB-F616EB237A84}" destId="{5DDE925E-C98B-4830-B177-56910964DD88}" srcOrd="1" destOrd="0" presId="urn:microsoft.com/office/officeart/2005/8/layout/orgChart1"/>
    <dgm:cxn modelId="{31DFE4FF-402B-430D-AF43-82AB332F711F}" type="presParOf" srcId="{2F1CB833-BF6F-474D-83AB-F616EB237A84}" destId="{0E54934D-3028-432C-A95C-73AC812A0206}" srcOrd="2" destOrd="0" presId="urn:microsoft.com/office/officeart/2005/8/layout/orgChart1"/>
    <dgm:cxn modelId="{9235C12E-EC5C-4E00-9978-39EBD008ED48}" type="presParOf" srcId="{7B153C65-FF69-4D5C-9732-A938EF58740A}" destId="{2712BC81-B37D-47B4-9B2C-452C8A85670D}" srcOrd="2" destOrd="0" presId="urn:microsoft.com/office/officeart/2005/8/layout/orgChart1"/>
    <dgm:cxn modelId="{17F40229-3032-48F0-944A-F762B70EB0C4}" type="presParOf" srcId="{7B153C65-FF69-4D5C-9732-A938EF58740A}" destId="{83FF5470-17C9-4CB0-BFDE-2D5C0905E141}" srcOrd="3" destOrd="0" presId="urn:microsoft.com/office/officeart/2005/8/layout/orgChart1"/>
    <dgm:cxn modelId="{130EB4A1-D844-407A-A53B-174DADBAE567}" type="presParOf" srcId="{83FF5470-17C9-4CB0-BFDE-2D5C0905E141}" destId="{EDD4C61A-EFB2-42FE-8E7F-24BF1CD42AB3}" srcOrd="0" destOrd="0" presId="urn:microsoft.com/office/officeart/2005/8/layout/orgChart1"/>
    <dgm:cxn modelId="{E208EEEF-E47E-49FF-8F3B-60F37D2F99D2}" type="presParOf" srcId="{EDD4C61A-EFB2-42FE-8E7F-24BF1CD42AB3}" destId="{E78E73AC-A3F8-4457-8793-C51408D28490}" srcOrd="0" destOrd="0" presId="urn:microsoft.com/office/officeart/2005/8/layout/orgChart1"/>
    <dgm:cxn modelId="{60FDB0B6-5C37-4EFD-A072-289B0F3D5A66}" type="presParOf" srcId="{EDD4C61A-EFB2-42FE-8E7F-24BF1CD42AB3}" destId="{17FBF002-000F-4A84-80B9-752FC7D48054}" srcOrd="1" destOrd="0" presId="urn:microsoft.com/office/officeart/2005/8/layout/orgChart1"/>
    <dgm:cxn modelId="{FAF9B60F-0090-4206-92B9-3A0A18C7949B}" type="presParOf" srcId="{83FF5470-17C9-4CB0-BFDE-2D5C0905E141}" destId="{F22A01D9-BC65-46ED-9A93-E92EF5B0F178}" srcOrd="1" destOrd="0" presId="urn:microsoft.com/office/officeart/2005/8/layout/orgChart1"/>
    <dgm:cxn modelId="{EE35AD9D-EF21-4C38-8D49-DFB4B0668A1C}" type="presParOf" srcId="{83FF5470-17C9-4CB0-BFDE-2D5C0905E141}" destId="{9F06B832-D0FB-4E92-B613-AC0C9EB3006B}" srcOrd="2" destOrd="0" presId="urn:microsoft.com/office/officeart/2005/8/layout/orgChart1"/>
    <dgm:cxn modelId="{359D9901-6A41-4371-8D5A-C5ACAD19439D}" type="presParOf" srcId="{7B153C65-FF69-4D5C-9732-A938EF58740A}" destId="{80FC50AD-E76E-4969-880B-02B84F1F2927}" srcOrd="4" destOrd="0" presId="urn:microsoft.com/office/officeart/2005/8/layout/orgChart1"/>
    <dgm:cxn modelId="{5E322BE2-ED7B-4004-8F31-B687CC22E1D1}" type="presParOf" srcId="{7B153C65-FF69-4D5C-9732-A938EF58740A}" destId="{652FB861-608A-4BDB-977F-BA22C8B7B01E}" srcOrd="5" destOrd="0" presId="urn:microsoft.com/office/officeart/2005/8/layout/orgChart1"/>
    <dgm:cxn modelId="{523D6574-B05F-443A-8E01-91C190BC4BD8}" type="presParOf" srcId="{652FB861-608A-4BDB-977F-BA22C8B7B01E}" destId="{331EC90F-79BF-474B-BEF0-20EFAE181E9C}" srcOrd="0" destOrd="0" presId="urn:microsoft.com/office/officeart/2005/8/layout/orgChart1"/>
    <dgm:cxn modelId="{48E6AB1B-BDB4-499A-9499-E47D8B394CC3}" type="presParOf" srcId="{331EC90F-79BF-474B-BEF0-20EFAE181E9C}" destId="{FD1D0887-2D4E-47DA-AAB8-819C9CB6A1F6}" srcOrd="0" destOrd="0" presId="urn:microsoft.com/office/officeart/2005/8/layout/orgChart1"/>
    <dgm:cxn modelId="{A2F3EFA5-C76C-4D72-B367-B5F1202B628C}" type="presParOf" srcId="{331EC90F-79BF-474B-BEF0-20EFAE181E9C}" destId="{999FF1EA-1F94-4932-84D8-14354A862B3D}" srcOrd="1" destOrd="0" presId="urn:microsoft.com/office/officeart/2005/8/layout/orgChart1"/>
    <dgm:cxn modelId="{E68F4C7D-558E-4D65-B0A5-8FAA01EBBE4D}" type="presParOf" srcId="{652FB861-608A-4BDB-977F-BA22C8B7B01E}" destId="{99DA3F36-AA37-43CA-AB63-A67FDFB0FB7C}" srcOrd="1" destOrd="0" presId="urn:microsoft.com/office/officeart/2005/8/layout/orgChart1"/>
    <dgm:cxn modelId="{8C510398-D8E7-4ADC-B872-E4DE39406DF8}" type="presParOf" srcId="{652FB861-608A-4BDB-977F-BA22C8B7B01E}" destId="{33922C13-24DB-46F1-A2E7-DB17855F995C}" srcOrd="2" destOrd="0" presId="urn:microsoft.com/office/officeart/2005/8/layout/orgChart1"/>
    <dgm:cxn modelId="{70C71112-EC30-4413-8204-546292F4D1E9}" type="presParOf" srcId="{A570444A-931C-4DB9-8051-41033A52D0A6}" destId="{C53A976A-6408-404D-BB44-46EB3321962F}" srcOrd="2" destOrd="0" presId="urn:microsoft.com/office/officeart/2005/8/layout/orgChart1"/>
    <dgm:cxn modelId="{DE4FCB20-99CF-4189-AF54-E52EAC9107A1}" type="presParOf" srcId="{2145101D-22A5-4D15-AA98-4A9A9A33AC2E}" destId="{BA95C66E-481A-4268-B715-457051A0FF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219E5-F778-41F8-83F0-4285D06CA39D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953157-0D10-4E62-A5CB-4CD9C704250E}">
      <dgm:prSet phldrT="[Text]"/>
      <dgm:spPr/>
      <dgm:t>
        <a:bodyPr/>
        <a:lstStyle/>
        <a:p>
          <a:r>
            <a:rPr lang="en-US" dirty="0"/>
            <a:t>2018 SDP Revision</a:t>
          </a:r>
        </a:p>
      </dgm:t>
    </dgm:pt>
    <dgm:pt modelId="{BA4C4283-DA6A-4384-884F-A49218F6E75F}" type="parTrans" cxnId="{B1A6B8B7-1C9B-403A-8829-D11D883AC3FC}">
      <dgm:prSet/>
      <dgm:spPr/>
      <dgm:t>
        <a:bodyPr/>
        <a:lstStyle/>
        <a:p>
          <a:endParaRPr lang="en-US"/>
        </a:p>
      </dgm:t>
    </dgm:pt>
    <dgm:pt modelId="{6F5308DF-FAD5-42A1-9D6C-179701957AD3}" type="sibTrans" cxnId="{B1A6B8B7-1C9B-403A-8829-D11D883AC3FC}">
      <dgm:prSet/>
      <dgm:spPr/>
      <dgm:t>
        <a:bodyPr/>
        <a:lstStyle/>
        <a:p>
          <a:endParaRPr lang="en-US"/>
        </a:p>
      </dgm:t>
    </dgm:pt>
    <dgm:pt modelId="{E9037855-FCCF-4250-BB6B-7B9F4BA559ED}">
      <dgm:prSet phldrT="[Text]"/>
      <dgm:spPr/>
      <dgm:t>
        <a:bodyPr/>
        <a:lstStyle/>
        <a:p>
          <a:r>
            <a:rPr lang="en-US" dirty="0" smtClean="0"/>
            <a:t>Item Equivalency</a:t>
          </a:r>
          <a:endParaRPr lang="en-US" dirty="0"/>
        </a:p>
      </dgm:t>
    </dgm:pt>
    <dgm:pt modelId="{9E03AEFF-2C56-4DE5-AC66-2F61480AA56E}" type="parTrans" cxnId="{EF24CCE3-C6B5-4FBC-92F7-CF9F62D462BD}">
      <dgm:prSet/>
      <dgm:spPr/>
      <dgm:t>
        <a:bodyPr/>
        <a:lstStyle/>
        <a:p>
          <a:endParaRPr lang="en-US"/>
        </a:p>
      </dgm:t>
    </dgm:pt>
    <dgm:pt modelId="{948A22F1-CC98-44C7-9D3A-8F0DA88BE209}" type="sibTrans" cxnId="{EF24CCE3-C6B5-4FBC-92F7-CF9F62D462BD}">
      <dgm:prSet/>
      <dgm:spPr/>
      <dgm:t>
        <a:bodyPr/>
        <a:lstStyle/>
        <a:p>
          <a:endParaRPr lang="en-US"/>
        </a:p>
      </dgm:t>
    </dgm:pt>
    <dgm:pt modelId="{EAA107D7-4300-4AE7-ADBC-FE9DB7E544B7}">
      <dgm:prSet phldrT="[Text]" custT="1"/>
      <dgm:spPr/>
      <dgm:t>
        <a:bodyPr/>
        <a:lstStyle/>
        <a:p>
          <a:r>
            <a:rPr lang="en-US" sz="2200" dirty="0"/>
            <a:t>Digital </a:t>
          </a:r>
          <a:r>
            <a:rPr lang="en-US" sz="2200" dirty="0" err="1" smtClean="0"/>
            <a:t>Eng</a:t>
          </a:r>
          <a:endParaRPr lang="en-US" sz="2200" dirty="0"/>
        </a:p>
      </dgm:t>
    </dgm:pt>
    <dgm:pt modelId="{F0404AFB-1534-487F-82AD-98F41C9B39F2}" type="parTrans" cxnId="{700A97A6-23EB-41AB-9693-979D886B89BD}">
      <dgm:prSet/>
      <dgm:spPr/>
      <dgm:t>
        <a:bodyPr/>
        <a:lstStyle/>
        <a:p>
          <a:endParaRPr lang="en-US"/>
        </a:p>
      </dgm:t>
    </dgm:pt>
    <dgm:pt modelId="{2B63765B-90A1-47FF-8764-4F63454D236E}" type="sibTrans" cxnId="{700A97A6-23EB-41AB-9693-979D886B89BD}">
      <dgm:prSet/>
      <dgm:spPr/>
      <dgm:t>
        <a:bodyPr/>
        <a:lstStyle/>
        <a:p>
          <a:endParaRPr lang="en-US"/>
        </a:p>
      </dgm:t>
    </dgm:pt>
    <dgm:pt modelId="{4FA15E52-EC17-4CDF-B4A7-1A194164A03E}">
      <dgm:prSet phldrT="[Text]"/>
      <dgm:spPr/>
      <dgm:t>
        <a:bodyPr/>
        <a:lstStyle/>
        <a:p>
          <a:r>
            <a:rPr lang="en-US" dirty="0"/>
            <a:t>Software</a:t>
          </a:r>
        </a:p>
      </dgm:t>
    </dgm:pt>
    <dgm:pt modelId="{2F56375B-A39D-4FEC-B38B-C2A1B42489AF}" type="parTrans" cxnId="{E653AACF-4445-4F95-8F35-02EBA2CC3D83}">
      <dgm:prSet/>
      <dgm:spPr/>
      <dgm:t>
        <a:bodyPr/>
        <a:lstStyle/>
        <a:p>
          <a:endParaRPr lang="en-US"/>
        </a:p>
      </dgm:t>
    </dgm:pt>
    <dgm:pt modelId="{906AC90D-B961-4D6F-8CE2-0A5DFBBBB021}" type="sibTrans" cxnId="{E653AACF-4445-4F95-8F35-02EBA2CC3D83}">
      <dgm:prSet/>
      <dgm:spPr/>
      <dgm:t>
        <a:bodyPr/>
        <a:lstStyle/>
        <a:p>
          <a:endParaRPr lang="en-US"/>
        </a:p>
      </dgm:t>
    </dgm:pt>
    <dgm:pt modelId="{5031FC81-4264-4AD3-8B6A-ECF71D2CB079}">
      <dgm:prSet phldrT="[Text]"/>
      <dgm:spPr/>
      <dgm:t>
        <a:bodyPr/>
        <a:lstStyle/>
        <a:p>
          <a:r>
            <a:rPr lang="en-US" dirty="0" smtClean="0"/>
            <a:t>Industry Feedback</a:t>
          </a:r>
          <a:endParaRPr lang="en-US" dirty="0"/>
        </a:p>
      </dgm:t>
    </dgm:pt>
    <dgm:pt modelId="{F23B063F-2A3B-4096-B6CB-EA57FF835EE4}" type="sibTrans" cxnId="{06CFE59F-0410-40A4-9869-D54496222AAC}">
      <dgm:prSet/>
      <dgm:spPr/>
      <dgm:t>
        <a:bodyPr/>
        <a:lstStyle/>
        <a:p>
          <a:endParaRPr lang="en-US"/>
        </a:p>
      </dgm:t>
    </dgm:pt>
    <dgm:pt modelId="{DF58E1E2-E737-44C0-829A-163446C0CDBF}" type="parTrans" cxnId="{06CFE59F-0410-40A4-9869-D54496222AAC}">
      <dgm:prSet/>
      <dgm:spPr/>
      <dgm:t>
        <a:bodyPr/>
        <a:lstStyle/>
        <a:p>
          <a:endParaRPr lang="en-US"/>
        </a:p>
      </dgm:t>
    </dgm:pt>
    <dgm:pt modelId="{71035329-E162-4E29-B8D7-F02D237B801A}" type="pres">
      <dgm:prSet presAssocID="{D7B219E5-F778-41F8-83F0-4285D06CA39D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448CC8-AEAB-4ADF-B17C-5993671573CF}" type="pres">
      <dgm:prSet presAssocID="{21953157-0D10-4E62-A5CB-4CD9C704250E}" presName="composite" presStyleCnt="0"/>
      <dgm:spPr/>
    </dgm:pt>
    <dgm:pt modelId="{A9FF445B-A705-4F96-90BB-B6F5B6B1FA56}" type="pres">
      <dgm:prSet presAssocID="{21953157-0D10-4E62-A5CB-4CD9C704250E}" presName="ParentAccent1" presStyleLbl="alignNode1" presStyleIdx="0" presStyleCnt="42"/>
      <dgm:spPr/>
    </dgm:pt>
    <dgm:pt modelId="{E8F4DA6D-B771-4E1C-B75C-CB0CFFF4EA99}" type="pres">
      <dgm:prSet presAssocID="{21953157-0D10-4E62-A5CB-4CD9C704250E}" presName="ParentAccent2" presStyleLbl="alignNode1" presStyleIdx="1" presStyleCnt="42"/>
      <dgm:spPr/>
    </dgm:pt>
    <dgm:pt modelId="{7288D5B9-2EE1-45DD-8C28-41733677CD0E}" type="pres">
      <dgm:prSet presAssocID="{21953157-0D10-4E62-A5CB-4CD9C704250E}" presName="ParentAccent3" presStyleLbl="alignNode1" presStyleIdx="2" presStyleCnt="42"/>
      <dgm:spPr/>
    </dgm:pt>
    <dgm:pt modelId="{987BB1BB-8934-429B-AD26-41621799F870}" type="pres">
      <dgm:prSet presAssocID="{21953157-0D10-4E62-A5CB-4CD9C704250E}" presName="ParentAccent4" presStyleLbl="alignNode1" presStyleIdx="3" presStyleCnt="42"/>
      <dgm:spPr/>
    </dgm:pt>
    <dgm:pt modelId="{FC1BC573-C258-430A-9BD6-CF8907EF3631}" type="pres">
      <dgm:prSet presAssocID="{21953157-0D10-4E62-A5CB-4CD9C704250E}" presName="ParentAccent5" presStyleLbl="alignNode1" presStyleIdx="4" presStyleCnt="42"/>
      <dgm:spPr/>
    </dgm:pt>
    <dgm:pt modelId="{28832D42-86B1-45B5-8B17-A767955CF6D4}" type="pres">
      <dgm:prSet presAssocID="{21953157-0D10-4E62-A5CB-4CD9C704250E}" presName="ParentAccent6" presStyleLbl="alignNode1" presStyleIdx="5" presStyleCnt="42"/>
      <dgm:spPr/>
    </dgm:pt>
    <dgm:pt modelId="{BAD909BB-1D06-4E83-BE8B-4137C661D7E1}" type="pres">
      <dgm:prSet presAssocID="{21953157-0D10-4E62-A5CB-4CD9C704250E}" presName="ParentAccent7" presStyleLbl="alignNode1" presStyleIdx="6" presStyleCnt="42"/>
      <dgm:spPr/>
    </dgm:pt>
    <dgm:pt modelId="{50C66FA4-B9FE-47C7-ABA4-3FFABAA8B173}" type="pres">
      <dgm:prSet presAssocID="{21953157-0D10-4E62-A5CB-4CD9C704250E}" presName="ParentAccent8" presStyleLbl="alignNode1" presStyleIdx="7" presStyleCnt="42"/>
      <dgm:spPr/>
    </dgm:pt>
    <dgm:pt modelId="{24AE93BC-0035-463D-A6FD-2DA303B02587}" type="pres">
      <dgm:prSet presAssocID="{21953157-0D10-4E62-A5CB-4CD9C704250E}" presName="ParentAccent9" presStyleLbl="alignNode1" presStyleIdx="8" presStyleCnt="42"/>
      <dgm:spPr/>
    </dgm:pt>
    <dgm:pt modelId="{77A984B5-9193-4B1F-BD83-A63EE2FC7C7D}" type="pres">
      <dgm:prSet presAssocID="{21953157-0D10-4E62-A5CB-4CD9C704250E}" presName="ParentAccent10" presStyleLbl="alignNode1" presStyleIdx="9" presStyleCnt="42"/>
      <dgm:spPr/>
    </dgm:pt>
    <dgm:pt modelId="{A62C7346-F2B8-47EB-9BD8-EC5C84AF9200}" type="pres">
      <dgm:prSet presAssocID="{21953157-0D10-4E62-A5CB-4CD9C704250E}" presName="Parent" presStyleLbl="alignNode1" presStyleIdx="10" presStyleCnt="4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DEE6-6372-4A36-AAAF-A43DA01A96DC}" type="pres">
      <dgm:prSet presAssocID="{4FA15E52-EC17-4CDF-B4A7-1A194164A03E}" presName="Child1Accent1" presStyleLbl="alignNode1" presStyleIdx="11" presStyleCnt="42"/>
      <dgm:spPr/>
    </dgm:pt>
    <dgm:pt modelId="{8D751B17-E0CE-48DB-AB8A-A6EA6D860943}" type="pres">
      <dgm:prSet presAssocID="{4FA15E52-EC17-4CDF-B4A7-1A194164A03E}" presName="Child1Accent2" presStyleLbl="alignNode1" presStyleIdx="12" presStyleCnt="42"/>
      <dgm:spPr/>
    </dgm:pt>
    <dgm:pt modelId="{D874DC7F-7F78-49B3-8A9C-9C4DA398319C}" type="pres">
      <dgm:prSet presAssocID="{4FA15E52-EC17-4CDF-B4A7-1A194164A03E}" presName="Child1Accent3" presStyleLbl="alignNode1" presStyleIdx="13" presStyleCnt="42"/>
      <dgm:spPr/>
    </dgm:pt>
    <dgm:pt modelId="{E2C1078A-234F-44CF-9D17-35F9B88B1F50}" type="pres">
      <dgm:prSet presAssocID="{4FA15E52-EC17-4CDF-B4A7-1A194164A03E}" presName="Child1Accent4" presStyleLbl="alignNode1" presStyleIdx="14" presStyleCnt="42"/>
      <dgm:spPr/>
    </dgm:pt>
    <dgm:pt modelId="{6859EA66-BFA5-48D2-AAB2-32CACFEC8D51}" type="pres">
      <dgm:prSet presAssocID="{4FA15E52-EC17-4CDF-B4A7-1A194164A03E}" presName="Child1Accent5" presStyleLbl="alignNode1" presStyleIdx="15" presStyleCnt="42"/>
      <dgm:spPr/>
    </dgm:pt>
    <dgm:pt modelId="{A025AD20-39B5-4986-8193-321636A699DC}" type="pres">
      <dgm:prSet presAssocID="{4FA15E52-EC17-4CDF-B4A7-1A194164A03E}" presName="Child1Accent6" presStyleLbl="alignNode1" presStyleIdx="16" presStyleCnt="42"/>
      <dgm:spPr/>
    </dgm:pt>
    <dgm:pt modelId="{9DA6F7D8-95F2-471B-A5D9-D83210B30241}" type="pres">
      <dgm:prSet presAssocID="{4FA15E52-EC17-4CDF-B4A7-1A194164A03E}" presName="Child1Accent7" presStyleLbl="alignNode1" presStyleIdx="17" presStyleCnt="42"/>
      <dgm:spPr/>
    </dgm:pt>
    <dgm:pt modelId="{16AD2C5F-592C-4427-860E-47DF7AAE5062}" type="pres">
      <dgm:prSet presAssocID="{4FA15E52-EC17-4CDF-B4A7-1A194164A03E}" presName="Child1Accent8" presStyleLbl="alignNode1" presStyleIdx="18" presStyleCnt="42"/>
      <dgm:spPr/>
    </dgm:pt>
    <dgm:pt modelId="{835CE186-6D43-4EB5-8B1C-189A05EA1150}" type="pres">
      <dgm:prSet presAssocID="{4FA15E52-EC17-4CDF-B4A7-1A194164A03E}" presName="Child1Accent9" presStyleLbl="alignNode1" presStyleIdx="19" presStyleCnt="42"/>
      <dgm:spPr/>
    </dgm:pt>
    <dgm:pt modelId="{596D0D8A-B9DE-479D-AB6D-06F3CB979C4D}" type="pres">
      <dgm:prSet presAssocID="{4FA15E52-EC17-4CDF-B4A7-1A194164A03E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38938-8231-438D-9743-ABF9A3A9F7B1}" type="pres">
      <dgm:prSet presAssocID="{E9037855-FCCF-4250-BB6B-7B9F4BA559ED}" presName="Child2Accent1" presStyleLbl="alignNode1" presStyleIdx="20" presStyleCnt="42"/>
      <dgm:spPr/>
    </dgm:pt>
    <dgm:pt modelId="{DA5F93D0-48A7-4D0D-B77D-8A1A456B4D26}" type="pres">
      <dgm:prSet presAssocID="{E9037855-FCCF-4250-BB6B-7B9F4BA559ED}" presName="Child2Accent2" presStyleLbl="alignNode1" presStyleIdx="21" presStyleCnt="42"/>
      <dgm:spPr/>
    </dgm:pt>
    <dgm:pt modelId="{53E2E7B0-DD07-45FF-A5FE-9D5D820FC392}" type="pres">
      <dgm:prSet presAssocID="{E9037855-FCCF-4250-BB6B-7B9F4BA559ED}" presName="Child2Accent3" presStyleLbl="alignNode1" presStyleIdx="22" presStyleCnt="42"/>
      <dgm:spPr/>
    </dgm:pt>
    <dgm:pt modelId="{F9157EB8-8291-40D9-8C2E-BBC0DDE5D642}" type="pres">
      <dgm:prSet presAssocID="{E9037855-FCCF-4250-BB6B-7B9F4BA559ED}" presName="Child2Accent4" presStyleLbl="alignNode1" presStyleIdx="23" presStyleCnt="42"/>
      <dgm:spPr/>
    </dgm:pt>
    <dgm:pt modelId="{F3C7FD1C-8353-40AA-B4E5-7C2E8F1A59A8}" type="pres">
      <dgm:prSet presAssocID="{E9037855-FCCF-4250-BB6B-7B9F4BA559ED}" presName="Child2Accent5" presStyleLbl="alignNode1" presStyleIdx="24" presStyleCnt="42"/>
      <dgm:spPr/>
    </dgm:pt>
    <dgm:pt modelId="{C125881F-FE68-4838-8311-8A785DDE68B2}" type="pres">
      <dgm:prSet presAssocID="{E9037855-FCCF-4250-BB6B-7B9F4BA559ED}" presName="Child2Accent6" presStyleLbl="alignNode1" presStyleIdx="25" presStyleCnt="42"/>
      <dgm:spPr/>
    </dgm:pt>
    <dgm:pt modelId="{87E2890C-5BB4-4F7C-9808-FBADF5F6D8F5}" type="pres">
      <dgm:prSet presAssocID="{E9037855-FCCF-4250-BB6B-7B9F4BA559ED}" presName="Child2Accent7" presStyleLbl="alignNode1" presStyleIdx="26" presStyleCnt="42"/>
      <dgm:spPr/>
    </dgm:pt>
    <dgm:pt modelId="{384E2F2A-8A1F-4F33-A96C-FD5B3405B36C}" type="pres">
      <dgm:prSet presAssocID="{E9037855-FCCF-4250-BB6B-7B9F4BA559ED}" presName="Child2" presStyleLbl="revTx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94A25-6663-44FC-9AF8-BD54BE8EBDAF}" type="pres">
      <dgm:prSet presAssocID="{EAA107D7-4300-4AE7-ADBC-FE9DB7E544B7}" presName="Child3Accent1" presStyleLbl="alignNode1" presStyleIdx="27" presStyleCnt="42"/>
      <dgm:spPr/>
    </dgm:pt>
    <dgm:pt modelId="{2AD7AF5F-006C-449A-B822-51AA56AC7765}" type="pres">
      <dgm:prSet presAssocID="{EAA107D7-4300-4AE7-ADBC-FE9DB7E544B7}" presName="Child3Accent2" presStyleLbl="alignNode1" presStyleIdx="28" presStyleCnt="42"/>
      <dgm:spPr/>
    </dgm:pt>
    <dgm:pt modelId="{C2F7B3EA-27F8-47B0-8118-327E923305A0}" type="pres">
      <dgm:prSet presAssocID="{EAA107D7-4300-4AE7-ADBC-FE9DB7E544B7}" presName="Child3Accent3" presStyleLbl="alignNode1" presStyleIdx="29" presStyleCnt="42"/>
      <dgm:spPr/>
    </dgm:pt>
    <dgm:pt modelId="{BA32C2B5-9059-4BE1-A73A-E82295F0ADAA}" type="pres">
      <dgm:prSet presAssocID="{EAA107D7-4300-4AE7-ADBC-FE9DB7E544B7}" presName="Child3Accent4" presStyleLbl="alignNode1" presStyleIdx="30" presStyleCnt="42"/>
      <dgm:spPr/>
    </dgm:pt>
    <dgm:pt modelId="{43D0029B-2478-4CF5-90FD-514CCB2FA3AF}" type="pres">
      <dgm:prSet presAssocID="{EAA107D7-4300-4AE7-ADBC-FE9DB7E544B7}" presName="Child3Accent5" presStyleLbl="alignNode1" presStyleIdx="31" presStyleCnt="42"/>
      <dgm:spPr/>
    </dgm:pt>
    <dgm:pt modelId="{5AB185F7-131C-452B-A00A-CA64A2B68247}" type="pres">
      <dgm:prSet presAssocID="{EAA107D7-4300-4AE7-ADBC-FE9DB7E544B7}" presName="Child3Accent6" presStyleLbl="alignNode1" presStyleIdx="32" presStyleCnt="42"/>
      <dgm:spPr/>
    </dgm:pt>
    <dgm:pt modelId="{66884ACB-66E0-4BD9-A48E-4F3C390D6FEA}" type="pres">
      <dgm:prSet presAssocID="{EAA107D7-4300-4AE7-ADBC-FE9DB7E544B7}" presName="Child3Accent7" presStyleLbl="alignNode1" presStyleIdx="33" presStyleCnt="42"/>
      <dgm:spPr/>
    </dgm:pt>
    <dgm:pt modelId="{88957369-54F6-4054-9470-5FF55EF72E02}" type="pres">
      <dgm:prSet presAssocID="{EAA107D7-4300-4AE7-ADBC-FE9DB7E544B7}" presName="Child3" presStyleLbl="revTx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D2D8B-035A-4EBB-8966-2188A0267FD6}" type="pres">
      <dgm:prSet presAssocID="{5031FC81-4264-4AD3-8B6A-ECF71D2CB079}" presName="Child4Accent1" presStyleLbl="alignNode1" presStyleIdx="34" presStyleCnt="42"/>
      <dgm:spPr/>
    </dgm:pt>
    <dgm:pt modelId="{1C31855B-8F4A-4EAC-B715-F39D2B7B0454}" type="pres">
      <dgm:prSet presAssocID="{5031FC81-4264-4AD3-8B6A-ECF71D2CB079}" presName="Child4Accent2" presStyleLbl="alignNode1" presStyleIdx="35" presStyleCnt="42"/>
      <dgm:spPr/>
    </dgm:pt>
    <dgm:pt modelId="{17F7C543-5613-48ED-920F-48A3613311E7}" type="pres">
      <dgm:prSet presAssocID="{5031FC81-4264-4AD3-8B6A-ECF71D2CB079}" presName="Child4Accent3" presStyleLbl="alignNode1" presStyleIdx="36" presStyleCnt="42"/>
      <dgm:spPr/>
    </dgm:pt>
    <dgm:pt modelId="{E1898108-F05A-44A6-B002-85341B01C55E}" type="pres">
      <dgm:prSet presAssocID="{5031FC81-4264-4AD3-8B6A-ECF71D2CB079}" presName="Child4Accent4" presStyleLbl="alignNode1" presStyleIdx="37" presStyleCnt="42"/>
      <dgm:spPr/>
    </dgm:pt>
    <dgm:pt modelId="{6E08EE78-742B-4246-B8A6-8A44A8808031}" type="pres">
      <dgm:prSet presAssocID="{5031FC81-4264-4AD3-8B6A-ECF71D2CB079}" presName="Child4Accent5" presStyleLbl="alignNode1" presStyleIdx="38" presStyleCnt="42"/>
      <dgm:spPr/>
    </dgm:pt>
    <dgm:pt modelId="{C7CF9A3F-8FB2-40A1-8BA7-2BC03B69923C}" type="pres">
      <dgm:prSet presAssocID="{5031FC81-4264-4AD3-8B6A-ECF71D2CB079}" presName="Child4Accent6" presStyleLbl="alignNode1" presStyleIdx="39" presStyleCnt="42"/>
      <dgm:spPr/>
    </dgm:pt>
    <dgm:pt modelId="{17C265FA-D20C-44A6-A213-C337519C3309}" type="pres">
      <dgm:prSet presAssocID="{5031FC81-4264-4AD3-8B6A-ECF71D2CB079}" presName="Child4Accent7" presStyleLbl="alignNode1" presStyleIdx="40" presStyleCnt="42"/>
      <dgm:spPr/>
    </dgm:pt>
    <dgm:pt modelId="{1F8FF15B-1204-45C0-B096-62F25804AA49}" type="pres">
      <dgm:prSet presAssocID="{5031FC81-4264-4AD3-8B6A-ECF71D2CB079}" presName="Child4Accent8" presStyleLbl="alignNode1" presStyleIdx="41" presStyleCnt="42"/>
      <dgm:spPr/>
    </dgm:pt>
    <dgm:pt modelId="{D16FFFDA-B253-4C4D-81DC-3EFE9851B38A}" type="pres">
      <dgm:prSet presAssocID="{5031FC81-4264-4AD3-8B6A-ECF71D2CB079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26BBA-3A80-4738-AA96-D466DDAF2708}" type="presOf" srcId="{E9037855-FCCF-4250-BB6B-7B9F4BA559ED}" destId="{384E2F2A-8A1F-4F33-A96C-FD5B3405B36C}" srcOrd="0" destOrd="0" presId="urn:microsoft.com/office/officeart/2011/layout/ConvergingText"/>
    <dgm:cxn modelId="{E653AACF-4445-4F95-8F35-02EBA2CC3D83}" srcId="{21953157-0D10-4E62-A5CB-4CD9C704250E}" destId="{4FA15E52-EC17-4CDF-B4A7-1A194164A03E}" srcOrd="0" destOrd="0" parTransId="{2F56375B-A39D-4FEC-B38B-C2A1B42489AF}" sibTransId="{906AC90D-B961-4D6F-8CE2-0A5DFBBBB021}"/>
    <dgm:cxn modelId="{EF24CCE3-C6B5-4FBC-92F7-CF9F62D462BD}" srcId="{21953157-0D10-4E62-A5CB-4CD9C704250E}" destId="{E9037855-FCCF-4250-BB6B-7B9F4BA559ED}" srcOrd="1" destOrd="0" parTransId="{9E03AEFF-2C56-4DE5-AC66-2F61480AA56E}" sibTransId="{948A22F1-CC98-44C7-9D3A-8F0DA88BE209}"/>
    <dgm:cxn modelId="{35A49B9B-06BB-422A-8BDF-A68AE05EFFDA}" type="presOf" srcId="{EAA107D7-4300-4AE7-ADBC-FE9DB7E544B7}" destId="{88957369-54F6-4054-9470-5FF55EF72E02}" srcOrd="0" destOrd="0" presId="urn:microsoft.com/office/officeart/2011/layout/ConvergingText"/>
    <dgm:cxn modelId="{700A97A6-23EB-41AB-9693-979D886B89BD}" srcId="{21953157-0D10-4E62-A5CB-4CD9C704250E}" destId="{EAA107D7-4300-4AE7-ADBC-FE9DB7E544B7}" srcOrd="2" destOrd="0" parTransId="{F0404AFB-1534-487F-82AD-98F41C9B39F2}" sibTransId="{2B63765B-90A1-47FF-8764-4F63454D236E}"/>
    <dgm:cxn modelId="{FD436534-28AA-42FA-B96F-4F0198B69019}" type="presOf" srcId="{4FA15E52-EC17-4CDF-B4A7-1A194164A03E}" destId="{596D0D8A-B9DE-479D-AB6D-06F3CB979C4D}" srcOrd="0" destOrd="0" presId="urn:microsoft.com/office/officeart/2011/layout/ConvergingText"/>
    <dgm:cxn modelId="{4AC732A2-B793-442D-9033-639F6EAEF60E}" type="presOf" srcId="{D7B219E5-F778-41F8-83F0-4285D06CA39D}" destId="{71035329-E162-4E29-B8D7-F02D237B801A}" srcOrd="0" destOrd="0" presId="urn:microsoft.com/office/officeart/2011/layout/ConvergingText"/>
    <dgm:cxn modelId="{B1A6B8B7-1C9B-403A-8829-D11D883AC3FC}" srcId="{D7B219E5-F778-41F8-83F0-4285D06CA39D}" destId="{21953157-0D10-4E62-A5CB-4CD9C704250E}" srcOrd="0" destOrd="0" parTransId="{BA4C4283-DA6A-4384-884F-A49218F6E75F}" sibTransId="{6F5308DF-FAD5-42A1-9D6C-179701957AD3}"/>
    <dgm:cxn modelId="{74415055-8585-4EA4-93DC-A39D0CC37FFC}" type="presOf" srcId="{5031FC81-4264-4AD3-8B6A-ECF71D2CB079}" destId="{D16FFFDA-B253-4C4D-81DC-3EFE9851B38A}" srcOrd="0" destOrd="0" presId="urn:microsoft.com/office/officeart/2011/layout/ConvergingText"/>
    <dgm:cxn modelId="{0E5E7DDE-1A5D-4E5C-A20E-1093354F5966}" type="presOf" srcId="{21953157-0D10-4E62-A5CB-4CD9C704250E}" destId="{A62C7346-F2B8-47EB-9BD8-EC5C84AF9200}" srcOrd="0" destOrd="0" presId="urn:microsoft.com/office/officeart/2011/layout/ConvergingText"/>
    <dgm:cxn modelId="{06CFE59F-0410-40A4-9869-D54496222AAC}" srcId="{21953157-0D10-4E62-A5CB-4CD9C704250E}" destId="{5031FC81-4264-4AD3-8B6A-ECF71D2CB079}" srcOrd="3" destOrd="0" parTransId="{DF58E1E2-E737-44C0-829A-163446C0CDBF}" sibTransId="{F23B063F-2A3B-4096-B6CB-EA57FF835EE4}"/>
    <dgm:cxn modelId="{FD62A748-50A3-42AE-A331-C38E8016623D}" type="presParOf" srcId="{71035329-E162-4E29-B8D7-F02D237B801A}" destId="{6C448CC8-AEAB-4ADF-B17C-5993671573CF}" srcOrd="0" destOrd="0" presId="urn:microsoft.com/office/officeart/2011/layout/ConvergingText"/>
    <dgm:cxn modelId="{F52699F0-BEC1-4A02-A7B0-253E63DE0578}" type="presParOf" srcId="{6C448CC8-AEAB-4ADF-B17C-5993671573CF}" destId="{A9FF445B-A705-4F96-90BB-B6F5B6B1FA56}" srcOrd="0" destOrd="0" presId="urn:microsoft.com/office/officeart/2011/layout/ConvergingText"/>
    <dgm:cxn modelId="{F5BD791F-7CD8-4850-A1AF-38884D312059}" type="presParOf" srcId="{6C448CC8-AEAB-4ADF-B17C-5993671573CF}" destId="{E8F4DA6D-B771-4E1C-B75C-CB0CFFF4EA99}" srcOrd="1" destOrd="0" presId="urn:microsoft.com/office/officeart/2011/layout/ConvergingText"/>
    <dgm:cxn modelId="{A513CA99-1D3E-46E3-85DF-BE17B755E7DC}" type="presParOf" srcId="{6C448CC8-AEAB-4ADF-B17C-5993671573CF}" destId="{7288D5B9-2EE1-45DD-8C28-41733677CD0E}" srcOrd="2" destOrd="0" presId="urn:microsoft.com/office/officeart/2011/layout/ConvergingText"/>
    <dgm:cxn modelId="{FA01542B-21A8-4E16-A66C-2D9173A6A2E1}" type="presParOf" srcId="{6C448CC8-AEAB-4ADF-B17C-5993671573CF}" destId="{987BB1BB-8934-429B-AD26-41621799F870}" srcOrd="3" destOrd="0" presId="urn:microsoft.com/office/officeart/2011/layout/ConvergingText"/>
    <dgm:cxn modelId="{D4ECF4FF-0036-493B-AAFA-3887CFAAC07A}" type="presParOf" srcId="{6C448CC8-AEAB-4ADF-B17C-5993671573CF}" destId="{FC1BC573-C258-430A-9BD6-CF8907EF3631}" srcOrd="4" destOrd="0" presId="urn:microsoft.com/office/officeart/2011/layout/ConvergingText"/>
    <dgm:cxn modelId="{F37979FC-2866-4C28-85B9-1E4217891A0F}" type="presParOf" srcId="{6C448CC8-AEAB-4ADF-B17C-5993671573CF}" destId="{28832D42-86B1-45B5-8B17-A767955CF6D4}" srcOrd="5" destOrd="0" presId="urn:microsoft.com/office/officeart/2011/layout/ConvergingText"/>
    <dgm:cxn modelId="{5E86CD46-ED63-4AFD-AE9F-E77AE9840109}" type="presParOf" srcId="{6C448CC8-AEAB-4ADF-B17C-5993671573CF}" destId="{BAD909BB-1D06-4E83-BE8B-4137C661D7E1}" srcOrd="6" destOrd="0" presId="urn:microsoft.com/office/officeart/2011/layout/ConvergingText"/>
    <dgm:cxn modelId="{F5330989-4A13-48CD-BACC-073E2446ABC5}" type="presParOf" srcId="{6C448CC8-AEAB-4ADF-B17C-5993671573CF}" destId="{50C66FA4-B9FE-47C7-ABA4-3FFABAA8B173}" srcOrd="7" destOrd="0" presId="urn:microsoft.com/office/officeart/2011/layout/ConvergingText"/>
    <dgm:cxn modelId="{129D4835-95E8-41DD-8DA6-125058BC6709}" type="presParOf" srcId="{6C448CC8-AEAB-4ADF-B17C-5993671573CF}" destId="{24AE93BC-0035-463D-A6FD-2DA303B02587}" srcOrd="8" destOrd="0" presId="urn:microsoft.com/office/officeart/2011/layout/ConvergingText"/>
    <dgm:cxn modelId="{44F5ACAE-1593-4A74-9714-FADB69A5214B}" type="presParOf" srcId="{6C448CC8-AEAB-4ADF-B17C-5993671573CF}" destId="{77A984B5-9193-4B1F-BD83-A63EE2FC7C7D}" srcOrd="9" destOrd="0" presId="urn:microsoft.com/office/officeart/2011/layout/ConvergingText"/>
    <dgm:cxn modelId="{7E4011C5-7649-4B40-9590-57181A4290A2}" type="presParOf" srcId="{6C448CC8-AEAB-4ADF-B17C-5993671573CF}" destId="{A62C7346-F2B8-47EB-9BD8-EC5C84AF9200}" srcOrd="10" destOrd="0" presId="urn:microsoft.com/office/officeart/2011/layout/ConvergingText"/>
    <dgm:cxn modelId="{5093E94B-0DA0-478B-80F0-29590E0A077F}" type="presParOf" srcId="{6C448CC8-AEAB-4ADF-B17C-5993671573CF}" destId="{11F8DEE6-6372-4A36-AAAF-A43DA01A96DC}" srcOrd="11" destOrd="0" presId="urn:microsoft.com/office/officeart/2011/layout/ConvergingText"/>
    <dgm:cxn modelId="{90A349FE-5A5D-4018-A985-05CC431201CD}" type="presParOf" srcId="{6C448CC8-AEAB-4ADF-B17C-5993671573CF}" destId="{8D751B17-E0CE-48DB-AB8A-A6EA6D860943}" srcOrd="12" destOrd="0" presId="urn:microsoft.com/office/officeart/2011/layout/ConvergingText"/>
    <dgm:cxn modelId="{0E9587F4-CDE2-4A94-8892-20CC6D3E46C8}" type="presParOf" srcId="{6C448CC8-AEAB-4ADF-B17C-5993671573CF}" destId="{D874DC7F-7F78-49B3-8A9C-9C4DA398319C}" srcOrd="13" destOrd="0" presId="urn:microsoft.com/office/officeart/2011/layout/ConvergingText"/>
    <dgm:cxn modelId="{4D63ED01-1144-4292-BC1A-B0AB37D55E7D}" type="presParOf" srcId="{6C448CC8-AEAB-4ADF-B17C-5993671573CF}" destId="{E2C1078A-234F-44CF-9D17-35F9B88B1F50}" srcOrd="14" destOrd="0" presId="urn:microsoft.com/office/officeart/2011/layout/ConvergingText"/>
    <dgm:cxn modelId="{8CE00ADD-5420-4F6C-B5C9-FB429E211066}" type="presParOf" srcId="{6C448CC8-AEAB-4ADF-B17C-5993671573CF}" destId="{6859EA66-BFA5-48D2-AAB2-32CACFEC8D51}" srcOrd="15" destOrd="0" presId="urn:microsoft.com/office/officeart/2011/layout/ConvergingText"/>
    <dgm:cxn modelId="{482D1673-1912-494F-BCE7-EE842447B678}" type="presParOf" srcId="{6C448CC8-AEAB-4ADF-B17C-5993671573CF}" destId="{A025AD20-39B5-4986-8193-321636A699DC}" srcOrd="16" destOrd="0" presId="urn:microsoft.com/office/officeart/2011/layout/ConvergingText"/>
    <dgm:cxn modelId="{B87E5DB2-7956-4EDA-B4F2-A5D5E3330FE0}" type="presParOf" srcId="{6C448CC8-AEAB-4ADF-B17C-5993671573CF}" destId="{9DA6F7D8-95F2-471B-A5D9-D83210B30241}" srcOrd="17" destOrd="0" presId="urn:microsoft.com/office/officeart/2011/layout/ConvergingText"/>
    <dgm:cxn modelId="{333D16DD-6BBC-4322-BC36-19EC52024DA2}" type="presParOf" srcId="{6C448CC8-AEAB-4ADF-B17C-5993671573CF}" destId="{16AD2C5F-592C-4427-860E-47DF7AAE5062}" srcOrd="18" destOrd="0" presId="urn:microsoft.com/office/officeart/2011/layout/ConvergingText"/>
    <dgm:cxn modelId="{3211317C-6D70-4430-9FA0-3E0641F036D6}" type="presParOf" srcId="{6C448CC8-AEAB-4ADF-B17C-5993671573CF}" destId="{835CE186-6D43-4EB5-8B1C-189A05EA1150}" srcOrd="19" destOrd="0" presId="urn:microsoft.com/office/officeart/2011/layout/ConvergingText"/>
    <dgm:cxn modelId="{D048ADFA-5229-4E01-9BE1-4038FD1CC785}" type="presParOf" srcId="{6C448CC8-AEAB-4ADF-B17C-5993671573CF}" destId="{596D0D8A-B9DE-479D-AB6D-06F3CB979C4D}" srcOrd="20" destOrd="0" presId="urn:microsoft.com/office/officeart/2011/layout/ConvergingText"/>
    <dgm:cxn modelId="{3FA966BA-8F07-4E09-8DF3-3AD15F198819}" type="presParOf" srcId="{6C448CC8-AEAB-4ADF-B17C-5993671573CF}" destId="{CD438938-8231-438D-9743-ABF9A3A9F7B1}" srcOrd="21" destOrd="0" presId="urn:microsoft.com/office/officeart/2011/layout/ConvergingText"/>
    <dgm:cxn modelId="{29372728-FD71-4D66-90D2-DD2924EB3327}" type="presParOf" srcId="{6C448CC8-AEAB-4ADF-B17C-5993671573CF}" destId="{DA5F93D0-48A7-4D0D-B77D-8A1A456B4D26}" srcOrd="22" destOrd="0" presId="urn:microsoft.com/office/officeart/2011/layout/ConvergingText"/>
    <dgm:cxn modelId="{4B36543E-59DE-492C-A86F-B09FF0F149CE}" type="presParOf" srcId="{6C448CC8-AEAB-4ADF-B17C-5993671573CF}" destId="{53E2E7B0-DD07-45FF-A5FE-9D5D820FC392}" srcOrd="23" destOrd="0" presId="urn:microsoft.com/office/officeart/2011/layout/ConvergingText"/>
    <dgm:cxn modelId="{1E2E66D4-76E7-47C2-B96C-AFE68E0DEB05}" type="presParOf" srcId="{6C448CC8-AEAB-4ADF-B17C-5993671573CF}" destId="{F9157EB8-8291-40D9-8C2E-BBC0DDE5D642}" srcOrd="24" destOrd="0" presId="urn:microsoft.com/office/officeart/2011/layout/ConvergingText"/>
    <dgm:cxn modelId="{8F0B0E88-473C-4BBF-A135-27CB74B997CD}" type="presParOf" srcId="{6C448CC8-AEAB-4ADF-B17C-5993671573CF}" destId="{F3C7FD1C-8353-40AA-B4E5-7C2E8F1A59A8}" srcOrd="25" destOrd="0" presId="urn:microsoft.com/office/officeart/2011/layout/ConvergingText"/>
    <dgm:cxn modelId="{2DF7DD1F-CB2C-47C5-AB43-FDAF2F234AE6}" type="presParOf" srcId="{6C448CC8-AEAB-4ADF-B17C-5993671573CF}" destId="{C125881F-FE68-4838-8311-8A785DDE68B2}" srcOrd="26" destOrd="0" presId="urn:microsoft.com/office/officeart/2011/layout/ConvergingText"/>
    <dgm:cxn modelId="{F8862DB5-924E-4B26-A7D0-6EBB6BC1B70D}" type="presParOf" srcId="{6C448CC8-AEAB-4ADF-B17C-5993671573CF}" destId="{87E2890C-5BB4-4F7C-9808-FBADF5F6D8F5}" srcOrd="27" destOrd="0" presId="urn:microsoft.com/office/officeart/2011/layout/ConvergingText"/>
    <dgm:cxn modelId="{787DF84B-CA34-436D-A16E-A487ED2AC925}" type="presParOf" srcId="{6C448CC8-AEAB-4ADF-B17C-5993671573CF}" destId="{384E2F2A-8A1F-4F33-A96C-FD5B3405B36C}" srcOrd="28" destOrd="0" presId="urn:microsoft.com/office/officeart/2011/layout/ConvergingText"/>
    <dgm:cxn modelId="{D0327EBE-6121-4AC2-A715-3BDD308D522E}" type="presParOf" srcId="{6C448CC8-AEAB-4ADF-B17C-5993671573CF}" destId="{BE294A25-6663-44FC-9AF8-BD54BE8EBDAF}" srcOrd="29" destOrd="0" presId="urn:microsoft.com/office/officeart/2011/layout/ConvergingText"/>
    <dgm:cxn modelId="{5F495DB0-4614-43DD-A7F6-65B5D9FAE845}" type="presParOf" srcId="{6C448CC8-AEAB-4ADF-B17C-5993671573CF}" destId="{2AD7AF5F-006C-449A-B822-51AA56AC7765}" srcOrd="30" destOrd="0" presId="urn:microsoft.com/office/officeart/2011/layout/ConvergingText"/>
    <dgm:cxn modelId="{286261DC-EFA8-4124-85EF-3A29A079BC6B}" type="presParOf" srcId="{6C448CC8-AEAB-4ADF-B17C-5993671573CF}" destId="{C2F7B3EA-27F8-47B0-8118-327E923305A0}" srcOrd="31" destOrd="0" presId="urn:microsoft.com/office/officeart/2011/layout/ConvergingText"/>
    <dgm:cxn modelId="{AE7A921F-1ADC-4D15-AF07-27836BA35D17}" type="presParOf" srcId="{6C448CC8-AEAB-4ADF-B17C-5993671573CF}" destId="{BA32C2B5-9059-4BE1-A73A-E82295F0ADAA}" srcOrd="32" destOrd="0" presId="urn:microsoft.com/office/officeart/2011/layout/ConvergingText"/>
    <dgm:cxn modelId="{D81F1CDD-F5EE-406D-8B24-89A382FF6BD0}" type="presParOf" srcId="{6C448CC8-AEAB-4ADF-B17C-5993671573CF}" destId="{43D0029B-2478-4CF5-90FD-514CCB2FA3AF}" srcOrd="33" destOrd="0" presId="urn:microsoft.com/office/officeart/2011/layout/ConvergingText"/>
    <dgm:cxn modelId="{11078F63-A079-453C-85EE-D88B6E98C92D}" type="presParOf" srcId="{6C448CC8-AEAB-4ADF-B17C-5993671573CF}" destId="{5AB185F7-131C-452B-A00A-CA64A2B68247}" srcOrd="34" destOrd="0" presId="urn:microsoft.com/office/officeart/2011/layout/ConvergingText"/>
    <dgm:cxn modelId="{E83CF147-FD36-42A6-B206-D123DF55C6A5}" type="presParOf" srcId="{6C448CC8-AEAB-4ADF-B17C-5993671573CF}" destId="{66884ACB-66E0-4BD9-A48E-4F3C390D6FEA}" srcOrd="35" destOrd="0" presId="urn:microsoft.com/office/officeart/2011/layout/ConvergingText"/>
    <dgm:cxn modelId="{5AFC8FDC-2691-4153-94EC-3BA51EAC65E0}" type="presParOf" srcId="{6C448CC8-AEAB-4ADF-B17C-5993671573CF}" destId="{88957369-54F6-4054-9470-5FF55EF72E02}" srcOrd="36" destOrd="0" presId="urn:microsoft.com/office/officeart/2011/layout/ConvergingText"/>
    <dgm:cxn modelId="{B966C82D-426E-4DD2-95B7-8875360E8E7F}" type="presParOf" srcId="{6C448CC8-AEAB-4ADF-B17C-5993671573CF}" destId="{6F7D2D8B-035A-4EBB-8966-2188A0267FD6}" srcOrd="37" destOrd="0" presId="urn:microsoft.com/office/officeart/2011/layout/ConvergingText"/>
    <dgm:cxn modelId="{56AE6D45-A25C-424B-B482-34215B621BAC}" type="presParOf" srcId="{6C448CC8-AEAB-4ADF-B17C-5993671573CF}" destId="{1C31855B-8F4A-4EAC-B715-F39D2B7B0454}" srcOrd="38" destOrd="0" presId="urn:microsoft.com/office/officeart/2011/layout/ConvergingText"/>
    <dgm:cxn modelId="{C94C0095-3E1C-4722-8382-D3859C104D3B}" type="presParOf" srcId="{6C448CC8-AEAB-4ADF-B17C-5993671573CF}" destId="{17F7C543-5613-48ED-920F-48A3613311E7}" srcOrd="39" destOrd="0" presId="urn:microsoft.com/office/officeart/2011/layout/ConvergingText"/>
    <dgm:cxn modelId="{48E85565-0A7F-401F-BC0F-311FA11A251F}" type="presParOf" srcId="{6C448CC8-AEAB-4ADF-B17C-5993671573CF}" destId="{E1898108-F05A-44A6-B002-85341B01C55E}" srcOrd="40" destOrd="0" presId="urn:microsoft.com/office/officeart/2011/layout/ConvergingText"/>
    <dgm:cxn modelId="{1C78F082-4352-4AB8-B8CA-3E95977DA728}" type="presParOf" srcId="{6C448CC8-AEAB-4ADF-B17C-5993671573CF}" destId="{6E08EE78-742B-4246-B8A6-8A44A8808031}" srcOrd="41" destOrd="0" presId="urn:microsoft.com/office/officeart/2011/layout/ConvergingText"/>
    <dgm:cxn modelId="{9D260007-5F53-4B1E-AB43-C458F6BF4EF6}" type="presParOf" srcId="{6C448CC8-AEAB-4ADF-B17C-5993671573CF}" destId="{C7CF9A3F-8FB2-40A1-8BA7-2BC03B69923C}" srcOrd="42" destOrd="0" presId="urn:microsoft.com/office/officeart/2011/layout/ConvergingText"/>
    <dgm:cxn modelId="{89B53545-B665-47B5-80EB-AB5BD3475EEC}" type="presParOf" srcId="{6C448CC8-AEAB-4ADF-B17C-5993671573CF}" destId="{17C265FA-D20C-44A6-A213-C337519C3309}" srcOrd="43" destOrd="0" presId="urn:microsoft.com/office/officeart/2011/layout/ConvergingText"/>
    <dgm:cxn modelId="{192ECD91-1905-45CB-8FCE-675FFAC6EFDA}" type="presParOf" srcId="{6C448CC8-AEAB-4ADF-B17C-5993671573CF}" destId="{1F8FF15B-1204-45C0-B096-62F25804AA49}" srcOrd="44" destOrd="0" presId="urn:microsoft.com/office/officeart/2011/layout/ConvergingText"/>
    <dgm:cxn modelId="{FD6619A8-6541-49EA-A299-7E8AE35A0C7D}" type="presParOf" srcId="{6C448CC8-AEAB-4ADF-B17C-5993671573CF}" destId="{D16FFFDA-B253-4C4D-81DC-3EFE9851B38A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5ABE6-84D7-4717-BE56-DB5F963EBD93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4EA562A5-BF96-4FCE-A9A3-9EBFC1EEF315}" type="pres">
      <dgm:prSet presAssocID="{5B95ABE6-84D7-4717-BE56-DB5F963EBD9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1B96754-3116-4E10-A2DB-FAD5EB48C6C6}" type="presOf" srcId="{5B95ABE6-84D7-4717-BE56-DB5F963EBD93}" destId="{4EA562A5-BF96-4FCE-A9A3-9EBFC1EEF31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5C46F1-27E7-4B3A-874D-823B8D2429C2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F67944D2-7B6C-443F-9484-9B41B281A57D}">
      <dgm:prSet phldrT="[Text]"/>
      <dgm:spPr/>
      <dgm:t>
        <a:bodyPr/>
        <a:lstStyle/>
        <a:p>
          <a:r>
            <a:rPr lang="en-US" dirty="0"/>
            <a:t>2017</a:t>
          </a:r>
        </a:p>
      </dgm:t>
    </dgm:pt>
    <dgm:pt modelId="{DD82C0B0-12DD-4F41-A1CA-FC7157B8BA7A}" type="parTrans" cxnId="{4DD30D5E-8522-4650-A3A2-4216DFD45715}">
      <dgm:prSet/>
      <dgm:spPr/>
      <dgm:t>
        <a:bodyPr/>
        <a:lstStyle/>
        <a:p>
          <a:endParaRPr lang="en-US"/>
        </a:p>
      </dgm:t>
    </dgm:pt>
    <dgm:pt modelId="{398FB39C-7872-48AA-B4B0-1E04C045B05C}" type="sibTrans" cxnId="{4DD30D5E-8522-4650-A3A2-4216DFD45715}">
      <dgm:prSet/>
      <dgm:spPr/>
      <dgm:t>
        <a:bodyPr/>
        <a:lstStyle/>
        <a:p>
          <a:endParaRPr lang="en-US"/>
        </a:p>
      </dgm:t>
    </dgm:pt>
    <dgm:pt modelId="{4B151FF8-EC06-4C78-8F2B-259D65F4D174}">
      <dgm:prSet phldrT="[Text]"/>
      <dgm:spPr/>
      <dgm:t>
        <a:bodyPr/>
        <a:lstStyle/>
        <a:p>
          <a:r>
            <a:rPr lang="en-US" dirty="0" smtClean="0"/>
            <a:t>1&amp;2Q2018</a:t>
          </a:r>
          <a:endParaRPr lang="en-US" dirty="0"/>
        </a:p>
      </dgm:t>
    </dgm:pt>
    <dgm:pt modelId="{FD58FC03-8809-4DB0-A3D0-BD0506F3370F}" type="parTrans" cxnId="{7B5FDC74-12D5-4FB6-8924-DA1443217824}">
      <dgm:prSet/>
      <dgm:spPr/>
      <dgm:t>
        <a:bodyPr/>
        <a:lstStyle/>
        <a:p>
          <a:endParaRPr lang="en-US"/>
        </a:p>
      </dgm:t>
    </dgm:pt>
    <dgm:pt modelId="{B2DFA593-71FA-4697-909F-DFE6793F6ED2}" type="sibTrans" cxnId="{7B5FDC74-12D5-4FB6-8924-DA1443217824}">
      <dgm:prSet/>
      <dgm:spPr/>
      <dgm:t>
        <a:bodyPr/>
        <a:lstStyle/>
        <a:p>
          <a:endParaRPr lang="en-US"/>
        </a:p>
      </dgm:t>
    </dgm:pt>
    <dgm:pt modelId="{2B92FAC5-3136-41A5-86CA-F65EA6E77FF1}">
      <dgm:prSet phldrT="[Text]"/>
      <dgm:spPr/>
      <dgm:t>
        <a:bodyPr/>
        <a:lstStyle/>
        <a:p>
          <a:r>
            <a:rPr lang="en-US" dirty="0"/>
            <a:t>Issue </a:t>
          </a:r>
          <a:r>
            <a:rPr lang="en-US" dirty="0" smtClean="0"/>
            <a:t>3Q2018</a:t>
          </a:r>
          <a:endParaRPr lang="en-US" dirty="0"/>
        </a:p>
      </dgm:t>
    </dgm:pt>
    <dgm:pt modelId="{412F7388-31DE-44CB-8665-AFA5D8A85D4D}" type="parTrans" cxnId="{B56E1EF7-0ADD-4A86-8821-00CF2FA067FD}">
      <dgm:prSet/>
      <dgm:spPr/>
      <dgm:t>
        <a:bodyPr/>
        <a:lstStyle/>
        <a:p>
          <a:endParaRPr lang="en-US"/>
        </a:p>
      </dgm:t>
    </dgm:pt>
    <dgm:pt modelId="{8A107A30-E43A-4F56-A881-F8CE6F466AEC}" type="sibTrans" cxnId="{B56E1EF7-0ADD-4A86-8821-00CF2FA067FD}">
      <dgm:prSet/>
      <dgm:spPr/>
      <dgm:t>
        <a:bodyPr/>
        <a:lstStyle/>
        <a:p>
          <a:endParaRPr lang="en-US"/>
        </a:p>
      </dgm:t>
    </dgm:pt>
    <dgm:pt modelId="{7B67395F-2C98-45F2-87B4-DA07E76C23BE}" type="pres">
      <dgm:prSet presAssocID="{5E5C46F1-27E7-4B3A-874D-823B8D2429C2}" presName="Name0" presStyleCnt="0">
        <dgm:presLayoutVars>
          <dgm:dir/>
          <dgm:resizeHandles val="exact"/>
        </dgm:presLayoutVars>
      </dgm:prSet>
      <dgm:spPr/>
    </dgm:pt>
    <dgm:pt modelId="{510E11BA-D747-4BC7-80BA-3AE0A73431EF}" type="pres">
      <dgm:prSet presAssocID="{F67944D2-7B6C-443F-9484-9B41B281A57D}" presName="parTxOnly" presStyleLbl="node1" presStyleIdx="0" presStyleCnt="3" custScaleY="56850" custLinFactY="-79804" custLinFactNeighborX="-5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EF118-D720-4682-B7C6-F68CB21B8C44}" type="pres">
      <dgm:prSet presAssocID="{398FB39C-7872-48AA-B4B0-1E04C045B05C}" presName="parSpace" presStyleCnt="0"/>
      <dgm:spPr/>
    </dgm:pt>
    <dgm:pt modelId="{ECD56D33-DFB6-47E0-868D-BB88DEDDDAF2}" type="pres">
      <dgm:prSet presAssocID="{4B151FF8-EC06-4C78-8F2B-259D65F4D174}" presName="parTxOnly" presStyleLbl="node1" presStyleIdx="1" presStyleCnt="3" custScaleY="56850" custLinFactY="-81447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03150-423C-4706-9174-1148EE182C1A}" type="pres">
      <dgm:prSet presAssocID="{B2DFA593-71FA-4697-909F-DFE6793F6ED2}" presName="parSpace" presStyleCnt="0"/>
      <dgm:spPr/>
    </dgm:pt>
    <dgm:pt modelId="{175DA151-FB16-4B8A-81AF-C9591BCD026C}" type="pres">
      <dgm:prSet presAssocID="{2B92FAC5-3136-41A5-86CA-F65EA6E77FF1}" presName="parTxOnly" presStyleLbl="node1" presStyleIdx="2" presStyleCnt="3" custScaleY="56850" custLinFactY="-79804" custLinFactNeighborX="-5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5FDC74-12D5-4FB6-8924-DA1443217824}" srcId="{5E5C46F1-27E7-4B3A-874D-823B8D2429C2}" destId="{4B151FF8-EC06-4C78-8F2B-259D65F4D174}" srcOrd="1" destOrd="0" parTransId="{FD58FC03-8809-4DB0-A3D0-BD0506F3370F}" sibTransId="{B2DFA593-71FA-4697-909F-DFE6793F6ED2}"/>
    <dgm:cxn modelId="{4DD30D5E-8522-4650-A3A2-4216DFD45715}" srcId="{5E5C46F1-27E7-4B3A-874D-823B8D2429C2}" destId="{F67944D2-7B6C-443F-9484-9B41B281A57D}" srcOrd="0" destOrd="0" parTransId="{DD82C0B0-12DD-4F41-A1CA-FC7157B8BA7A}" sibTransId="{398FB39C-7872-48AA-B4B0-1E04C045B05C}"/>
    <dgm:cxn modelId="{E07ECEC1-4488-4728-A214-B637D247A4F7}" type="presOf" srcId="{4B151FF8-EC06-4C78-8F2B-259D65F4D174}" destId="{ECD56D33-DFB6-47E0-868D-BB88DEDDDAF2}" srcOrd="0" destOrd="0" presId="urn:microsoft.com/office/officeart/2005/8/layout/hChevron3"/>
    <dgm:cxn modelId="{D1E8DB46-A4AF-4A95-ABEE-421F601E39A7}" type="presOf" srcId="{2B92FAC5-3136-41A5-86CA-F65EA6E77FF1}" destId="{175DA151-FB16-4B8A-81AF-C9591BCD026C}" srcOrd="0" destOrd="0" presId="urn:microsoft.com/office/officeart/2005/8/layout/hChevron3"/>
    <dgm:cxn modelId="{3B0372D9-EACA-4ACA-8FDF-8A2F5CFC9175}" type="presOf" srcId="{F67944D2-7B6C-443F-9484-9B41B281A57D}" destId="{510E11BA-D747-4BC7-80BA-3AE0A73431EF}" srcOrd="0" destOrd="0" presId="urn:microsoft.com/office/officeart/2005/8/layout/hChevron3"/>
    <dgm:cxn modelId="{B56E1EF7-0ADD-4A86-8821-00CF2FA067FD}" srcId="{5E5C46F1-27E7-4B3A-874D-823B8D2429C2}" destId="{2B92FAC5-3136-41A5-86CA-F65EA6E77FF1}" srcOrd="2" destOrd="0" parTransId="{412F7388-31DE-44CB-8665-AFA5D8A85D4D}" sibTransId="{8A107A30-E43A-4F56-A881-F8CE6F466AEC}"/>
    <dgm:cxn modelId="{C2704D9B-D9ED-41FF-BAF3-DD930991E05E}" type="presOf" srcId="{5E5C46F1-27E7-4B3A-874D-823B8D2429C2}" destId="{7B67395F-2C98-45F2-87B4-DA07E76C23BE}" srcOrd="0" destOrd="0" presId="urn:microsoft.com/office/officeart/2005/8/layout/hChevron3"/>
    <dgm:cxn modelId="{41D2D513-D097-4120-B63C-795E0A7B050D}" type="presParOf" srcId="{7B67395F-2C98-45F2-87B4-DA07E76C23BE}" destId="{510E11BA-D747-4BC7-80BA-3AE0A73431EF}" srcOrd="0" destOrd="0" presId="urn:microsoft.com/office/officeart/2005/8/layout/hChevron3"/>
    <dgm:cxn modelId="{A811D291-8B1D-4361-8758-AC36FBA8673D}" type="presParOf" srcId="{7B67395F-2C98-45F2-87B4-DA07E76C23BE}" destId="{A0FEF118-D720-4682-B7C6-F68CB21B8C44}" srcOrd="1" destOrd="0" presId="urn:microsoft.com/office/officeart/2005/8/layout/hChevron3"/>
    <dgm:cxn modelId="{DCBA488D-B8B3-46BB-B694-FCEF4F586188}" type="presParOf" srcId="{7B67395F-2C98-45F2-87B4-DA07E76C23BE}" destId="{ECD56D33-DFB6-47E0-868D-BB88DEDDDAF2}" srcOrd="2" destOrd="0" presId="urn:microsoft.com/office/officeart/2005/8/layout/hChevron3"/>
    <dgm:cxn modelId="{E4C962FA-5E30-4F5F-B789-CB3E36EBB850}" type="presParOf" srcId="{7B67395F-2C98-45F2-87B4-DA07E76C23BE}" destId="{2ED03150-423C-4706-9174-1148EE182C1A}" srcOrd="3" destOrd="0" presId="urn:microsoft.com/office/officeart/2005/8/layout/hChevron3"/>
    <dgm:cxn modelId="{66A4A112-9C54-401F-9644-FB08AB515E3A}" type="presParOf" srcId="{7B67395F-2C98-45F2-87B4-DA07E76C23BE}" destId="{175DA151-FB16-4B8A-81AF-C9591BCD026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C50AD-E76E-4969-880B-02B84F1F2927}">
      <dsp:nvSpPr>
        <dsp:cNvPr id="0" name=""/>
        <dsp:cNvSpPr/>
      </dsp:nvSpPr>
      <dsp:spPr>
        <a:xfrm>
          <a:off x="5473088" y="1730142"/>
          <a:ext cx="225164" cy="2649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073"/>
              </a:lnTo>
              <a:lnTo>
                <a:pt x="225164" y="2649073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2BC81-B37D-47B4-9B2C-452C8A85670D}">
      <dsp:nvSpPr>
        <dsp:cNvPr id="0" name=""/>
        <dsp:cNvSpPr/>
      </dsp:nvSpPr>
      <dsp:spPr>
        <a:xfrm>
          <a:off x="5473088" y="1730142"/>
          <a:ext cx="225164" cy="164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625"/>
              </a:lnTo>
              <a:lnTo>
                <a:pt x="225164" y="1648625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72845-301D-4BA9-ABA4-E2E0029AFEDC}">
      <dsp:nvSpPr>
        <dsp:cNvPr id="0" name=""/>
        <dsp:cNvSpPr/>
      </dsp:nvSpPr>
      <dsp:spPr>
        <a:xfrm>
          <a:off x="5473088" y="1730142"/>
          <a:ext cx="225164" cy="648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177"/>
              </a:lnTo>
              <a:lnTo>
                <a:pt x="225164" y="648177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92B0A-8DD6-4CAB-B2E4-121E1FBAEB54}">
      <dsp:nvSpPr>
        <dsp:cNvPr id="0" name=""/>
        <dsp:cNvSpPr/>
      </dsp:nvSpPr>
      <dsp:spPr>
        <a:xfrm>
          <a:off x="3412989" y="769092"/>
          <a:ext cx="2660536" cy="256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55"/>
              </a:lnTo>
              <a:lnTo>
                <a:pt x="2660536" y="108555"/>
              </a:lnTo>
              <a:lnTo>
                <a:pt x="2660536" y="256509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A9AE8-63A5-4CB7-8C57-EC895C2F2A92}">
      <dsp:nvSpPr>
        <dsp:cNvPr id="0" name=""/>
        <dsp:cNvSpPr/>
      </dsp:nvSpPr>
      <dsp:spPr>
        <a:xfrm>
          <a:off x="3412989" y="769092"/>
          <a:ext cx="806487" cy="256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55"/>
              </a:lnTo>
              <a:lnTo>
                <a:pt x="806487" y="108555"/>
              </a:lnTo>
              <a:lnTo>
                <a:pt x="806487" y="256509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373FA-5D57-49F4-ACC8-389BCF1081E1}">
      <dsp:nvSpPr>
        <dsp:cNvPr id="0" name=""/>
        <dsp:cNvSpPr/>
      </dsp:nvSpPr>
      <dsp:spPr>
        <a:xfrm>
          <a:off x="2411435" y="769092"/>
          <a:ext cx="1001554" cy="256509"/>
        </a:xfrm>
        <a:custGeom>
          <a:avLst/>
          <a:gdLst/>
          <a:ahLst/>
          <a:cxnLst/>
          <a:rect l="0" t="0" r="0" b="0"/>
          <a:pathLst>
            <a:path>
              <a:moveTo>
                <a:pt x="1001554" y="0"/>
              </a:moveTo>
              <a:lnTo>
                <a:pt x="1001554" y="108555"/>
              </a:lnTo>
              <a:lnTo>
                <a:pt x="0" y="108555"/>
              </a:lnTo>
              <a:lnTo>
                <a:pt x="0" y="256509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807A8-3641-45A8-B108-A5E27319D5AA}">
      <dsp:nvSpPr>
        <dsp:cNvPr id="0" name=""/>
        <dsp:cNvSpPr/>
      </dsp:nvSpPr>
      <dsp:spPr>
        <a:xfrm>
          <a:off x="706446" y="769092"/>
          <a:ext cx="2706542" cy="256509"/>
        </a:xfrm>
        <a:custGeom>
          <a:avLst/>
          <a:gdLst/>
          <a:ahLst/>
          <a:cxnLst/>
          <a:rect l="0" t="0" r="0" b="0"/>
          <a:pathLst>
            <a:path>
              <a:moveTo>
                <a:pt x="2706542" y="0"/>
              </a:moveTo>
              <a:lnTo>
                <a:pt x="2706542" y="108555"/>
              </a:lnTo>
              <a:lnTo>
                <a:pt x="0" y="108555"/>
              </a:lnTo>
              <a:lnTo>
                <a:pt x="0" y="256509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A6946-B4BE-42C9-A2E6-AD0F5AF3C928}">
      <dsp:nvSpPr>
        <dsp:cNvPr id="0" name=""/>
        <dsp:cNvSpPr/>
      </dsp:nvSpPr>
      <dsp:spPr>
        <a:xfrm>
          <a:off x="2708448" y="64552"/>
          <a:ext cx="1409081" cy="70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Chair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Rich Hall*</a:t>
          </a:r>
          <a:br>
            <a:rPr lang="en-US" sz="1200" kern="1200" dirty="0" smtClean="0"/>
          </a:br>
          <a:r>
            <a:rPr lang="en-US" sz="1200" kern="1200" dirty="0" smtClean="0"/>
            <a:t>Exelon</a:t>
          </a:r>
          <a:endParaRPr lang="en-US" sz="1200" kern="1200" dirty="0"/>
        </a:p>
      </dsp:txBody>
      <dsp:txXfrm>
        <a:off x="2708448" y="64552"/>
        <a:ext cx="1409081" cy="704540"/>
      </dsp:txXfrm>
    </dsp:sp>
    <dsp:sp modelId="{3B79727F-06FA-4295-88E2-EC2FB6197403}">
      <dsp:nvSpPr>
        <dsp:cNvPr id="0" name=""/>
        <dsp:cNvSpPr/>
      </dsp:nvSpPr>
      <dsp:spPr>
        <a:xfrm>
          <a:off x="1906" y="1025602"/>
          <a:ext cx="1409081" cy="70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Co-Chair</a:t>
          </a:r>
          <a:r>
            <a:rPr lang="en-US" sz="1200" kern="1200" dirty="0"/>
            <a:t/>
          </a:r>
          <a:br>
            <a:rPr lang="en-US" sz="1200" kern="1200" dirty="0"/>
          </a:br>
          <a:r>
            <a:rPr lang="en-US" sz="1200" kern="1200" dirty="0"/>
            <a:t>Ashley Taylor</a:t>
          </a:r>
          <a:br>
            <a:rPr lang="en-US" sz="1200" kern="1200" dirty="0"/>
          </a:br>
          <a:r>
            <a:rPr lang="en-US" sz="1200" kern="1200" dirty="0"/>
            <a:t>TVA</a:t>
          </a:r>
        </a:p>
      </dsp:txBody>
      <dsp:txXfrm>
        <a:off x="1906" y="1025602"/>
        <a:ext cx="1409081" cy="704540"/>
      </dsp:txXfrm>
    </dsp:sp>
    <dsp:sp modelId="{983BEC86-5B91-47D8-9253-114FA94D5567}">
      <dsp:nvSpPr>
        <dsp:cNvPr id="0" name=""/>
        <dsp:cNvSpPr/>
      </dsp:nvSpPr>
      <dsp:spPr>
        <a:xfrm>
          <a:off x="1706894" y="1025602"/>
          <a:ext cx="1409081" cy="70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Co-Chair</a:t>
          </a:r>
          <a:r>
            <a:rPr lang="en-US" sz="1200" kern="1200" dirty="0"/>
            <a:t/>
          </a:r>
          <a:br>
            <a:rPr lang="en-US" sz="1200" kern="1200" dirty="0"/>
          </a:br>
          <a:r>
            <a:rPr lang="en-US" sz="1200" kern="1200" dirty="0"/>
            <a:t>Brian Dunn</a:t>
          </a:r>
          <a:br>
            <a:rPr lang="en-US" sz="1200" kern="1200" dirty="0"/>
          </a:br>
          <a:r>
            <a:rPr lang="en-US" sz="1200" kern="1200" dirty="0"/>
            <a:t>NextEra</a:t>
          </a:r>
        </a:p>
      </dsp:txBody>
      <dsp:txXfrm>
        <a:off x="1706894" y="1025602"/>
        <a:ext cx="1409081" cy="704540"/>
      </dsp:txXfrm>
    </dsp:sp>
    <dsp:sp modelId="{CAC881E3-0830-4A7A-9A70-FA36A2CA6B4A}">
      <dsp:nvSpPr>
        <dsp:cNvPr id="0" name=""/>
        <dsp:cNvSpPr/>
      </dsp:nvSpPr>
      <dsp:spPr>
        <a:xfrm>
          <a:off x="3411883" y="1025602"/>
          <a:ext cx="1615187" cy="70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Utility Members</a:t>
          </a:r>
        </a:p>
      </dsp:txBody>
      <dsp:txXfrm>
        <a:off x="3411883" y="1025602"/>
        <a:ext cx="1615187" cy="704540"/>
      </dsp:txXfrm>
    </dsp:sp>
    <dsp:sp modelId="{9936D3D8-103B-4577-82E3-793A51B8EEF5}">
      <dsp:nvSpPr>
        <dsp:cNvPr id="0" name=""/>
        <dsp:cNvSpPr/>
      </dsp:nvSpPr>
      <dsp:spPr>
        <a:xfrm>
          <a:off x="5322978" y="1025602"/>
          <a:ext cx="1501094" cy="70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Subcommittees</a:t>
          </a:r>
          <a:endParaRPr lang="en-US" sz="1100" b="1" kern="1200" dirty="0"/>
        </a:p>
      </dsp:txBody>
      <dsp:txXfrm>
        <a:off x="5322978" y="1025602"/>
        <a:ext cx="1501094" cy="704540"/>
      </dsp:txXfrm>
    </dsp:sp>
    <dsp:sp modelId="{9FA03656-5297-4CE1-A3FE-33B453FB7C21}">
      <dsp:nvSpPr>
        <dsp:cNvPr id="0" name=""/>
        <dsp:cNvSpPr/>
      </dsp:nvSpPr>
      <dsp:spPr>
        <a:xfrm>
          <a:off x="5698252" y="2026050"/>
          <a:ext cx="1735072" cy="70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Software</a:t>
          </a:r>
          <a:r>
            <a:rPr lang="en-US" sz="1200" kern="1200" dirty="0"/>
            <a:t/>
          </a:r>
          <a:br>
            <a:rPr lang="en-US" sz="1200" kern="1200" dirty="0"/>
          </a:br>
          <a:r>
            <a:rPr lang="en-US" sz="1200" kern="1200" dirty="0" smtClean="0"/>
            <a:t>Rich Hall</a:t>
          </a:r>
          <a:r>
            <a:rPr lang="en-US" sz="1200" kern="1200" dirty="0"/>
            <a:t/>
          </a:r>
          <a:br>
            <a:rPr lang="en-US" sz="1200" kern="1200" dirty="0"/>
          </a:br>
          <a:r>
            <a:rPr lang="en-US" sz="1200" kern="1200" dirty="0"/>
            <a:t>Exelon</a:t>
          </a:r>
        </a:p>
      </dsp:txBody>
      <dsp:txXfrm>
        <a:off x="5698252" y="2026050"/>
        <a:ext cx="1735072" cy="704540"/>
      </dsp:txXfrm>
    </dsp:sp>
    <dsp:sp modelId="{E78E73AC-A3F8-4457-8793-C51408D28490}">
      <dsp:nvSpPr>
        <dsp:cNvPr id="0" name=""/>
        <dsp:cNvSpPr/>
      </dsp:nvSpPr>
      <dsp:spPr>
        <a:xfrm>
          <a:off x="5698252" y="3026498"/>
          <a:ext cx="1735072" cy="70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b="1" kern="1200" dirty="0" smtClean="0"/>
            <a:t>Item Equivalency</a:t>
          </a:r>
          <a:r>
            <a:rPr lang="en-US" sz="1100" kern="1200" dirty="0"/>
            <a:t/>
          </a:r>
          <a:br>
            <a:rPr lang="en-US" sz="1100" kern="1200" dirty="0"/>
          </a:br>
          <a:r>
            <a:rPr lang="en-US" sz="1100" i="0" kern="1200" dirty="0" smtClean="0"/>
            <a:t>Bryan </a:t>
          </a:r>
          <a:r>
            <a:rPr lang="en-US" sz="1100" i="0" kern="1200" dirty="0" err="1" smtClean="0"/>
            <a:t>Griner</a:t>
          </a:r>
          <a:endParaRPr lang="en-US" sz="1100" i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0" kern="1200" dirty="0" smtClean="0"/>
            <a:t>Southern  Nuclear</a:t>
          </a:r>
          <a:endParaRPr lang="en-US" sz="1100" i="0" kern="1200" dirty="0"/>
        </a:p>
      </dsp:txBody>
      <dsp:txXfrm>
        <a:off x="5698252" y="3026498"/>
        <a:ext cx="1735072" cy="704540"/>
      </dsp:txXfrm>
    </dsp:sp>
    <dsp:sp modelId="{FD1D0887-2D4E-47DA-AAB8-819C9CB6A1F6}">
      <dsp:nvSpPr>
        <dsp:cNvPr id="0" name=""/>
        <dsp:cNvSpPr/>
      </dsp:nvSpPr>
      <dsp:spPr>
        <a:xfrm>
          <a:off x="5698252" y="4026945"/>
          <a:ext cx="1735072" cy="70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Digital </a:t>
          </a:r>
          <a:r>
            <a:rPr lang="en-US" sz="1200" b="1" kern="1200" dirty="0" err="1" smtClean="0"/>
            <a:t>Eng</a:t>
          </a: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Ashley Taylor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TVA</a:t>
          </a:r>
          <a:endParaRPr lang="en-US" sz="1200" kern="1200" dirty="0"/>
        </a:p>
      </dsp:txBody>
      <dsp:txXfrm>
        <a:off x="5698252" y="4026945"/>
        <a:ext cx="1735072" cy="70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F445B-A705-4F96-90BB-B6F5B6B1FA56}">
      <dsp:nvSpPr>
        <dsp:cNvPr id="0" name=""/>
        <dsp:cNvSpPr/>
      </dsp:nvSpPr>
      <dsp:spPr>
        <a:xfrm>
          <a:off x="7321227" y="210715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4DA6D-B771-4E1C-B75C-CB0CFFF4EA99}">
      <dsp:nvSpPr>
        <dsp:cNvPr id="0" name=""/>
        <dsp:cNvSpPr/>
      </dsp:nvSpPr>
      <dsp:spPr>
        <a:xfrm>
          <a:off x="6945401" y="210715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8D5B9-2EE1-45DD-8C28-41733677CD0E}">
      <dsp:nvSpPr>
        <dsp:cNvPr id="0" name=""/>
        <dsp:cNvSpPr/>
      </dsp:nvSpPr>
      <dsp:spPr>
        <a:xfrm>
          <a:off x="6570300" y="210715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BB1BB-8934-429B-AD26-41621799F870}">
      <dsp:nvSpPr>
        <dsp:cNvPr id="0" name=""/>
        <dsp:cNvSpPr/>
      </dsp:nvSpPr>
      <dsp:spPr>
        <a:xfrm>
          <a:off x="6194473" y="210715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BC573-C258-430A-9BD6-CF8907EF3631}">
      <dsp:nvSpPr>
        <dsp:cNvPr id="0" name=""/>
        <dsp:cNvSpPr/>
      </dsp:nvSpPr>
      <dsp:spPr>
        <a:xfrm>
          <a:off x="5818647" y="210715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32D42-86B1-45B5-8B17-A767955CF6D4}">
      <dsp:nvSpPr>
        <dsp:cNvPr id="0" name=""/>
        <dsp:cNvSpPr/>
      </dsp:nvSpPr>
      <dsp:spPr>
        <a:xfrm>
          <a:off x="5238220" y="2004492"/>
          <a:ext cx="410652" cy="41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909BB-1D06-4E83-BE8B-4137C661D7E1}">
      <dsp:nvSpPr>
        <dsp:cNvPr id="0" name=""/>
        <dsp:cNvSpPr/>
      </dsp:nvSpPr>
      <dsp:spPr>
        <a:xfrm>
          <a:off x="6986756" y="168342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66FA4-B9FE-47C7-ABA4-3FFABAA8B173}">
      <dsp:nvSpPr>
        <dsp:cNvPr id="0" name=""/>
        <dsp:cNvSpPr/>
      </dsp:nvSpPr>
      <dsp:spPr>
        <a:xfrm>
          <a:off x="6986756" y="2533659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E93BC-0035-463D-A6FD-2DA303B02587}">
      <dsp:nvSpPr>
        <dsp:cNvPr id="0" name=""/>
        <dsp:cNvSpPr/>
      </dsp:nvSpPr>
      <dsp:spPr>
        <a:xfrm>
          <a:off x="7170316" y="186774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984B5-9193-4B1F-BD83-A63EE2FC7C7D}">
      <dsp:nvSpPr>
        <dsp:cNvPr id="0" name=""/>
        <dsp:cNvSpPr/>
      </dsp:nvSpPr>
      <dsp:spPr>
        <a:xfrm>
          <a:off x="7181924" y="2350532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C7346-F2B8-47EB-9BD8-EC5C84AF9200}">
      <dsp:nvSpPr>
        <dsp:cNvPr id="0" name=""/>
        <dsp:cNvSpPr/>
      </dsp:nvSpPr>
      <dsp:spPr>
        <a:xfrm>
          <a:off x="3007204" y="1167734"/>
          <a:ext cx="2076477" cy="20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2018 SDP Revision</a:t>
          </a:r>
        </a:p>
      </dsp:txBody>
      <dsp:txXfrm>
        <a:off x="3311297" y="1471850"/>
        <a:ext cx="1468291" cy="1468401"/>
      </dsp:txXfrm>
    </dsp:sp>
    <dsp:sp modelId="{11F8DEE6-6372-4A36-AAAF-A43DA01A96DC}">
      <dsp:nvSpPr>
        <dsp:cNvPr id="0" name=""/>
        <dsp:cNvSpPr/>
      </dsp:nvSpPr>
      <dsp:spPr>
        <a:xfrm>
          <a:off x="3103700" y="833983"/>
          <a:ext cx="410652" cy="41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51B17-E0CE-48DB-AB8A-A6EA6D860943}">
      <dsp:nvSpPr>
        <dsp:cNvPr id="0" name=""/>
        <dsp:cNvSpPr/>
      </dsp:nvSpPr>
      <dsp:spPr>
        <a:xfrm>
          <a:off x="2872255" y="64213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4DC7F-7F78-49B3-8A9C-9C4DA398319C}">
      <dsp:nvSpPr>
        <dsp:cNvPr id="0" name=""/>
        <dsp:cNvSpPr/>
      </dsp:nvSpPr>
      <dsp:spPr>
        <a:xfrm>
          <a:off x="2448543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1078A-234F-44CF-9D17-35F9B88B1F50}">
      <dsp:nvSpPr>
        <dsp:cNvPr id="0" name=""/>
        <dsp:cNvSpPr/>
      </dsp:nvSpPr>
      <dsp:spPr>
        <a:xfrm>
          <a:off x="2025557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9EA66-BFA5-48D2-AAB2-32CACFEC8D51}">
      <dsp:nvSpPr>
        <dsp:cNvPr id="0" name=""/>
        <dsp:cNvSpPr/>
      </dsp:nvSpPr>
      <dsp:spPr>
        <a:xfrm>
          <a:off x="1602571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5AD20-39B5-4986-8193-321636A699DC}">
      <dsp:nvSpPr>
        <dsp:cNvPr id="0" name=""/>
        <dsp:cNvSpPr/>
      </dsp:nvSpPr>
      <dsp:spPr>
        <a:xfrm>
          <a:off x="1179585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6F7D8-95F2-471B-A5D9-D83210B30241}">
      <dsp:nvSpPr>
        <dsp:cNvPr id="0" name=""/>
        <dsp:cNvSpPr/>
      </dsp:nvSpPr>
      <dsp:spPr>
        <a:xfrm>
          <a:off x="755874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D2C5F-592C-4427-860E-47DF7AAE5062}">
      <dsp:nvSpPr>
        <dsp:cNvPr id="0" name=""/>
        <dsp:cNvSpPr/>
      </dsp:nvSpPr>
      <dsp:spPr>
        <a:xfrm>
          <a:off x="332887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D0D8A-B9DE-479D-AB6D-06F3CB979C4D}">
      <dsp:nvSpPr>
        <dsp:cNvPr id="0" name=""/>
        <dsp:cNvSpPr/>
      </dsp:nvSpPr>
      <dsp:spPr>
        <a:xfrm>
          <a:off x="329985" y="0"/>
          <a:ext cx="2315903" cy="51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Software</a:t>
          </a:r>
        </a:p>
      </dsp:txBody>
      <dsp:txXfrm>
        <a:off x="329985" y="0"/>
        <a:ext cx="2315903" cy="512915"/>
      </dsp:txXfrm>
    </dsp:sp>
    <dsp:sp modelId="{CD438938-8231-438D-9743-ABF9A3A9F7B1}">
      <dsp:nvSpPr>
        <dsp:cNvPr id="0" name=""/>
        <dsp:cNvSpPr/>
      </dsp:nvSpPr>
      <dsp:spPr>
        <a:xfrm>
          <a:off x="2562452" y="1476514"/>
          <a:ext cx="410652" cy="41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F93D0-48A7-4D0D-B77D-8A1A456B4D26}">
      <dsp:nvSpPr>
        <dsp:cNvPr id="0" name=""/>
        <dsp:cNvSpPr/>
      </dsp:nvSpPr>
      <dsp:spPr>
        <a:xfrm>
          <a:off x="2222177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2E7B0-DD07-45FF-A5FE-9D5D820FC392}">
      <dsp:nvSpPr>
        <dsp:cNvPr id="0" name=""/>
        <dsp:cNvSpPr/>
      </dsp:nvSpPr>
      <dsp:spPr>
        <a:xfrm>
          <a:off x="1831840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57EB8-8291-40D9-8C2E-BBC0DDE5D642}">
      <dsp:nvSpPr>
        <dsp:cNvPr id="0" name=""/>
        <dsp:cNvSpPr/>
      </dsp:nvSpPr>
      <dsp:spPr>
        <a:xfrm>
          <a:off x="1442228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7FD1C-8353-40AA-B4E5-7C2E8F1A59A8}">
      <dsp:nvSpPr>
        <dsp:cNvPr id="0" name=""/>
        <dsp:cNvSpPr/>
      </dsp:nvSpPr>
      <dsp:spPr>
        <a:xfrm>
          <a:off x="1052617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5881F-FE68-4838-8311-8A785DDE68B2}">
      <dsp:nvSpPr>
        <dsp:cNvPr id="0" name=""/>
        <dsp:cNvSpPr/>
      </dsp:nvSpPr>
      <dsp:spPr>
        <a:xfrm>
          <a:off x="662280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2890C-5BB4-4F7C-9808-FBADF5F6D8F5}">
      <dsp:nvSpPr>
        <dsp:cNvPr id="0" name=""/>
        <dsp:cNvSpPr/>
      </dsp:nvSpPr>
      <dsp:spPr>
        <a:xfrm>
          <a:off x="272668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E2F2A-8A1F-4F33-A96C-FD5B3405B36C}">
      <dsp:nvSpPr>
        <dsp:cNvPr id="0" name=""/>
        <dsp:cNvSpPr/>
      </dsp:nvSpPr>
      <dsp:spPr>
        <a:xfrm>
          <a:off x="271217" y="1055163"/>
          <a:ext cx="2154834" cy="51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Item Equivalency</a:t>
          </a:r>
          <a:endParaRPr lang="en-US" sz="2200" kern="1200" dirty="0"/>
        </a:p>
      </dsp:txBody>
      <dsp:txXfrm>
        <a:off x="271217" y="1055163"/>
        <a:ext cx="2154834" cy="512915"/>
      </dsp:txXfrm>
    </dsp:sp>
    <dsp:sp modelId="{BE294A25-6663-44FC-9AF8-BD54BE8EBDAF}">
      <dsp:nvSpPr>
        <dsp:cNvPr id="0" name=""/>
        <dsp:cNvSpPr/>
      </dsp:nvSpPr>
      <dsp:spPr>
        <a:xfrm>
          <a:off x="2562452" y="2462311"/>
          <a:ext cx="410652" cy="41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7AF5F-006C-449A-B822-51AA56AC7765}">
      <dsp:nvSpPr>
        <dsp:cNvPr id="0" name=""/>
        <dsp:cNvSpPr/>
      </dsp:nvSpPr>
      <dsp:spPr>
        <a:xfrm>
          <a:off x="2222177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7B3EA-27F8-47B0-8118-327E923305A0}">
      <dsp:nvSpPr>
        <dsp:cNvPr id="0" name=""/>
        <dsp:cNvSpPr/>
      </dsp:nvSpPr>
      <dsp:spPr>
        <a:xfrm>
          <a:off x="1831840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C2B5-9059-4BE1-A73A-E82295F0ADAA}">
      <dsp:nvSpPr>
        <dsp:cNvPr id="0" name=""/>
        <dsp:cNvSpPr/>
      </dsp:nvSpPr>
      <dsp:spPr>
        <a:xfrm>
          <a:off x="1442228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0029B-2478-4CF5-90FD-514CCB2FA3AF}">
      <dsp:nvSpPr>
        <dsp:cNvPr id="0" name=""/>
        <dsp:cNvSpPr/>
      </dsp:nvSpPr>
      <dsp:spPr>
        <a:xfrm>
          <a:off x="1052617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185F7-131C-452B-A00A-CA64A2B68247}">
      <dsp:nvSpPr>
        <dsp:cNvPr id="0" name=""/>
        <dsp:cNvSpPr/>
      </dsp:nvSpPr>
      <dsp:spPr>
        <a:xfrm>
          <a:off x="662280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84ACB-66E0-4BD9-A48E-4F3C390D6FEA}">
      <dsp:nvSpPr>
        <dsp:cNvPr id="0" name=""/>
        <dsp:cNvSpPr/>
      </dsp:nvSpPr>
      <dsp:spPr>
        <a:xfrm>
          <a:off x="272668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57369-54F6-4054-9470-5FF55EF72E02}">
      <dsp:nvSpPr>
        <dsp:cNvPr id="0" name=""/>
        <dsp:cNvSpPr/>
      </dsp:nvSpPr>
      <dsp:spPr>
        <a:xfrm>
          <a:off x="271217" y="2198718"/>
          <a:ext cx="2154834" cy="51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Digital </a:t>
          </a:r>
          <a:r>
            <a:rPr lang="en-US" sz="2200" kern="1200" dirty="0" err="1" smtClean="0"/>
            <a:t>Eng</a:t>
          </a:r>
          <a:endParaRPr lang="en-US" sz="2200" kern="1200" dirty="0"/>
        </a:p>
      </dsp:txBody>
      <dsp:txXfrm>
        <a:off x="271217" y="2198718"/>
        <a:ext cx="2154834" cy="512915"/>
      </dsp:txXfrm>
    </dsp:sp>
    <dsp:sp modelId="{6F7D2D8B-035A-4EBB-8966-2188A0267FD6}">
      <dsp:nvSpPr>
        <dsp:cNvPr id="0" name=""/>
        <dsp:cNvSpPr/>
      </dsp:nvSpPr>
      <dsp:spPr>
        <a:xfrm>
          <a:off x="3103700" y="3171038"/>
          <a:ext cx="410652" cy="41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1855B-8F4A-4EAC-B715-F39D2B7B0454}">
      <dsp:nvSpPr>
        <dsp:cNvPr id="0" name=""/>
        <dsp:cNvSpPr/>
      </dsp:nvSpPr>
      <dsp:spPr>
        <a:xfrm>
          <a:off x="2868627" y="356464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7C543-5613-48ED-920F-48A3613311E7}">
      <dsp:nvSpPr>
        <dsp:cNvPr id="0" name=""/>
        <dsp:cNvSpPr/>
      </dsp:nvSpPr>
      <dsp:spPr>
        <a:xfrm>
          <a:off x="2446367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98108-F05A-44A6-B002-85341B01C55E}">
      <dsp:nvSpPr>
        <dsp:cNvPr id="0" name=""/>
        <dsp:cNvSpPr/>
      </dsp:nvSpPr>
      <dsp:spPr>
        <a:xfrm>
          <a:off x="2023381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8EE78-742B-4246-B8A6-8A44A8808031}">
      <dsp:nvSpPr>
        <dsp:cNvPr id="0" name=""/>
        <dsp:cNvSpPr/>
      </dsp:nvSpPr>
      <dsp:spPr>
        <a:xfrm>
          <a:off x="1601120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F9A3F-8FB2-40A1-8BA7-2BC03B69923C}">
      <dsp:nvSpPr>
        <dsp:cNvPr id="0" name=""/>
        <dsp:cNvSpPr/>
      </dsp:nvSpPr>
      <dsp:spPr>
        <a:xfrm>
          <a:off x="1178860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265FA-D20C-44A6-A213-C337519C3309}">
      <dsp:nvSpPr>
        <dsp:cNvPr id="0" name=""/>
        <dsp:cNvSpPr/>
      </dsp:nvSpPr>
      <dsp:spPr>
        <a:xfrm>
          <a:off x="755874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FF15B-1204-45C0-B096-62F25804AA49}">
      <dsp:nvSpPr>
        <dsp:cNvPr id="0" name=""/>
        <dsp:cNvSpPr/>
      </dsp:nvSpPr>
      <dsp:spPr>
        <a:xfrm>
          <a:off x="333613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FFFDA-B253-4C4D-81DC-3EFE9851B38A}">
      <dsp:nvSpPr>
        <dsp:cNvPr id="0" name=""/>
        <dsp:cNvSpPr/>
      </dsp:nvSpPr>
      <dsp:spPr>
        <a:xfrm>
          <a:off x="329985" y="3243972"/>
          <a:ext cx="2315903" cy="51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Industry Feedback</a:t>
          </a:r>
          <a:endParaRPr lang="en-US" sz="2200" kern="1200" dirty="0"/>
        </a:p>
      </dsp:txBody>
      <dsp:txXfrm>
        <a:off x="329985" y="3243972"/>
        <a:ext cx="2315903" cy="512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E11BA-D747-4BC7-80BA-3AE0A73431EF}">
      <dsp:nvSpPr>
        <dsp:cNvPr id="0" name=""/>
        <dsp:cNvSpPr/>
      </dsp:nvSpPr>
      <dsp:spPr>
        <a:xfrm>
          <a:off x="0" y="80848"/>
          <a:ext cx="2342554" cy="53269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2017</a:t>
          </a:r>
        </a:p>
      </dsp:txBody>
      <dsp:txXfrm>
        <a:off x="0" y="80848"/>
        <a:ext cx="2209380" cy="532696"/>
      </dsp:txXfrm>
    </dsp:sp>
    <dsp:sp modelId="{ECD56D33-DFB6-47E0-868D-BB88DEDDDAF2}">
      <dsp:nvSpPr>
        <dsp:cNvPr id="0" name=""/>
        <dsp:cNvSpPr/>
      </dsp:nvSpPr>
      <dsp:spPr>
        <a:xfrm>
          <a:off x="1876722" y="65453"/>
          <a:ext cx="2342554" cy="532696"/>
        </a:xfrm>
        <a:prstGeom prst="chevron">
          <a:avLst/>
        </a:prstGeom>
        <a:solidFill>
          <a:schemeClr val="accent4">
            <a:hueOff val="1102114"/>
            <a:satOff val="-3190"/>
            <a:lumOff val="-6569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1&amp;2Q2018</a:t>
          </a:r>
          <a:endParaRPr lang="en-US" sz="2100" kern="1200" dirty="0"/>
        </a:p>
      </dsp:txBody>
      <dsp:txXfrm>
        <a:off x="2143070" y="65453"/>
        <a:ext cx="1809858" cy="532696"/>
      </dsp:txXfrm>
    </dsp:sp>
    <dsp:sp modelId="{175DA151-FB16-4B8A-81AF-C9591BCD026C}">
      <dsp:nvSpPr>
        <dsp:cNvPr id="0" name=""/>
        <dsp:cNvSpPr/>
      </dsp:nvSpPr>
      <dsp:spPr>
        <a:xfrm>
          <a:off x="3748086" y="80848"/>
          <a:ext cx="2342554" cy="532696"/>
        </a:xfrm>
        <a:prstGeom prst="chevron">
          <a:avLst/>
        </a:prstGeom>
        <a:solidFill>
          <a:schemeClr val="accent4">
            <a:hueOff val="2204229"/>
            <a:satOff val="-6379"/>
            <a:lumOff val="-13138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Issue </a:t>
          </a:r>
          <a:r>
            <a:rPr lang="en-US" sz="2100" kern="1200" dirty="0" smtClean="0"/>
            <a:t>3Q2018</a:t>
          </a:r>
          <a:endParaRPr lang="en-US" sz="2100" kern="1200" dirty="0"/>
        </a:p>
      </dsp:txBody>
      <dsp:txXfrm>
        <a:off x="4014434" y="80848"/>
        <a:ext cx="1809858" cy="53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11244AD7-ECCE-4FA7-980E-3D98D99D1234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307" tIns="46153" rIns="92307" bIns="46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D940C124-4E73-44A8-8A8A-4176E5FE33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5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7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60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7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7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7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7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7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7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7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 Rick McAdams / Paul Hayes - Arizona</a:t>
            </a:r>
          </a:p>
          <a:p>
            <a:endParaRPr lang="en-US" dirty="0" smtClean="0"/>
          </a:p>
          <a:p>
            <a:r>
              <a:rPr lang="en-US" dirty="0" smtClean="0"/>
              <a:t>There will be additional</a:t>
            </a:r>
            <a:r>
              <a:rPr lang="en-US" baseline="0" dirty="0" smtClean="0"/>
              <a:t> questions that come up as you start to use the process.  Here is where you can go to look for answers and submit your own questions.</a:t>
            </a:r>
          </a:p>
          <a:p>
            <a:endParaRPr lang="en-US" baseline="0" dirty="0" smtClean="0"/>
          </a:p>
          <a:p>
            <a:r>
              <a:rPr lang="en-US" dirty="0" smtClean="0"/>
              <a:t>Need Feedback during the Pilot</a:t>
            </a:r>
            <a:r>
              <a:rPr lang="en-US" baseline="0" dirty="0" smtClean="0"/>
              <a:t> process!  We are looking to make the process better.  If your comment is undeniably better or a fatal flaw it will probably be changed.  If it is a personal preference, it may not get changed, but submit it anyway. 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Comments should go to your site SME or Nuclear Promise Representative.  Questions can go on the Nuclear Community page.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DOWG = Design Oversight Working 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SPAC = Supplier Participant Advisory Committee, includes most all the engineering vendors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E57-D45F-4941-9EB3-809EE1B888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rotWithShape="1">
          <a:blip r:embed="rId2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273" y="1530762"/>
            <a:ext cx="7967698" cy="456913"/>
          </a:xfrm>
        </p:spPr>
        <p:txBody>
          <a:bodyPr anchor="t" anchorCtr="0"/>
          <a:lstStyle>
            <a:lvl1pPr algn="l">
              <a:defRPr sz="3000" b="0" i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2242299"/>
            <a:ext cx="5502255" cy="1279766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>
                <a:solidFill>
                  <a:srgbClr val="7F7F7F"/>
                </a:solidFill>
                <a:latin typeface="Proxima Nova Regular"/>
                <a:cs typeface="Proxima Nova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" y="600529"/>
            <a:ext cx="2579239" cy="53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-1" y="1"/>
            <a:ext cx="9144001" cy="1185332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239" y="568471"/>
            <a:ext cx="8144027" cy="326574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7909024" cy="4343400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6" y="6323265"/>
            <a:ext cx="242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3" name="TextBox 42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-1" y="1"/>
            <a:ext cx="9228667" cy="822476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210103"/>
            <a:ext cx="8042276" cy="443042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6" y="6323265"/>
            <a:ext cx="242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65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Thank You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3073249"/>
            <a:ext cx="8042276" cy="544265"/>
          </a:xfrm>
        </p:spPr>
        <p:txBody>
          <a:bodyPr/>
          <a:lstStyle>
            <a:lvl1pPr>
              <a:defRPr sz="2800" b="0" i="0">
                <a:solidFill>
                  <a:srgbClr val="38B4BC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27960" y="6041038"/>
            <a:ext cx="2133600" cy="365125"/>
          </a:xfrm>
          <a:prstGeom prst="rect">
            <a:avLst/>
          </a:prstGeom>
        </p:spPr>
        <p:txBody>
          <a:bodyPr/>
          <a:lstStyle/>
          <a:p>
            <a:fld id="{45F5A1D4-AB59-4F58-8CD0-050385B6DEE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6/18/2018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10165" y="6041038"/>
            <a:ext cx="2133600" cy="365125"/>
          </a:xfrm>
          <a:prstGeom prst="rect">
            <a:avLst/>
          </a:prstGeom>
        </p:spPr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38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AFF56-1BF5-4890-8754-6CB85E9095CC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E26E7-E33C-415B-8177-FA42D12D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405530"/>
            <a:ext cx="8042276" cy="53359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6516179" cy="434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61" r:id="rId4"/>
    <p:sldLayoutId id="2147483666" r:id="rId5"/>
    <p:sldLayoutId id="214748366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999999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nantel.org/working_groups/design_oversight_working_group_dow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38" y="1358348"/>
            <a:ext cx="7846093" cy="2444107"/>
          </a:xfrm>
          <a:ln>
            <a:noFill/>
          </a:ln>
        </p:spPr>
        <p:txBody>
          <a:bodyPr/>
          <a:lstStyle/>
          <a:p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en-US" sz="4000" b="1" dirty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Oversight Working </a:t>
            </a: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US" sz="4000" b="1" dirty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(DOWG</a:t>
            </a: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Update</a:t>
            </a:r>
            <a:r>
              <a:rPr lang="en-US" sz="4000" b="1" dirty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</a:t>
            </a: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Czerniewski</a:t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Entergy Nuclear</a:t>
            </a:r>
            <a:endParaRPr lang="en-US" sz="2400" b="1" dirty="0">
              <a:solidFill>
                <a:srgbClr val="008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27" y="593116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1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</a:t>
            </a:r>
            <a:r>
              <a:rPr lang="en-US" dirty="0" smtClean="0"/>
              <a:t>GROUP </a:t>
            </a:r>
            <a:r>
              <a:rPr lang="en-US" dirty="0" smtClean="0"/>
              <a:t>STRUCTURE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Subcommittee Chairpersons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Lead </a:t>
            </a:r>
            <a:r>
              <a:rPr lang="en-US" dirty="0"/>
              <a:t>subcommittee initiatives performed internal to the </a:t>
            </a:r>
            <a:r>
              <a:rPr lang="en-US" dirty="0" smtClean="0"/>
              <a:t>DOWG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DOWG </a:t>
            </a:r>
            <a:r>
              <a:rPr lang="en-US" dirty="0"/>
              <a:t>Committee positions </a:t>
            </a:r>
            <a:r>
              <a:rPr lang="en-US" dirty="0" smtClean="0"/>
              <a:t>(Chair, Vice Chair) effective </a:t>
            </a:r>
            <a:r>
              <a:rPr lang="en-US" dirty="0"/>
              <a:t>for approximately one </a:t>
            </a:r>
            <a:r>
              <a:rPr lang="en-US" dirty="0" smtClean="0"/>
              <a:t>year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Industry </a:t>
            </a:r>
            <a:r>
              <a:rPr lang="en-US" dirty="0"/>
              <a:t>organizations with significant associations with the design change process will be informed of DOWG </a:t>
            </a:r>
            <a:r>
              <a:rPr lang="en-US" dirty="0" smtClean="0"/>
              <a:t>activities and appropriate liaisons established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CMBG will be invited as non-voting member and industry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STRUCTURE (cont’d)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96901"/>
            <a:ext cx="85137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STRUCTURE (cont’d)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72095"/>
              </p:ext>
            </p:extLst>
          </p:nvPr>
        </p:nvGraphicFramePr>
        <p:xfrm>
          <a:off x="746868" y="1690033"/>
          <a:ext cx="7435231" cy="4756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5613" y="4079039"/>
            <a:ext cx="3077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Representation of all </a:t>
            </a:r>
            <a:r>
              <a:rPr lang="en-US" dirty="0" smtClean="0"/>
              <a:t>utilities, either directly or via utility alliance member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81351" y="3149429"/>
            <a:ext cx="1068779" cy="843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86240" y="1307053"/>
            <a:ext cx="5540499" cy="369332"/>
          </a:xfrm>
          <a:prstGeom prst="rect">
            <a:avLst/>
          </a:prstGeom>
          <a:solidFill>
            <a:schemeClr val="accent1"/>
          </a:solidFill>
          <a:ln w="12700"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roxima Nova Extrabld"/>
              </a:rPr>
              <a:t>DESIGN OVERSIGHT WORKING </a:t>
            </a:r>
            <a:r>
              <a:rPr lang="en-US" b="1" dirty="0" smtClean="0">
                <a:solidFill>
                  <a:schemeClr val="bg1"/>
                </a:solidFill>
                <a:latin typeface="Proxima Nova Extrabld"/>
              </a:rPr>
              <a:t>GROUP (</a:t>
            </a:r>
            <a:r>
              <a:rPr lang="en-US" b="1" dirty="0">
                <a:solidFill>
                  <a:schemeClr val="bg1"/>
                </a:solidFill>
                <a:latin typeface="Proxima Nova Extrabld"/>
              </a:rPr>
              <a:t>DOWG) </a:t>
            </a:r>
          </a:p>
        </p:txBody>
      </p:sp>
    </p:spTree>
    <p:extLst>
      <p:ext uri="{BB962C8B-B14F-4D97-AF65-F5344CB8AC3E}">
        <p14:creationId xmlns:p14="http://schemas.microsoft.com/office/powerpoint/2010/main" val="38153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STRUCTURE (cont’d)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9" y="2428064"/>
            <a:ext cx="8288612" cy="23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6240" y="1307053"/>
            <a:ext cx="5540499" cy="646331"/>
          </a:xfrm>
          <a:prstGeom prst="rect">
            <a:avLst/>
          </a:prstGeom>
          <a:solidFill>
            <a:schemeClr val="accent1"/>
          </a:solidFill>
          <a:ln w="12700"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roxima Nova Extrabld"/>
              </a:rPr>
              <a:t>DESIGN OVERSIGHT WORKING </a:t>
            </a:r>
            <a:r>
              <a:rPr lang="en-US" b="1" dirty="0" smtClean="0">
                <a:solidFill>
                  <a:schemeClr val="bg1"/>
                </a:solidFill>
                <a:latin typeface="Proxima Nova Extrabld"/>
              </a:rPr>
              <a:t>GROUP (</a:t>
            </a:r>
            <a:r>
              <a:rPr lang="en-US" b="1" dirty="0">
                <a:solidFill>
                  <a:schemeClr val="bg1"/>
                </a:solidFill>
                <a:latin typeface="Proxima Nova Extrabld"/>
              </a:rPr>
              <a:t>DOWG</a:t>
            </a:r>
            <a:r>
              <a:rPr lang="en-US" b="1" dirty="0" smtClean="0">
                <a:solidFill>
                  <a:schemeClr val="bg1"/>
                </a:solidFill>
                <a:latin typeface="Proxima Nova Extrabld"/>
              </a:rPr>
              <a:t>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Proxima Nova Extrabld"/>
              </a:rPr>
              <a:t>All Members</a:t>
            </a:r>
            <a:r>
              <a:rPr lang="en-US" b="1" dirty="0" smtClean="0">
                <a:solidFill>
                  <a:schemeClr val="bg1"/>
                </a:solidFill>
                <a:latin typeface="Proxima Nova Extrabld"/>
              </a:rPr>
              <a:t> </a:t>
            </a:r>
            <a:endParaRPr lang="en-US" b="1" dirty="0">
              <a:solidFill>
                <a:schemeClr val="bg1"/>
              </a:solidFill>
              <a:latin typeface="Proxima Nova Extrabld"/>
            </a:endParaRPr>
          </a:p>
        </p:txBody>
      </p:sp>
    </p:spTree>
    <p:extLst>
      <p:ext uri="{BB962C8B-B14F-4D97-AF65-F5344CB8AC3E}">
        <p14:creationId xmlns:p14="http://schemas.microsoft.com/office/powerpoint/2010/main" val="11484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DOWG Charter -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INPO </a:t>
            </a:r>
            <a:r>
              <a:rPr lang="en-US" dirty="0"/>
              <a:t>will provide administrative support services for group communications, mailings, and product distribution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group will </a:t>
            </a:r>
            <a:r>
              <a:rPr lang="en-US" dirty="0"/>
              <a:t>be afforded facility support within the capacity of INPO or EPRI </a:t>
            </a:r>
            <a:r>
              <a:rPr lang="en-US" dirty="0" smtClean="0"/>
              <a:t>facilities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Members </a:t>
            </a:r>
            <a:r>
              <a:rPr lang="en-US" dirty="0"/>
              <a:t>and organizations </a:t>
            </a:r>
            <a:r>
              <a:rPr lang="en-US" dirty="0" smtClean="0"/>
              <a:t>are responsible </a:t>
            </a:r>
            <a:r>
              <a:rPr lang="en-US" dirty="0"/>
              <a:t>for providing their own travel and living expenses for DOWG meetings</a:t>
            </a:r>
          </a:p>
        </p:txBody>
      </p:sp>
    </p:spTree>
    <p:extLst>
      <p:ext uri="{BB962C8B-B14F-4D97-AF65-F5344CB8AC3E}">
        <p14:creationId xmlns:p14="http://schemas.microsoft.com/office/powerpoint/2010/main" val="28819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DOWG Charter - CONDUCT </a:t>
            </a:r>
            <a:r>
              <a:rPr lang="en-US" dirty="0" smtClean="0"/>
              <a:t>OF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group will be guided by </a:t>
            </a:r>
            <a:r>
              <a:rPr lang="en-US" dirty="0" smtClean="0"/>
              <a:t>consensus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If </a:t>
            </a:r>
            <a:r>
              <a:rPr lang="en-US" dirty="0"/>
              <a:t>necessary, the </a:t>
            </a:r>
            <a:r>
              <a:rPr lang="en-US" dirty="0" smtClean="0"/>
              <a:t>Chairperson </a:t>
            </a:r>
            <a:r>
              <a:rPr lang="en-US" dirty="0"/>
              <a:t>will establish appropriate methods for deciding any significant </a:t>
            </a:r>
            <a:r>
              <a:rPr lang="en-US" dirty="0" smtClean="0"/>
              <a:t>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DOWG Activities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840630"/>
              </p:ext>
            </p:extLst>
          </p:nvPr>
        </p:nvGraphicFramePr>
        <p:xfrm>
          <a:off x="838993" y="1510019"/>
          <a:ext cx="7482885" cy="4335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="" xmlns:a16="http://schemas.microsoft.com/office/drawing/2014/main" val="1599285361"/>
                    </a:ext>
                  </a:extLst>
                </a:gridCol>
                <a:gridCol w="3397026">
                  <a:extLst>
                    <a:ext uri="{9D8B030D-6E8A-4147-A177-3AD203B41FA5}">
                      <a16:colId xmlns="" xmlns:a16="http://schemas.microsoft.com/office/drawing/2014/main" val="3489843431"/>
                    </a:ext>
                  </a:extLst>
                </a:gridCol>
                <a:gridCol w="1262273">
                  <a:extLst>
                    <a:ext uri="{9D8B030D-6E8A-4147-A177-3AD203B41FA5}">
                      <a16:colId xmlns="" xmlns:a16="http://schemas.microsoft.com/office/drawing/2014/main" val="3236192047"/>
                    </a:ext>
                  </a:extLst>
                </a:gridCol>
                <a:gridCol w="2661026">
                  <a:extLst>
                    <a:ext uri="{9D8B030D-6E8A-4147-A177-3AD203B41FA5}">
                      <a16:colId xmlns="" xmlns:a16="http://schemas.microsoft.com/office/drawing/2014/main" val="1211635547"/>
                    </a:ext>
                  </a:extLst>
                </a:gridCol>
              </a:tblGrid>
              <a:tr h="457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Proxima Nova Regular"/>
                          <a:ea typeface="+mn-ea"/>
                          <a:cs typeface="+mn-cs"/>
                        </a:rPr>
                        <a:t>Activity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Start / Finish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Comments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70873372"/>
                  </a:ext>
                </a:extLst>
              </a:tr>
              <a:tr h="457090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SDP 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Software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Jan</a:t>
                      </a:r>
                      <a:r>
                        <a:rPr lang="en-US" sz="1400" baseline="0" dirty="0" smtClean="0">
                          <a:effectLst/>
                          <a:latin typeface="Proxima Nova Regular"/>
                        </a:rPr>
                        <a:t> 2017 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/  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December 2018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Proxima Nova Regular"/>
                        </a:rPr>
                        <a:t>Pilot started in late </a:t>
                      </a:r>
                      <a:r>
                        <a:rPr lang="en-US" sz="1400" baseline="0" dirty="0" smtClean="0">
                          <a:effectLst/>
                          <a:latin typeface="Proxima Nova Regular"/>
                        </a:rPr>
                        <a:t>2017, industry roll-out in </a:t>
                      </a:r>
                      <a:r>
                        <a:rPr lang="en-US" sz="1400" baseline="0" dirty="0" smtClean="0">
                          <a:effectLst/>
                          <a:latin typeface="Proxima Nova Regular"/>
                        </a:rPr>
                        <a:t>2018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206786490"/>
                  </a:ext>
                </a:extLst>
              </a:tr>
              <a:tr h="457090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SDP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Procedure (Rev. 1)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Proxima Nova Regular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 2018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Sept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2018</a:t>
                      </a:r>
                      <a:endParaRPr lang="en-US" sz="1400" i="0" kern="1200" dirty="0" smtClean="0">
                        <a:solidFill>
                          <a:schemeClr val="dk1"/>
                        </a:solidFill>
                        <a:effectLst/>
                        <a:latin typeface="Proxima Nova Regular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Coordinate with SDP software roll-out and other DOWG efforts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Proxima Nova Regular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7090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Standardized Item Equivalency Process</a:t>
                      </a:r>
                      <a:r>
                        <a:rPr lang="en-US" sz="1400" i="0" baseline="0" dirty="0" smtClean="0">
                          <a:effectLst/>
                          <a:latin typeface="Proxima Nova Regular"/>
                        </a:rPr>
                        <a:t> (SIEP)</a:t>
                      </a:r>
                      <a:r>
                        <a:rPr lang="en-US" sz="1400" i="0" dirty="0">
                          <a:effectLst/>
                          <a:latin typeface="Proxima Nova Regular"/>
                        </a:rPr>
                        <a:t> 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Proxima Nova Regular"/>
                        </a:rPr>
                        <a:t>April 2017 / July 2018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Pilot</a:t>
                      </a:r>
                      <a:r>
                        <a:rPr lang="en-US" sz="1400" i="0" baseline="0" dirty="0" smtClean="0">
                          <a:effectLst/>
                          <a:latin typeface="Proxima Nova Regular"/>
                        </a:rPr>
                        <a:t>ed in </a:t>
                      </a: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2017, coordinate with SDP </a:t>
                      </a:r>
                      <a:r>
                        <a:rPr lang="en-US" sz="1400" i="0" dirty="0">
                          <a:effectLst/>
                          <a:latin typeface="Proxima Nova Regular"/>
                        </a:rPr>
                        <a:t>software </a:t>
                      </a: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roll-out </a:t>
                      </a:r>
                      <a:r>
                        <a:rPr lang="en-US" sz="1400" i="0" dirty="0">
                          <a:effectLst/>
                          <a:latin typeface="Proxima Nova Regular"/>
                        </a:rPr>
                        <a:t>and </a:t>
                      </a: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SDP Rev. 1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8223081"/>
                  </a:ext>
                </a:extLst>
              </a:tr>
              <a:tr h="457090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ENG-008, 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Standardized Digital 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Engineering Process</a:t>
                      </a:r>
                    </a:p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 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Ongoing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 /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 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Coordinate with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 rev. to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EPRI guide and SDP Rev.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1528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Proxima Nova Regular"/>
                        </a:rPr>
                        <a:t>Standardized Industry Metrics</a:t>
                      </a:r>
                    </a:p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Proxima Nova Regular"/>
                        </a:rPr>
                        <a:t> 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Complete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No longer being pursued as industry effort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5244937"/>
                  </a:ext>
                </a:extLst>
              </a:tr>
              <a:tr h="691528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Common Design Packages for Distributed Antenna System &amp; Wireless Vibration Monitoring</a:t>
                      </a:r>
                      <a:r>
                        <a:rPr lang="en-US" sz="1400" dirty="0">
                          <a:effectLst/>
                          <a:latin typeface="Proxima Nova Regular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Systems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2017 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April 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EPRI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has issued report 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common design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pkgs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316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SDP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tandardized software </a:t>
            </a:r>
            <a:r>
              <a:rPr lang="en-US" dirty="0"/>
              <a:t>to facilitate compatibility and training to support implementation of the new process</a:t>
            </a:r>
            <a:endParaRPr lang="en-US" dirty="0" smtClean="0"/>
          </a:p>
          <a:p>
            <a:r>
              <a:rPr lang="en-US" dirty="0" smtClean="0"/>
              <a:t>Deliverables</a:t>
            </a:r>
          </a:p>
          <a:p>
            <a:pPr lvl="1"/>
            <a:r>
              <a:rPr lang="en-US" dirty="0" smtClean="0"/>
              <a:t>Base </a:t>
            </a:r>
            <a:r>
              <a:rPr lang="en-US" dirty="0"/>
              <a:t>software </a:t>
            </a:r>
            <a:r>
              <a:rPr lang="en-US" dirty="0" smtClean="0"/>
              <a:t>package for SDP (with optional interfaces)</a:t>
            </a:r>
          </a:p>
          <a:p>
            <a:pPr lvl="1"/>
            <a:r>
              <a:rPr lang="en-US" dirty="0"/>
              <a:t>Compatible reader software tool where utilities </a:t>
            </a:r>
            <a:r>
              <a:rPr lang="en-US" dirty="0" smtClean="0"/>
              <a:t>can collaborate, search </a:t>
            </a:r>
            <a:r>
              <a:rPr lang="en-US" dirty="0"/>
              <a:t>and post design change abstracts</a:t>
            </a:r>
          </a:p>
          <a:p>
            <a:r>
              <a:rPr lang="en-US" dirty="0" smtClean="0"/>
              <a:t>Refer to separate presentation on this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SDP Procedure (Rev.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industry feedback on SDP process (~100 comments received to date)</a:t>
            </a:r>
          </a:p>
          <a:p>
            <a:pPr lvl="1"/>
            <a:r>
              <a:rPr lang="en-US" dirty="0" smtClean="0"/>
              <a:t>Add DAR Tier 1 topic for Nuclear Fuels/Reactor </a:t>
            </a:r>
            <a:r>
              <a:rPr lang="en-US" dirty="0" err="1" smtClean="0"/>
              <a:t>Eng</a:t>
            </a:r>
            <a:r>
              <a:rPr lang="en-US" dirty="0" smtClean="0"/>
              <a:t>, add or update various Tier 2 questions</a:t>
            </a:r>
          </a:p>
          <a:p>
            <a:pPr lvl="1"/>
            <a:r>
              <a:rPr lang="en-US" dirty="0" smtClean="0"/>
              <a:t>Various procedure and form enhancements / clarifications</a:t>
            </a:r>
          </a:p>
          <a:p>
            <a:r>
              <a:rPr lang="en-US" dirty="0" smtClean="0"/>
              <a:t>Incorporate changes due to: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Standard Item Equivalency Process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 smtClean="0"/>
              <a:t>Digital Engineering Process</a:t>
            </a:r>
          </a:p>
        </p:txBody>
      </p:sp>
    </p:spTree>
    <p:extLst>
      <p:ext uri="{BB962C8B-B14F-4D97-AF65-F5344CB8AC3E}">
        <p14:creationId xmlns:p14="http://schemas.microsoft.com/office/powerpoint/2010/main" val="15637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</a:t>
            </a:r>
            <a:r>
              <a:rPr lang="en-US" dirty="0" smtClean="0"/>
              <a:t>Procedure </a:t>
            </a:r>
            <a:r>
              <a:rPr lang="en-US" dirty="0" smtClean="0"/>
              <a:t>Revision </a:t>
            </a:r>
            <a:r>
              <a:rPr lang="en-US" dirty="0" smtClean="0"/>
              <a:t>Cycle for Rev.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35555"/>
              </p:ext>
            </p:extLst>
          </p:nvPr>
        </p:nvGraphicFramePr>
        <p:xfrm>
          <a:off x="549274" y="1979802"/>
          <a:ext cx="7797771" cy="396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515895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620176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975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DOWG Background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DOWG Charter and Members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Current DOWG Activities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Nuclear Community Website</a:t>
            </a:r>
          </a:p>
        </p:txBody>
      </p:sp>
    </p:spTree>
    <p:extLst>
      <p:ext uri="{BB962C8B-B14F-4D97-AF65-F5344CB8AC3E}">
        <p14:creationId xmlns:p14="http://schemas.microsoft.com/office/powerpoint/2010/main" val="14452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Industry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502019"/>
          </a:xfrm>
        </p:spPr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standard </a:t>
            </a:r>
            <a:r>
              <a:rPr lang="en-US" dirty="0" smtClean="0"/>
              <a:t>set of industry Configuration Management i</a:t>
            </a:r>
            <a:r>
              <a:rPr lang="en-US" dirty="0" smtClean="0"/>
              <a:t>ndicators</a:t>
            </a:r>
            <a:endParaRPr lang="en-US" dirty="0" smtClean="0"/>
          </a:p>
          <a:p>
            <a:r>
              <a:rPr lang="en-US" dirty="0" smtClean="0"/>
              <a:t>Deliverables</a:t>
            </a:r>
          </a:p>
          <a:p>
            <a:pPr lvl="1"/>
            <a:r>
              <a:rPr lang="en-US" dirty="0" smtClean="0"/>
              <a:t>A set of 8 common industry indicators</a:t>
            </a:r>
          </a:p>
          <a:p>
            <a:pPr marL="631825" lvl="2" indent="0">
              <a:buNone/>
            </a:pPr>
            <a:r>
              <a:rPr lang="en-US" dirty="0" smtClean="0"/>
              <a:t>1. Engineering </a:t>
            </a:r>
            <a:r>
              <a:rPr lang="en-US" dirty="0"/>
              <a:t>Change (EC) Delivery</a:t>
            </a:r>
          </a:p>
          <a:p>
            <a:pPr marL="631825" lvl="2" indent="0">
              <a:buNone/>
            </a:pPr>
            <a:r>
              <a:rPr lang="en-US" dirty="0"/>
              <a:t>2. Engineering Change (EC) Quality</a:t>
            </a:r>
          </a:p>
          <a:p>
            <a:pPr marL="631825" lvl="2" indent="0">
              <a:buNone/>
            </a:pPr>
            <a:r>
              <a:rPr lang="en-US" dirty="0"/>
              <a:t>3. Engineering Change (EC) Work List Stability</a:t>
            </a:r>
          </a:p>
          <a:p>
            <a:pPr marL="631825" lvl="2" indent="0">
              <a:buNone/>
            </a:pPr>
            <a:r>
              <a:rPr lang="en-US" dirty="0"/>
              <a:t>4. Impacted Document Updates</a:t>
            </a:r>
          </a:p>
          <a:p>
            <a:pPr marL="631825" lvl="2" indent="0">
              <a:buNone/>
            </a:pPr>
            <a:r>
              <a:rPr lang="en-US" dirty="0" smtClean="0"/>
              <a:t>5, 6, 7. </a:t>
            </a:r>
            <a:r>
              <a:rPr lang="en-US" dirty="0"/>
              <a:t>SDP </a:t>
            </a:r>
            <a:r>
              <a:rPr lang="en-US" dirty="0" smtClean="0"/>
              <a:t>Throughput (Design, Implement., Closeout Phases)</a:t>
            </a:r>
          </a:p>
          <a:p>
            <a:pPr marL="631825" lvl="2" indent="0">
              <a:buNone/>
            </a:pPr>
            <a:r>
              <a:rPr lang="en-US" dirty="0" smtClean="0"/>
              <a:t>8</a:t>
            </a:r>
            <a:r>
              <a:rPr lang="en-US" dirty="0"/>
              <a:t>. Temporary Modifications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54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Industry Metrics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502019"/>
          </a:xfrm>
        </p:spPr>
        <p:txBody>
          <a:bodyPr/>
          <a:lstStyle/>
          <a:p>
            <a:r>
              <a:rPr lang="en-US" dirty="0" smtClean="0"/>
              <a:t>*** Based on March 2018 Engineering VP meeting, decision was made to no longer pursue this as industry effort</a:t>
            </a:r>
            <a:endParaRPr lang="en-US" dirty="0"/>
          </a:p>
          <a:p>
            <a:r>
              <a:rPr lang="en-US" dirty="0" smtClean="0"/>
              <a:t>Per separate Efficiency Bulletin EB 17-24, utilities can determine what specific Design / CM indicators to use, with the exception of Temporary Modification indicator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46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ENG-008, Standard Digital </a:t>
            </a:r>
            <a:r>
              <a:rPr lang="en-US" dirty="0" smtClean="0"/>
              <a:t>Engineering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44217"/>
            <a:ext cx="7909024" cy="4763277"/>
          </a:xfrm>
        </p:spPr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standard process for the design and implementation of digital modifications founded on the EPRI Digital Design Guide (TR 3002002989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Deliverables</a:t>
            </a:r>
          </a:p>
          <a:p>
            <a:pPr lvl="1"/>
            <a:r>
              <a:rPr lang="en-US" dirty="0"/>
              <a:t>Nuclear industry Standard Process </a:t>
            </a:r>
            <a:r>
              <a:rPr lang="en-US" dirty="0" smtClean="0"/>
              <a:t>NISP-EN-04, Standard Digital Engineering Process, which </a:t>
            </a:r>
            <a:r>
              <a:rPr lang="en-US" dirty="0" smtClean="0"/>
              <a:t>leverages </a:t>
            </a:r>
            <a:r>
              <a:rPr lang="en-US" dirty="0"/>
              <a:t>the Standard Design </a:t>
            </a:r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 smtClean="0"/>
              <a:t>Standard </a:t>
            </a:r>
            <a:r>
              <a:rPr lang="en-US" dirty="0" smtClean="0"/>
              <a:t>digital </a:t>
            </a:r>
            <a:r>
              <a:rPr lang="en-US" dirty="0" smtClean="0"/>
              <a:t>modification </a:t>
            </a:r>
            <a:r>
              <a:rPr lang="en-US" dirty="0"/>
              <a:t>content and </a:t>
            </a:r>
            <a:r>
              <a:rPr lang="en-US" dirty="0" smtClean="0"/>
              <a:t>deliverables</a:t>
            </a:r>
            <a:endParaRPr lang="en-US" dirty="0"/>
          </a:p>
          <a:p>
            <a:pPr lvl="1"/>
            <a:r>
              <a:rPr lang="en-US" dirty="0" smtClean="0"/>
              <a:t>Standard </a:t>
            </a:r>
            <a:r>
              <a:rPr lang="en-US" dirty="0"/>
              <a:t>industry training and </a:t>
            </a:r>
            <a:r>
              <a:rPr lang="en-US" dirty="0" smtClean="0"/>
              <a:t>qualification  </a:t>
            </a:r>
            <a:endParaRPr lang="en-US" dirty="0" smtClean="0"/>
          </a:p>
          <a:p>
            <a:r>
              <a:rPr lang="en-US" dirty="0"/>
              <a:t>Refer to separate presentation on this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39" y="568470"/>
            <a:ext cx="8508826" cy="532541"/>
          </a:xfrm>
        </p:spPr>
        <p:txBody>
          <a:bodyPr/>
          <a:lstStyle/>
          <a:p>
            <a:r>
              <a:rPr lang="en-US" sz="2700" dirty="0" smtClean="0"/>
              <a:t>Standard Item Equivalency Process (SIEP)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13591"/>
            <a:ext cx="7909024" cy="4688632"/>
          </a:xfrm>
        </p:spPr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Provide a standard </a:t>
            </a:r>
            <a:r>
              <a:rPr lang="en-US" dirty="0"/>
              <a:t>process to perform </a:t>
            </a:r>
            <a:r>
              <a:rPr lang="en-US" dirty="0" smtClean="0"/>
              <a:t>item equivalency evaluations</a:t>
            </a:r>
          </a:p>
          <a:p>
            <a:r>
              <a:rPr lang="en-US" dirty="0" smtClean="0"/>
              <a:t>Deliverables</a:t>
            </a:r>
          </a:p>
          <a:p>
            <a:pPr lvl="1"/>
            <a:r>
              <a:rPr lang="en-US" dirty="0" smtClean="0"/>
              <a:t>Nuclear industry Standard Process NISP-EN-02, Standard </a:t>
            </a:r>
            <a:r>
              <a:rPr lang="en-US" dirty="0"/>
              <a:t>I</a:t>
            </a:r>
            <a:r>
              <a:rPr lang="en-US" dirty="0" smtClean="0"/>
              <a:t>tem </a:t>
            </a:r>
            <a:r>
              <a:rPr lang="en-US" dirty="0"/>
              <a:t>E</a:t>
            </a:r>
            <a:r>
              <a:rPr lang="en-US" dirty="0" smtClean="0"/>
              <a:t>quivalency Process which leverages </a:t>
            </a:r>
            <a:r>
              <a:rPr lang="en-US" dirty="0"/>
              <a:t>SDP where appropriate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 smtClean="0"/>
              <a:t>process </a:t>
            </a:r>
            <a:r>
              <a:rPr lang="en-US" dirty="0"/>
              <a:t>that enables sharing of information between utilities and suppliers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/>
              <a:t>qualifications and training for item equivalency </a:t>
            </a:r>
            <a:r>
              <a:rPr lang="en-US" dirty="0" smtClean="0"/>
              <a:t>evaluations</a:t>
            </a:r>
          </a:p>
          <a:p>
            <a:pPr lvl="1"/>
            <a:r>
              <a:rPr lang="en-US" dirty="0"/>
              <a:t>Refer to separate presentation on this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0" y="568470"/>
            <a:ext cx="9087320" cy="532541"/>
          </a:xfrm>
        </p:spPr>
        <p:txBody>
          <a:bodyPr/>
          <a:lstStyle/>
          <a:p>
            <a:pPr marL="444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Proxima Nova Regular"/>
              </a:rPr>
              <a:t>Common Design Packages for </a:t>
            </a:r>
            <a:r>
              <a:rPr lang="en-US" sz="2600" dirty="0" smtClean="0">
                <a:latin typeface="Proxima Nova Regular"/>
              </a:rPr>
              <a:t>Wireless </a:t>
            </a:r>
            <a:r>
              <a:rPr lang="en-US" sz="2600" dirty="0">
                <a:latin typeface="Proxima Nova Regular"/>
              </a:rPr>
              <a:t>Vibration </a:t>
            </a:r>
            <a:r>
              <a:rPr lang="en-US" sz="2600" dirty="0" smtClean="0">
                <a:latin typeface="Proxima Nova Regular"/>
              </a:rPr>
              <a:t>Monitoring</a:t>
            </a:r>
            <a:endParaRPr lang="en-US" sz="2600" dirty="0">
              <a:latin typeface="Proxima Nova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90268"/>
            <a:ext cx="7909024" cy="5061854"/>
          </a:xfrm>
        </p:spPr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EPRI to Develop </a:t>
            </a:r>
            <a:r>
              <a:rPr lang="en-US" dirty="0" smtClean="0"/>
              <a:t>Common </a:t>
            </a:r>
            <a:r>
              <a:rPr lang="en-US" dirty="0"/>
              <a:t>Design Packages </a:t>
            </a:r>
            <a:r>
              <a:rPr lang="en-US" dirty="0" smtClean="0"/>
              <a:t>(via SDP) for </a:t>
            </a:r>
            <a:r>
              <a:rPr lang="en-US" dirty="0"/>
              <a:t>Distributed Antenna System &amp; Wireless Vibration Monitoring Systems</a:t>
            </a:r>
          </a:p>
          <a:p>
            <a:r>
              <a:rPr lang="en-US" dirty="0" smtClean="0"/>
              <a:t>Deliverable</a:t>
            </a:r>
          </a:p>
          <a:p>
            <a:pPr lvl="1"/>
            <a:r>
              <a:rPr lang="en-US" dirty="0" smtClean="0"/>
              <a:t>EPRI </a:t>
            </a:r>
            <a:r>
              <a:rPr lang="en-US" dirty="0"/>
              <a:t>report 3002011820, Online Monitoring – Engineering Change Package Content for a Distributed Antenna System and Wireless Vibration </a:t>
            </a:r>
            <a:r>
              <a:rPr lang="en-US" dirty="0" smtClean="0"/>
              <a:t>Sensors (published on 4/30/18)</a:t>
            </a:r>
          </a:p>
          <a:p>
            <a:r>
              <a:rPr lang="en-US" dirty="0" smtClean="0"/>
              <a:t>DOWG participated in the review process</a:t>
            </a:r>
          </a:p>
          <a:p>
            <a:r>
              <a:rPr lang="en-US" dirty="0" smtClean="0"/>
              <a:t>Available to utilities to support plant modifications</a:t>
            </a:r>
          </a:p>
        </p:txBody>
      </p:sp>
    </p:spTree>
    <p:extLst>
      <p:ext uri="{BB962C8B-B14F-4D97-AF65-F5344CB8AC3E}">
        <p14:creationId xmlns:p14="http://schemas.microsoft.com/office/powerpoint/2010/main" val="1744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Future DOWG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Standardized Pre-Engineered Design Installation Standards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444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Standardized Calculations</a:t>
            </a:r>
          </a:p>
          <a:p>
            <a:pPr marL="444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444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Standardized </a:t>
            </a:r>
            <a:r>
              <a:rPr lang="en-US" dirty="0" smtClean="0"/>
              <a:t>Specifications</a:t>
            </a:r>
          </a:p>
          <a:p>
            <a:pPr marL="444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444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DOWG Nuclear Community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061325" cy="44957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INPO NANTEL hosted site:  </a:t>
            </a:r>
            <a:r>
              <a:rPr lang="en-US" u="sng" dirty="0">
                <a:hlinkClick r:id="rId3"/>
              </a:rPr>
              <a:t>https://community.nantel.org/working_groups/design_oversight_working_group_dowg/</a:t>
            </a:r>
            <a:endParaRPr lang="en-US" dirty="0"/>
          </a:p>
          <a:p>
            <a:pPr lvl="1"/>
            <a:r>
              <a:rPr lang="en-US" dirty="0" smtClean="0"/>
              <a:t>Need to register</a:t>
            </a:r>
          </a:p>
          <a:p>
            <a:pPr lvl="1"/>
            <a:r>
              <a:rPr lang="en-US" dirty="0" smtClean="0"/>
              <a:t>Location for related materials</a:t>
            </a:r>
          </a:p>
          <a:p>
            <a:pPr lvl="1"/>
            <a:r>
              <a:rPr lang="en-US" dirty="0" smtClean="0"/>
              <a:t>Community forum for questions</a:t>
            </a:r>
          </a:p>
          <a:p>
            <a:pPr lvl="1"/>
            <a:r>
              <a:rPr lang="en-US" dirty="0" smtClean="0"/>
              <a:t>Available to US nuclear utility representatives and vendors that are members of the Supplier Participant Advisory Committee (SPAC)</a:t>
            </a:r>
          </a:p>
        </p:txBody>
      </p:sp>
    </p:spTree>
    <p:extLst>
      <p:ext uri="{BB962C8B-B14F-4D97-AF65-F5344CB8AC3E}">
        <p14:creationId xmlns:p14="http://schemas.microsoft.com/office/powerpoint/2010/main" val="27689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78100"/>
            <a:ext cx="7909024" cy="195579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42" y="1315328"/>
            <a:ext cx="7909024" cy="465870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Design Oversight Working Group (</a:t>
            </a:r>
            <a:r>
              <a:rPr lang="en-US" dirty="0" smtClean="0"/>
              <a:t>DOWG) was originally formed in 2017 out of the Nuclear </a:t>
            </a:r>
            <a:r>
              <a:rPr lang="en-US" dirty="0"/>
              <a:t>Promise Standard Design Process (SDP</a:t>
            </a:r>
            <a:r>
              <a:rPr lang="en-US" dirty="0" smtClean="0"/>
              <a:t>) initiative, ENG-003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 smtClean="0"/>
              <a:t>Provides a permanent industry organizational </a:t>
            </a:r>
            <a:r>
              <a:rPr lang="en-US" dirty="0" smtClean="0"/>
              <a:t>structure </a:t>
            </a:r>
            <a:r>
              <a:rPr lang="en-US" dirty="0" smtClean="0"/>
              <a:t>to </a:t>
            </a:r>
            <a:r>
              <a:rPr lang="en-US" dirty="0" smtClean="0"/>
              <a:t>maintain the </a:t>
            </a:r>
            <a:r>
              <a:rPr lang="en-US" dirty="0" smtClean="0"/>
              <a:t>SDP:</a:t>
            </a:r>
            <a:endParaRPr lang="en-US" dirty="0" smtClean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To review and consider feedback/changes to the process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To review, approve and coordinate revisions to the industry procedure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To review, approve and coordinate changes to the industry software</a:t>
            </a:r>
          </a:p>
        </p:txBody>
      </p:sp>
    </p:spTree>
    <p:extLst>
      <p:ext uri="{BB962C8B-B14F-4D97-AF65-F5344CB8AC3E}">
        <p14:creationId xmlns:p14="http://schemas.microsoft.com/office/powerpoint/2010/main" val="20467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DOWG Charter -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DOWG is </a:t>
            </a:r>
            <a:r>
              <a:rPr lang="en-US" dirty="0"/>
              <a:t>chartered to promote effective execution of nuclear power plant design change </a:t>
            </a:r>
            <a:r>
              <a:rPr lang="en-US" dirty="0" smtClean="0"/>
              <a:t>processes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Accomplished through standard industry procedures and promoting processes and behaviors that result in paramount focus on nuclear safety while effectively using utility resources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Comprised </a:t>
            </a:r>
            <a:r>
              <a:rPr lang="en-US" dirty="0"/>
              <a:t>of a representative cross section of utility and industry personnel dedicated to maintaining effective configuration control of nuclear power plants through implementation of </a:t>
            </a:r>
            <a:r>
              <a:rPr lang="en-US" dirty="0" smtClean="0"/>
              <a:t>SDP procedure IP-ENG-001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DOWG Charter - VISION </a:t>
            </a:r>
            <a:r>
              <a:rPr lang="en-US" dirty="0" smtClean="0"/>
              <a:t>and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VISION: To </a:t>
            </a:r>
            <a:r>
              <a:rPr lang="en-US" dirty="0"/>
              <a:t>achieve high levels of plant safety, reliability, and equipment performance through implementation of an effective and efficient design change </a:t>
            </a:r>
            <a:r>
              <a:rPr lang="en-US" dirty="0" smtClean="0"/>
              <a:t>process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MISSION: To provide </a:t>
            </a:r>
            <a:r>
              <a:rPr lang="en-US" dirty="0"/>
              <a:t>governance of the SDP and related procedures and to take action to improve the design change process throughout the nuclear power </a:t>
            </a:r>
            <a:r>
              <a:rPr lang="en-US" dirty="0" smtClean="0"/>
              <a:t>industry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Identifying </a:t>
            </a:r>
            <a:r>
              <a:rPr lang="en-US" dirty="0"/>
              <a:t>best industry </a:t>
            </a:r>
            <a:r>
              <a:rPr lang="en-US" dirty="0" smtClean="0"/>
              <a:t>practices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Developing </a:t>
            </a:r>
            <a:r>
              <a:rPr lang="en-US" dirty="0"/>
              <a:t>execution </a:t>
            </a:r>
            <a:r>
              <a:rPr lang="en-US" dirty="0" smtClean="0"/>
              <a:t>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DOWG Charter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Provide a forum for industry configuration management </a:t>
            </a:r>
            <a:r>
              <a:rPr lang="en-US" dirty="0" smtClean="0"/>
              <a:t>leadership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Governance </a:t>
            </a:r>
            <a:r>
              <a:rPr lang="en-US" dirty="0"/>
              <a:t>of the </a:t>
            </a:r>
            <a:r>
              <a:rPr lang="en-US" dirty="0" smtClean="0"/>
              <a:t>industry design </a:t>
            </a:r>
            <a:r>
              <a:rPr lang="en-US" dirty="0"/>
              <a:t>change procedure, </a:t>
            </a:r>
            <a:r>
              <a:rPr lang="en-US" dirty="0" smtClean="0"/>
              <a:t>IP-ENG-001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Annual procedure / software </a:t>
            </a:r>
            <a:r>
              <a:rPr lang="en-US" dirty="0" smtClean="0"/>
              <a:t>reviews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Coordinate revisions where </a:t>
            </a:r>
            <a:r>
              <a:rPr lang="en-US" dirty="0" smtClean="0"/>
              <a:t>needed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Maintain and monitor standard industry design change qualification structure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DOWG Charter - OBJECTIVES </a:t>
            </a: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2698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Process </a:t>
            </a:r>
            <a:r>
              <a:rPr lang="en-US" dirty="0"/>
              <a:t>implementation support, such as software, technical support tools, and interfaces with elements of other supporting </a:t>
            </a:r>
            <a:r>
              <a:rPr lang="en-US" dirty="0" smtClean="0"/>
              <a:t>processes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Working </a:t>
            </a:r>
            <a:r>
              <a:rPr lang="en-US" dirty="0"/>
              <a:t>group and product information </a:t>
            </a:r>
            <a:r>
              <a:rPr lang="en-US" dirty="0" smtClean="0"/>
              <a:t>maintained </a:t>
            </a:r>
            <a:r>
              <a:rPr lang="en-US" dirty="0"/>
              <a:t>on the Nuclear </a:t>
            </a:r>
            <a:r>
              <a:rPr lang="en-US" dirty="0" smtClean="0"/>
              <a:t>Community web forum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Provide </a:t>
            </a:r>
            <a:r>
              <a:rPr lang="en-US" dirty="0"/>
              <a:t>methods for effectively communicating </a:t>
            </a:r>
            <a:r>
              <a:rPr lang="en-US" dirty="0" smtClean="0"/>
              <a:t>EOC </a:t>
            </a:r>
            <a:r>
              <a:rPr lang="en-US" dirty="0"/>
              <a:t>direction that reviews adverse design quality trends and shares insight with other industry </a:t>
            </a:r>
            <a:r>
              <a:rPr lang="en-US" dirty="0" smtClean="0"/>
              <a:t>groups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Coordinate </a:t>
            </a:r>
            <a:r>
              <a:rPr lang="en-US" dirty="0"/>
              <a:t>with the </a:t>
            </a:r>
            <a:r>
              <a:rPr lang="en-US" dirty="0" smtClean="0"/>
              <a:t>Equipment Reliability Working Group (ERWG) </a:t>
            </a:r>
            <a:r>
              <a:rPr lang="en-US" dirty="0"/>
              <a:t>for functional areas with the potential for overlap</a:t>
            </a:r>
          </a:p>
        </p:txBody>
      </p:sp>
    </p:spTree>
    <p:extLst>
      <p:ext uri="{BB962C8B-B14F-4D97-AF65-F5344CB8AC3E}">
        <p14:creationId xmlns:p14="http://schemas.microsoft.com/office/powerpoint/2010/main" val="5212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DOWG Charter -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All commercial nuclear power utilities may participate in the DOWG </a:t>
            </a:r>
            <a:r>
              <a:rPr lang="en-US" dirty="0" smtClean="0"/>
              <a:t>as members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One </a:t>
            </a:r>
            <a:r>
              <a:rPr lang="en-US" dirty="0"/>
              <a:t>voting </a:t>
            </a:r>
            <a:r>
              <a:rPr lang="en-US" dirty="0" smtClean="0"/>
              <a:t>representative </a:t>
            </a:r>
            <a:r>
              <a:rPr lang="en-US" dirty="0"/>
              <a:t>who </a:t>
            </a:r>
            <a:r>
              <a:rPr lang="en-US" dirty="0" smtClean="0"/>
              <a:t>is the </a:t>
            </a:r>
            <a:r>
              <a:rPr lang="en-US" dirty="0"/>
              <a:t>lead for the member’s </a:t>
            </a:r>
            <a:r>
              <a:rPr lang="en-US" dirty="0" smtClean="0"/>
              <a:t>organization (one alternate allowed)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Should </a:t>
            </a:r>
            <a:r>
              <a:rPr lang="en-US" dirty="0"/>
              <a:t>have management support and sufficient seniority to make decisions during DOWG </a:t>
            </a:r>
            <a:r>
              <a:rPr lang="en-US" dirty="0" smtClean="0"/>
              <a:t>meetings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Should </a:t>
            </a:r>
            <a:r>
              <a:rPr lang="en-US" dirty="0"/>
              <a:t>be interested in working on tasks that benefit many stations in the industry beyond the representative’s utility or station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DOWG Charter - WORKING </a:t>
            </a:r>
            <a:r>
              <a:rPr lang="en-US" dirty="0" smtClean="0"/>
              <a:t>GROUP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2207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Executive Oversight Committee (EOC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Provides </a:t>
            </a:r>
            <a:r>
              <a:rPr lang="en-US" dirty="0"/>
              <a:t>support and advises the DOWG </a:t>
            </a:r>
            <a:r>
              <a:rPr lang="en-US" dirty="0" smtClean="0"/>
              <a:t>(and ERWG) on matters related </a:t>
            </a:r>
            <a:r>
              <a:rPr lang="en-US" dirty="0"/>
              <a:t>to nuclear power </a:t>
            </a:r>
            <a:r>
              <a:rPr lang="en-US" dirty="0" smtClean="0"/>
              <a:t>plant reliability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Chairperson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Vice Chairperson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Secretary </a:t>
            </a:r>
            <a:r>
              <a:rPr lang="en-US" dirty="0"/>
              <a:t>(INPO representative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Software </a:t>
            </a:r>
            <a:r>
              <a:rPr lang="en-US" dirty="0"/>
              <a:t>Users </a:t>
            </a:r>
            <a:r>
              <a:rPr lang="en-US" dirty="0" smtClean="0"/>
              <a:t>Group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Standing subcommittee for </a:t>
            </a:r>
            <a:r>
              <a:rPr lang="en-US" dirty="0"/>
              <a:t>interface with industry software users, the software vendor(s), </a:t>
            </a:r>
            <a:r>
              <a:rPr lang="en-US" dirty="0" smtClean="0"/>
              <a:t>and </a:t>
            </a:r>
            <a:r>
              <a:rPr lang="en-US" dirty="0"/>
              <a:t>DOWG</a:t>
            </a:r>
          </a:p>
        </p:txBody>
      </p:sp>
    </p:spTree>
    <p:extLst>
      <p:ext uri="{BB962C8B-B14F-4D97-AF65-F5344CB8AC3E}">
        <p14:creationId xmlns:p14="http://schemas.microsoft.com/office/powerpoint/2010/main" val="27704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UCLEAR MATTERS_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7937CB7FCD046B52E0505DE7FA48F" ma:contentTypeVersion="0" ma:contentTypeDescription="Create a new document." ma:contentTypeScope="" ma:versionID="889265d43dcdddf6e4a44a119edd77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F1E80D-F28F-4F97-94F9-F88672CEB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3518C2-2DE2-41A1-AEA2-03F73E532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995E7C-3A0B-4240-B85F-DB20982734E7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NUCLEAR MATTERS_Template</Template>
  <TotalTime>16427</TotalTime>
  <Words>1404</Words>
  <Application>Microsoft Office PowerPoint</Application>
  <PresentationFormat>On-screen Show (4:3)</PresentationFormat>
  <Paragraphs>212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NUCLEAR MATTERS_Template</vt:lpstr>
      <vt:lpstr>Design Oversight Working  Group (DOWG) Status Update    Tom Czerniewski Entergy Nuclear</vt:lpstr>
      <vt:lpstr>Agenda </vt:lpstr>
      <vt:lpstr>DOWG Background</vt:lpstr>
      <vt:lpstr>DOWG Charter - INTRODUCTION</vt:lpstr>
      <vt:lpstr>DOWG Charter - VISION and MISSION</vt:lpstr>
      <vt:lpstr>DOWG Charter - OBJECTIVES</vt:lpstr>
      <vt:lpstr>DOWG Charter - OBJECTIVES (cont’d)</vt:lpstr>
      <vt:lpstr>DOWG Charter - MEMBERSHIP</vt:lpstr>
      <vt:lpstr>DOWG Charter - WORKING GROUP STRUCTURE</vt:lpstr>
      <vt:lpstr>WORKING GROUP STRUCTURE (cont’d)</vt:lpstr>
      <vt:lpstr>WORKING GROUP STRUCTURE (cont’d)</vt:lpstr>
      <vt:lpstr>WORKING GROUP STRUCTURE (cont’d)</vt:lpstr>
      <vt:lpstr>WORKING GROUP STRUCTURE (cont’d)</vt:lpstr>
      <vt:lpstr>DOWG Charter - FUNDING</vt:lpstr>
      <vt:lpstr>DOWG Charter - CONDUCT OF BUSINESS</vt:lpstr>
      <vt:lpstr>Current DOWG Activities</vt:lpstr>
      <vt:lpstr>SDP Software</vt:lpstr>
      <vt:lpstr>SDP Procedure (Rev. 1)</vt:lpstr>
      <vt:lpstr>SDP Procedure Revision Cycle for Rev. 1</vt:lpstr>
      <vt:lpstr>Standardized Industry Metrics</vt:lpstr>
      <vt:lpstr>Standardized Industry Metrics (cont’d)</vt:lpstr>
      <vt:lpstr>ENG-008, Standard Digital Engineering Process</vt:lpstr>
      <vt:lpstr>Standard Item Equivalency Process (SIEP)</vt:lpstr>
      <vt:lpstr>Common Design Packages for Wireless Vibration Monitoring</vt:lpstr>
      <vt:lpstr>Other Possible Future DOWG Activities</vt:lpstr>
      <vt:lpstr>DOWG Nuclear Community Website</vt:lpstr>
      <vt:lpstr>PowerPoint Presentation</vt:lpstr>
    </vt:vector>
  </TitlesOfParts>
  <Company>WCNOC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MATTERS</dc:title>
  <dc:creator>Bolley Scott W</dc:creator>
  <cp:lastModifiedBy>Czerniewski, Thomas</cp:lastModifiedBy>
  <cp:revision>370</cp:revision>
  <cp:lastPrinted>2016-06-08T15:49:17Z</cp:lastPrinted>
  <dcterms:created xsi:type="dcterms:W3CDTF">2015-10-29T18:39:34Z</dcterms:created>
  <dcterms:modified xsi:type="dcterms:W3CDTF">2018-06-21T21:25:16Z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0x010100F2D7937CB7FCD046B52E0505DE7FA48F</vt:lpwstr>
  </property>
</Properties>
</file>