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768E-FDDC-408D-B837-F36732D7015F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DE61-4CE0-4F27-B47C-B46BA994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768E-FDDC-408D-B837-F36732D7015F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DE61-4CE0-4F27-B47C-B46BA994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3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768E-FDDC-408D-B837-F36732D7015F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DE61-4CE0-4F27-B47C-B46BA994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4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768E-FDDC-408D-B837-F36732D7015F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DE61-4CE0-4F27-B47C-B46BA994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8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768E-FDDC-408D-B837-F36732D7015F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DE61-4CE0-4F27-B47C-B46BA994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768E-FDDC-408D-B837-F36732D7015F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DE61-4CE0-4F27-B47C-B46BA994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9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768E-FDDC-408D-B837-F36732D7015F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DE61-4CE0-4F27-B47C-B46BA994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7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768E-FDDC-408D-B837-F36732D7015F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DE61-4CE0-4F27-B47C-B46BA994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5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768E-FDDC-408D-B837-F36732D7015F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DE61-4CE0-4F27-B47C-B46BA994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768E-FDDC-408D-B837-F36732D7015F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DE61-4CE0-4F27-B47C-B46BA994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7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768E-FDDC-408D-B837-F36732D7015F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0DE61-4CE0-4F27-B47C-B46BA994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1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E768E-FDDC-408D-B837-F36732D7015F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0DE61-4CE0-4F27-B47C-B46BA994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3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Configuration Management</a:t>
            </a:r>
            <a:br>
              <a:rPr lang="en-US" dirty="0" smtClean="0"/>
            </a:br>
            <a:r>
              <a:rPr lang="en-US" dirty="0" smtClean="0"/>
              <a:t>Operating Experience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Breakout Meeting</a:t>
            </a:r>
          </a:p>
          <a:p>
            <a:r>
              <a:rPr lang="en-US" dirty="0" smtClean="0"/>
              <a:t>6/26/18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97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Temporary Modifications (WOTM/PCTM vs Temporary Design Change)</a:t>
            </a:r>
          </a:p>
          <a:p>
            <a:pPr lvl="1"/>
            <a:r>
              <a:rPr lang="en-US" dirty="0" smtClean="0"/>
              <a:t>Governance</a:t>
            </a:r>
          </a:p>
          <a:p>
            <a:pPr lvl="1"/>
            <a:r>
              <a:rPr lang="en-US" dirty="0" smtClean="0"/>
              <a:t>Roles Responsibilities</a:t>
            </a:r>
          </a:p>
          <a:p>
            <a:r>
              <a:rPr lang="en-US" dirty="0" smtClean="0"/>
              <a:t>Cost Codes for FCRs (Trending)</a:t>
            </a:r>
          </a:p>
          <a:p>
            <a:r>
              <a:rPr lang="en-US" dirty="0" smtClean="0"/>
              <a:t>Document Control and Procedure Requirements</a:t>
            </a:r>
          </a:p>
          <a:p>
            <a:r>
              <a:rPr lang="en-US" dirty="0" smtClean="0"/>
              <a:t>Cyber Security – Configuration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61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Temporary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Several Learnings</a:t>
            </a:r>
          </a:p>
          <a:p>
            <a:pPr lvl="1"/>
            <a:r>
              <a:rPr lang="en-US" dirty="0" smtClean="0"/>
              <a:t>Recent findings throughout industry due to</a:t>
            </a:r>
          </a:p>
          <a:p>
            <a:pPr lvl="2"/>
            <a:r>
              <a:rPr lang="en-US" dirty="0" smtClean="0"/>
              <a:t>No clear ownership</a:t>
            </a:r>
          </a:p>
          <a:p>
            <a:pPr lvl="2"/>
            <a:r>
              <a:rPr lang="en-US" dirty="0" smtClean="0"/>
              <a:t>Lack of or inconsistent documentation</a:t>
            </a:r>
          </a:p>
          <a:p>
            <a:pPr lvl="1"/>
            <a:r>
              <a:rPr lang="en-US" dirty="0" smtClean="0"/>
              <a:t>Ownership of PCTM and WOTM is usually Operations with limited to no Engineering Oversight</a:t>
            </a:r>
          </a:p>
          <a:p>
            <a:pPr lvl="2"/>
            <a:r>
              <a:rPr lang="en-US" dirty="0" smtClean="0"/>
              <a:t>Documentation is required</a:t>
            </a:r>
          </a:p>
          <a:p>
            <a:pPr lvl="1"/>
            <a:r>
              <a:rPr lang="en-US" dirty="0" smtClean="0"/>
              <a:t>Engineering owns temporary modifications</a:t>
            </a:r>
          </a:p>
          <a:p>
            <a:pPr lvl="1"/>
            <a:r>
              <a:rPr lang="en-US" dirty="0" smtClean="0"/>
              <a:t>Wolf Creek - Documentation changes by OPS/MTN require Face-to-Face communication</a:t>
            </a:r>
          </a:p>
          <a:p>
            <a:pPr lvl="1"/>
            <a:r>
              <a:rPr lang="en-US" dirty="0" smtClean="0"/>
              <a:t>Recommend cross-functional training on 3-pillars of configuration management </a:t>
            </a:r>
          </a:p>
          <a:p>
            <a:pPr lvl="2"/>
            <a:r>
              <a:rPr lang="en-US" dirty="0" smtClean="0"/>
              <a:t>OPS, WM, MTN,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38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FCR Cause Codes for Trending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are others documenting cause codes for PICs/FCRs</a:t>
            </a:r>
          </a:p>
          <a:p>
            <a:pPr lvl="1"/>
            <a:r>
              <a:rPr lang="en-US" dirty="0" smtClean="0"/>
              <a:t>Only documenting engineering consequential errors </a:t>
            </a:r>
          </a:p>
          <a:p>
            <a:pPr lvl="1"/>
            <a:r>
              <a:rPr lang="en-US" dirty="0" smtClean="0"/>
              <a:t>Not consistently documenting walk-down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41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Procedural Requirements for Document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Design Changes</a:t>
            </a:r>
          </a:p>
          <a:p>
            <a:pPr lvl="1"/>
            <a:r>
              <a:rPr lang="en-US" dirty="0" smtClean="0"/>
              <a:t>Most have 90 days past ECP RTO for all documents to be complete and support closure</a:t>
            </a:r>
          </a:p>
          <a:p>
            <a:pPr lvl="1"/>
            <a:r>
              <a:rPr lang="en-US" dirty="0" smtClean="0"/>
              <a:t>Some in industry have had a significant backlog</a:t>
            </a:r>
          </a:p>
          <a:p>
            <a:pPr lvl="2"/>
            <a:r>
              <a:rPr lang="en-US" dirty="0" smtClean="0"/>
              <a:t>Limited attention to ECP closure activities</a:t>
            </a:r>
          </a:p>
          <a:p>
            <a:pPr lvl="3"/>
            <a:r>
              <a:rPr lang="en-US" dirty="0" smtClean="0"/>
              <a:t>How was it corrected</a:t>
            </a:r>
          </a:p>
          <a:p>
            <a:pPr lvl="4"/>
            <a:r>
              <a:rPr lang="en-US" dirty="0" smtClean="0"/>
              <a:t>One day per week in Engineering Alignment Meeting</a:t>
            </a:r>
          </a:p>
          <a:p>
            <a:pPr lvl="4"/>
            <a:r>
              <a:rPr lang="en-US" dirty="0" smtClean="0"/>
              <a:t>One plant has a CR generated every week for not meeting procedural requirements</a:t>
            </a:r>
          </a:p>
          <a:p>
            <a:pPr lvl="1"/>
            <a:r>
              <a:rPr lang="en-US" dirty="0" smtClean="0"/>
              <a:t>Some documents can have a backlog of changes posted before revision</a:t>
            </a:r>
          </a:p>
          <a:p>
            <a:pPr lvl="1"/>
            <a:r>
              <a:rPr lang="en-US" dirty="0" smtClean="0"/>
              <a:t>Drawings – already discussed in presentation from Southern Company Benchmarking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2277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Cyber Security Configuration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held, however limited knowledge in breakout.</a:t>
            </a:r>
          </a:p>
          <a:p>
            <a:r>
              <a:rPr lang="en-US" dirty="0" smtClean="0"/>
              <a:t>Question for all – how do others maintain configuration for “Cyber Security” </a:t>
            </a:r>
          </a:p>
          <a:p>
            <a:pPr lvl="1"/>
            <a:r>
              <a:rPr lang="en-US" dirty="0" smtClean="0"/>
              <a:t>Not Safeguard</a:t>
            </a:r>
          </a:p>
          <a:p>
            <a:pPr lvl="1"/>
            <a:r>
              <a:rPr lang="en-US" dirty="0" smtClean="0"/>
              <a:t>Not Safety Related</a:t>
            </a:r>
          </a:p>
          <a:p>
            <a:pPr lvl="1"/>
            <a:r>
              <a:rPr lang="en-US" dirty="0" smtClean="0"/>
              <a:t>Somewhere in between</a:t>
            </a:r>
          </a:p>
          <a:p>
            <a:pPr lvl="2"/>
            <a:r>
              <a:rPr lang="en-US" dirty="0" smtClean="0"/>
              <a:t>Password protected server?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897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246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Configuration Management Operating Experience</vt:lpstr>
      <vt:lpstr>Discussion Topics</vt:lpstr>
      <vt:lpstr>Temporary Modifications</vt:lpstr>
      <vt:lpstr>FCR Cause Codes for Trending</vt:lpstr>
      <vt:lpstr>Procedural Requirements for Document Control</vt:lpstr>
      <vt:lpstr>Cyber Security Configuration Control</vt:lpstr>
    </vt:vector>
  </TitlesOfParts>
  <Company>Tennessee Valley Authority-TVA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Configuration Management Operating Experience</dc:title>
  <dc:creator>Lankford, Brian Scott</dc:creator>
  <cp:lastModifiedBy>Lankford, Brian Scott</cp:lastModifiedBy>
  <cp:revision>3</cp:revision>
  <dcterms:created xsi:type="dcterms:W3CDTF">2018-06-26T20:36:37Z</dcterms:created>
  <dcterms:modified xsi:type="dcterms:W3CDTF">2018-06-26T21:03:45Z</dcterms:modified>
</cp:coreProperties>
</file>