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3" r:id="rId2"/>
  </p:sldMasterIdLst>
  <p:notesMasterIdLst>
    <p:notesMasterId r:id="rId14"/>
  </p:notesMasterIdLst>
  <p:handoutMasterIdLst>
    <p:handoutMasterId r:id="rId15"/>
  </p:handoutMasterIdLst>
  <p:sldIdLst>
    <p:sldId id="256" r:id="rId3"/>
    <p:sldId id="257" r:id="rId4"/>
    <p:sldId id="261" r:id="rId5"/>
    <p:sldId id="262" r:id="rId6"/>
    <p:sldId id="263" r:id="rId7"/>
    <p:sldId id="264" r:id="rId8"/>
    <p:sldId id="266" r:id="rId9"/>
    <p:sldId id="265" r:id="rId10"/>
    <p:sldId id="267" r:id="rId11"/>
    <p:sldId id="268" r:id="rId12"/>
    <p:sldId id="260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F73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3299" autoAdjust="0"/>
  </p:normalViewPr>
  <p:slideViewPr>
    <p:cSldViewPr snapToGrid="0" snapToObjects="1">
      <p:cViewPr varScale="1">
        <p:scale>
          <a:sx n="123" d="100"/>
          <a:sy n="123" d="100"/>
        </p:scale>
        <p:origin x="326" y="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72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48EBE-51DF-BB4C-A9FA-7620BFC94D29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99A2F-668C-5049-A70A-836AD81A5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292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909D0-EA56-6346-812E-3FAD681E6151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383A2-DC86-154E-9B73-AF10FA2A5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03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Tips: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Presentation title</a:t>
            </a:r>
            <a:r>
              <a:rPr lang="en-US" baseline="0" dirty="0" smtClean="0"/>
              <a:t> should be Arial font, 40 points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Title on this slide should be kept short</a:t>
            </a:r>
            <a:r>
              <a:rPr lang="en-US" baseline="0" dirty="0" smtClean="0"/>
              <a:t> and on a single line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All fonts throughout presentation should be Arial font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The TVA Color Palette theme color is already selected in TVA’s template</a:t>
            </a: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383A2-DC86-154E-9B73-AF10FA2A58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2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Tips: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Slide title</a:t>
            </a:r>
            <a:r>
              <a:rPr lang="en-US" baseline="0" dirty="0" smtClean="0"/>
              <a:t> should be Arial font, 32 points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Title should be kept short</a:t>
            </a:r>
            <a:r>
              <a:rPr lang="en-US" baseline="0" dirty="0" smtClean="0"/>
              <a:t> and on a single line if at all possible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To</a:t>
            </a:r>
            <a:r>
              <a:rPr lang="en-US" baseline="0" dirty="0" smtClean="0"/>
              <a:t> change the image, right click on it and click </a:t>
            </a:r>
            <a:r>
              <a:rPr lang="en-US" b="1" i="1" baseline="0" dirty="0" smtClean="0"/>
              <a:t>Change Picture</a:t>
            </a:r>
            <a:r>
              <a:rPr lang="en-US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383A2-DC86-154E-9B73-AF10FA2A58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69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383A2-DC86-154E-9B73-AF10FA2A58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06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383A2-DC86-154E-9B73-AF10FA2A58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85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383A2-DC86-154E-9B73-AF10FA2A58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48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383A2-DC86-154E-9B73-AF10FA2A58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2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9"/>
          <p:cNvSpPr>
            <a:spLocks noGrp="1"/>
          </p:cNvSpPr>
          <p:nvPr>
            <p:ph type="title" hasCustomPrompt="1"/>
          </p:nvPr>
        </p:nvSpPr>
        <p:spPr>
          <a:xfrm>
            <a:off x="457200" y="262914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0" i="0" baseline="0">
                <a:latin typeface="+mj-lt"/>
                <a:cs typeface="HelveticaNeueLT Std Thin"/>
              </a:defRPr>
            </a:lvl1pPr>
          </a:lstStyle>
          <a:p>
            <a:r>
              <a:rPr lang="en-US" dirty="0" smtClean="0"/>
              <a:t>Place Title of Presentation Here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061027" y="3770922"/>
            <a:ext cx="3061024" cy="795338"/>
          </a:xfrm>
          <a:prstGeom prst="rect">
            <a:avLst/>
          </a:prstGeom>
        </p:spPr>
        <p:txBody>
          <a:bodyPr vert="horz" wrap="none"/>
          <a:lstStyle>
            <a:lvl1pPr marL="0" indent="0" algn="ctr">
              <a:buFontTx/>
              <a:buNone/>
              <a:defRPr sz="1800" b="0" i="0" baseline="0">
                <a:solidFill>
                  <a:schemeClr val="accent3"/>
                </a:solidFill>
                <a:latin typeface="+mn-lt"/>
                <a:cs typeface="HelveticaNeueLT Std Thin"/>
              </a:defRPr>
            </a:lvl1pPr>
            <a:lvl2pPr marL="457200" indent="0">
              <a:buFontTx/>
              <a:buNone/>
              <a:defRPr sz="1800" baseline="0">
                <a:solidFill>
                  <a:schemeClr val="accent5"/>
                </a:solidFill>
                <a:latin typeface="Arial Narrow"/>
              </a:defRPr>
            </a:lvl2pPr>
            <a:lvl3pPr marL="914400" indent="0">
              <a:buFontTx/>
              <a:buNone/>
              <a:defRPr sz="1800" baseline="0">
                <a:solidFill>
                  <a:schemeClr val="accent5"/>
                </a:solidFill>
                <a:latin typeface="Arial Narrow"/>
              </a:defRPr>
            </a:lvl3pPr>
            <a:lvl4pPr marL="1371600" indent="0">
              <a:buFontTx/>
              <a:buNone/>
              <a:defRPr sz="1800" baseline="0">
                <a:solidFill>
                  <a:schemeClr val="accent5"/>
                </a:solidFill>
                <a:latin typeface="Arial Narrow"/>
              </a:defRPr>
            </a:lvl4pPr>
            <a:lvl5pPr marL="1828800" indent="0">
              <a:buFontTx/>
              <a:buNone/>
              <a:defRPr sz="1800" baseline="0">
                <a:solidFill>
                  <a:schemeClr val="accent5"/>
                </a:solidFill>
                <a:latin typeface="Arial Narrow"/>
              </a:defRPr>
            </a:lvl5pPr>
          </a:lstStyle>
          <a:p>
            <a:pPr lvl="0"/>
            <a:r>
              <a:rPr lang="en-US" dirty="0" smtClean="0"/>
              <a:t>PRESENTER</a:t>
            </a:r>
          </a:p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907953" y="3600417"/>
            <a:ext cx="7328095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295_REV_TVA_Logo SMAL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929769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7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824"/>
            <a:ext cx="9144000" cy="2462637"/>
          </a:xfrm>
          <a:prstGeom prst="rect">
            <a:avLst/>
          </a:prstGeom>
        </p:spPr>
      </p:pic>
      <p:sp>
        <p:nvSpPr>
          <p:cNvPr id="6" name="Title Placeholder 9"/>
          <p:cNvSpPr>
            <a:spLocks noGrp="1"/>
          </p:cNvSpPr>
          <p:nvPr>
            <p:ph type="title" hasCustomPrompt="1"/>
          </p:nvPr>
        </p:nvSpPr>
        <p:spPr>
          <a:xfrm>
            <a:off x="515817" y="184109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+mj-lt"/>
                <a:cs typeface="HelveticaNeueLT Std Thin"/>
              </a:defRPr>
            </a:lvl1pPr>
          </a:lstStyle>
          <a:p>
            <a:r>
              <a:rPr lang="en-US" dirty="0" smtClean="0"/>
              <a:t>Place Title of Presentation Here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5817" y="2846101"/>
            <a:ext cx="3061024" cy="795338"/>
          </a:xfrm>
          <a:prstGeom prst="rect">
            <a:avLst/>
          </a:prstGeom>
        </p:spPr>
        <p:txBody>
          <a:bodyPr vert="horz" wrap="none"/>
          <a:lstStyle>
            <a:lvl1pPr marL="0" indent="0" algn="l">
              <a:buFontTx/>
              <a:buNone/>
              <a:defRPr sz="1800" b="0" i="0" baseline="0">
                <a:solidFill>
                  <a:schemeClr val="bg1"/>
                </a:solidFill>
                <a:latin typeface="+mn-lt"/>
                <a:cs typeface="HelveticaNeueLT Std Thin"/>
              </a:defRPr>
            </a:lvl1pPr>
            <a:lvl2pPr marL="457200" indent="0" algn="l">
              <a:buFontTx/>
              <a:buNone/>
              <a:defRPr sz="1800" b="0" i="0" baseline="0">
                <a:solidFill>
                  <a:schemeClr val="bg1"/>
                </a:solidFill>
                <a:latin typeface="+mn-lt"/>
                <a:cs typeface="HelveticaNeueLT Std Thin"/>
              </a:defRPr>
            </a:lvl2pPr>
            <a:lvl3pPr marL="914400" indent="0">
              <a:buFontTx/>
              <a:buNone/>
              <a:defRPr sz="1800" baseline="0">
                <a:solidFill>
                  <a:schemeClr val="accent5"/>
                </a:solidFill>
                <a:latin typeface="Arial Narrow"/>
              </a:defRPr>
            </a:lvl3pPr>
            <a:lvl4pPr marL="1371600" indent="0">
              <a:buFontTx/>
              <a:buNone/>
              <a:defRPr sz="1800" baseline="0">
                <a:solidFill>
                  <a:schemeClr val="accent5"/>
                </a:solidFill>
                <a:latin typeface="Arial Narrow"/>
              </a:defRPr>
            </a:lvl4pPr>
            <a:lvl5pPr marL="1828800" indent="0">
              <a:buFontTx/>
              <a:buNone/>
              <a:defRPr sz="1800" baseline="0">
                <a:solidFill>
                  <a:schemeClr val="accent5"/>
                </a:solidFill>
                <a:latin typeface="Arial Narrow"/>
              </a:defRPr>
            </a:lvl5pPr>
          </a:lstStyle>
          <a:p>
            <a:pPr lvl="0"/>
            <a:r>
              <a:rPr lang="en-US" dirty="0" smtClean="0"/>
              <a:t>PRESENTER</a:t>
            </a:r>
          </a:p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20931"/>
            <a:ext cx="9150513" cy="0"/>
          </a:xfrm>
          <a:prstGeom prst="line">
            <a:avLst/>
          </a:prstGeom>
          <a:ln w="222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-6513" y="3941690"/>
            <a:ext cx="9150513" cy="0"/>
          </a:xfrm>
          <a:prstGeom prst="line">
            <a:avLst/>
          </a:prstGeom>
          <a:ln w="222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82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699868" y="937846"/>
            <a:ext cx="2901722" cy="2696308"/>
            <a:chOff x="699868" y="937846"/>
            <a:chExt cx="2901722" cy="2696308"/>
          </a:xfrm>
        </p:grpSpPr>
        <p:sp>
          <p:nvSpPr>
            <p:cNvPr id="4" name="Rectangle 3"/>
            <p:cNvSpPr/>
            <p:nvPr/>
          </p:nvSpPr>
          <p:spPr>
            <a:xfrm>
              <a:off x="699868" y="937846"/>
              <a:ext cx="2901722" cy="2696308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6" name="Picture 5" descr="295_TVA_Logo SMALL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96" y="1125677"/>
              <a:ext cx="365760" cy="365760"/>
            </a:xfrm>
            <a:prstGeom prst="rect">
              <a:avLst/>
            </a:prstGeom>
          </p:spPr>
        </p:pic>
        <p:cxnSp>
          <p:nvCxnSpPr>
            <p:cNvPr id="8" name="Straight Connector 7"/>
            <p:cNvCxnSpPr>
              <a:stCxn id="4" idx="2"/>
            </p:cNvCxnSpPr>
            <p:nvPr userDrawn="1"/>
          </p:nvCxnSpPr>
          <p:spPr>
            <a:xfrm flipH="1">
              <a:off x="699868" y="3634154"/>
              <a:ext cx="1450861" cy="0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4" idx="2"/>
            </p:cNvCxnSpPr>
            <p:nvPr userDrawn="1"/>
          </p:nvCxnSpPr>
          <p:spPr>
            <a:xfrm flipH="1">
              <a:off x="2150729" y="3634154"/>
              <a:ext cx="1450861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4501" y="1658729"/>
            <a:ext cx="2761961" cy="1801918"/>
          </a:xfrm>
          <a:prstGeom prst="rect">
            <a:avLst/>
          </a:prstGeom>
        </p:spPr>
        <p:txBody>
          <a:bodyPr vert="horz"/>
          <a:lstStyle>
            <a:lvl1pPr algn="l">
              <a:defRPr sz="2800" b="0" i="0">
                <a:solidFill>
                  <a:schemeClr val="accent2"/>
                </a:solidFill>
                <a:latin typeface="+mj-lt"/>
                <a:cs typeface="HelveticaNeueLT Std Thin"/>
              </a:defRPr>
            </a:lvl1pPr>
          </a:lstStyle>
          <a:p>
            <a:r>
              <a:rPr lang="en-US" dirty="0" smtClean="0"/>
              <a:t>Place Title</a:t>
            </a:r>
            <a:br>
              <a:rPr lang="en-US" dirty="0" smtClean="0"/>
            </a:br>
            <a:r>
              <a:rPr lang="en-US" dirty="0" smtClean="0"/>
              <a:t>of Transition Slide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910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95 pos 2 TVA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41" y="1761865"/>
            <a:ext cx="1291518" cy="129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0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ed Pictu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04872" y="330118"/>
            <a:ext cx="7481927" cy="85725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3400"/>
              </a:lnSpc>
              <a:defRPr sz="3200" b="0" i="0">
                <a:solidFill>
                  <a:schemeClr val="tx2"/>
                </a:solidFill>
                <a:latin typeface="+mj-lt"/>
                <a:cs typeface="HelveticaNeueLT Std Thin"/>
              </a:defRPr>
            </a:lvl1pPr>
          </a:lstStyle>
          <a:p>
            <a:r>
              <a:rPr lang="en-US" dirty="0" smtClean="0"/>
              <a:t>Place Title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04913" y="1465263"/>
            <a:ext cx="7481887" cy="75560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600" b="1" i="0" baseline="30000">
                <a:solidFill>
                  <a:schemeClr val="tx2"/>
                </a:solidFill>
                <a:latin typeface="+mn-lt"/>
                <a:cs typeface="HelveticaNeueLT Std"/>
              </a:defRPr>
            </a:lvl1pPr>
            <a:lvl2pPr marL="457200" indent="0">
              <a:buFontTx/>
              <a:buNone/>
              <a:defRPr sz="1600" b="1" i="0" baseline="0">
                <a:solidFill>
                  <a:schemeClr val="tx2"/>
                </a:solidFill>
                <a:latin typeface="+mn-lt"/>
                <a:cs typeface="HelveticaNeueLT Std"/>
              </a:defRPr>
            </a:lvl2pPr>
            <a:lvl3pPr marL="914400" indent="0">
              <a:buFontTx/>
              <a:buNone/>
              <a:defRPr sz="1600" b="1" i="0" baseline="0">
                <a:solidFill>
                  <a:schemeClr val="tx2"/>
                </a:solidFill>
                <a:latin typeface="+mn-lt"/>
                <a:cs typeface="HelveticaNeueLT Std"/>
              </a:defRPr>
            </a:lvl3pPr>
            <a:lvl4pPr marL="1371600" indent="0">
              <a:buFontTx/>
              <a:buNone/>
              <a:defRPr sz="1600" b="1" i="0" baseline="0">
                <a:solidFill>
                  <a:schemeClr val="tx2"/>
                </a:solidFill>
                <a:latin typeface="Arial Narrow"/>
              </a:defRPr>
            </a:lvl4pPr>
            <a:lvl5pPr marL="1828800" indent="0">
              <a:buFontTx/>
              <a:buNone/>
              <a:defRPr sz="1600" b="1" i="0" baseline="0">
                <a:solidFill>
                  <a:schemeClr val="tx2"/>
                </a:solidFill>
                <a:latin typeface="Arial Narrow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204914" y="2403923"/>
            <a:ext cx="3549445" cy="2135187"/>
          </a:xfrm>
          <a:prstGeom prst="rect">
            <a:avLst/>
          </a:prstGeom>
        </p:spPr>
        <p:txBody>
          <a:bodyPr vert="horz"/>
          <a:lstStyle>
            <a:lvl1pPr marL="342900" indent="-342900">
              <a:spcAft>
                <a:spcPts val="600"/>
              </a:spcAft>
              <a:buFont typeface="Arial"/>
              <a:buChar char="•"/>
              <a:defRPr sz="1400" b="0" i="0" baseline="0">
                <a:solidFill>
                  <a:schemeClr val="bg1">
                    <a:lumMod val="25000"/>
                  </a:schemeClr>
                </a:solidFill>
                <a:latin typeface="+mn-lt"/>
                <a:cs typeface="HelveticaNeueLT Std Thin"/>
              </a:defRPr>
            </a:lvl1pPr>
            <a:lvl2pPr marL="742950" indent="-285750">
              <a:spcAft>
                <a:spcPts val="600"/>
              </a:spcAft>
              <a:buFont typeface="Arial"/>
              <a:buChar char="•"/>
              <a:defRPr sz="1400" b="0" i="0" baseline="0">
                <a:solidFill>
                  <a:schemeClr val="bg1">
                    <a:lumMod val="25000"/>
                  </a:schemeClr>
                </a:solidFill>
                <a:latin typeface="+mn-lt"/>
                <a:cs typeface="HelveticaNeueLT Std Thin"/>
              </a:defRPr>
            </a:lvl2pPr>
            <a:lvl3pPr marL="1143000" indent="-228600">
              <a:spcAft>
                <a:spcPts val="600"/>
              </a:spcAft>
              <a:buFont typeface="Arial"/>
              <a:buChar char="•"/>
              <a:defRPr sz="1400" b="0" i="0" baseline="0">
                <a:solidFill>
                  <a:schemeClr val="bg1">
                    <a:lumMod val="25000"/>
                  </a:schemeClr>
                </a:solidFill>
                <a:latin typeface="+mn-lt"/>
                <a:cs typeface="HelveticaNeueLT Std Thin"/>
              </a:defRPr>
            </a:lvl3pPr>
            <a:lvl4pPr marL="1600200" indent="-228600">
              <a:spcAft>
                <a:spcPts val="600"/>
              </a:spcAft>
              <a:buFont typeface="Arial"/>
              <a:buChar char="•"/>
              <a:defRPr sz="1400" b="0" i="0" baseline="0">
                <a:solidFill>
                  <a:schemeClr val="bg1">
                    <a:lumMod val="25000"/>
                  </a:schemeClr>
                </a:solidFill>
                <a:latin typeface="+mn-lt"/>
                <a:cs typeface="HelveticaNeueLT Std Thin"/>
              </a:defRPr>
            </a:lvl4pPr>
            <a:lvl5pPr marL="2057400" indent="-228600">
              <a:spcAft>
                <a:spcPts val="600"/>
              </a:spcAft>
              <a:buFont typeface="Arial"/>
              <a:buChar char="•"/>
              <a:defRPr sz="1400" b="0" i="0" baseline="0">
                <a:solidFill>
                  <a:schemeClr val="bg1">
                    <a:lumMod val="25000"/>
                  </a:schemeClr>
                </a:solidFill>
                <a:latin typeface="+mn-lt"/>
                <a:cs typeface="HelveticaNeueLT Std Thin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874419" y="2403923"/>
            <a:ext cx="2290762" cy="2135187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FontTx/>
              <a:buNone/>
              <a:defRPr sz="2000" baseline="0">
                <a:solidFill>
                  <a:schemeClr val="tx2"/>
                </a:solidFill>
                <a:latin typeface="+mn-lt"/>
                <a:cs typeface="HelveticaNeueLT Std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238124" y="2403922"/>
            <a:ext cx="1118902" cy="2135187"/>
          </a:xfrm>
          <a:prstGeom prst="rect">
            <a:avLst/>
          </a:prstGeom>
          <a:solidFill>
            <a:srgbClr val="4F73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329915" y="2584898"/>
            <a:ext cx="911225" cy="1765300"/>
          </a:xfrm>
          <a:prstGeom prst="rect">
            <a:avLst/>
          </a:prstGeom>
        </p:spPr>
        <p:txBody>
          <a:bodyPr vert="horz" wrap="none"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>
                <a:solidFill>
                  <a:schemeClr val="bg2"/>
                </a:solidFill>
                <a:latin typeface="+mn-lt"/>
                <a:cs typeface="HelveticaNeueLT Std"/>
              </a:defRPr>
            </a:lvl1pPr>
            <a:lvl2pPr marL="457200" indent="0">
              <a:buFontTx/>
              <a:buNone/>
              <a:defRPr sz="4400">
                <a:solidFill>
                  <a:schemeClr val="bg2"/>
                </a:solidFill>
                <a:latin typeface="Arial Narrow"/>
              </a:defRPr>
            </a:lvl2pPr>
            <a:lvl3pPr marL="914400" indent="0">
              <a:buFontTx/>
              <a:buNone/>
              <a:defRPr sz="4400">
                <a:solidFill>
                  <a:schemeClr val="bg2"/>
                </a:solidFill>
                <a:latin typeface="Arial Narrow"/>
              </a:defRPr>
            </a:lvl3pPr>
            <a:lvl4pPr marL="1371600" indent="0">
              <a:buFontTx/>
              <a:buNone/>
              <a:defRPr sz="4400">
                <a:solidFill>
                  <a:schemeClr val="bg2"/>
                </a:solidFill>
                <a:latin typeface="Arial Narrow"/>
              </a:defRPr>
            </a:lvl4pPr>
            <a:lvl5pPr marL="1828800" indent="0">
              <a:buFontTx/>
              <a:buNone/>
              <a:defRPr sz="4400">
                <a:solidFill>
                  <a:schemeClr val="bg2"/>
                </a:solidFill>
                <a:latin typeface="Arial Narrow"/>
              </a:defRPr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5" name="Footer Placeholder 16"/>
          <p:cNvSpPr>
            <a:spLocks noGrp="1"/>
          </p:cNvSpPr>
          <p:nvPr>
            <p:ph type="ftr" sz="quarter" idx="14"/>
          </p:nvPr>
        </p:nvSpPr>
        <p:spPr>
          <a:xfrm>
            <a:off x="5533069" y="4829470"/>
            <a:ext cx="2895600" cy="274637"/>
          </a:xfrm>
          <a:prstGeom prst="rect">
            <a:avLst/>
          </a:prstGeom>
        </p:spPr>
        <p:txBody>
          <a:bodyPr rIns="0"/>
          <a:lstStyle>
            <a:lvl1pPr algn="r">
              <a:defRPr lang="en-US" sz="600" baseline="0" smtClean="0">
                <a:solidFill>
                  <a:schemeClr val="bg1">
                    <a:lumMod val="10000"/>
                  </a:schemeClr>
                </a:solidFill>
                <a:effectLst/>
                <a:latin typeface="Arial Narrow"/>
              </a:defRPr>
            </a:lvl1pPr>
          </a:lstStyle>
          <a:p>
            <a:r>
              <a:rPr lang="en-US" dirty="0" smtClean="0"/>
              <a:t>PLACE THE TITLE OF THE PRESENTATION HERE </a:t>
            </a:r>
            <a:endParaRPr lang="en-US" dirty="0"/>
          </a:p>
        </p:txBody>
      </p:sp>
      <p:sp>
        <p:nvSpPr>
          <p:cNvPr id="26" name="Slide Number Placeholder 17"/>
          <p:cNvSpPr>
            <a:spLocks noGrp="1"/>
          </p:cNvSpPr>
          <p:nvPr>
            <p:ph type="sldNum" sz="quarter" idx="15"/>
          </p:nvPr>
        </p:nvSpPr>
        <p:spPr>
          <a:xfrm>
            <a:off x="8467747" y="4825880"/>
            <a:ext cx="280795" cy="274637"/>
          </a:xfrm>
          <a:prstGeom prst="rect">
            <a:avLst/>
          </a:prstGeom>
        </p:spPr>
        <p:txBody>
          <a:bodyPr lIns="0"/>
          <a:lstStyle>
            <a:lvl1pPr algn="l">
              <a:defRPr sz="600">
                <a:solidFill>
                  <a:schemeClr val="bg1">
                    <a:lumMod val="10000"/>
                  </a:schemeClr>
                </a:solidFill>
                <a:latin typeface="Arial Narrow"/>
              </a:defRPr>
            </a:lvl1pPr>
          </a:lstStyle>
          <a:p>
            <a:r>
              <a:rPr lang="en-US" dirty="0" smtClean="0"/>
              <a:t>|  </a:t>
            </a:r>
            <a:fld id="{074642B0-B6F2-B34D-8B58-6F4D6756A2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64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204872" y="330118"/>
            <a:ext cx="7481927" cy="85725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3400"/>
              </a:lnSpc>
              <a:defRPr sz="3200" b="0" i="0">
                <a:solidFill>
                  <a:schemeClr val="tx2"/>
                </a:solidFill>
                <a:latin typeface="+mj-lt"/>
                <a:cs typeface="HelveticaNeueLT Std Thin"/>
              </a:defRPr>
            </a:lvl1pPr>
          </a:lstStyle>
          <a:p>
            <a:r>
              <a:rPr lang="en-US" dirty="0" smtClean="0"/>
              <a:t>Place Title Here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897641" y="1771487"/>
            <a:ext cx="1504461" cy="1647743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FontTx/>
              <a:buNone/>
              <a:defRPr sz="900" b="0" i="0" baseline="0">
                <a:solidFill>
                  <a:schemeClr val="bg1">
                    <a:lumMod val="25000"/>
                  </a:schemeClr>
                </a:solidFill>
                <a:latin typeface="+mn-lt"/>
                <a:cs typeface="HelveticaNeueLT Std Thin"/>
              </a:defRPr>
            </a:lvl1pPr>
            <a:lvl2pPr marL="4572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2pPr>
            <a:lvl3pPr marL="9144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3pPr>
            <a:lvl4pPr marL="13716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4pPr>
            <a:lvl5pPr marL="18288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897641" y="3589356"/>
            <a:ext cx="3660205" cy="1035212"/>
          </a:xfrm>
          <a:prstGeom prst="rect">
            <a:avLst/>
          </a:prstGeom>
          <a:solidFill>
            <a:srgbClr val="4F73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962769" y="3646449"/>
            <a:ext cx="3504978" cy="905283"/>
          </a:xfrm>
          <a:prstGeom prst="rect">
            <a:avLst/>
          </a:prstGeom>
        </p:spPr>
        <p:txBody>
          <a:bodyPr vert="horz" wrap="none" lIns="182880" anchor="ctr" anchorCtr="0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200">
                <a:solidFill>
                  <a:schemeClr val="bg2"/>
                </a:solidFill>
                <a:latin typeface="+mn-lt"/>
                <a:cs typeface="HelveticaNeueLT Std"/>
              </a:defRPr>
            </a:lvl1pPr>
            <a:lvl2pPr marL="457200" indent="0">
              <a:buFontTx/>
              <a:buNone/>
              <a:defRPr sz="4400">
                <a:solidFill>
                  <a:schemeClr val="bg2"/>
                </a:solidFill>
                <a:latin typeface="Arial Narrow"/>
              </a:defRPr>
            </a:lvl2pPr>
            <a:lvl3pPr marL="914400" indent="0">
              <a:buFontTx/>
              <a:buNone/>
              <a:defRPr sz="4400">
                <a:solidFill>
                  <a:schemeClr val="bg2"/>
                </a:solidFill>
                <a:latin typeface="Arial Narrow"/>
              </a:defRPr>
            </a:lvl3pPr>
            <a:lvl4pPr marL="1371600" indent="0">
              <a:buFontTx/>
              <a:buNone/>
              <a:defRPr sz="4400">
                <a:solidFill>
                  <a:schemeClr val="bg2"/>
                </a:solidFill>
                <a:latin typeface="Arial Narrow"/>
              </a:defRPr>
            </a:lvl4pPr>
            <a:lvl5pPr marL="1828800" indent="0">
              <a:buFontTx/>
              <a:buNone/>
              <a:defRPr sz="4400">
                <a:solidFill>
                  <a:schemeClr val="bg2"/>
                </a:solidFill>
                <a:latin typeface="Arial Narrow"/>
              </a:defRPr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pic>
        <p:nvPicPr>
          <p:cNvPr id="9" name="Picture 8" descr="295_TVA_Logo SMALLES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42" y="4795259"/>
            <a:ext cx="243840" cy="24384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6"/>
          </p:nvPr>
        </p:nvSpPr>
        <p:spPr>
          <a:xfrm>
            <a:off x="1260459" y="1336328"/>
            <a:ext cx="3383181" cy="3281262"/>
          </a:xfrm>
          <a:prstGeom prst="rect">
            <a:avLst/>
          </a:prstGeom>
        </p:spPr>
        <p:txBody>
          <a:bodyPr vert="horz"/>
          <a:lstStyle>
            <a:lvl1pPr>
              <a:defRPr sz="2000" b="0" i="0">
                <a:latin typeface="+mn-lt"/>
                <a:cs typeface="HelveticaNeueLT Std Thin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7040359" y="1780605"/>
            <a:ext cx="1517487" cy="1647743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FontTx/>
              <a:buNone/>
              <a:defRPr sz="900" b="0" i="0" baseline="0">
                <a:solidFill>
                  <a:schemeClr val="bg1">
                    <a:lumMod val="25000"/>
                  </a:schemeClr>
                </a:solidFill>
                <a:latin typeface="+mn-lt"/>
                <a:cs typeface="HelveticaNeueLT Std Thin"/>
              </a:defRPr>
            </a:lvl1pPr>
            <a:lvl2pPr marL="4572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2pPr>
            <a:lvl3pPr marL="9144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3pPr>
            <a:lvl4pPr marL="13716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4pPr>
            <a:lvl5pPr marL="18288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897641" y="1336328"/>
            <a:ext cx="1504461" cy="290472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j-lt"/>
                <a:cs typeface="HelveticaNeueLT Std"/>
              </a:defRPr>
            </a:lvl1pPr>
            <a:lvl2pPr marL="4572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2pPr>
            <a:lvl3pPr marL="9144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3pPr>
            <a:lvl4pPr marL="13716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4pPr>
            <a:lvl5pPr marL="18288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5pPr>
          </a:lstStyle>
          <a:p>
            <a:pPr lvl="0"/>
            <a:r>
              <a:rPr lang="en-US" dirty="0" smtClean="0"/>
              <a:t>Heading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7040359" y="1336328"/>
            <a:ext cx="1504461" cy="290472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j-lt"/>
                <a:cs typeface="HelveticaNeueLT Std"/>
              </a:defRPr>
            </a:lvl1pPr>
            <a:lvl2pPr marL="4572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2pPr>
            <a:lvl3pPr marL="9144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3pPr>
            <a:lvl4pPr marL="13716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4pPr>
            <a:lvl5pPr marL="18288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5pPr>
          </a:lstStyle>
          <a:p>
            <a:pPr lvl="0"/>
            <a:r>
              <a:rPr lang="en-US" dirty="0" smtClean="0"/>
              <a:t>Heading</a:t>
            </a:r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4"/>
          </p:nvPr>
        </p:nvSpPr>
        <p:spPr>
          <a:xfrm>
            <a:off x="5533069" y="4829470"/>
            <a:ext cx="2895600" cy="274637"/>
          </a:xfrm>
          <a:prstGeom prst="rect">
            <a:avLst/>
          </a:prstGeom>
        </p:spPr>
        <p:txBody>
          <a:bodyPr rIns="0"/>
          <a:lstStyle>
            <a:lvl1pPr algn="r">
              <a:defRPr lang="en-US" sz="600" baseline="0" smtClean="0">
                <a:solidFill>
                  <a:schemeClr val="bg1">
                    <a:lumMod val="10000"/>
                  </a:schemeClr>
                </a:solidFill>
                <a:effectLst/>
                <a:latin typeface="Arial Narrow"/>
              </a:defRPr>
            </a:lvl1pPr>
          </a:lstStyle>
          <a:p>
            <a:r>
              <a:rPr lang="en-US" dirty="0" smtClean="0"/>
              <a:t>PLACE THE TITLE OF THE PRESENTATION HERE </a:t>
            </a:r>
            <a:endParaRPr lang="en-US" dirty="0"/>
          </a:p>
        </p:txBody>
      </p:sp>
      <p:sp>
        <p:nvSpPr>
          <p:cNvPr id="19" name="Slide Number Placeholder 17"/>
          <p:cNvSpPr>
            <a:spLocks noGrp="1"/>
          </p:cNvSpPr>
          <p:nvPr>
            <p:ph type="sldNum" sz="quarter" idx="15"/>
          </p:nvPr>
        </p:nvSpPr>
        <p:spPr>
          <a:xfrm>
            <a:off x="8467747" y="4825880"/>
            <a:ext cx="280795" cy="274637"/>
          </a:xfrm>
          <a:prstGeom prst="rect">
            <a:avLst/>
          </a:prstGeom>
        </p:spPr>
        <p:txBody>
          <a:bodyPr lIns="0"/>
          <a:lstStyle>
            <a:lvl1pPr algn="l">
              <a:defRPr sz="600">
                <a:solidFill>
                  <a:schemeClr val="bg1">
                    <a:lumMod val="10000"/>
                  </a:schemeClr>
                </a:solidFill>
                <a:latin typeface="Arial Narrow"/>
              </a:defRPr>
            </a:lvl1pPr>
          </a:lstStyle>
          <a:p>
            <a:r>
              <a:rPr lang="en-US" dirty="0" smtClean="0"/>
              <a:t>|  </a:t>
            </a:r>
            <a:fld id="{074642B0-B6F2-B34D-8B58-6F4D6756A21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5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23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204872" y="330118"/>
            <a:ext cx="7481927" cy="85725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3400"/>
              </a:lnSpc>
              <a:defRPr sz="3200" b="0" i="0">
                <a:solidFill>
                  <a:schemeClr val="tx2"/>
                </a:solidFill>
                <a:latin typeface="+mj-lt"/>
                <a:cs typeface="HelveticaNeueLT Std Thin"/>
              </a:defRPr>
            </a:lvl1pPr>
          </a:lstStyle>
          <a:p>
            <a:r>
              <a:rPr lang="en-US" dirty="0" smtClean="0"/>
              <a:t>Place Title Here</a:t>
            </a:r>
            <a:endParaRPr lang="en-US" dirty="0"/>
          </a:p>
        </p:txBody>
      </p:sp>
      <p:pic>
        <p:nvPicPr>
          <p:cNvPr id="9" name="Picture 8" descr="295_TVA_Logo SMALLES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42" y="4795259"/>
            <a:ext cx="243840" cy="24384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6"/>
          </p:nvPr>
        </p:nvSpPr>
        <p:spPr>
          <a:xfrm>
            <a:off x="1260459" y="1336328"/>
            <a:ext cx="3383181" cy="3281262"/>
          </a:xfrm>
          <a:prstGeom prst="rect">
            <a:avLst/>
          </a:prstGeom>
        </p:spPr>
        <p:txBody>
          <a:bodyPr vert="horz"/>
          <a:lstStyle>
            <a:lvl1pPr>
              <a:defRPr sz="2000" b="0" i="0">
                <a:latin typeface="+mn-lt"/>
                <a:cs typeface="HelveticaNeueLT Std Thin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4"/>
          </p:nvPr>
        </p:nvSpPr>
        <p:spPr>
          <a:xfrm>
            <a:off x="5533069" y="4829470"/>
            <a:ext cx="2895600" cy="274637"/>
          </a:xfrm>
          <a:prstGeom prst="rect">
            <a:avLst/>
          </a:prstGeom>
        </p:spPr>
        <p:txBody>
          <a:bodyPr rIns="0"/>
          <a:lstStyle>
            <a:lvl1pPr algn="r">
              <a:defRPr lang="en-US" sz="600" baseline="0" smtClean="0">
                <a:solidFill>
                  <a:schemeClr val="bg1">
                    <a:lumMod val="10000"/>
                  </a:schemeClr>
                </a:solidFill>
                <a:effectLst/>
                <a:latin typeface="Arial Narrow"/>
              </a:defRPr>
            </a:lvl1pPr>
          </a:lstStyle>
          <a:p>
            <a:r>
              <a:rPr lang="en-US" dirty="0" smtClean="0"/>
              <a:t>PLACE THE TITLE OF THE PRESENTATION HERE </a:t>
            </a:r>
            <a:endParaRPr lang="en-US" dirty="0"/>
          </a:p>
        </p:txBody>
      </p:sp>
      <p:sp>
        <p:nvSpPr>
          <p:cNvPr id="19" name="Slide Number Placeholder 17"/>
          <p:cNvSpPr>
            <a:spLocks noGrp="1"/>
          </p:cNvSpPr>
          <p:nvPr>
            <p:ph type="sldNum" sz="quarter" idx="15"/>
          </p:nvPr>
        </p:nvSpPr>
        <p:spPr>
          <a:xfrm>
            <a:off x="8467747" y="4825880"/>
            <a:ext cx="280795" cy="274637"/>
          </a:xfrm>
          <a:prstGeom prst="rect">
            <a:avLst/>
          </a:prstGeom>
        </p:spPr>
        <p:txBody>
          <a:bodyPr lIns="0"/>
          <a:lstStyle>
            <a:lvl1pPr algn="l">
              <a:defRPr sz="600">
                <a:solidFill>
                  <a:schemeClr val="bg1">
                    <a:lumMod val="10000"/>
                  </a:schemeClr>
                </a:solidFill>
                <a:latin typeface="Arial Narrow"/>
              </a:defRPr>
            </a:lvl1pPr>
          </a:lstStyle>
          <a:p>
            <a:r>
              <a:rPr lang="en-US" dirty="0" smtClean="0"/>
              <a:t>|  </a:t>
            </a:r>
            <a:fld id="{074642B0-B6F2-B34D-8B58-6F4D6756A21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550" cy="5143500"/>
          </a:xfrm>
          <a:prstGeom prst="rect">
            <a:avLst/>
          </a:prstGeom>
        </p:spPr>
      </p:pic>
      <p:sp>
        <p:nvSpPr>
          <p:cNvPr id="20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4874419" y="1554283"/>
            <a:ext cx="3406205" cy="3063307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FontTx/>
              <a:buNone/>
              <a:defRPr sz="1200" b="0" i="0" baseline="0">
                <a:solidFill>
                  <a:schemeClr val="bg1">
                    <a:lumMod val="25000"/>
                  </a:schemeClr>
                </a:solidFill>
                <a:latin typeface="+mn-lt"/>
                <a:cs typeface="HelveticaNeueLT Std Thin"/>
              </a:defRPr>
            </a:lvl1pPr>
            <a:lvl2pPr marL="4572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2pPr>
            <a:lvl3pPr marL="9144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3pPr>
            <a:lvl4pPr marL="13716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4pPr>
            <a:lvl5pPr marL="18288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874420" y="1263812"/>
            <a:ext cx="3406204" cy="290472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FontTx/>
              <a:buNone/>
              <a:defRPr sz="1600" b="1" i="0" baseline="0">
                <a:solidFill>
                  <a:schemeClr val="accent2"/>
                </a:solidFill>
                <a:latin typeface="+mj-lt"/>
                <a:cs typeface="HelveticaNeueLT Std"/>
              </a:defRPr>
            </a:lvl1pPr>
            <a:lvl2pPr marL="4572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2pPr>
            <a:lvl3pPr marL="9144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3pPr>
            <a:lvl4pPr marL="13716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4pPr>
            <a:lvl5pPr marL="18288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5pPr>
          </a:lstStyle>
          <a:p>
            <a:pPr lvl="0"/>
            <a:r>
              <a:rPr lang="en-US" dirty="0" smtClean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9889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3"/>
          <p:cNvSpPr>
            <a:spLocks noGrp="1"/>
          </p:cNvSpPr>
          <p:nvPr>
            <p:ph sz="quarter" idx="21"/>
          </p:nvPr>
        </p:nvSpPr>
        <p:spPr>
          <a:xfrm>
            <a:off x="4874419" y="1336328"/>
            <a:ext cx="3383181" cy="3281262"/>
          </a:xfrm>
          <a:prstGeom prst="rect">
            <a:avLst/>
          </a:prstGeom>
        </p:spPr>
        <p:txBody>
          <a:bodyPr vert="horz"/>
          <a:lstStyle>
            <a:lvl1pPr>
              <a:defRPr sz="2000" b="0" i="0">
                <a:latin typeface="+mn-lt"/>
                <a:cs typeface="HelveticaNeueLT Std Thin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204872" y="330118"/>
            <a:ext cx="7481927" cy="85725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3400"/>
              </a:lnSpc>
              <a:defRPr sz="3200" b="0" i="0">
                <a:solidFill>
                  <a:schemeClr val="tx2"/>
                </a:solidFill>
                <a:latin typeface="+mj-lt"/>
                <a:cs typeface="HelveticaNeueLT Std Thin"/>
              </a:defRPr>
            </a:lvl1pPr>
          </a:lstStyle>
          <a:p>
            <a:r>
              <a:rPr lang="en-US" dirty="0" smtClean="0"/>
              <a:t>Place Title Here</a:t>
            </a:r>
            <a:endParaRPr lang="en-US" dirty="0"/>
          </a:p>
        </p:txBody>
      </p:sp>
      <p:pic>
        <p:nvPicPr>
          <p:cNvPr id="9" name="Picture 8" descr="295_TVA_Logo SMALLES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42" y="4795259"/>
            <a:ext cx="243840" cy="24384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6"/>
          </p:nvPr>
        </p:nvSpPr>
        <p:spPr>
          <a:xfrm>
            <a:off x="1260459" y="1336328"/>
            <a:ext cx="3383181" cy="3281262"/>
          </a:xfrm>
          <a:prstGeom prst="rect">
            <a:avLst/>
          </a:prstGeom>
        </p:spPr>
        <p:txBody>
          <a:bodyPr vert="horz"/>
          <a:lstStyle>
            <a:lvl1pPr>
              <a:defRPr sz="2000" b="0" i="0">
                <a:latin typeface="+mn-lt"/>
                <a:cs typeface="HelveticaNeueLT Std Thin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4"/>
          </p:nvPr>
        </p:nvSpPr>
        <p:spPr>
          <a:xfrm>
            <a:off x="5533069" y="4829470"/>
            <a:ext cx="2895600" cy="274637"/>
          </a:xfrm>
          <a:prstGeom prst="rect">
            <a:avLst/>
          </a:prstGeom>
        </p:spPr>
        <p:txBody>
          <a:bodyPr rIns="0"/>
          <a:lstStyle>
            <a:lvl1pPr algn="r">
              <a:defRPr lang="en-US" sz="600" baseline="0" smtClean="0">
                <a:solidFill>
                  <a:schemeClr val="bg1">
                    <a:lumMod val="10000"/>
                  </a:schemeClr>
                </a:solidFill>
                <a:effectLst/>
                <a:latin typeface="Arial Narrow"/>
              </a:defRPr>
            </a:lvl1pPr>
          </a:lstStyle>
          <a:p>
            <a:r>
              <a:rPr lang="en-US" dirty="0" smtClean="0"/>
              <a:t>PLACE THE TITLE OF THE PRESENTATION HERE </a:t>
            </a:r>
            <a:endParaRPr lang="en-US" dirty="0"/>
          </a:p>
        </p:txBody>
      </p:sp>
      <p:sp>
        <p:nvSpPr>
          <p:cNvPr id="19" name="Slide Number Placeholder 17"/>
          <p:cNvSpPr>
            <a:spLocks noGrp="1"/>
          </p:cNvSpPr>
          <p:nvPr>
            <p:ph type="sldNum" sz="quarter" idx="15"/>
          </p:nvPr>
        </p:nvSpPr>
        <p:spPr>
          <a:xfrm>
            <a:off x="8467747" y="4825880"/>
            <a:ext cx="280795" cy="274637"/>
          </a:xfrm>
          <a:prstGeom prst="rect">
            <a:avLst/>
          </a:prstGeom>
        </p:spPr>
        <p:txBody>
          <a:bodyPr lIns="0"/>
          <a:lstStyle>
            <a:lvl1pPr algn="l">
              <a:defRPr sz="600">
                <a:solidFill>
                  <a:schemeClr val="bg1">
                    <a:lumMod val="10000"/>
                  </a:schemeClr>
                </a:solidFill>
                <a:latin typeface="Arial Narrow"/>
              </a:defRPr>
            </a:lvl1pPr>
          </a:lstStyle>
          <a:p>
            <a:r>
              <a:rPr lang="en-US" dirty="0" smtClean="0"/>
              <a:t>|  </a:t>
            </a:r>
            <a:fld id="{074642B0-B6F2-B34D-8B58-6F4D6756A21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5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204872" y="330118"/>
            <a:ext cx="7481927" cy="85725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3400"/>
              </a:lnSpc>
              <a:defRPr sz="3200" b="0" i="0">
                <a:solidFill>
                  <a:schemeClr val="tx2"/>
                </a:solidFill>
                <a:latin typeface="+mj-lt"/>
                <a:cs typeface="HelveticaNeueLT Std Thin"/>
              </a:defRPr>
            </a:lvl1pPr>
          </a:lstStyle>
          <a:p>
            <a:r>
              <a:rPr lang="en-US" dirty="0" smtClean="0"/>
              <a:t>Place Title Here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237436" y="1561672"/>
            <a:ext cx="3093590" cy="1224410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FontTx/>
              <a:buNone/>
              <a:defRPr sz="1200" b="0" i="0" baseline="0">
                <a:solidFill>
                  <a:schemeClr val="bg1">
                    <a:lumMod val="25000"/>
                  </a:schemeClr>
                </a:solidFill>
                <a:latin typeface="+mn-lt"/>
                <a:cs typeface="HelveticaNeueLT Std Thin"/>
              </a:defRPr>
            </a:lvl1pPr>
            <a:lvl2pPr marL="4572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2pPr>
            <a:lvl3pPr marL="9144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3pPr>
            <a:lvl4pPr marL="13716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4pPr>
            <a:lvl5pPr marL="18288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7" name="Picture 6" descr="295_TVA_Logo SMALLES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42" y="4795259"/>
            <a:ext cx="243840" cy="243840"/>
          </a:xfrm>
          <a:prstGeom prst="rect">
            <a:avLst/>
          </a:prstGeom>
        </p:spPr>
      </p:pic>
      <p:sp>
        <p:nvSpPr>
          <p:cNvPr id="8" name="Footer Placeholder 16"/>
          <p:cNvSpPr>
            <a:spLocks noGrp="1"/>
          </p:cNvSpPr>
          <p:nvPr>
            <p:ph type="ftr" sz="quarter" idx="14"/>
          </p:nvPr>
        </p:nvSpPr>
        <p:spPr>
          <a:xfrm>
            <a:off x="5533069" y="4829470"/>
            <a:ext cx="2895600" cy="274637"/>
          </a:xfrm>
          <a:prstGeom prst="rect">
            <a:avLst/>
          </a:prstGeom>
        </p:spPr>
        <p:txBody>
          <a:bodyPr rIns="0"/>
          <a:lstStyle>
            <a:lvl1pPr algn="r">
              <a:defRPr lang="en-US" sz="600" baseline="0" smtClean="0">
                <a:solidFill>
                  <a:schemeClr val="bg1">
                    <a:lumMod val="10000"/>
                  </a:schemeClr>
                </a:solidFill>
                <a:effectLst/>
                <a:latin typeface="Arial Narrow"/>
              </a:defRPr>
            </a:lvl1pPr>
          </a:lstStyle>
          <a:p>
            <a:r>
              <a:rPr lang="en-US" dirty="0" smtClean="0"/>
              <a:t>PLACE THE TITLE OF THE PRESENTATION HERE </a:t>
            </a:r>
            <a:endParaRPr lang="en-US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5"/>
          </p:nvPr>
        </p:nvSpPr>
        <p:spPr>
          <a:xfrm>
            <a:off x="8467747" y="4825880"/>
            <a:ext cx="280795" cy="274637"/>
          </a:xfrm>
          <a:prstGeom prst="rect">
            <a:avLst/>
          </a:prstGeom>
        </p:spPr>
        <p:txBody>
          <a:bodyPr lIns="0"/>
          <a:lstStyle>
            <a:lvl1pPr algn="l">
              <a:defRPr sz="600">
                <a:solidFill>
                  <a:schemeClr val="bg1">
                    <a:lumMod val="10000"/>
                  </a:schemeClr>
                </a:solidFill>
                <a:latin typeface="Arial Narrow"/>
              </a:defRPr>
            </a:lvl1pPr>
          </a:lstStyle>
          <a:p>
            <a:r>
              <a:rPr lang="en-US" dirty="0" smtClean="0"/>
              <a:t>|  </a:t>
            </a:r>
            <a:fld id="{074642B0-B6F2-B34D-8B58-6F4D6756A21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6" hasCustomPrompt="1"/>
          </p:nvPr>
        </p:nvSpPr>
        <p:spPr>
          <a:xfrm>
            <a:off x="5038975" y="1336328"/>
            <a:ext cx="3649131" cy="3281262"/>
          </a:xfrm>
          <a:prstGeom prst="rect">
            <a:avLst/>
          </a:prstGeom>
        </p:spPr>
        <p:txBody>
          <a:bodyPr vert="horz"/>
          <a:lstStyle>
            <a:lvl2pPr marL="457200" indent="0" algn="ctr">
              <a:buNone/>
              <a:defRPr sz="2000" baseline="0">
                <a:latin typeface="+mn-lt"/>
                <a:cs typeface="HelveticaNeueLT Std"/>
              </a:defRPr>
            </a:lvl2pPr>
          </a:lstStyle>
          <a:p>
            <a:pPr lvl="1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37436" y="1271200"/>
            <a:ext cx="1504461" cy="290472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FontTx/>
              <a:buNone/>
              <a:defRPr sz="1400" b="1" i="0" baseline="0">
                <a:solidFill>
                  <a:schemeClr val="accent2"/>
                </a:solidFill>
                <a:latin typeface="+mj-lt"/>
                <a:cs typeface="HelveticaNeueLT Std"/>
              </a:defRPr>
            </a:lvl1pPr>
            <a:lvl2pPr marL="4572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2pPr>
            <a:lvl3pPr marL="9144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3pPr>
            <a:lvl4pPr marL="13716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4pPr>
            <a:lvl5pPr marL="18288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5pPr>
          </a:lstStyle>
          <a:p>
            <a:pPr lvl="0"/>
            <a:r>
              <a:rPr lang="en-US" dirty="0" smtClean="0"/>
              <a:t>Heading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237436" y="2853061"/>
            <a:ext cx="1504461" cy="290472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FontTx/>
              <a:buNone/>
              <a:defRPr sz="1400" b="1" i="0" baseline="0">
                <a:solidFill>
                  <a:schemeClr val="accent2"/>
                </a:solidFill>
                <a:latin typeface="+mj-lt"/>
                <a:cs typeface="HelveticaNeueLT Std"/>
              </a:defRPr>
            </a:lvl1pPr>
            <a:lvl2pPr marL="4572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2pPr>
            <a:lvl3pPr marL="9144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3pPr>
            <a:lvl4pPr marL="13716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4pPr>
            <a:lvl5pPr marL="18288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5pPr>
          </a:lstStyle>
          <a:p>
            <a:pPr lvl="0"/>
            <a:r>
              <a:rPr lang="en-US" dirty="0" smtClean="0"/>
              <a:t>Heading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1237436" y="3144315"/>
            <a:ext cx="3093590" cy="1224410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FontTx/>
              <a:buNone/>
              <a:defRPr sz="1200" b="0" i="0" baseline="0">
                <a:solidFill>
                  <a:schemeClr val="bg1">
                    <a:lumMod val="25000"/>
                  </a:schemeClr>
                </a:solidFill>
                <a:latin typeface="+mn-lt"/>
                <a:cs typeface="HelveticaNeueLT Std Thin"/>
              </a:defRPr>
            </a:lvl1pPr>
            <a:lvl2pPr marL="4572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2pPr>
            <a:lvl3pPr marL="9144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3pPr>
            <a:lvl4pPr marL="13716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4pPr>
            <a:lvl5pPr marL="18288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5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30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204872" y="330118"/>
            <a:ext cx="7481927" cy="85725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3400"/>
              </a:lnSpc>
              <a:defRPr sz="3200" b="0" i="0">
                <a:solidFill>
                  <a:schemeClr val="tx2"/>
                </a:solidFill>
                <a:latin typeface="+mj-lt"/>
                <a:cs typeface="HelveticaNeueLT Std Thin"/>
              </a:defRPr>
            </a:lvl1pPr>
          </a:lstStyle>
          <a:p>
            <a:r>
              <a:rPr lang="en-US" dirty="0" smtClean="0"/>
              <a:t>Place Title Here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237435" y="1561671"/>
            <a:ext cx="3406205" cy="3055919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FontTx/>
              <a:buNone/>
              <a:defRPr sz="1200" b="0" i="0" baseline="0">
                <a:solidFill>
                  <a:schemeClr val="bg1">
                    <a:lumMod val="25000"/>
                  </a:schemeClr>
                </a:solidFill>
                <a:latin typeface="+mn-lt"/>
                <a:cs typeface="HelveticaNeueLT Std Thin"/>
              </a:defRPr>
            </a:lvl1pPr>
            <a:lvl2pPr marL="4572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2pPr>
            <a:lvl3pPr marL="9144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3pPr>
            <a:lvl4pPr marL="13716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4pPr>
            <a:lvl5pPr marL="18288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7" name="Picture 6" descr="295_TVA_Logo SMALLES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42" y="4795259"/>
            <a:ext cx="243840" cy="243840"/>
          </a:xfrm>
          <a:prstGeom prst="rect">
            <a:avLst/>
          </a:prstGeom>
        </p:spPr>
      </p:pic>
      <p:sp>
        <p:nvSpPr>
          <p:cNvPr id="8" name="Footer Placeholder 16"/>
          <p:cNvSpPr>
            <a:spLocks noGrp="1"/>
          </p:cNvSpPr>
          <p:nvPr>
            <p:ph type="ftr" sz="quarter" idx="14"/>
          </p:nvPr>
        </p:nvSpPr>
        <p:spPr>
          <a:xfrm>
            <a:off x="5533069" y="4829470"/>
            <a:ext cx="2895600" cy="274637"/>
          </a:xfrm>
          <a:prstGeom prst="rect">
            <a:avLst/>
          </a:prstGeom>
        </p:spPr>
        <p:txBody>
          <a:bodyPr rIns="0"/>
          <a:lstStyle>
            <a:lvl1pPr algn="r">
              <a:defRPr lang="en-US" sz="600" baseline="0" smtClean="0">
                <a:solidFill>
                  <a:schemeClr val="bg1">
                    <a:lumMod val="10000"/>
                  </a:schemeClr>
                </a:solidFill>
                <a:effectLst/>
                <a:latin typeface="Arial Narrow"/>
              </a:defRPr>
            </a:lvl1pPr>
          </a:lstStyle>
          <a:p>
            <a:r>
              <a:rPr lang="en-US" dirty="0" smtClean="0"/>
              <a:t>PLACE THE TITLE OF THE PRESENTATION HERE </a:t>
            </a:r>
            <a:endParaRPr lang="en-US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5"/>
          </p:nvPr>
        </p:nvSpPr>
        <p:spPr>
          <a:xfrm>
            <a:off x="8467747" y="4825880"/>
            <a:ext cx="280795" cy="274637"/>
          </a:xfrm>
          <a:prstGeom prst="rect">
            <a:avLst/>
          </a:prstGeom>
        </p:spPr>
        <p:txBody>
          <a:bodyPr lIns="0"/>
          <a:lstStyle>
            <a:lvl1pPr algn="l">
              <a:defRPr sz="600">
                <a:solidFill>
                  <a:schemeClr val="bg1">
                    <a:lumMod val="10000"/>
                  </a:schemeClr>
                </a:solidFill>
                <a:latin typeface="Arial Narrow"/>
              </a:defRPr>
            </a:lvl1pPr>
          </a:lstStyle>
          <a:p>
            <a:r>
              <a:rPr lang="en-US" dirty="0" smtClean="0"/>
              <a:t>|  </a:t>
            </a:r>
            <a:fld id="{074642B0-B6F2-B34D-8B58-6F4D6756A21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37436" y="1271200"/>
            <a:ext cx="3406204" cy="290472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FontTx/>
              <a:buNone/>
              <a:defRPr sz="1600" b="1" i="0" baseline="0">
                <a:solidFill>
                  <a:schemeClr val="accent2"/>
                </a:solidFill>
                <a:latin typeface="+mj-lt"/>
                <a:cs typeface="HelveticaNeueLT Std"/>
              </a:defRPr>
            </a:lvl1pPr>
            <a:lvl2pPr marL="4572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2pPr>
            <a:lvl3pPr marL="9144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3pPr>
            <a:lvl4pPr marL="13716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4pPr>
            <a:lvl5pPr marL="18288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5pPr>
          </a:lstStyle>
          <a:p>
            <a:pPr lvl="0"/>
            <a:r>
              <a:rPr lang="en-US" dirty="0" smtClean="0"/>
              <a:t>Heading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550" cy="5143500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4874419" y="1554283"/>
            <a:ext cx="3406205" cy="3055919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FontTx/>
              <a:buNone/>
              <a:defRPr sz="1200" b="0" i="0" baseline="0">
                <a:solidFill>
                  <a:schemeClr val="bg1">
                    <a:lumMod val="25000"/>
                  </a:schemeClr>
                </a:solidFill>
                <a:latin typeface="+mn-lt"/>
                <a:cs typeface="HelveticaNeueLT Std Thin"/>
              </a:defRPr>
            </a:lvl1pPr>
            <a:lvl2pPr marL="4572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2pPr>
            <a:lvl3pPr marL="9144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3pPr>
            <a:lvl4pPr marL="13716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4pPr>
            <a:lvl5pPr marL="18288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874420" y="1263812"/>
            <a:ext cx="3406204" cy="290472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FontTx/>
              <a:buNone/>
              <a:defRPr sz="1600" b="1" i="0" baseline="0">
                <a:solidFill>
                  <a:schemeClr val="accent2"/>
                </a:solidFill>
                <a:latin typeface="+mj-lt"/>
                <a:cs typeface="HelveticaNeueLT Std"/>
              </a:defRPr>
            </a:lvl1pPr>
            <a:lvl2pPr marL="4572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2pPr>
            <a:lvl3pPr marL="9144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3pPr>
            <a:lvl4pPr marL="13716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4pPr>
            <a:lvl5pPr marL="1828800" indent="0">
              <a:spcAft>
                <a:spcPts val="600"/>
              </a:spcAft>
              <a:buFontTx/>
              <a:buNone/>
              <a:defRPr sz="1000" baseline="0">
                <a:solidFill>
                  <a:schemeClr val="bg1">
                    <a:lumMod val="25000"/>
                  </a:schemeClr>
                </a:solidFill>
                <a:latin typeface="Arial Narrow"/>
              </a:defRPr>
            </a:lvl5pPr>
          </a:lstStyle>
          <a:p>
            <a:pPr lvl="0"/>
            <a:r>
              <a:rPr lang="en-US" dirty="0" smtClean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6531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Obje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204872" y="330118"/>
            <a:ext cx="7481927" cy="85725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3400"/>
              </a:lnSpc>
              <a:defRPr sz="3200" b="0" i="0">
                <a:solidFill>
                  <a:schemeClr val="tx2"/>
                </a:solidFill>
                <a:latin typeface="+mj-lt"/>
                <a:cs typeface="HelveticaNeueLT Std Thin"/>
              </a:defRPr>
            </a:lvl1pPr>
          </a:lstStyle>
          <a:p>
            <a:r>
              <a:rPr lang="en-US" dirty="0" smtClean="0"/>
              <a:t>Place Title Here</a:t>
            </a:r>
            <a:endParaRPr lang="en-US" dirty="0"/>
          </a:p>
        </p:txBody>
      </p:sp>
      <p:pic>
        <p:nvPicPr>
          <p:cNvPr id="9" name="Picture 8" descr="295_TVA_Logo SMALLES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42" y="4795259"/>
            <a:ext cx="243840" cy="24384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6"/>
          </p:nvPr>
        </p:nvSpPr>
        <p:spPr>
          <a:xfrm>
            <a:off x="1260459" y="1336328"/>
            <a:ext cx="7426340" cy="3281262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defRPr sz="2400" b="0" i="0">
                <a:latin typeface="+mn-lt"/>
                <a:cs typeface="HelveticaNeueLT Std Thin"/>
              </a:defRPr>
            </a:lvl1pPr>
            <a:lvl2pPr marL="800100" indent="-342900">
              <a:lnSpc>
                <a:spcPct val="100000"/>
              </a:lnSpc>
              <a:buSzPct val="100000"/>
              <a:buFont typeface="Lucida Grande"/>
              <a:buChar char="-"/>
              <a:defRPr sz="2000" b="0" i="0" baseline="0">
                <a:latin typeface="+mn-lt"/>
                <a:cs typeface="HelveticaNeueLT Std Thin"/>
              </a:defRPr>
            </a:lvl2pPr>
            <a:lvl3pPr marL="1143000" indent="-228600">
              <a:lnSpc>
                <a:spcPct val="100000"/>
              </a:lnSpc>
              <a:buFont typeface="Lucida Grande"/>
              <a:buChar char="&gt;"/>
              <a:defRPr sz="1600" b="0" i="0">
                <a:latin typeface="+mn-lt"/>
                <a:cs typeface="HelveticaNeueLT Std Thin"/>
              </a:defRPr>
            </a:lvl3pPr>
            <a:lvl4pPr marL="1600200" indent="-228600">
              <a:lnSpc>
                <a:spcPct val="100000"/>
              </a:lnSpc>
              <a:buFont typeface="Lucida Grande"/>
              <a:buChar char="»"/>
              <a:defRPr sz="1400" b="0" i="0">
                <a:latin typeface="+mn-lt"/>
                <a:cs typeface="HelveticaNeueLT Std Thin"/>
              </a:defRPr>
            </a:lvl4pPr>
            <a:lvl5pPr marL="2057400" indent="-228600">
              <a:lnSpc>
                <a:spcPct val="100000"/>
              </a:lnSpc>
              <a:buFont typeface="Courier New"/>
              <a:buChar char="o"/>
              <a:defRPr sz="1400" b="0" i="0">
                <a:latin typeface="+mn-lt"/>
                <a:cs typeface="HelveticaNeueLT Std Thin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4"/>
          </p:nvPr>
        </p:nvSpPr>
        <p:spPr>
          <a:xfrm>
            <a:off x="5533069" y="4829470"/>
            <a:ext cx="2895600" cy="274637"/>
          </a:xfrm>
          <a:prstGeom prst="rect">
            <a:avLst/>
          </a:prstGeom>
        </p:spPr>
        <p:txBody>
          <a:bodyPr rIns="0"/>
          <a:lstStyle>
            <a:lvl1pPr algn="r">
              <a:defRPr lang="en-US" sz="600" baseline="0" smtClean="0">
                <a:solidFill>
                  <a:schemeClr val="bg1">
                    <a:lumMod val="10000"/>
                  </a:schemeClr>
                </a:solidFill>
                <a:effectLst/>
                <a:latin typeface="Arial Narrow"/>
              </a:defRPr>
            </a:lvl1pPr>
          </a:lstStyle>
          <a:p>
            <a:r>
              <a:rPr lang="en-US" dirty="0" smtClean="0"/>
              <a:t>PLACE THE TITLE OF THE PRESENTATION HERE </a:t>
            </a:r>
            <a:endParaRPr lang="en-US" dirty="0"/>
          </a:p>
        </p:txBody>
      </p:sp>
      <p:sp>
        <p:nvSpPr>
          <p:cNvPr id="19" name="Slide Number Placeholder 17"/>
          <p:cNvSpPr>
            <a:spLocks noGrp="1"/>
          </p:cNvSpPr>
          <p:nvPr>
            <p:ph type="sldNum" sz="quarter" idx="15"/>
          </p:nvPr>
        </p:nvSpPr>
        <p:spPr>
          <a:xfrm>
            <a:off x="8467747" y="4825880"/>
            <a:ext cx="280795" cy="274637"/>
          </a:xfrm>
          <a:prstGeom prst="rect">
            <a:avLst/>
          </a:prstGeom>
        </p:spPr>
        <p:txBody>
          <a:bodyPr lIns="0"/>
          <a:lstStyle>
            <a:lvl1pPr algn="l">
              <a:defRPr sz="600">
                <a:solidFill>
                  <a:schemeClr val="bg1">
                    <a:lumMod val="10000"/>
                  </a:schemeClr>
                </a:solidFill>
                <a:latin typeface="Arial Narrow"/>
              </a:defRPr>
            </a:lvl1pPr>
          </a:lstStyle>
          <a:p>
            <a:r>
              <a:rPr lang="en-US" dirty="0" smtClean="0"/>
              <a:t>|  </a:t>
            </a:r>
            <a:fld id="{074642B0-B6F2-B34D-8B58-6F4D6756A21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5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9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204872" y="330118"/>
            <a:ext cx="7481927" cy="85725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3400"/>
              </a:lnSpc>
              <a:defRPr sz="3200" b="0" i="0">
                <a:solidFill>
                  <a:schemeClr val="tx2"/>
                </a:solidFill>
                <a:latin typeface="+mj-lt"/>
                <a:cs typeface="HelveticaNeueLT Std Thin"/>
              </a:defRPr>
            </a:lvl1pPr>
          </a:lstStyle>
          <a:p>
            <a:r>
              <a:rPr lang="en-US" dirty="0" smtClean="0"/>
              <a:t>Place Title Here</a:t>
            </a:r>
            <a:endParaRPr lang="en-US" dirty="0"/>
          </a:p>
        </p:txBody>
      </p:sp>
      <p:pic>
        <p:nvPicPr>
          <p:cNvPr id="9" name="Picture 8" descr="295_TVA_Logo SMALLES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42" y="4795259"/>
            <a:ext cx="243840" cy="243840"/>
          </a:xfrm>
          <a:prstGeom prst="rect">
            <a:avLst/>
          </a:prstGeom>
        </p:spPr>
      </p:pic>
      <p:sp>
        <p:nvSpPr>
          <p:cNvPr id="18" name="Footer Placeholder 16"/>
          <p:cNvSpPr>
            <a:spLocks noGrp="1"/>
          </p:cNvSpPr>
          <p:nvPr>
            <p:ph type="ftr" sz="quarter" idx="14"/>
          </p:nvPr>
        </p:nvSpPr>
        <p:spPr>
          <a:xfrm>
            <a:off x="5533069" y="4829470"/>
            <a:ext cx="2895600" cy="274637"/>
          </a:xfrm>
          <a:prstGeom prst="rect">
            <a:avLst/>
          </a:prstGeom>
        </p:spPr>
        <p:txBody>
          <a:bodyPr rIns="0"/>
          <a:lstStyle>
            <a:lvl1pPr algn="r">
              <a:defRPr lang="en-US" sz="600" baseline="0" smtClean="0">
                <a:solidFill>
                  <a:schemeClr val="bg1">
                    <a:lumMod val="10000"/>
                  </a:schemeClr>
                </a:solidFill>
                <a:effectLst/>
                <a:latin typeface="Arial Narrow"/>
              </a:defRPr>
            </a:lvl1pPr>
          </a:lstStyle>
          <a:p>
            <a:r>
              <a:rPr lang="en-US" dirty="0" smtClean="0"/>
              <a:t>PLACE THE TITLE OF THE PRESENTATION HERE </a:t>
            </a:r>
            <a:endParaRPr lang="en-US" dirty="0"/>
          </a:p>
        </p:txBody>
      </p:sp>
      <p:sp>
        <p:nvSpPr>
          <p:cNvPr id="19" name="Slide Number Placeholder 17"/>
          <p:cNvSpPr>
            <a:spLocks noGrp="1"/>
          </p:cNvSpPr>
          <p:nvPr>
            <p:ph type="sldNum" sz="quarter" idx="15"/>
          </p:nvPr>
        </p:nvSpPr>
        <p:spPr>
          <a:xfrm>
            <a:off x="8467747" y="4825880"/>
            <a:ext cx="280795" cy="274637"/>
          </a:xfrm>
          <a:prstGeom prst="rect">
            <a:avLst/>
          </a:prstGeom>
        </p:spPr>
        <p:txBody>
          <a:bodyPr lIns="0"/>
          <a:lstStyle>
            <a:lvl1pPr algn="l">
              <a:defRPr sz="600">
                <a:solidFill>
                  <a:schemeClr val="bg1">
                    <a:lumMod val="10000"/>
                  </a:schemeClr>
                </a:solidFill>
                <a:latin typeface="Arial Narrow"/>
              </a:defRPr>
            </a:lvl1pPr>
          </a:lstStyle>
          <a:p>
            <a:r>
              <a:rPr lang="en-US" dirty="0" smtClean="0"/>
              <a:t>|  </a:t>
            </a:r>
            <a:fld id="{074642B0-B6F2-B34D-8B58-6F4D6756A21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550" cy="5143500"/>
          </a:xfrm>
          <a:prstGeom prst="rect">
            <a:avLst/>
          </a:prstGeom>
        </p:spPr>
      </p:pic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204872" y="1275786"/>
            <a:ext cx="2377440" cy="292088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FontTx/>
              <a:buNone/>
              <a:defRPr sz="1800" baseline="0">
                <a:solidFill>
                  <a:schemeClr val="tx2"/>
                </a:solidFill>
                <a:latin typeface="+mn-lt"/>
                <a:cs typeface="HelveticaNeueLT Std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757116" y="1275786"/>
            <a:ext cx="2377440" cy="292088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FontTx/>
              <a:buNone/>
              <a:defRPr sz="1800" baseline="0">
                <a:solidFill>
                  <a:schemeClr val="tx2"/>
                </a:solidFill>
                <a:latin typeface="+mn-lt"/>
                <a:cs typeface="HelveticaNeueLT Std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309359" y="1275786"/>
            <a:ext cx="2377440" cy="292088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FontTx/>
              <a:buNone/>
              <a:defRPr sz="1800" baseline="0">
                <a:solidFill>
                  <a:schemeClr val="tx2"/>
                </a:solidFill>
                <a:latin typeface="+mn-lt"/>
                <a:cs typeface="HelveticaNeueLT Std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204913" y="4313238"/>
            <a:ext cx="2378075" cy="373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756481" y="4305006"/>
            <a:ext cx="2378075" cy="373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308724" y="4309667"/>
            <a:ext cx="2378075" cy="3730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 dirty="0" smtClean="0"/>
              <a:t>Insert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88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550" cy="5143500"/>
          </a:xfrm>
          <a:prstGeom prst="rect">
            <a:avLst/>
          </a:prstGeom>
        </p:spPr>
      </p:pic>
      <p:pic>
        <p:nvPicPr>
          <p:cNvPr id="3" name="Picture 2" descr="295_TVA_Logo SMALLEST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42" y="4795259"/>
            <a:ext cx="24384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2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7" r:id="rId3"/>
    <p:sldLayoutId id="2147483683" r:id="rId4"/>
    <p:sldLayoutId id="2147483684" r:id="rId5"/>
    <p:sldLayoutId id="2147483678" r:id="rId6"/>
    <p:sldLayoutId id="2147483682" r:id="rId7"/>
    <p:sldLayoutId id="2147483679" r:id="rId8"/>
    <p:sldLayoutId id="2147483681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5000" b="0" i="0" kern="1200">
          <a:solidFill>
            <a:schemeClr val="bg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3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80" r:id="rId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5000" b="0" i="0" kern="1200">
          <a:solidFill>
            <a:schemeClr val="bg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WBN U2 Main Condenser Failure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Bryce Cusick</a:t>
            </a:r>
          </a:p>
          <a:p>
            <a:r>
              <a:rPr lang="en-US" dirty="0" smtClean="0"/>
              <a:t>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10 Best &lt;strong&gt;Questions&lt;/strong&gt; Ever | Leadership Freak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298" y="1336675"/>
            <a:ext cx="4368678" cy="32813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WBN U2 Main Condenser Failure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smtClean="0"/>
              <a:t>|  </a:t>
            </a:r>
            <a:fld id="{074642B0-B6F2-B34D-8B58-6F4D6756A21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8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85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On March 23, 2017 at 0014, while at ~18% power during power ascension from a forced outage, a structural failure of the Watts Bar Unit 2 Main Condenser B zone south wall resulted in a turbine trip due to rapid loss of condenser vacuum and an extended forced outage to facilitate repairs.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100" dirty="0"/>
              <a:t>The main condenser B zone south wall lower gusset plate materials failed in an overload condition. </a:t>
            </a:r>
          </a:p>
          <a:p>
            <a:r>
              <a:rPr lang="en-US" sz="1100" dirty="0"/>
              <a:t>The main condenser neck support structure was inadequate to maintain integrity within specification due to a latent error in the original design. This resulted in cracking and failure of the lower gusset plates.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40" y="2328625"/>
            <a:ext cx="3037129" cy="2277846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 flipH="1" flipV="1">
            <a:off x="8241139" y="4350196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en-US" sz="800" dirty="0">
              <a:cs typeface="Arial Narrow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WBN U2 Main Condenser Failure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smtClean="0"/>
              <a:t>|  </a:t>
            </a:r>
            <a:fld id="{074642B0-B6F2-B34D-8B58-6F4D6756A21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77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Pre-Failure Fatigue Crack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WBN U2 Main Condenser Failure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smtClean="0"/>
              <a:t>|  </a:t>
            </a:r>
            <a:fld id="{074642B0-B6F2-B34D-8B58-6F4D6756A21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7" r="19847"/>
          <a:stretch>
            <a:fillRect/>
          </a:stretch>
        </p:blipFill>
        <p:spPr>
          <a:xfrm>
            <a:off x="1065212" y="1187368"/>
            <a:ext cx="7621587" cy="349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5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Failure Fatigue Crack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WBN U2 Main Condenser Failure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smtClean="0"/>
              <a:t>|  </a:t>
            </a:r>
            <a:fld id="{074642B0-B6F2-B34D-8B58-6F4D6756A21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r="9796"/>
          <a:stretch>
            <a:fillRect/>
          </a:stretch>
        </p:blipFill>
        <p:spPr>
          <a:xfrm>
            <a:off x="1064344" y="906463"/>
            <a:ext cx="7543800" cy="38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5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Inspection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WBN U2 Main Condenser Failure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smtClean="0"/>
              <a:t>|  </a:t>
            </a:r>
            <a:fld id="{074642B0-B6F2-B34D-8B58-6F4D6756A21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r="9796"/>
          <a:stretch>
            <a:fillRect/>
          </a:stretch>
        </p:blipFill>
        <p:spPr>
          <a:xfrm>
            <a:off x="1049360" y="1262756"/>
            <a:ext cx="7418387" cy="348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9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Extent of </a:t>
            </a:r>
            <a:r>
              <a:rPr lang="en-US" dirty="0" smtClean="0"/>
              <a:t>Damage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WBN U2 Main Condenser Failure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smtClean="0"/>
              <a:t>|  </a:t>
            </a:r>
            <a:fld id="{074642B0-B6F2-B34D-8B58-6F4D6756A21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7" r="19847"/>
          <a:stretch>
            <a:fillRect/>
          </a:stretch>
        </p:blipFill>
        <p:spPr>
          <a:xfrm>
            <a:off x="1204872" y="841670"/>
            <a:ext cx="7140575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Extent of </a:t>
            </a:r>
            <a:r>
              <a:rPr lang="en-US" dirty="0" smtClean="0"/>
              <a:t>Damage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414" y="951761"/>
            <a:ext cx="5780597" cy="387031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WBN U2 Main Condenser Failure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smtClean="0"/>
              <a:t>|  </a:t>
            </a:r>
            <a:fld id="{074642B0-B6F2-B34D-8B58-6F4D6756A21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5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51" y="1336328"/>
            <a:ext cx="4133615" cy="2907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600" dirty="0"/>
              <a:t>Less than adequate technical evaluation and documentation of the cracks identified in gusset plates and rib welds during Unit 1 operational history to include cause determination, potential consequences, and repair methodologies. </a:t>
            </a:r>
          </a:p>
          <a:p>
            <a:endParaRPr lang="en-US" sz="16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WBN U2 Main Condenser Failure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smtClean="0"/>
              <a:t>|  </a:t>
            </a:r>
            <a:fld id="{074642B0-B6F2-B34D-8B58-6F4D6756A21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4294967295"/>
          </p:nvPr>
        </p:nvSpPr>
        <p:spPr>
          <a:xfrm>
            <a:off x="8204200" y="2584450"/>
            <a:ext cx="939800" cy="1765300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273579" y="111318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 1 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0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The condenser repair </a:t>
            </a:r>
            <a:r>
              <a:rPr lang="en-US" sz="1600" dirty="0" smtClean="0"/>
              <a:t>resulted </a:t>
            </a:r>
            <a:r>
              <a:rPr lang="en-US" sz="1600" dirty="0"/>
              <a:t>in a forced outage duration of more than 120 days.</a:t>
            </a:r>
          </a:p>
          <a:p>
            <a:r>
              <a:rPr lang="en-US" sz="1600" dirty="0" smtClean="0"/>
              <a:t>Emergent Repairs were made to Unit 1, which was in a Refueling Outage at the time of the Unit 2 Failure.</a:t>
            </a:r>
          </a:p>
          <a:p>
            <a:r>
              <a:rPr lang="en-US" sz="1600" dirty="0" smtClean="0"/>
              <a:t>Redesign of lower gusset plate is more resistant to fatigue.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WBN U2 Main Condenser Failure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smtClean="0"/>
              <a:t>|  </a:t>
            </a:r>
            <a:fld id="{074642B0-B6F2-B34D-8B58-6F4D6756A21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0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xternal_templates_v2">
  <a:themeElements>
    <a:clrScheme name="TVA Color Palette 1">
      <a:dk1>
        <a:srgbClr val="4F738A"/>
      </a:dk1>
      <a:lt1>
        <a:srgbClr val="F0F0F0"/>
      </a:lt1>
      <a:dk2>
        <a:srgbClr val="004A84"/>
      </a:dk2>
      <a:lt2>
        <a:srgbClr val="F0F0F0"/>
      </a:lt2>
      <a:accent1>
        <a:srgbClr val="004A84"/>
      </a:accent1>
      <a:accent2>
        <a:srgbClr val="007197"/>
      </a:accent2>
      <a:accent3>
        <a:srgbClr val="3AB0C8"/>
      </a:accent3>
      <a:accent4>
        <a:srgbClr val="80BD01"/>
      </a:accent4>
      <a:accent5>
        <a:srgbClr val="E53E30"/>
      </a:accent5>
      <a:accent6>
        <a:srgbClr val="662E6B"/>
      </a:accent6>
      <a:hlink>
        <a:srgbClr val="99D1DC"/>
      </a:hlink>
      <a:folHlink>
        <a:srgbClr val="3AB0C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ndenser Presentation.pptx" id="{5867C375-406F-4E0C-A685-10ED00B743B5}" vid="{BB9AE05B-A04F-4E74-AB19-DA23AAC7DE58}"/>
    </a:ext>
  </a:extLst>
</a:theme>
</file>

<file path=ppt/theme/theme2.xml><?xml version="1.0" encoding="utf-8"?>
<a:theme xmlns:a="http://schemas.openxmlformats.org/drawingml/2006/main" name="Grey">
  <a:themeElements>
    <a:clrScheme name="Custom 1 1">
      <a:dk1>
        <a:srgbClr val="4F738A"/>
      </a:dk1>
      <a:lt1>
        <a:srgbClr val="F0F0F0"/>
      </a:lt1>
      <a:dk2>
        <a:srgbClr val="004A84"/>
      </a:dk2>
      <a:lt2>
        <a:srgbClr val="F0F0F0"/>
      </a:lt2>
      <a:accent1>
        <a:srgbClr val="004A84"/>
      </a:accent1>
      <a:accent2>
        <a:srgbClr val="007197"/>
      </a:accent2>
      <a:accent3>
        <a:srgbClr val="3AB0C8"/>
      </a:accent3>
      <a:accent4>
        <a:srgbClr val="BCCD01"/>
      </a:accent4>
      <a:accent5>
        <a:srgbClr val="AF1556"/>
      </a:accent5>
      <a:accent6>
        <a:srgbClr val="662E6B"/>
      </a:accent6>
      <a:hlink>
        <a:srgbClr val="99D1DC"/>
      </a:hlink>
      <a:folHlink>
        <a:srgbClr val="3AB0C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ndenser Presentation.pptx" id="{5867C375-406F-4E0C-A685-10ED00B743B5}" vid="{7DDDEAA7-09A3-43B7-AF13-51C8495B2E9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Condenser Presentation.pptx</Template>
  <TotalTime>3</TotalTime>
  <Words>376</Words>
  <Application>Microsoft Office PowerPoint</Application>
  <PresentationFormat>On-screen Show (16:9)</PresentationFormat>
  <Paragraphs>53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Narrow</vt:lpstr>
      <vt:lpstr>Calibri</vt:lpstr>
      <vt:lpstr>Courier New</vt:lpstr>
      <vt:lpstr>HelveticaNeueLT Std</vt:lpstr>
      <vt:lpstr>HelveticaNeueLT Std Thin</vt:lpstr>
      <vt:lpstr>Lucida Grande</vt:lpstr>
      <vt:lpstr>external_templates_v2</vt:lpstr>
      <vt:lpstr>Grey</vt:lpstr>
      <vt:lpstr>WBN U2 Main Condenser Failure</vt:lpstr>
      <vt:lpstr>Event Summary</vt:lpstr>
      <vt:lpstr>Pre-Failure Fatigue Crack</vt:lpstr>
      <vt:lpstr>Post Failure Fatigue Crack</vt:lpstr>
      <vt:lpstr>Initial Inspection</vt:lpstr>
      <vt:lpstr>Extent of Damage</vt:lpstr>
      <vt:lpstr>Extent of Damage</vt:lpstr>
      <vt:lpstr>Cause</vt:lpstr>
      <vt:lpstr>Consequences</vt:lpstr>
      <vt:lpstr>PowerPoint Presentation</vt:lpstr>
      <vt:lpstr>PowerPoint Presentation</vt:lpstr>
    </vt:vector>
  </TitlesOfParts>
  <Company>Tennessee Valley Authority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WBN U2 Main Condenser Failure</dc:title>
  <dc:creator>Cusick, Bryce Conner</dc:creator>
  <cp:lastModifiedBy>Cusick, Bryce Conner</cp:lastModifiedBy>
  <cp:revision>2</cp:revision>
  <dcterms:created xsi:type="dcterms:W3CDTF">2018-06-07T16:37:07Z</dcterms:created>
  <dcterms:modified xsi:type="dcterms:W3CDTF">2018-06-11T14:18:41Z</dcterms:modified>
</cp:coreProperties>
</file>