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8.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9.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0.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1.xml" ContentType="application/vnd.openxmlformats-officedocument.presentationml.notesSlide+xml"/>
  <Override PartName="/ppt/tags/tag25.xml" ContentType="application/vnd.openxmlformats-officedocument.presentationml.tags+xml"/>
  <Override PartName="/ppt/notesSlides/notesSlide12.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3.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4.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5.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7.xml" ContentType="application/vnd.openxmlformats-officedocument.presentationml.notesSlide+xml"/>
  <Override PartName="/ppt/tags/tag36.xml" ContentType="application/vnd.openxmlformats-officedocument.presentationml.tags+xml"/>
  <Override PartName="/ppt/notesSlides/notesSlide18.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19.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notesSlides/notesSlide20.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21.xml" ContentType="application/vnd.openxmlformats-officedocument.presentationml.notesSlide+xml"/>
  <Override PartName="/ppt/tags/tag43.xml" ContentType="application/vnd.openxmlformats-officedocument.presentationml.tags+xml"/>
  <Override PartName="/ppt/notesSlides/notesSlide22.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23.xml" ContentType="application/vnd.openxmlformats-officedocument.presentationml.notesSlide+xml"/>
  <Override PartName="/ppt/tags/tag46.xml" ContentType="application/vnd.openxmlformats-officedocument.presentationml.tags+xml"/>
  <Override PartName="/ppt/notesSlides/notesSlide24.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25.xml" ContentType="application/vnd.openxmlformats-officedocument.presentationml.notesSlide+xml"/>
  <Override PartName="/ppt/tags/tag49.xml" ContentType="application/vnd.openxmlformats-officedocument.presentationml.tags+xml"/>
  <Override PartName="/ppt/notesSlides/notesSlide26.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27.xml" ContentType="application/vnd.openxmlformats-officedocument.presentationml.notesSlide+xml"/>
  <Override PartName="/ppt/tags/tag52.xml" ContentType="application/vnd.openxmlformats-officedocument.presentationml.tags+xml"/>
  <Override PartName="/ppt/notesSlides/notesSlide28.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29.xml" ContentType="application/vnd.openxmlformats-officedocument.presentationml.notesSlide+xml"/>
  <Override PartName="/ppt/tags/tag55.xml" ContentType="application/vnd.openxmlformats-officedocument.presentationml.tags+xml"/>
  <Override PartName="/ppt/notesSlides/notesSlide30.xml" ContentType="application/vnd.openxmlformats-officedocument.presentationml.notesSlide+xml"/>
  <Override PartName="/ppt/tags/tag56.xml" ContentType="application/vnd.openxmlformats-officedocument.presentationml.tags+xml"/>
  <Override PartName="/ppt/notesSlides/notesSlide31.xml" ContentType="application/vnd.openxmlformats-officedocument.presentationml.notesSlide+xml"/>
  <Override PartName="/ppt/tags/tag57.xml" ContentType="application/vnd.openxmlformats-officedocument.presentationml.tags+xml"/>
  <Override PartName="/ppt/notesSlides/notesSlide32.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notesSlides/notesSlide33.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notesSlides/notesSlide34.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notesSlides/notesSlide35.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notesSlides/notesSlide36.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37.xml" ContentType="application/vnd.openxmlformats-officedocument.presentationml.notesSlide+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38.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39.xml" ContentType="application/vnd.openxmlformats-officedocument.presentationml.notesSlide+xml"/>
  <Override PartName="/ppt/tags/tag79.xml" ContentType="application/vnd.openxmlformats-officedocument.presentationml.tags+xml"/>
  <Override PartName="/ppt/notesSlides/notesSlide40.xml" ContentType="application/vnd.openxmlformats-officedocument.presentationml.notesSlide+xml"/>
  <Override PartName="/ppt/tags/tag80.xml" ContentType="application/vnd.openxmlformats-officedocument.presentationml.tags+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839" r:id="rId1"/>
  </p:sldMasterIdLst>
  <p:notesMasterIdLst>
    <p:notesMasterId r:id="rId44"/>
  </p:notesMasterIdLst>
  <p:handoutMasterIdLst>
    <p:handoutMasterId r:id="rId45"/>
  </p:handoutMasterIdLst>
  <p:sldIdLst>
    <p:sldId id="805" r:id="rId2"/>
    <p:sldId id="750" r:id="rId3"/>
    <p:sldId id="928" r:id="rId4"/>
    <p:sldId id="929" r:id="rId5"/>
    <p:sldId id="751" r:id="rId6"/>
    <p:sldId id="753" r:id="rId7"/>
    <p:sldId id="754" r:id="rId8"/>
    <p:sldId id="755" r:id="rId9"/>
    <p:sldId id="900" r:id="rId10"/>
    <p:sldId id="927" r:id="rId11"/>
    <p:sldId id="901" r:id="rId12"/>
    <p:sldId id="902" r:id="rId13"/>
    <p:sldId id="867" r:id="rId14"/>
    <p:sldId id="903" r:id="rId15"/>
    <p:sldId id="869" r:id="rId16"/>
    <p:sldId id="871" r:id="rId17"/>
    <p:sldId id="904" r:id="rId18"/>
    <p:sldId id="905" r:id="rId19"/>
    <p:sldId id="906" r:id="rId20"/>
    <p:sldId id="907" r:id="rId21"/>
    <p:sldId id="908" r:id="rId22"/>
    <p:sldId id="909" r:id="rId23"/>
    <p:sldId id="910" r:id="rId24"/>
    <p:sldId id="911" r:id="rId25"/>
    <p:sldId id="912" r:id="rId26"/>
    <p:sldId id="913" r:id="rId27"/>
    <p:sldId id="914" r:id="rId28"/>
    <p:sldId id="915" r:id="rId29"/>
    <p:sldId id="916" r:id="rId30"/>
    <p:sldId id="917" r:id="rId31"/>
    <p:sldId id="925" r:id="rId32"/>
    <p:sldId id="930" r:id="rId33"/>
    <p:sldId id="918" r:id="rId34"/>
    <p:sldId id="919" r:id="rId35"/>
    <p:sldId id="920" r:id="rId36"/>
    <p:sldId id="921" r:id="rId37"/>
    <p:sldId id="922" r:id="rId38"/>
    <p:sldId id="923" r:id="rId39"/>
    <p:sldId id="924" r:id="rId40"/>
    <p:sldId id="931" r:id="rId41"/>
    <p:sldId id="897" r:id="rId42"/>
    <p:sldId id="932" r:id="rId43"/>
  </p:sldIdLst>
  <p:sldSz cx="9144000" cy="6858000" type="screen4x3"/>
  <p:notesSz cx="7010400" cy="9296400"/>
  <p:custDataLst>
    <p:tags r:id="rId46"/>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496">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00"/>
    <a:srgbClr val="000066"/>
    <a:srgbClr val="0033CC"/>
    <a:srgbClr val="565C1A"/>
    <a:srgbClr val="FFFF00"/>
    <a:srgbClr val="FF3300"/>
    <a:srgbClr val="FF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173" autoAdjust="0"/>
    <p:restoredTop sz="94601" autoAdjust="0"/>
  </p:normalViewPr>
  <p:slideViewPr>
    <p:cSldViewPr snapToGrid="0">
      <p:cViewPr varScale="1">
        <p:scale>
          <a:sx n="77" d="100"/>
          <a:sy n="77" d="100"/>
        </p:scale>
        <p:origin x="1260" y="96"/>
      </p:cViewPr>
      <p:guideLst>
        <p:guide orient="horz" pos="2160"/>
        <p:guide pos="24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12"/>
    </p:cViewPr>
  </p:sorterViewPr>
  <p:notesViewPr>
    <p:cSldViewPr snapToGrid="0">
      <p:cViewPr>
        <p:scale>
          <a:sx n="75" d="100"/>
          <a:sy n="75" d="100"/>
        </p:scale>
        <p:origin x="-2616" y="216"/>
      </p:cViewPr>
      <p:guideLst>
        <p:guide orient="horz" pos="2929"/>
        <p:guide pos="220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9106" name="Rectangle 2">
            <a:extLst>
              <a:ext uri="{FF2B5EF4-FFF2-40B4-BE49-F238E27FC236}">
                <a16:creationId xmlns:a16="http://schemas.microsoft.com/office/drawing/2014/main" id="{339A6DE6-3F0D-4D60-9B95-A72AE9ED7AE2}"/>
              </a:ext>
            </a:extLst>
          </p:cNvPr>
          <p:cNvSpPr>
            <a:spLocks noGrp="1" noChangeArrowheads="1"/>
          </p:cNvSpPr>
          <p:nvPr>
            <p:ph type="hdr" sz="quarter"/>
          </p:nvPr>
        </p:nvSpPr>
        <p:spPr bwMode="auto">
          <a:xfrm>
            <a:off x="0" y="0"/>
            <a:ext cx="3060120" cy="458006"/>
          </a:xfrm>
          <a:prstGeom prst="rect">
            <a:avLst/>
          </a:prstGeom>
          <a:noFill/>
          <a:ln w="12700">
            <a:noFill/>
            <a:miter lim="800000"/>
            <a:headEnd/>
            <a:tailEnd/>
          </a:ln>
          <a:effectLst/>
        </p:spPr>
        <p:txBody>
          <a:bodyPr vert="horz" wrap="none" lIns="91015" tIns="45507" rIns="91015" bIns="45507" numCol="1" anchor="ctr" anchorCtr="0" compatLnSpc="1">
            <a:prstTxWarp prst="textNoShape">
              <a:avLst/>
            </a:prstTxWarp>
          </a:bodyPr>
          <a:lstStyle>
            <a:lvl1pPr defTabSz="907819" eaLnBrk="0" hangingPunct="0">
              <a:defRPr b="1">
                <a:solidFill>
                  <a:srgbClr val="FF3300"/>
                </a:solidFill>
              </a:defRPr>
            </a:lvl1pPr>
          </a:lstStyle>
          <a:p>
            <a:pPr>
              <a:defRPr/>
            </a:pPr>
            <a:endParaRPr lang="en-US"/>
          </a:p>
        </p:txBody>
      </p:sp>
      <p:sp>
        <p:nvSpPr>
          <p:cNvPr id="559107" name="Rectangle 3">
            <a:extLst>
              <a:ext uri="{FF2B5EF4-FFF2-40B4-BE49-F238E27FC236}">
                <a16:creationId xmlns:a16="http://schemas.microsoft.com/office/drawing/2014/main" id="{B74E5567-18DB-43EC-B05D-CA422850344A}"/>
              </a:ext>
            </a:extLst>
          </p:cNvPr>
          <p:cNvSpPr>
            <a:spLocks noGrp="1" noChangeArrowheads="1"/>
          </p:cNvSpPr>
          <p:nvPr>
            <p:ph type="dt" sz="quarter" idx="1"/>
          </p:nvPr>
        </p:nvSpPr>
        <p:spPr bwMode="auto">
          <a:xfrm>
            <a:off x="3980375" y="0"/>
            <a:ext cx="3060120" cy="458006"/>
          </a:xfrm>
          <a:prstGeom prst="rect">
            <a:avLst/>
          </a:prstGeom>
          <a:noFill/>
          <a:ln w="12700">
            <a:noFill/>
            <a:miter lim="800000"/>
            <a:headEnd/>
            <a:tailEnd/>
          </a:ln>
          <a:effectLst/>
        </p:spPr>
        <p:txBody>
          <a:bodyPr vert="horz" wrap="none" lIns="91015" tIns="45507" rIns="91015" bIns="45507" numCol="1" anchor="ctr" anchorCtr="0" compatLnSpc="1">
            <a:prstTxWarp prst="textNoShape">
              <a:avLst/>
            </a:prstTxWarp>
          </a:bodyPr>
          <a:lstStyle>
            <a:lvl1pPr algn="r" defTabSz="907819" eaLnBrk="0" hangingPunct="0">
              <a:defRPr b="1">
                <a:solidFill>
                  <a:srgbClr val="FF3300"/>
                </a:solidFill>
              </a:defRPr>
            </a:lvl1pPr>
          </a:lstStyle>
          <a:p>
            <a:pPr>
              <a:defRPr/>
            </a:pPr>
            <a:endParaRPr lang="en-US"/>
          </a:p>
        </p:txBody>
      </p:sp>
      <p:sp>
        <p:nvSpPr>
          <p:cNvPr id="559108" name="Rectangle 4">
            <a:extLst>
              <a:ext uri="{FF2B5EF4-FFF2-40B4-BE49-F238E27FC236}">
                <a16:creationId xmlns:a16="http://schemas.microsoft.com/office/drawing/2014/main" id="{EF5290F3-5EC9-4DA4-AD57-3FB931C3561A}"/>
              </a:ext>
            </a:extLst>
          </p:cNvPr>
          <p:cNvSpPr>
            <a:spLocks noGrp="1" noChangeArrowheads="1"/>
          </p:cNvSpPr>
          <p:nvPr>
            <p:ph type="ftr" sz="quarter" idx="2"/>
          </p:nvPr>
        </p:nvSpPr>
        <p:spPr bwMode="auto">
          <a:xfrm>
            <a:off x="0" y="8820962"/>
            <a:ext cx="3060120" cy="459590"/>
          </a:xfrm>
          <a:prstGeom prst="rect">
            <a:avLst/>
          </a:prstGeom>
          <a:noFill/>
          <a:ln w="12700">
            <a:noFill/>
            <a:miter lim="800000"/>
            <a:headEnd/>
            <a:tailEnd/>
          </a:ln>
          <a:effectLst/>
        </p:spPr>
        <p:txBody>
          <a:bodyPr vert="horz" wrap="none" lIns="91015" tIns="45507" rIns="91015" bIns="45507" numCol="1" anchor="b" anchorCtr="0" compatLnSpc="1">
            <a:prstTxWarp prst="textNoShape">
              <a:avLst/>
            </a:prstTxWarp>
          </a:bodyPr>
          <a:lstStyle>
            <a:lvl1pPr defTabSz="907819" eaLnBrk="0" hangingPunct="0">
              <a:defRPr b="1">
                <a:solidFill>
                  <a:srgbClr val="FF3300"/>
                </a:solidFill>
              </a:defRPr>
            </a:lvl1pP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4FF6BA5-1854-4F07-BC20-C05918277D71}"/>
              </a:ext>
            </a:extLst>
          </p:cNvPr>
          <p:cNvSpPr>
            <a:spLocks noGrp="1" noChangeArrowheads="1"/>
          </p:cNvSpPr>
          <p:nvPr>
            <p:ph type="hdr" sz="quarter"/>
          </p:nvPr>
        </p:nvSpPr>
        <p:spPr bwMode="auto">
          <a:xfrm>
            <a:off x="0" y="0"/>
            <a:ext cx="3036362" cy="462760"/>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lvl1pPr defTabSz="933168" eaLnBrk="0" hangingPunct="0">
              <a:defRPr/>
            </a:lvl1pPr>
          </a:lstStyle>
          <a:p>
            <a:pPr>
              <a:defRPr/>
            </a:pPr>
            <a:endParaRPr lang="en-US"/>
          </a:p>
        </p:txBody>
      </p:sp>
      <p:sp>
        <p:nvSpPr>
          <p:cNvPr id="5123" name="Rectangle 3">
            <a:extLst>
              <a:ext uri="{FF2B5EF4-FFF2-40B4-BE49-F238E27FC236}">
                <a16:creationId xmlns:a16="http://schemas.microsoft.com/office/drawing/2014/main" id="{68D17F43-B95F-49B8-9C02-71BEA810320C}"/>
              </a:ext>
            </a:extLst>
          </p:cNvPr>
          <p:cNvSpPr>
            <a:spLocks noGrp="1" noChangeArrowheads="1"/>
          </p:cNvSpPr>
          <p:nvPr>
            <p:ph type="dt" idx="1"/>
          </p:nvPr>
        </p:nvSpPr>
        <p:spPr bwMode="auto">
          <a:xfrm>
            <a:off x="3974039" y="0"/>
            <a:ext cx="3036361" cy="462760"/>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lvl1pPr algn="r" defTabSz="933168" eaLnBrk="0" hangingPunct="0">
              <a:defRPr/>
            </a:lvl1pPr>
          </a:lstStyle>
          <a:p>
            <a:pPr>
              <a:defRPr/>
            </a:pPr>
            <a:endParaRPr lang="en-US"/>
          </a:p>
        </p:txBody>
      </p:sp>
      <p:sp>
        <p:nvSpPr>
          <p:cNvPr id="52228" name="Rectangle 4">
            <a:extLst>
              <a:ext uri="{FF2B5EF4-FFF2-40B4-BE49-F238E27FC236}">
                <a16:creationId xmlns:a16="http://schemas.microsoft.com/office/drawing/2014/main" id="{646B1F65-3C7D-4539-A90F-6A56F578DF26}"/>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43BDB693-3FE5-4063-9ABA-C3ED5E290CEB}"/>
              </a:ext>
            </a:extLst>
          </p:cNvPr>
          <p:cNvSpPr>
            <a:spLocks noGrp="1" noChangeArrowheads="1"/>
          </p:cNvSpPr>
          <p:nvPr>
            <p:ph type="body" sz="quarter" idx="3"/>
          </p:nvPr>
        </p:nvSpPr>
        <p:spPr bwMode="auto">
          <a:xfrm>
            <a:off x="932925" y="4416821"/>
            <a:ext cx="5144550" cy="4182270"/>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60D007BE-4EE8-45EF-98FC-7E25CD2B45B0}"/>
              </a:ext>
            </a:extLst>
          </p:cNvPr>
          <p:cNvSpPr>
            <a:spLocks noGrp="1" noChangeArrowheads="1"/>
          </p:cNvSpPr>
          <p:nvPr>
            <p:ph type="ftr" sz="quarter" idx="4"/>
          </p:nvPr>
        </p:nvSpPr>
        <p:spPr bwMode="auto">
          <a:xfrm>
            <a:off x="0" y="8833640"/>
            <a:ext cx="3036362" cy="462760"/>
          </a:xfrm>
          <a:prstGeom prst="rect">
            <a:avLst/>
          </a:prstGeom>
          <a:noFill/>
          <a:ln w="9525">
            <a:noFill/>
            <a:miter lim="800000"/>
            <a:headEnd/>
            <a:tailEnd/>
          </a:ln>
          <a:effectLst/>
        </p:spPr>
        <p:txBody>
          <a:bodyPr vert="horz" wrap="square" lIns="93600" tIns="46802" rIns="93600" bIns="46802" numCol="1" anchor="b" anchorCtr="0" compatLnSpc="1">
            <a:prstTxWarp prst="textNoShape">
              <a:avLst/>
            </a:prstTxWarp>
          </a:bodyPr>
          <a:lstStyle>
            <a:lvl1pPr defTabSz="933168" eaLnBrk="0" hangingPunct="0">
              <a:defRPr/>
            </a:lvl1pPr>
          </a:lstStyle>
          <a:p>
            <a:pPr>
              <a:defRPr/>
            </a:pPr>
            <a:endParaRPr lang="en-US"/>
          </a:p>
        </p:txBody>
      </p:sp>
      <p:sp>
        <p:nvSpPr>
          <p:cNvPr id="5127" name="Rectangle 7">
            <a:extLst>
              <a:ext uri="{FF2B5EF4-FFF2-40B4-BE49-F238E27FC236}">
                <a16:creationId xmlns:a16="http://schemas.microsoft.com/office/drawing/2014/main" id="{848ED1F5-6092-47D2-9117-7280D5145013}"/>
              </a:ext>
            </a:extLst>
          </p:cNvPr>
          <p:cNvSpPr>
            <a:spLocks noGrp="1" noChangeArrowheads="1"/>
          </p:cNvSpPr>
          <p:nvPr>
            <p:ph type="sldNum" sz="quarter" idx="5"/>
          </p:nvPr>
        </p:nvSpPr>
        <p:spPr bwMode="auto">
          <a:xfrm>
            <a:off x="3974039" y="8833640"/>
            <a:ext cx="3036361" cy="462760"/>
          </a:xfrm>
          <a:prstGeom prst="rect">
            <a:avLst/>
          </a:prstGeom>
          <a:noFill/>
          <a:ln w="9525">
            <a:noFill/>
            <a:miter lim="800000"/>
            <a:headEnd/>
            <a:tailEnd/>
          </a:ln>
          <a:effectLst/>
        </p:spPr>
        <p:txBody>
          <a:bodyPr vert="horz" wrap="square" lIns="93600" tIns="46802" rIns="93600" bIns="46802" numCol="1" anchor="b" anchorCtr="0" compatLnSpc="1">
            <a:prstTxWarp prst="textNoShape">
              <a:avLst/>
            </a:prstTxWarp>
          </a:bodyPr>
          <a:lstStyle>
            <a:lvl1pPr algn="r" defTabSz="933168" eaLnBrk="0" hangingPunct="0">
              <a:defRPr/>
            </a:lvl1pPr>
          </a:lstStyle>
          <a:p>
            <a:fld id="{9101ECA6-7D38-4E8C-B66E-27285C33E18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2EEC5EE8-0D9E-4123-BB15-15F2FCF5EA44}"/>
              </a:ext>
            </a:extLst>
          </p:cNvPr>
          <p:cNvSpPr>
            <a:spLocks noGrp="1" noRot="1" noChangeAspect="1" noTextEdit="1"/>
          </p:cNvSpPr>
          <p:nvPr>
            <p:ph type="sldImg"/>
          </p:nvPr>
        </p:nvSpPr>
        <p:spPr>
          <a:ln/>
        </p:spPr>
      </p:sp>
      <p:sp>
        <p:nvSpPr>
          <p:cNvPr id="53251" name="Notes Placeholder 2">
            <a:extLst>
              <a:ext uri="{FF2B5EF4-FFF2-40B4-BE49-F238E27FC236}">
                <a16:creationId xmlns:a16="http://schemas.microsoft.com/office/drawing/2014/main" id="{031496DB-9820-4770-A8BA-02988E31E1C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3252" name="Slide Number Placeholder 3">
            <a:extLst>
              <a:ext uri="{FF2B5EF4-FFF2-40B4-BE49-F238E27FC236}">
                <a16:creationId xmlns:a16="http://schemas.microsoft.com/office/drawing/2014/main" id="{270DC136-558F-4E83-B14B-2DF46ABCA43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68D35BF2-AC52-4F0A-8CBB-BD11C8B0F153}" type="slidenum">
              <a:rPr lang="en-US" altLang="en-US"/>
              <a:pPr/>
              <a:t>0</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E33A8233-29E1-4697-A23F-F9C8157F92C4}"/>
              </a:ext>
            </a:extLst>
          </p:cNvPr>
          <p:cNvSpPr>
            <a:spLocks noGrp="1" noRot="1" noChangeAspect="1" noTextEdit="1"/>
          </p:cNvSpPr>
          <p:nvPr>
            <p:ph type="sldImg"/>
          </p:nvPr>
        </p:nvSpPr>
        <p:spPr>
          <a:ln/>
        </p:spPr>
      </p:sp>
      <p:sp>
        <p:nvSpPr>
          <p:cNvPr id="62467" name="Notes Placeholder 2">
            <a:extLst>
              <a:ext uri="{FF2B5EF4-FFF2-40B4-BE49-F238E27FC236}">
                <a16:creationId xmlns:a16="http://schemas.microsoft.com/office/drawing/2014/main" id="{6212F158-1E61-4CF7-A19B-CDD1B940AC9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2468" name="Slide Number Placeholder 3">
            <a:extLst>
              <a:ext uri="{FF2B5EF4-FFF2-40B4-BE49-F238E27FC236}">
                <a16:creationId xmlns:a16="http://schemas.microsoft.com/office/drawing/2014/main" id="{4A28DFC7-E8A8-4671-B99D-3160CCDCFA6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C885DB7E-85D7-4B11-B90E-EFCCCF058D0A}" type="slidenum">
              <a:rPr lang="en-US" altLang="en-US"/>
              <a:pPr/>
              <a:t>9</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BD0D26EE-74CC-42B8-8A63-92F63AC949C2}"/>
              </a:ext>
            </a:extLst>
          </p:cNvPr>
          <p:cNvSpPr>
            <a:spLocks noGrp="1" noRot="1" noChangeAspect="1" noTextEdit="1"/>
          </p:cNvSpPr>
          <p:nvPr>
            <p:ph type="sldImg"/>
          </p:nvPr>
        </p:nvSpPr>
        <p:spPr>
          <a:ln/>
        </p:spPr>
      </p:sp>
      <p:sp>
        <p:nvSpPr>
          <p:cNvPr id="63491" name="Notes Placeholder 2">
            <a:extLst>
              <a:ext uri="{FF2B5EF4-FFF2-40B4-BE49-F238E27FC236}">
                <a16:creationId xmlns:a16="http://schemas.microsoft.com/office/drawing/2014/main" id="{856B86CA-557F-4BBD-962C-891B5266FC2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3492" name="Slide Number Placeholder 3">
            <a:extLst>
              <a:ext uri="{FF2B5EF4-FFF2-40B4-BE49-F238E27FC236}">
                <a16:creationId xmlns:a16="http://schemas.microsoft.com/office/drawing/2014/main" id="{2276E3AE-BB49-4053-B734-F43A6EECCB8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F14E75E8-F349-4050-A8C7-54121BA68D0A}" type="slidenum">
              <a:rPr lang="en-US" altLang="en-US"/>
              <a:pPr/>
              <a:t>10</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FF5928CF-A509-4326-982A-66DAF2646DE7}"/>
              </a:ext>
            </a:extLst>
          </p:cNvPr>
          <p:cNvSpPr>
            <a:spLocks noGrp="1" noRot="1" noChangeAspect="1" noTextEdit="1"/>
          </p:cNvSpPr>
          <p:nvPr>
            <p:ph type="sldImg"/>
          </p:nvPr>
        </p:nvSpPr>
        <p:spPr>
          <a:ln/>
        </p:spPr>
      </p:sp>
      <p:sp>
        <p:nvSpPr>
          <p:cNvPr id="64515" name="Notes Placeholder 2">
            <a:extLst>
              <a:ext uri="{FF2B5EF4-FFF2-40B4-BE49-F238E27FC236}">
                <a16:creationId xmlns:a16="http://schemas.microsoft.com/office/drawing/2014/main" id="{B5D617A0-ACBE-4DF6-B6E9-221BF93459F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4516" name="Slide Number Placeholder 3">
            <a:extLst>
              <a:ext uri="{FF2B5EF4-FFF2-40B4-BE49-F238E27FC236}">
                <a16:creationId xmlns:a16="http://schemas.microsoft.com/office/drawing/2014/main" id="{52D4348A-1F1A-4EDC-B801-E65DA836ADD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89ED0729-74EC-4236-8F0A-32488A4339E0}" type="slidenum">
              <a:rPr lang="en-US" altLang="en-US"/>
              <a:pPr/>
              <a:t>11</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19F21463-82C2-4EBF-BE36-11C7DDCEC6A8}"/>
              </a:ext>
            </a:extLst>
          </p:cNvPr>
          <p:cNvSpPr>
            <a:spLocks noGrp="1" noRot="1" noChangeAspect="1" noTextEdit="1"/>
          </p:cNvSpPr>
          <p:nvPr>
            <p:ph type="sldImg"/>
          </p:nvPr>
        </p:nvSpPr>
        <p:spPr>
          <a:ln/>
        </p:spPr>
      </p:sp>
      <p:sp>
        <p:nvSpPr>
          <p:cNvPr id="65539" name="Notes Placeholder 2">
            <a:extLst>
              <a:ext uri="{FF2B5EF4-FFF2-40B4-BE49-F238E27FC236}">
                <a16:creationId xmlns:a16="http://schemas.microsoft.com/office/drawing/2014/main" id="{08CC3B24-EF8E-4F5E-9019-970BACD3E0B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5540" name="Slide Number Placeholder 3">
            <a:extLst>
              <a:ext uri="{FF2B5EF4-FFF2-40B4-BE49-F238E27FC236}">
                <a16:creationId xmlns:a16="http://schemas.microsoft.com/office/drawing/2014/main" id="{9B88CF64-E706-4628-9F08-FC338EF0547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26181BCA-0DAF-4858-9EF6-0BB799C679CE}" type="slidenum">
              <a:rPr lang="en-US" altLang="en-US"/>
              <a:pPr/>
              <a:t>12</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BADF557B-945A-470A-A190-CA0D61728348}"/>
              </a:ext>
            </a:extLst>
          </p:cNvPr>
          <p:cNvSpPr>
            <a:spLocks noGrp="1" noRot="1" noChangeAspect="1" noTextEdit="1"/>
          </p:cNvSpPr>
          <p:nvPr>
            <p:ph type="sldImg"/>
          </p:nvPr>
        </p:nvSpPr>
        <p:spPr>
          <a:ln/>
        </p:spPr>
      </p:sp>
      <p:sp>
        <p:nvSpPr>
          <p:cNvPr id="66563" name="Notes Placeholder 2">
            <a:extLst>
              <a:ext uri="{FF2B5EF4-FFF2-40B4-BE49-F238E27FC236}">
                <a16:creationId xmlns:a16="http://schemas.microsoft.com/office/drawing/2014/main" id="{37237521-8C2C-427E-ABAB-88717BB1EE7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6564" name="Slide Number Placeholder 3">
            <a:extLst>
              <a:ext uri="{FF2B5EF4-FFF2-40B4-BE49-F238E27FC236}">
                <a16:creationId xmlns:a16="http://schemas.microsoft.com/office/drawing/2014/main" id="{34C717EC-CA48-444D-9D3D-E53D78F7D2A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468E98E8-7813-4CAA-9338-058F4B0CFA1C}" type="slidenum">
              <a:rPr lang="en-US" altLang="en-US"/>
              <a:pPr/>
              <a:t>13</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1085D8BB-346D-4540-A975-4D97251DF043}"/>
              </a:ext>
            </a:extLst>
          </p:cNvPr>
          <p:cNvSpPr>
            <a:spLocks noGrp="1" noRot="1" noChangeAspect="1" noTextEdit="1"/>
          </p:cNvSpPr>
          <p:nvPr>
            <p:ph type="sldImg"/>
          </p:nvPr>
        </p:nvSpPr>
        <p:spPr>
          <a:ln/>
        </p:spPr>
      </p:sp>
      <p:sp>
        <p:nvSpPr>
          <p:cNvPr id="67587" name="Notes Placeholder 2">
            <a:extLst>
              <a:ext uri="{FF2B5EF4-FFF2-40B4-BE49-F238E27FC236}">
                <a16:creationId xmlns:a16="http://schemas.microsoft.com/office/drawing/2014/main" id="{5D244097-65FE-4A8C-B62A-E27627177A3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7588" name="Slide Number Placeholder 3">
            <a:extLst>
              <a:ext uri="{FF2B5EF4-FFF2-40B4-BE49-F238E27FC236}">
                <a16:creationId xmlns:a16="http://schemas.microsoft.com/office/drawing/2014/main" id="{8094FA54-AD80-42CD-B677-B04B35528D6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2D61F5E0-4767-4C76-9B58-6BB2D6FD7DCC}" type="slidenum">
              <a:rPr lang="en-US" altLang="en-US"/>
              <a:pPr/>
              <a:t>14</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3FEAA66B-C692-4CB3-BF28-227CACAF80F4}"/>
              </a:ext>
            </a:extLst>
          </p:cNvPr>
          <p:cNvSpPr>
            <a:spLocks noGrp="1" noRot="1" noChangeAspect="1" noTextEdit="1"/>
          </p:cNvSpPr>
          <p:nvPr>
            <p:ph type="sldImg"/>
          </p:nvPr>
        </p:nvSpPr>
        <p:spPr>
          <a:ln/>
        </p:spPr>
      </p:sp>
      <p:sp>
        <p:nvSpPr>
          <p:cNvPr id="68611" name="Notes Placeholder 2">
            <a:extLst>
              <a:ext uri="{FF2B5EF4-FFF2-40B4-BE49-F238E27FC236}">
                <a16:creationId xmlns:a16="http://schemas.microsoft.com/office/drawing/2014/main" id="{6F411297-B322-4E1F-915E-9B3F63B117A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8612" name="Slide Number Placeholder 3">
            <a:extLst>
              <a:ext uri="{FF2B5EF4-FFF2-40B4-BE49-F238E27FC236}">
                <a16:creationId xmlns:a16="http://schemas.microsoft.com/office/drawing/2014/main" id="{2FA5F69E-1013-4FF2-8C4C-C805BBF1123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848EC29D-9011-405C-AE77-630A25FFDC92}" type="slidenum">
              <a:rPr lang="en-US" altLang="en-US"/>
              <a:pPr/>
              <a:t>15</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C3B784E-092C-48F9-9C30-4C80F442F2E7}"/>
              </a:ext>
            </a:extLst>
          </p:cNvPr>
          <p:cNvSpPr>
            <a:spLocks noGrp="1" noRot="1" noChangeAspect="1" noTextEdit="1"/>
          </p:cNvSpPr>
          <p:nvPr>
            <p:ph type="sldImg"/>
          </p:nvPr>
        </p:nvSpPr>
        <p:spPr>
          <a:ln/>
        </p:spPr>
      </p:sp>
      <p:sp>
        <p:nvSpPr>
          <p:cNvPr id="69635" name="Notes Placeholder 2">
            <a:extLst>
              <a:ext uri="{FF2B5EF4-FFF2-40B4-BE49-F238E27FC236}">
                <a16:creationId xmlns:a16="http://schemas.microsoft.com/office/drawing/2014/main" id="{1A3C9541-20ED-4907-A4FB-260AF359D9C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9636" name="Slide Number Placeholder 3">
            <a:extLst>
              <a:ext uri="{FF2B5EF4-FFF2-40B4-BE49-F238E27FC236}">
                <a16:creationId xmlns:a16="http://schemas.microsoft.com/office/drawing/2014/main" id="{A64D8814-E383-4D2F-9576-2070333290B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B0E17F12-05BA-40F9-86B3-B01E35E9B0F9}" type="slidenum">
              <a:rPr lang="en-US" altLang="en-US"/>
              <a:pPr/>
              <a:t>16</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CD0752B1-6198-493C-B753-574502B8D303}"/>
              </a:ext>
            </a:extLst>
          </p:cNvPr>
          <p:cNvSpPr>
            <a:spLocks noGrp="1" noRot="1" noChangeAspect="1" noTextEdit="1"/>
          </p:cNvSpPr>
          <p:nvPr>
            <p:ph type="sldImg"/>
          </p:nvPr>
        </p:nvSpPr>
        <p:spPr>
          <a:ln/>
        </p:spPr>
      </p:sp>
      <p:sp>
        <p:nvSpPr>
          <p:cNvPr id="70659" name="Notes Placeholder 2">
            <a:extLst>
              <a:ext uri="{FF2B5EF4-FFF2-40B4-BE49-F238E27FC236}">
                <a16:creationId xmlns:a16="http://schemas.microsoft.com/office/drawing/2014/main" id="{7A2DBCD3-4D16-47DA-ADEE-B1E79B5977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0660" name="Slide Number Placeholder 3">
            <a:extLst>
              <a:ext uri="{FF2B5EF4-FFF2-40B4-BE49-F238E27FC236}">
                <a16:creationId xmlns:a16="http://schemas.microsoft.com/office/drawing/2014/main" id="{7CB037B9-AF80-416A-9F2E-A366C2EDE2D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EBB25977-3358-4B03-9BC5-675FFF7A7940}" type="slidenum">
              <a:rPr lang="en-US" altLang="en-US"/>
              <a:pPr/>
              <a:t>17</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031">
            <a:extLst>
              <a:ext uri="{FF2B5EF4-FFF2-40B4-BE49-F238E27FC236}">
                <a16:creationId xmlns:a16="http://schemas.microsoft.com/office/drawing/2014/main" id="{08C07B0B-06D4-4D62-B358-5CDB549754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05AF5F02-0E84-488E-A4A9-3981C56D3B7F}" type="slidenum">
              <a:rPr lang="en-US" altLang="en-US"/>
              <a:pPr eaLnBrk="1" hangingPunct="1"/>
              <a:t>18</a:t>
            </a:fld>
            <a:endParaRPr lang="en-US" altLang="en-US"/>
          </a:p>
        </p:txBody>
      </p:sp>
      <p:sp>
        <p:nvSpPr>
          <p:cNvPr id="71683" name="Rectangle 2">
            <a:extLst>
              <a:ext uri="{FF2B5EF4-FFF2-40B4-BE49-F238E27FC236}">
                <a16:creationId xmlns:a16="http://schemas.microsoft.com/office/drawing/2014/main" id="{305F72F3-1149-4A89-BA56-C784712FAB0A}"/>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9FD3958E-958A-44C4-87CE-182A70CAD2E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49BFCB40-7E7F-4D5C-A653-33AAA699B6C3}"/>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8BE06BD5-54BF-41D0-A838-8A17DB5FF0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4276" name="Slide Number Placeholder 3">
            <a:extLst>
              <a:ext uri="{FF2B5EF4-FFF2-40B4-BE49-F238E27FC236}">
                <a16:creationId xmlns:a16="http://schemas.microsoft.com/office/drawing/2014/main" id="{B0B04E61-80A6-4B1A-8C6E-6BCD8DCCD21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2A34EFD9-6D38-4EEC-854A-D37A21898E97}" type="slidenum">
              <a:rPr lang="en-US" altLang="en-US"/>
              <a:pPr/>
              <a:t>1</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31">
            <a:extLst>
              <a:ext uri="{FF2B5EF4-FFF2-40B4-BE49-F238E27FC236}">
                <a16:creationId xmlns:a16="http://schemas.microsoft.com/office/drawing/2014/main" id="{8C5C93C8-8B59-43C1-BC2D-9D51CE0BE9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CDC2DFF8-BEDC-4D39-8981-7A1268CAFA57}" type="slidenum">
              <a:rPr lang="en-US" altLang="en-US"/>
              <a:pPr eaLnBrk="1" hangingPunct="1"/>
              <a:t>19</a:t>
            </a:fld>
            <a:endParaRPr lang="en-US" altLang="en-US"/>
          </a:p>
        </p:txBody>
      </p:sp>
      <p:sp>
        <p:nvSpPr>
          <p:cNvPr id="72707" name="Rectangle 2">
            <a:extLst>
              <a:ext uri="{FF2B5EF4-FFF2-40B4-BE49-F238E27FC236}">
                <a16:creationId xmlns:a16="http://schemas.microsoft.com/office/drawing/2014/main" id="{02FD8FC3-DC3C-48FE-962D-32E44F933F4C}"/>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E111659F-287B-4930-BC39-8CE71891F6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031">
            <a:extLst>
              <a:ext uri="{FF2B5EF4-FFF2-40B4-BE49-F238E27FC236}">
                <a16:creationId xmlns:a16="http://schemas.microsoft.com/office/drawing/2014/main" id="{6E2F8DAC-B074-465A-AE6D-4D4505377AC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3265EA6F-F8DA-4F8F-BF5F-48AE8197ECF3}" type="slidenum">
              <a:rPr lang="en-US" altLang="en-US"/>
              <a:pPr eaLnBrk="1" hangingPunct="1"/>
              <a:t>20</a:t>
            </a:fld>
            <a:endParaRPr lang="en-US" altLang="en-US"/>
          </a:p>
        </p:txBody>
      </p:sp>
      <p:sp>
        <p:nvSpPr>
          <p:cNvPr id="73731" name="Rectangle 2">
            <a:extLst>
              <a:ext uri="{FF2B5EF4-FFF2-40B4-BE49-F238E27FC236}">
                <a16:creationId xmlns:a16="http://schemas.microsoft.com/office/drawing/2014/main" id="{E3C9833A-B1A4-460F-ABEA-F09510227E2D}"/>
              </a:ext>
            </a:extLst>
          </p:cNvPr>
          <p:cNvSpPr>
            <a:spLocks noGrp="1" noRot="1" noChangeAspect="1" noChangeArrowheads="1" noTextEdit="1"/>
          </p:cNvSpPr>
          <p:nvPr>
            <p:ph type="sldImg"/>
          </p:nvPr>
        </p:nvSpPr>
        <p:spPr>
          <a:ln/>
        </p:spPr>
      </p:sp>
      <p:sp>
        <p:nvSpPr>
          <p:cNvPr id="73732" name="Rectangle 3">
            <a:extLst>
              <a:ext uri="{FF2B5EF4-FFF2-40B4-BE49-F238E27FC236}">
                <a16:creationId xmlns:a16="http://schemas.microsoft.com/office/drawing/2014/main" id="{1BD6DAB3-2932-451D-8312-80B41768FD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031">
            <a:extLst>
              <a:ext uri="{FF2B5EF4-FFF2-40B4-BE49-F238E27FC236}">
                <a16:creationId xmlns:a16="http://schemas.microsoft.com/office/drawing/2014/main" id="{15E15B24-BFF2-43EF-AEFE-1741DF4FCA4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6958680C-D7A4-42BE-AB9A-93241916A9B0}" type="slidenum">
              <a:rPr lang="en-US" altLang="en-US"/>
              <a:pPr eaLnBrk="1" hangingPunct="1"/>
              <a:t>21</a:t>
            </a:fld>
            <a:endParaRPr lang="en-US" altLang="en-US"/>
          </a:p>
        </p:txBody>
      </p:sp>
      <p:sp>
        <p:nvSpPr>
          <p:cNvPr id="74755" name="Rectangle 2">
            <a:extLst>
              <a:ext uri="{FF2B5EF4-FFF2-40B4-BE49-F238E27FC236}">
                <a16:creationId xmlns:a16="http://schemas.microsoft.com/office/drawing/2014/main" id="{B5D2AD1C-62C4-4CFF-B754-456C10308EFB}"/>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id="{63226C49-A03F-4734-A246-29B3FD5BE1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031">
            <a:extLst>
              <a:ext uri="{FF2B5EF4-FFF2-40B4-BE49-F238E27FC236}">
                <a16:creationId xmlns:a16="http://schemas.microsoft.com/office/drawing/2014/main" id="{86B1A10F-9018-4DA4-A9FF-EF13D0ECB8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506F1A3E-A3D0-4A6E-8859-9313C1CCC438}" type="slidenum">
              <a:rPr lang="en-US" altLang="en-US"/>
              <a:pPr eaLnBrk="1" hangingPunct="1"/>
              <a:t>22</a:t>
            </a:fld>
            <a:endParaRPr lang="en-US" altLang="en-US"/>
          </a:p>
        </p:txBody>
      </p:sp>
      <p:sp>
        <p:nvSpPr>
          <p:cNvPr id="75779" name="Rectangle 2">
            <a:extLst>
              <a:ext uri="{FF2B5EF4-FFF2-40B4-BE49-F238E27FC236}">
                <a16:creationId xmlns:a16="http://schemas.microsoft.com/office/drawing/2014/main" id="{3D20CA84-C351-42E1-AB32-15AB95B85612}"/>
              </a:ext>
            </a:extLst>
          </p:cNvPr>
          <p:cNvSpPr>
            <a:spLocks noGrp="1" noRot="1" noChangeAspect="1" noChangeArrowheads="1" noTextEdit="1"/>
          </p:cNvSpPr>
          <p:nvPr>
            <p:ph type="sldImg"/>
          </p:nvPr>
        </p:nvSpPr>
        <p:spPr>
          <a:ln/>
        </p:spPr>
      </p:sp>
      <p:sp>
        <p:nvSpPr>
          <p:cNvPr id="75780" name="Rectangle 3">
            <a:extLst>
              <a:ext uri="{FF2B5EF4-FFF2-40B4-BE49-F238E27FC236}">
                <a16:creationId xmlns:a16="http://schemas.microsoft.com/office/drawing/2014/main" id="{05026471-3853-4DB9-875C-3172C2507C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a:extLst>
              <a:ext uri="{FF2B5EF4-FFF2-40B4-BE49-F238E27FC236}">
                <a16:creationId xmlns:a16="http://schemas.microsoft.com/office/drawing/2014/main" id="{DBC25A8A-9780-44A8-BFCC-4EEEB8EFF1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8E528BA9-9974-4CDF-9C75-CEE9DF51A73F}" type="slidenum">
              <a:rPr lang="en-US" altLang="en-US"/>
              <a:pPr eaLnBrk="1" hangingPunct="1"/>
              <a:t>23</a:t>
            </a:fld>
            <a:endParaRPr lang="en-US" altLang="en-US"/>
          </a:p>
        </p:txBody>
      </p:sp>
      <p:sp>
        <p:nvSpPr>
          <p:cNvPr id="76803" name="Rectangle 2">
            <a:extLst>
              <a:ext uri="{FF2B5EF4-FFF2-40B4-BE49-F238E27FC236}">
                <a16:creationId xmlns:a16="http://schemas.microsoft.com/office/drawing/2014/main" id="{C7190D8E-3C52-4119-A888-72BCD25A874F}"/>
              </a:ext>
            </a:extLst>
          </p:cNvPr>
          <p:cNvSpPr>
            <a:spLocks noGrp="1" noRot="1" noChangeAspect="1" noChangeArrowheads="1" noTextEdit="1"/>
          </p:cNvSpPr>
          <p:nvPr>
            <p:ph type="sldImg"/>
          </p:nvPr>
        </p:nvSpPr>
        <p:spPr>
          <a:ln/>
        </p:spPr>
      </p:sp>
      <p:sp>
        <p:nvSpPr>
          <p:cNvPr id="76804" name="Rectangle 3">
            <a:extLst>
              <a:ext uri="{FF2B5EF4-FFF2-40B4-BE49-F238E27FC236}">
                <a16:creationId xmlns:a16="http://schemas.microsoft.com/office/drawing/2014/main" id="{DD28A7BE-1C04-4CF8-8FFA-5AAE5ECE08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031">
            <a:extLst>
              <a:ext uri="{FF2B5EF4-FFF2-40B4-BE49-F238E27FC236}">
                <a16:creationId xmlns:a16="http://schemas.microsoft.com/office/drawing/2014/main" id="{AFB662C3-628D-4EB4-9299-CB71B58B0F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4DE31E2B-5B7D-4025-A0B0-D9111A98F608}" type="slidenum">
              <a:rPr lang="en-US" altLang="en-US"/>
              <a:pPr eaLnBrk="1" hangingPunct="1"/>
              <a:t>24</a:t>
            </a:fld>
            <a:endParaRPr lang="en-US" altLang="en-US"/>
          </a:p>
        </p:txBody>
      </p:sp>
      <p:sp>
        <p:nvSpPr>
          <p:cNvPr id="77827" name="Rectangle 2">
            <a:extLst>
              <a:ext uri="{FF2B5EF4-FFF2-40B4-BE49-F238E27FC236}">
                <a16:creationId xmlns:a16="http://schemas.microsoft.com/office/drawing/2014/main" id="{267F8EAB-E548-42D5-9AA7-26B177A6A32E}"/>
              </a:ext>
            </a:extLst>
          </p:cNvPr>
          <p:cNvSpPr>
            <a:spLocks noGrp="1" noRot="1" noChangeAspect="1" noChangeArrowheads="1" noTextEdit="1"/>
          </p:cNvSpPr>
          <p:nvPr>
            <p:ph type="sldImg"/>
          </p:nvPr>
        </p:nvSpPr>
        <p:spPr>
          <a:ln/>
        </p:spPr>
      </p:sp>
      <p:sp>
        <p:nvSpPr>
          <p:cNvPr id="77828" name="Rectangle 3">
            <a:extLst>
              <a:ext uri="{FF2B5EF4-FFF2-40B4-BE49-F238E27FC236}">
                <a16:creationId xmlns:a16="http://schemas.microsoft.com/office/drawing/2014/main" id="{FC095F8F-7110-401A-A628-E2A2DD0847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31">
            <a:extLst>
              <a:ext uri="{FF2B5EF4-FFF2-40B4-BE49-F238E27FC236}">
                <a16:creationId xmlns:a16="http://schemas.microsoft.com/office/drawing/2014/main" id="{1A7B2FCD-F90E-40C4-B0FB-4B9F591841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C1C2C8A1-A695-471C-8005-9B1902AB7C4F}" type="slidenum">
              <a:rPr lang="en-US" altLang="en-US"/>
              <a:pPr eaLnBrk="1" hangingPunct="1"/>
              <a:t>25</a:t>
            </a:fld>
            <a:endParaRPr lang="en-US" altLang="en-US"/>
          </a:p>
        </p:txBody>
      </p:sp>
      <p:sp>
        <p:nvSpPr>
          <p:cNvPr id="78851" name="Rectangle 2">
            <a:extLst>
              <a:ext uri="{FF2B5EF4-FFF2-40B4-BE49-F238E27FC236}">
                <a16:creationId xmlns:a16="http://schemas.microsoft.com/office/drawing/2014/main" id="{41055E6B-03B9-4B34-A79C-354A2D310124}"/>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D6D315DC-E347-4134-876E-E988E91621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31">
            <a:extLst>
              <a:ext uri="{FF2B5EF4-FFF2-40B4-BE49-F238E27FC236}">
                <a16:creationId xmlns:a16="http://schemas.microsoft.com/office/drawing/2014/main" id="{F6D16F91-C9E1-495C-9FD5-F0A2ADB27E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87245C15-98FD-4C87-B365-36C7738C76E2}" type="slidenum">
              <a:rPr lang="en-US" altLang="en-US"/>
              <a:pPr eaLnBrk="1" hangingPunct="1"/>
              <a:t>26</a:t>
            </a:fld>
            <a:endParaRPr lang="en-US" altLang="en-US"/>
          </a:p>
        </p:txBody>
      </p:sp>
      <p:sp>
        <p:nvSpPr>
          <p:cNvPr id="79875" name="Rectangle 2">
            <a:extLst>
              <a:ext uri="{FF2B5EF4-FFF2-40B4-BE49-F238E27FC236}">
                <a16:creationId xmlns:a16="http://schemas.microsoft.com/office/drawing/2014/main" id="{EB30D707-4D2C-4495-9149-A47C5DAE4871}"/>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C31170AB-FC1A-4B4B-97CE-B7389F32DD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031">
            <a:extLst>
              <a:ext uri="{FF2B5EF4-FFF2-40B4-BE49-F238E27FC236}">
                <a16:creationId xmlns:a16="http://schemas.microsoft.com/office/drawing/2014/main" id="{C218D328-E2EF-4847-9C4C-E96EF3BBE3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0C7C6CE3-15DB-4C93-A972-D6AC95574EB6}" type="slidenum">
              <a:rPr lang="en-US" altLang="en-US"/>
              <a:pPr eaLnBrk="1" hangingPunct="1"/>
              <a:t>27</a:t>
            </a:fld>
            <a:endParaRPr lang="en-US" altLang="en-US"/>
          </a:p>
        </p:txBody>
      </p:sp>
      <p:sp>
        <p:nvSpPr>
          <p:cNvPr id="80899" name="Rectangle 2">
            <a:extLst>
              <a:ext uri="{FF2B5EF4-FFF2-40B4-BE49-F238E27FC236}">
                <a16:creationId xmlns:a16="http://schemas.microsoft.com/office/drawing/2014/main" id="{B51691E0-4236-43AA-8129-0A51A29D8E1D}"/>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D1FD5795-09E8-43C4-A9CB-6200300797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1031">
            <a:extLst>
              <a:ext uri="{FF2B5EF4-FFF2-40B4-BE49-F238E27FC236}">
                <a16:creationId xmlns:a16="http://schemas.microsoft.com/office/drawing/2014/main" id="{C24E00E8-DB5B-44AF-A575-2DAE4FFBD9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0978323B-80F0-4F76-B167-4B9C7FD5BA31}" type="slidenum">
              <a:rPr lang="en-US" altLang="en-US"/>
              <a:pPr eaLnBrk="1" hangingPunct="1"/>
              <a:t>28</a:t>
            </a:fld>
            <a:endParaRPr lang="en-US" altLang="en-US"/>
          </a:p>
        </p:txBody>
      </p:sp>
      <p:sp>
        <p:nvSpPr>
          <p:cNvPr id="81923" name="Rectangle 2">
            <a:extLst>
              <a:ext uri="{FF2B5EF4-FFF2-40B4-BE49-F238E27FC236}">
                <a16:creationId xmlns:a16="http://schemas.microsoft.com/office/drawing/2014/main" id="{0EA48F91-316C-4D02-9789-D27A1E967742}"/>
              </a:ext>
            </a:extLst>
          </p:cNvPr>
          <p:cNvSpPr>
            <a:spLocks noGrp="1" noRot="1" noChangeAspect="1" noChangeArrowheads="1" noTextEdit="1"/>
          </p:cNvSpPr>
          <p:nvPr>
            <p:ph type="sldImg"/>
          </p:nvPr>
        </p:nvSpPr>
        <p:spPr>
          <a:ln/>
        </p:spPr>
      </p:sp>
      <p:sp>
        <p:nvSpPr>
          <p:cNvPr id="81924" name="Rectangle 3">
            <a:extLst>
              <a:ext uri="{FF2B5EF4-FFF2-40B4-BE49-F238E27FC236}">
                <a16:creationId xmlns:a16="http://schemas.microsoft.com/office/drawing/2014/main" id="{EBABDDC4-6BD3-4995-B642-2C8022DC5B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671D2AA7-1F7D-4EB9-87AB-2687311C59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982F8D02-7F08-4D50-AD78-16272B0EFE7B}" type="slidenum">
              <a:rPr lang="en-US" altLang="en-US"/>
              <a:pPr/>
              <a:t>2</a:t>
            </a:fld>
            <a:endParaRPr lang="en-US" altLang="en-US"/>
          </a:p>
        </p:txBody>
      </p:sp>
      <p:sp>
        <p:nvSpPr>
          <p:cNvPr id="55299" name="Rectangle 2">
            <a:extLst>
              <a:ext uri="{FF2B5EF4-FFF2-40B4-BE49-F238E27FC236}">
                <a16:creationId xmlns:a16="http://schemas.microsoft.com/office/drawing/2014/main" id="{220A8AD4-A6D0-4265-8742-7420E155CA8A}"/>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8ACC09AB-D9DF-4CA1-B967-C0135B235B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Slide from presentation in Russian in March 2001</a:t>
            </a:r>
          </a:p>
          <a:p>
            <a:pPr eaLnBrk="1" hangingPunct="1">
              <a:spcBef>
                <a:spcPct val="0"/>
              </a:spcBef>
            </a:pPr>
            <a:r>
              <a:rPr lang="en-US" altLang="en-US"/>
              <a:t>Same slide used in US to train on the Objective of Configuration Management</a:t>
            </a:r>
          </a:p>
          <a:p>
            <a:pPr eaLnBrk="1" hangingPunct="1">
              <a:spcBef>
                <a:spcPct val="0"/>
              </a:spcBef>
            </a:pPr>
            <a:r>
              <a:rPr lang="en-US" altLang="en-US"/>
              <a:t>Finish with a joke: “Does anybody want me to read this for them?”</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031">
            <a:extLst>
              <a:ext uri="{FF2B5EF4-FFF2-40B4-BE49-F238E27FC236}">
                <a16:creationId xmlns:a16="http://schemas.microsoft.com/office/drawing/2014/main" id="{71CA2C58-9BF3-4DA8-90C6-2E2BCAB1DB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9F24EE0D-8D76-4EA1-A7DF-F987E97C896A}" type="slidenum">
              <a:rPr lang="en-US" altLang="en-US"/>
              <a:pPr eaLnBrk="1" hangingPunct="1"/>
              <a:t>29</a:t>
            </a:fld>
            <a:endParaRPr lang="en-US" altLang="en-US"/>
          </a:p>
        </p:txBody>
      </p:sp>
      <p:sp>
        <p:nvSpPr>
          <p:cNvPr id="82947" name="Rectangle 2">
            <a:extLst>
              <a:ext uri="{FF2B5EF4-FFF2-40B4-BE49-F238E27FC236}">
                <a16:creationId xmlns:a16="http://schemas.microsoft.com/office/drawing/2014/main" id="{3EA4213E-0672-4B8A-8709-77BA7540A2CB}"/>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51972684-43B9-4556-A121-026D9BAABE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69E58C9E-E777-4820-880F-E122275737BA}"/>
              </a:ext>
            </a:extLst>
          </p:cNvPr>
          <p:cNvSpPr>
            <a:spLocks noGrp="1" noRot="1" noChangeAspect="1" noTextEdit="1"/>
          </p:cNvSpPr>
          <p:nvPr>
            <p:ph type="sldImg"/>
          </p:nvPr>
        </p:nvSpPr>
        <p:spPr>
          <a:ln/>
        </p:spPr>
      </p:sp>
      <p:sp>
        <p:nvSpPr>
          <p:cNvPr id="83971" name="Notes Placeholder 2">
            <a:extLst>
              <a:ext uri="{FF2B5EF4-FFF2-40B4-BE49-F238E27FC236}">
                <a16:creationId xmlns:a16="http://schemas.microsoft.com/office/drawing/2014/main" id="{1A78320D-29AA-4CD7-88FD-7E3EA393E14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3972" name="Slide Number Placeholder 3">
            <a:extLst>
              <a:ext uri="{FF2B5EF4-FFF2-40B4-BE49-F238E27FC236}">
                <a16:creationId xmlns:a16="http://schemas.microsoft.com/office/drawing/2014/main" id="{6CCDA1DC-C328-4FC7-9FE2-0047EC884B1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B9BF71FB-FE20-4DED-AE98-B1F30ACF5B59}" type="slidenum">
              <a:rPr lang="en-US" altLang="en-US"/>
              <a:pPr/>
              <a:t>30</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FE14F290-4A31-44DD-8017-2F761131D4D4}"/>
              </a:ext>
            </a:extLst>
          </p:cNvPr>
          <p:cNvSpPr>
            <a:spLocks noGrp="1" noRot="1" noChangeAspect="1" noTextEdit="1"/>
          </p:cNvSpPr>
          <p:nvPr>
            <p:ph type="sldImg"/>
          </p:nvPr>
        </p:nvSpPr>
        <p:spPr>
          <a:ln/>
        </p:spPr>
      </p:sp>
      <p:sp>
        <p:nvSpPr>
          <p:cNvPr id="84995" name="Notes Placeholder 2">
            <a:extLst>
              <a:ext uri="{FF2B5EF4-FFF2-40B4-BE49-F238E27FC236}">
                <a16:creationId xmlns:a16="http://schemas.microsoft.com/office/drawing/2014/main" id="{33E59725-1F76-4CCE-901B-823661CCCB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4996" name="Slide Number Placeholder 3">
            <a:extLst>
              <a:ext uri="{FF2B5EF4-FFF2-40B4-BE49-F238E27FC236}">
                <a16:creationId xmlns:a16="http://schemas.microsoft.com/office/drawing/2014/main" id="{51C517CF-6A03-445C-B6B7-C72187444AB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B576A31D-972E-44BE-817C-7CE31EAD3F40}" type="slidenum">
              <a:rPr lang="en-US" altLang="en-US"/>
              <a:pPr/>
              <a:t>31</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E838BE11-0836-491E-B174-36C36A19B0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CF3E9CF8-8AFD-4D4F-A030-0D65F8263338}" type="slidenum">
              <a:rPr lang="en-US" altLang="en-US"/>
              <a:pPr/>
              <a:t>32</a:t>
            </a:fld>
            <a:endParaRPr lang="en-US" altLang="en-US"/>
          </a:p>
        </p:txBody>
      </p:sp>
      <p:sp>
        <p:nvSpPr>
          <p:cNvPr id="86019" name="Rectangle 2">
            <a:extLst>
              <a:ext uri="{FF2B5EF4-FFF2-40B4-BE49-F238E27FC236}">
                <a16:creationId xmlns:a16="http://schemas.microsoft.com/office/drawing/2014/main" id="{813E5870-3561-45ED-AC51-B8A4703E7C28}"/>
              </a:ext>
            </a:extLst>
          </p:cNvPr>
          <p:cNvSpPr>
            <a:spLocks noGrp="1" noRot="1" noChangeAspect="1" noChangeArrowheads="1" noTextEdit="1"/>
          </p:cNvSpPr>
          <p:nvPr>
            <p:ph type="sldImg"/>
          </p:nvPr>
        </p:nvSpPr>
        <p:spPr>
          <a:ln/>
        </p:spPr>
      </p:sp>
      <p:sp>
        <p:nvSpPr>
          <p:cNvPr id="86020" name="Rectangle 3">
            <a:extLst>
              <a:ext uri="{FF2B5EF4-FFF2-40B4-BE49-F238E27FC236}">
                <a16:creationId xmlns:a16="http://schemas.microsoft.com/office/drawing/2014/main" id="{F1317E4F-C3D4-470E-B264-441EB145F4FE}"/>
              </a:ext>
            </a:extLst>
          </p:cNvPr>
          <p:cNvSpPr>
            <a:spLocks noGrp="1" noChangeArrowheads="1"/>
          </p:cNvSpPr>
          <p:nvPr>
            <p:ph type="body" idx="1"/>
          </p:nvPr>
        </p:nvSpPr>
        <p:spPr>
          <a:xfrm>
            <a:off x="932925" y="4418405"/>
            <a:ext cx="5144550" cy="41806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C7D2F39E-F40D-483D-BF76-5BE5AF049A4C}"/>
              </a:ext>
            </a:extLst>
          </p:cNvPr>
          <p:cNvSpPr>
            <a:spLocks noGrp="1" noRot="1" noChangeAspect="1" noTextEdit="1"/>
          </p:cNvSpPr>
          <p:nvPr>
            <p:ph type="sldImg"/>
          </p:nvPr>
        </p:nvSpPr>
        <p:spPr>
          <a:ln/>
        </p:spPr>
      </p:sp>
      <p:sp>
        <p:nvSpPr>
          <p:cNvPr id="87043" name="Notes Placeholder 2">
            <a:extLst>
              <a:ext uri="{FF2B5EF4-FFF2-40B4-BE49-F238E27FC236}">
                <a16:creationId xmlns:a16="http://schemas.microsoft.com/office/drawing/2014/main" id="{1E6D98E5-B528-425F-9502-832F3DA78EF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7044" name="Slide Number Placeholder 3">
            <a:extLst>
              <a:ext uri="{FF2B5EF4-FFF2-40B4-BE49-F238E27FC236}">
                <a16:creationId xmlns:a16="http://schemas.microsoft.com/office/drawing/2014/main" id="{F450D07D-2FFB-4D16-8255-132E7FB5F3B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0F4C5CF8-6302-4638-8675-BB93040BCC29}" type="slidenum">
              <a:rPr lang="en-US" altLang="en-US"/>
              <a:pPr/>
              <a:t>33</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DE61DD0C-3EED-4917-AF3C-2527E3E269F3}"/>
              </a:ext>
            </a:extLst>
          </p:cNvPr>
          <p:cNvSpPr>
            <a:spLocks noGrp="1" noRot="1" noChangeAspect="1" noTextEdit="1"/>
          </p:cNvSpPr>
          <p:nvPr>
            <p:ph type="sldImg"/>
          </p:nvPr>
        </p:nvSpPr>
        <p:spPr>
          <a:ln/>
        </p:spPr>
      </p:sp>
      <p:sp>
        <p:nvSpPr>
          <p:cNvPr id="88067" name="Notes Placeholder 2">
            <a:extLst>
              <a:ext uri="{FF2B5EF4-FFF2-40B4-BE49-F238E27FC236}">
                <a16:creationId xmlns:a16="http://schemas.microsoft.com/office/drawing/2014/main" id="{90517171-D49A-4501-8D50-F79198CEB77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8068" name="Slide Number Placeholder 3">
            <a:extLst>
              <a:ext uri="{FF2B5EF4-FFF2-40B4-BE49-F238E27FC236}">
                <a16:creationId xmlns:a16="http://schemas.microsoft.com/office/drawing/2014/main" id="{0D4C4323-A097-4F71-B218-57B6EE36BF3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CEBE3EFF-95BA-4620-A536-731D3B20ADA3}" type="slidenum">
              <a:rPr lang="en-US" altLang="en-US"/>
              <a:pPr/>
              <a:t>34</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AD39F80C-2382-4BE3-8C52-2CE120A0C557}"/>
              </a:ext>
            </a:extLst>
          </p:cNvPr>
          <p:cNvSpPr>
            <a:spLocks noGrp="1" noRot="1" noChangeAspect="1" noTextEdit="1"/>
          </p:cNvSpPr>
          <p:nvPr>
            <p:ph type="sldImg"/>
          </p:nvPr>
        </p:nvSpPr>
        <p:spPr>
          <a:ln/>
        </p:spPr>
      </p:sp>
      <p:sp>
        <p:nvSpPr>
          <p:cNvPr id="89091" name="Notes Placeholder 2">
            <a:extLst>
              <a:ext uri="{FF2B5EF4-FFF2-40B4-BE49-F238E27FC236}">
                <a16:creationId xmlns:a16="http://schemas.microsoft.com/office/drawing/2014/main" id="{EF5BDDF3-57D8-4E3B-B360-EA4DF578949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9092" name="Slide Number Placeholder 3">
            <a:extLst>
              <a:ext uri="{FF2B5EF4-FFF2-40B4-BE49-F238E27FC236}">
                <a16:creationId xmlns:a16="http://schemas.microsoft.com/office/drawing/2014/main" id="{87917830-7AC9-485C-B1B5-E7959EF1ED5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F8F749AE-115E-4F5E-B3B9-05299634DCA5}" type="slidenum">
              <a:rPr lang="en-US" altLang="en-US"/>
              <a:pPr/>
              <a:t>35</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767A5C1A-D848-4FD6-BC59-7416439A15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66F4DD25-3D93-40FB-8673-EF4D8C7E4F32}" type="slidenum">
              <a:rPr lang="en-US" altLang="en-US"/>
              <a:pPr/>
              <a:t>36</a:t>
            </a:fld>
            <a:endParaRPr lang="en-US" altLang="en-US"/>
          </a:p>
        </p:txBody>
      </p:sp>
      <p:sp>
        <p:nvSpPr>
          <p:cNvPr id="90115" name="Rectangle 2">
            <a:extLst>
              <a:ext uri="{FF2B5EF4-FFF2-40B4-BE49-F238E27FC236}">
                <a16:creationId xmlns:a16="http://schemas.microsoft.com/office/drawing/2014/main" id="{9086BE7B-E2B3-440B-A674-D4D585EF6B58}"/>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E09185DB-D366-4615-871F-B7C6085351E9}"/>
              </a:ext>
            </a:extLst>
          </p:cNvPr>
          <p:cNvSpPr>
            <a:spLocks noGrp="1" noChangeArrowheads="1"/>
          </p:cNvSpPr>
          <p:nvPr>
            <p:ph type="body" idx="1"/>
          </p:nvPr>
        </p:nvSpPr>
        <p:spPr>
          <a:xfrm>
            <a:off x="934509" y="4418405"/>
            <a:ext cx="5141382" cy="41806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a:t>Air conditioning unit on the roof of the Aux Bldg cools the room with the Operator Aid Computer</a:t>
            </a:r>
          </a:p>
          <a:p>
            <a:pPr>
              <a:buFontTx/>
              <a:buChar char="•"/>
            </a:pPr>
            <a:r>
              <a:rPr lang="en-US" altLang="en-US"/>
              <a:t>manufacturer says that computers must be kept at less than 90 degrees F</a:t>
            </a:r>
          </a:p>
          <a:p>
            <a:pPr>
              <a:buFontTx/>
              <a:buChar char="•"/>
            </a:pPr>
            <a:r>
              <a:rPr lang="en-US" altLang="en-US"/>
              <a:t>Our analysis shows a maximum room temperature of 84 degrees under worst case conditions (Analyzed Design Limit)</a:t>
            </a:r>
          </a:p>
          <a:p>
            <a:pPr>
              <a:buFontTx/>
              <a:buChar char="•"/>
            </a:pPr>
            <a:r>
              <a:rPr lang="en-US" altLang="en-US"/>
              <a:t>Operating Limit is 78 degrees - Operations has to take action (High Alarm goes off at 75 to give them time to take action</a:t>
            </a:r>
          </a:p>
          <a:p>
            <a:pPr>
              <a:buFontTx/>
              <a:buChar char="•"/>
            </a:pPr>
            <a:r>
              <a:rPr lang="en-US" altLang="en-US"/>
              <a:t>Normal operating range is less than 72 degrees</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4A403196-FEF2-45CA-B82A-57C873AAA2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B682EB6A-F1A9-458F-96EE-AEB931372BB8}" type="slidenum">
              <a:rPr lang="en-US" altLang="en-US"/>
              <a:pPr/>
              <a:t>37</a:t>
            </a:fld>
            <a:endParaRPr lang="en-US" altLang="en-US"/>
          </a:p>
        </p:txBody>
      </p:sp>
      <p:sp>
        <p:nvSpPr>
          <p:cNvPr id="91139" name="Rectangle 2">
            <a:extLst>
              <a:ext uri="{FF2B5EF4-FFF2-40B4-BE49-F238E27FC236}">
                <a16:creationId xmlns:a16="http://schemas.microsoft.com/office/drawing/2014/main" id="{B339B283-1A14-4AF5-B210-7D2346A31AA7}"/>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D54271DD-BC68-4AFB-9A7F-8C88BDF287C4}"/>
              </a:ext>
            </a:extLst>
          </p:cNvPr>
          <p:cNvSpPr>
            <a:spLocks noGrp="1" noChangeArrowheads="1"/>
          </p:cNvSpPr>
          <p:nvPr>
            <p:ph type="body" idx="1"/>
          </p:nvPr>
        </p:nvSpPr>
        <p:spPr>
          <a:xfrm>
            <a:off x="934509" y="4418405"/>
            <a:ext cx="5141382" cy="41806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Over time things happen that impact the margin </a:t>
            </a:r>
          </a:p>
          <a:p>
            <a:endParaRPr lang="en-US" altLang="en-US"/>
          </a:p>
          <a:p>
            <a:r>
              <a:rPr lang="en-US" altLang="en-US" b="1"/>
              <a:t>Has your plant every experienced these?</a:t>
            </a:r>
          </a:p>
          <a:p>
            <a:pPr>
              <a:buFontTx/>
              <a:buChar char="•"/>
            </a:pPr>
            <a:r>
              <a:rPr lang="en-US" altLang="en-US"/>
              <a:t>other heat loads are added to room</a:t>
            </a:r>
          </a:p>
          <a:p>
            <a:pPr>
              <a:buFontTx/>
              <a:buChar char="•"/>
            </a:pPr>
            <a:r>
              <a:rPr lang="en-US" altLang="en-US"/>
              <a:t>we experience lake temperatures higher than we assumed in original analysis</a:t>
            </a:r>
          </a:p>
          <a:p>
            <a:pPr>
              <a:buFontTx/>
              <a:buChar char="•"/>
            </a:pPr>
            <a:r>
              <a:rPr lang="en-US" altLang="en-US"/>
              <a:t>raw water is hurting performance of heat exchanges more that we had assumed. </a:t>
            </a:r>
          </a:p>
          <a:p>
            <a:pPr>
              <a:buFontTx/>
              <a:buChar char="•"/>
            </a:pPr>
            <a:endParaRPr lang="en-US" altLang="en-US"/>
          </a:p>
          <a:p>
            <a:r>
              <a:rPr lang="en-US" altLang="en-US"/>
              <a:t>Normal operating range goes to 74 degrees</a:t>
            </a:r>
          </a:p>
          <a:p>
            <a:r>
              <a:rPr lang="en-US" altLang="en-US"/>
              <a:t>We run the calculations again using new inputs and the Analyzed Design Limit goes up to 88 degree</a:t>
            </a:r>
          </a:p>
          <a:p>
            <a:pPr>
              <a:buFontTx/>
              <a:buChar char="•"/>
            </a:pPr>
            <a:r>
              <a:rPr lang="en-US" altLang="en-US"/>
              <a:t>We get frequent nuisance alarms at 75 degrees, so we raise the Alarm Setpoint to 78</a:t>
            </a:r>
          </a:p>
          <a:p>
            <a:pPr>
              <a:buFontTx/>
              <a:buChar char="•"/>
            </a:pPr>
            <a:r>
              <a:rPr lang="en-US" altLang="en-US"/>
              <a:t>We raise the Operating Limit to 82 to allow time for operator action</a:t>
            </a:r>
          </a:p>
          <a:p>
            <a:pPr>
              <a:buFontTx/>
              <a:buChar char="•"/>
            </a:pPr>
            <a:endParaRPr lang="en-US" altLang="en-US"/>
          </a:p>
          <a:p>
            <a:r>
              <a:rPr lang="en-US" altLang="en-US"/>
              <a:t>Analytical Margin is now only 2 degrees = Vendors Limit (90F) – Analyzed Design Limit (88) </a:t>
            </a:r>
          </a:p>
          <a:p>
            <a:endParaRPr lang="en-US" altLang="en-US"/>
          </a:p>
          <a:p>
            <a:r>
              <a:rPr lang="en-US" altLang="en-US"/>
              <a:t>A new larger Air Conditioning Unit will provide greater cooling capacity</a:t>
            </a:r>
          </a:p>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58A3EDB9-20FE-40B0-A4B4-7C99475F631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6CC26B90-E27B-4B47-B98D-9B2DA13CBA39}" type="slidenum">
              <a:rPr lang="en-US" altLang="en-US"/>
              <a:pPr/>
              <a:t>38</a:t>
            </a:fld>
            <a:endParaRPr lang="en-US" altLang="en-US"/>
          </a:p>
        </p:txBody>
      </p:sp>
      <p:sp>
        <p:nvSpPr>
          <p:cNvPr id="92163" name="Rectangle 2">
            <a:extLst>
              <a:ext uri="{FF2B5EF4-FFF2-40B4-BE49-F238E27FC236}">
                <a16:creationId xmlns:a16="http://schemas.microsoft.com/office/drawing/2014/main" id="{6763314C-B556-4451-A99A-5D1FCAB9BAA7}"/>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4A8751DD-B8EE-44A8-B1AB-62144C259E64}"/>
              </a:ext>
            </a:extLst>
          </p:cNvPr>
          <p:cNvSpPr>
            <a:spLocks noGrp="1" noChangeArrowheads="1"/>
          </p:cNvSpPr>
          <p:nvPr>
            <p:ph type="body" idx="1"/>
          </p:nvPr>
        </p:nvSpPr>
        <p:spPr>
          <a:xfrm>
            <a:off x="934509" y="4418405"/>
            <a:ext cx="5141382" cy="41806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Bigger air conditioning unit results in</a:t>
            </a:r>
          </a:p>
          <a:p>
            <a:pPr>
              <a:buFontTx/>
              <a:buChar char="•"/>
            </a:pPr>
            <a:r>
              <a:rPr lang="en-US" altLang="en-US"/>
              <a:t>more power, which reduces available margin on breaker</a:t>
            </a:r>
          </a:p>
          <a:p>
            <a:pPr>
              <a:buFontTx/>
              <a:buChar char="•"/>
            </a:pPr>
            <a:r>
              <a:rPr lang="en-US" altLang="en-US"/>
              <a:t>increased weight on roof  decreases available structural margin of roof.</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52310354-F744-468C-B8B0-7805DB07A9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8081299D-18E8-4E98-85F1-C8CB269A3C6A}" type="slidenum">
              <a:rPr lang="en-US" altLang="en-US"/>
              <a:pPr/>
              <a:t>3</a:t>
            </a:fld>
            <a:endParaRPr lang="en-US" altLang="en-US"/>
          </a:p>
        </p:txBody>
      </p:sp>
      <p:sp>
        <p:nvSpPr>
          <p:cNvPr id="56323" name="Rectangle 2">
            <a:extLst>
              <a:ext uri="{FF2B5EF4-FFF2-40B4-BE49-F238E27FC236}">
                <a16:creationId xmlns:a16="http://schemas.microsoft.com/office/drawing/2014/main" id="{88388CA8-EA47-4D3C-B892-915A7EECD187}"/>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4B27B4AA-B20D-4CAC-8A5D-8458C24C1A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Slide from presentation in Russian in March 2001</a:t>
            </a:r>
          </a:p>
          <a:p>
            <a:pPr eaLnBrk="1" hangingPunct="1">
              <a:spcBef>
                <a:spcPct val="0"/>
              </a:spcBef>
            </a:pPr>
            <a:r>
              <a:rPr lang="en-US" altLang="en-US"/>
              <a:t>Same slide used in US to train on the Objective of Configuration Management</a:t>
            </a:r>
          </a:p>
          <a:p>
            <a:pPr eaLnBrk="1" hangingPunct="1">
              <a:spcBef>
                <a:spcPct val="0"/>
              </a:spcBef>
            </a:pPr>
            <a:r>
              <a:rPr lang="en-US" altLang="en-US"/>
              <a:t>Finish with a joke: “Does anybody want me to read this for them?”</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20A7DE8B-D68B-4720-BAFA-46FA85F90C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42B93F44-90E9-4694-A2EF-91D5353D63EB}" type="slidenum">
              <a:rPr lang="en-US" altLang="en-US"/>
              <a:pPr/>
              <a:t>39</a:t>
            </a:fld>
            <a:endParaRPr lang="en-US" altLang="en-US"/>
          </a:p>
        </p:txBody>
      </p:sp>
      <p:sp>
        <p:nvSpPr>
          <p:cNvPr id="93187" name="Rectangle 2">
            <a:extLst>
              <a:ext uri="{FF2B5EF4-FFF2-40B4-BE49-F238E27FC236}">
                <a16:creationId xmlns:a16="http://schemas.microsoft.com/office/drawing/2014/main" id="{EBFCEEA0-9F09-4364-9143-D5D4F40A9B6B}"/>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98A7FA5C-B729-47AB-9FF7-22D7416648A2}"/>
              </a:ext>
            </a:extLst>
          </p:cNvPr>
          <p:cNvSpPr>
            <a:spLocks noGrp="1" noChangeArrowheads="1"/>
          </p:cNvSpPr>
          <p:nvPr>
            <p:ph type="body" idx="1"/>
          </p:nvPr>
        </p:nvSpPr>
        <p:spPr>
          <a:xfrm>
            <a:off x="934509" y="4418405"/>
            <a:ext cx="5141382" cy="418068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Bigger air conditioning unit results in</a:t>
            </a:r>
          </a:p>
          <a:p>
            <a:pPr>
              <a:buFontTx/>
              <a:buChar char="•"/>
            </a:pPr>
            <a:r>
              <a:rPr lang="en-US" altLang="en-US"/>
              <a:t>more power, which reduces available margin on breaker</a:t>
            </a:r>
          </a:p>
          <a:p>
            <a:pPr>
              <a:buFontTx/>
              <a:buChar char="•"/>
            </a:pPr>
            <a:r>
              <a:rPr lang="en-US" altLang="en-US"/>
              <a:t>increased weight on roof  decreases available structural margin of roof.</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60AC2677-3384-4756-9CD2-456AD31A1CD2}"/>
              </a:ext>
            </a:extLst>
          </p:cNvPr>
          <p:cNvSpPr>
            <a:spLocks noGrp="1" noRot="1" noChangeAspect="1" noTextEdit="1"/>
          </p:cNvSpPr>
          <p:nvPr>
            <p:ph type="sldImg"/>
          </p:nvPr>
        </p:nvSpPr>
        <p:spPr>
          <a:ln/>
        </p:spPr>
      </p:sp>
      <p:sp>
        <p:nvSpPr>
          <p:cNvPr id="94211" name="Notes Placeholder 2">
            <a:extLst>
              <a:ext uri="{FF2B5EF4-FFF2-40B4-BE49-F238E27FC236}">
                <a16:creationId xmlns:a16="http://schemas.microsoft.com/office/drawing/2014/main" id="{B2744B64-F8E7-41FD-B938-A7CF4F5034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4212" name="Slide Number Placeholder 3">
            <a:extLst>
              <a:ext uri="{FF2B5EF4-FFF2-40B4-BE49-F238E27FC236}">
                <a16:creationId xmlns:a16="http://schemas.microsoft.com/office/drawing/2014/main" id="{52791DF9-7D8F-4788-9F83-3080666955C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4E7FE21F-A36A-452A-B612-C8CBD1719556}" type="slidenum">
              <a:rPr lang="en-US" altLang="en-US"/>
              <a:pPr/>
              <a:t>40</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2EE9C40C-B23F-4FA5-8901-AAACFB67E685}"/>
              </a:ext>
            </a:extLst>
          </p:cNvPr>
          <p:cNvSpPr>
            <a:spLocks noGrp="1" noRot="1" noChangeAspect="1" noTextEdit="1"/>
          </p:cNvSpPr>
          <p:nvPr>
            <p:ph type="sldImg"/>
          </p:nvPr>
        </p:nvSpPr>
        <p:spPr>
          <a:ln/>
        </p:spPr>
      </p:sp>
      <p:sp>
        <p:nvSpPr>
          <p:cNvPr id="95235" name="Notes Placeholder 2">
            <a:extLst>
              <a:ext uri="{FF2B5EF4-FFF2-40B4-BE49-F238E27FC236}">
                <a16:creationId xmlns:a16="http://schemas.microsoft.com/office/drawing/2014/main" id="{999AC06E-8687-40C3-A34E-5E490EBA28B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1823559" algn="l"/>
              </a:tabLst>
            </a:pPr>
            <a:r>
              <a:rPr lang="en-US" altLang="en-US">
                <a:latin typeface="Tahoma" panose="020B0604030504040204" pitchFamily="34" charset="0"/>
              </a:rPr>
              <a:t>This slide show or slightly different earlier versions have been presented  at IAEA workshops in Korea, China, Russia, Ukraine, Czech Republic, Hungary and Argentina. “Questions” has been translate into language of those who have attended .  Translations  may not be accurate.  </a:t>
            </a:r>
          </a:p>
          <a:p>
            <a:pPr lvl="1">
              <a:tabLst>
                <a:tab pos="1823559" algn="l"/>
              </a:tabLst>
            </a:pPr>
            <a:r>
              <a:rPr lang="en-US" altLang="en-US"/>
              <a:t>Pyetje?	Albanian 	</a:t>
            </a:r>
          </a:p>
          <a:p>
            <a:pPr lvl="1">
              <a:tabLst>
                <a:tab pos="1823559" algn="l"/>
              </a:tabLst>
            </a:pPr>
            <a:r>
              <a:rPr lang="hy-AM" altLang="en-US"/>
              <a:t>Հարց</a:t>
            </a:r>
            <a:r>
              <a:rPr lang="en-US" altLang="en-US"/>
              <a:t>	Armenian “haags”</a:t>
            </a:r>
            <a:endParaRPr lang="en-US" altLang="ko-KR"/>
          </a:p>
          <a:p>
            <a:pPr lvl="1">
              <a:tabLst>
                <a:tab pos="1823559" algn="l"/>
              </a:tabLst>
            </a:pPr>
            <a:r>
              <a:rPr lang="en-US" altLang="en-US">
                <a:latin typeface="Sylfaen" panose="010A0502050306030303" pitchFamily="18" charset="0"/>
              </a:rPr>
              <a:t>B</a:t>
            </a:r>
            <a:r>
              <a:rPr lang="ru-RU" altLang="en-US">
                <a:latin typeface="Sylfaen" panose="010A0502050306030303" pitchFamily="18" charset="0"/>
              </a:rPr>
              <a:t>ы</a:t>
            </a:r>
            <a:r>
              <a:rPr lang="en-US" altLang="en-US">
                <a:latin typeface="Sylfaen" panose="010A0502050306030303" pitchFamily="18" charset="0"/>
              </a:rPr>
              <a:t>npocu	Bulgarian “</a:t>
            </a:r>
            <a:r>
              <a:rPr lang="en-US" altLang="en-US"/>
              <a:t>vŭpros”</a:t>
            </a:r>
            <a:endParaRPr lang="en-US" altLang="en-US">
              <a:latin typeface="Sylfaen" panose="010A0502050306030303" pitchFamily="18" charset="0"/>
            </a:endParaRPr>
          </a:p>
          <a:p>
            <a:pPr lvl="1">
              <a:tabLst>
                <a:tab pos="1823559" algn="l"/>
              </a:tabLst>
            </a:pPr>
            <a:r>
              <a:rPr lang="ja-JP" altLang="en-US"/>
              <a:t>问题</a:t>
            </a:r>
            <a:r>
              <a:rPr lang="en-US" altLang="ja-JP"/>
              <a:t>	Chinese  “</a:t>
            </a:r>
            <a:r>
              <a:rPr lang="en-US" altLang="en-US"/>
              <a:t>Wèntí”</a:t>
            </a:r>
          </a:p>
          <a:p>
            <a:pPr lvl="1">
              <a:tabLst>
                <a:tab pos="1823559" algn="l"/>
              </a:tabLst>
            </a:pPr>
            <a:r>
              <a:rPr lang="en-US" altLang="en-US" b="1">
                <a:latin typeface="Baskerville Old Face" panose="02020602080505020303" pitchFamily="18" charset="0"/>
              </a:rPr>
              <a:t>Ot</a:t>
            </a:r>
            <a:r>
              <a:rPr lang="en-US" altLang="en-US" b="1">
                <a:latin typeface="Baskerville Old Face" panose="02020602080505020303" pitchFamily="18" charset="0"/>
                <a:cs typeface="Times New Roman" panose="02020603050405020304" pitchFamily="18" charset="0"/>
              </a:rPr>
              <a:t>á</a:t>
            </a:r>
            <a:r>
              <a:rPr lang="en-US" altLang="en-US" b="1">
                <a:latin typeface="Baskerville Old Face" panose="02020602080505020303" pitchFamily="18" charset="0"/>
              </a:rPr>
              <a:t>zka?	Czech</a:t>
            </a:r>
          </a:p>
          <a:p>
            <a:pPr lvl="1">
              <a:tabLst>
                <a:tab pos="1823559" algn="l"/>
              </a:tabLst>
            </a:pPr>
            <a:r>
              <a:rPr lang="en-US" altLang="en-US">
                <a:solidFill>
                  <a:srgbClr val="0033CC"/>
                </a:solidFill>
                <a:latin typeface="Stencil" panose="040409050D0802020404" pitchFamily="82" charset="0"/>
              </a:rPr>
              <a:t>K</a:t>
            </a:r>
            <a:r>
              <a:rPr lang="en-US" altLang="en-US">
                <a:solidFill>
                  <a:srgbClr val="0033CC"/>
                </a:solidFill>
                <a:latin typeface="Stencil" panose="040409050D0802020404" pitchFamily="82" charset="0"/>
                <a:cs typeface="Times New Roman" panose="02020603050405020304" pitchFamily="18" charset="0"/>
              </a:rPr>
              <a:t>é</a:t>
            </a:r>
            <a:r>
              <a:rPr lang="en-US" altLang="en-US">
                <a:solidFill>
                  <a:srgbClr val="0033CC"/>
                </a:solidFill>
                <a:latin typeface="Stencil" panose="040409050D0802020404" pitchFamily="82" charset="0"/>
              </a:rPr>
              <a:t>rdések</a:t>
            </a:r>
            <a:r>
              <a:rPr lang="en-US" altLang="en-US"/>
              <a:t>?	Hungarian </a:t>
            </a:r>
          </a:p>
          <a:p>
            <a:pPr lvl="1">
              <a:tabLst>
                <a:tab pos="1823559" algn="l"/>
              </a:tabLst>
            </a:pPr>
            <a:r>
              <a:rPr lang="hi-IN" altLang="en-US"/>
              <a:t>सवाल</a:t>
            </a:r>
            <a:r>
              <a:rPr lang="en-US" altLang="en-US"/>
              <a:t>	Indian (Hindi) “Selbat”</a:t>
            </a:r>
          </a:p>
          <a:p>
            <a:pPr lvl="1">
              <a:tabLst>
                <a:tab pos="1823559" algn="l"/>
              </a:tabLst>
            </a:pPr>
            <a:r>
              <a:rPr lang="ko-KR" altLang="en-US"/>
              <a:t>문제</a:t>
            </a:r>
            <a:r>
              <a:rPr lang="en-US" altLang="ko-KR"/>
              <a:t>	Korean  “</a:t>
            </a:r>
            <a:r>
              <a:rPr lang="en-US" altLang="en-US"/>
              <a:t>munje”</a:t>
            </a:r>
            <a:r>
              <a:rPr lang="hy-AM" altLang="en-US"/>
              <a:t> </a:t>
            </a:r>
            <a:endParaRPr lang="en-US" altLang="en-US"/>
          </a:p>
          <a:p>
            <a:pPr lvl="1">
              <a:tabLst>
                <a:tab pos="1823559" algn="l"/>
              </a:tabLst>
            </a:pPr>
            <a:r>
              <a:rPr lang="en-US" altLang="en-US" b="1">
                <a:solidFill>
                  <a:srgbClr val="008000"/>
                </a:solidFill>
                <a:latin typeface="Stencil" panose="040409050D0802020404" pitchFamily="82" charset="0"/>
              </a:rPr>
              <a:t>Klausimai?	</a:t>
            </a:r>
            <a:r>
              <a:rPr lang="en-US" altLang="en-US" b="1">
                <a:solidFill>
                  <a:srgbClr val="008000"/>
                </a:solidFill>
                <a:latin typeface="Arial" panose="020B0604020202020204" pitchFamily="34" charset="0"/>
                <a:cs typeface="Arial" panose="020B0604020202020204" pitchFamily="34" charset="0"/>
              </a:rPr>
              <a:t>Lithuanian</a:t>
            </a:r>
            <a:r>
              <a:rPr lang="en-US" altLang="en-US" b="1">
                <a:solidFill>
                  <a:srgbClr val="008000"/>
                </a:solidFill>
                <a:latin typeface="Stencil" panose="040409050D0802020404" pitchFamily="82" charset="0"/>
              </a:rPr>
              <a:t> “</a:t>
            </a:r>
            <a:r>
              <a:rPr lang="en-US" altLang="en-US"/>
              <a:t>klausimas”</a:t>
            </a:r>
            <a:endParaRPr lang="en-US" altLang="en-US" b="1">
              <a:solidFill>
                <a:srgbClr val="008000"/>
              </a:solidFill>
              <a:latin typeface="Stencil" panose="040409050D0802020404" pitchFamily="82" charset="0"/>
            </a:endParaRPr>
          </a:p>
          <a:p>
            <a:pPr lvl="1">
              <a:tabLst>
                <a:tab pos="1823559" algn="l"/>
              </a:tabLst>
            </a:pPr>
            <a:r>
              <a:rPr lang="ar-AE" altLang="en-US">
                <a:solidFill>
                  <a:srgbClr val="008000"/>
                </a:solidFill>
                <a:cs typeface="Times New Roman" panose="02020603050405020304" pitchFamily="18" charset="0"/>
              </a:rPr>
              <a:t>سوالات </a:t>
            </a:r>
            <a:r>
              <a:rPr lang="en-US" altLang="en-US">
                <a:solidFill>
                  <a:srgbClr val="008000"/>
                </a:solidFill>
                <a:cs typeface="Times New Roman" panose="02020603050405020304" pitchFamily="18" charset="0"/>
              </a:rPr>
              <a:t>	Pakistan (Urdu)</a:t>
            </a:r>
          </a:p>
          <a:p>
            <a:pPr lvl="1">
              <a:tabLst>
                <a:tab pos="1823559" algn="l"/>
              </a:tabLst>
            </a:pPr>
            <a:r>
              <a:rPr lang="en-US" altLang="en-US">
                <a:solidFill>
                  <a:srgbClr val="008000"/>
                </a:solidFill>
                <a:cs typeface="Times New Roman" panose="02020603050405020304" pitchFamily="18" charset="0"/>
              </a:rPr>
              <a:t>Î</a:t>
            </a:r>
            <a:r>
              <a:rPr lang="en-US" altLang="en-US">
                <a:solidFill>
                  <a:srgbClr val="008000"/>
                </a:solidFill>
              </a:rPr>
              <a:t>ntreb</a:t>
            </a:r>
            <a:r>
              <a:rPr lang="en-US" altLang="en-US">
                <a:solidFill>
                  <a:srgbClr val="008000"/>
                </a:solidFill>
                <a:cs typeface="Times New Roman" panose="02020603050405020304" pitchFamily="18" charset="0"/>
              </a:rPr>
              <a:t>ă</a:t>
            </a:r>
            <a:r>
              <a:rPr lang="en-US" altLang="en-US">
                <a:solidFill>
                  <a:srgbClr val="008000"/>
                </a:solidFill>
              </a:rPr>
              <a:t>ri?	Romanian “intrabaree”</a:t>
            </a:r>
          </a:p>
          <a:p>
            <a:pPr lvl="1">
              <a:tabLst>
                <a:tab pos="1823559" algn="l"/>
              </a:tabLst>
            </a:pPr>
            <a:r>
              <a:rPr lang="ru-RU" altLang="en-US" b="1">
                <a:solidFill>
                  <a:srgbClr val="990099"/>
                </a:solidFill>
              </a:rPr>
              <a:t>Вопросы</a:t>
            </a:r>
            <a:r>
              <a:rPr lang="en-US" altLang="en-US" b="1">
                <a:solidFill>
                  <a:srgbClr val="990099"/>
                </a:solidFill>
              </a:rPr>
              <a:t>?	Russian “</a:t>
            </a:r>
            <a:r>
              <a:rPr lang="en-US" altLang="en-US"/>
              <a:t>vopros”</a:t>
            </a:r>
            <a:endParaRPr lang="hi-IN" altLang="en-US"/>
          </a:p>
          <a:p>
            <a:pPr lvl="1">
              <a:tabLst>
                <a:tab pos="1823559" algn="l"/>
              </a:tabLst>
            </a:pPr>
            <a:r>
              <a:rPr lang="en-US" altLang="en-US">
                <a:solidFill>
                  <a:srgbClr val="0033CC"/>
                </a:solidFill>
                <a:latin typeface="Tahoma" panose="020B0604030504040204" pitchFamily="34" charset="0"/>
              </a:rPr>
              <a:t>Postavljanje vpra</a:t>
            </a:r>
            <a:r>
              <a:rPr lang="en-US" altLang="en-US">
                <a:solidFill>
                  <a:srgbClr val="0033CC"/>
                </a:solidFill>
                <a:latin typeface="Tahoma" panose="020B0604030504040204" pitchFamily="34" charset="0"/>
                <a:cs typeface="Times New Roman" panose="02020603050405020304" pitchFamily="18" charset="0"/>
              </a:rPr>
              <a:t>š</a:t>
            </a:r>
            <a:r>
              <a:rPr lang="en-US" altLang="en-US">
                <a:solidFill>
                  <a:srgbClr val="0033CC"/>
                </a:solidFill>
                <a:latin typeface="Tahoma" panose="020B0604030504040204" pitchFamily="34" charset="0"/>
              </a:rPr>
              <a:t>anj?	Slovenian</a:t>
            </a:r>
          </a:p>
          <a:p>
            <a:pPr lvl="1">
              <a:tabLst>
                <a:tab pos="1823559" algn="l"/>
              </a:tabLst>
            </a:pPr>
            <a:r>
              <a:rPr lang="en-US" altLang="en-US">
                <a:solidFill>
                  <a:srgbClr val="FF3300"/>
                </a:solidFill>
                <a:cs typeface="Times New Roman" panose="02020603050405020304" pitchFamily="18" charset="0"/>
              </a:rPr>
              <a:t>¿</a:t>
            </a:r>
            <a:r>
              <a:rPr lang="en-US" altLang="en-US">
                <a:solidFill>
                  <a:srgbClr val="FF3300"/>
                </a:solidFill>
              </a:rPr>
              <a:t>Pregunta?	Spanish</a:t>
            </a:r>
          </a:p>
          <a:p>
            <a:pPr lvl="1">
              <a:tabLst>
                <a:tab pos="1823559" algn="l"/>
              </a:tabLst>
            </a:pPr>
            <a:r>
              <a:rPr lang="ru-RU" altLang="en-US" b="1">
                <a:solidFill>
                  <a:srgbClr val="0033CC"/>
                </a:solidFill>
              </a:rPr>
              <a:t>П</a:t>
            </a:r>
            <a:r>
              <a:rPr lang="ru-RU" altLang="en-US">
                <a:solidFill>
                  <a:srgbClr val="0033CC"/>
                </a:solidFill>
              </a:rPr>
              <a:t>и</a:t>
            </a:r>
            <a:r>
              <a:rPr lang="ru-RU" altLang="en-US" b="1">
                <a:solidFill>
                  <a:srgbClr val="0033CC"/>
                </a:solidFill>
              </a:rPr>
              <a:t>т</a:t>
            </a:r>
            <a:r>
              <a:rPr lang="ru-RU" altLang="en-US">
                <a:solidFill>
                  <a:srgbClr val="0033CC"/>
                </a:solidFill>
              </a:rPr>
              <a:t>атння</a:t>
            </a:r>
            <a:r>
              <a:rPr lang="en-US" altLang="en-US" b="1">
                <a:solidFill>
                  <a:srgbClr val="0033CC"/>
                </a:solidFill>
              </a:rPr>
              <a:t>?	Ukrainian “</a:t>
            </a:r>
            <a:r>
              <a:rPr lang="en-US" altLang="en-US"/>
              <a:t>pytannya”</a:t>
            </a:r>
            <a:endParaRPr lang="en-US" altLang="en-US">
              <a:solidFill>
                <a:srgbClr val="FF3300"/>
              </a:solidFill>
            </a:endParaRPr>
          </a:p>
          <a:p>
            <a:pPr>
              <a:tabLst>
                <a:tab pos="1823559" algn="l"/>
              </a:tabLst>
            </a:pPr>
            <a:endParaRPr lang="en-US" altLang="en-US">
              <a:solidFill>
                <a:srgbClr val="FF3300"/>
              </a:solidFill>
            </a:endParaRPr>
          </a:p>
          <a:p>
            <a:pPr>
              <a:tabLst>
                <a:tab pos="1823559" algn="l"/>
              </a:tabLst>
            </a:pPr>
            <a:endParaRPr lang="en-US" altLang="en-US">
              <a:solidFill>
                <a:srgbClr val="008000"/>
              </a:solidFill>
            </a:endParaRPr>
          </a:p>
          <a:p>
            <a:pPr>
              <a:tabLst>
                <a:tab pos="1823559" algn="l"/>
              </a:tabLst>
            </a:pPr>
            <a:endParaRPr lang="en-US" altLang="en-US"/>
          </a:p>
          <a:p>
            <a:pPr>
              <a:tabLst>
                <a:tab pos="1823559" algn="l"/>
              </a:tabLst>
            </a:pPr>
            <a:endParaRPr lang="en-US" altLang="en-US">
              <a:latin typeface="Sylfaen" panose="010A0502050306030303" pitchFamily="18" charset="0"/>
            </a:endParaRPr>
          </a:p>
          <a:p>
            <a:pPr>
              <a:tabLst>
                <a:tab pos="1823559" algn="l"/>
              </a:tabLst>
            </a:pPr>
            <a:endParaRPr lang="en-US" altLang="ko-KR"/>
          </a:p>
          <a:p>
            <a:pPr>
              <a:tabLst>
                <a:tab pos="1823559" algn="l"/>
              </a:tabLst>
            </a:pPr>
            <a:endParaRPr lang="en-US" altLang="en-US"/>
          </a:p>
          <a:p>
            <a:pPr>
              <a:tabLst>
                <a:tab pos="1823559" algn="l"/>
              </a:tabLst>
            </a:pPr>
            <a:endParaRPr lang="en-US" altLang="en-US" b="1">
              <a:latin typeface="Baskerville Old Face" panose="02020602080505020303" pitchFamily="18" charset="0"/>
            </a:endParaRPr>
          </a:p>
          <a:p>
            <a:pPr>
              <a:tabLst>
                <a:tab pos="1823559" algn="l"/>
              </a:tabLst>
            </a:pPr>
            <a:endParaRPr lang="en-US" altLang="en-US"/>
          </a:p>
          <a:p>
            <a:pPr>
              <a:tabLst>
                <a:tab pos="1823559" algn="l"/>
              </a:tabLst>
            </a:pPr>
            <a:endParaRPr lang="en-US" altLang="en-US" b="1">
              <a:solidFill>
                <a:srgbClr val="0033CC"/>
              </a:solidFill>
            </a:endParaRPr>
          </a:p>
          <a:p>
            <a:pPr>
              <a:tabLst>
                <a:tab pos="1823559" algn="l"/>
              </a:tabLst>
            </a:pPr>
            <a:endParaRPr lang="en-US" altLang="en-US" b="1">
              <a:solidFill>
                <a:srgbClr val="990099"/>
              </a:solidFill>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a:solidFill>
                <a:srgbClr val="0033CC"/>
              </a:solidFill>
              <a:latin typeface="Tahoma" panose="020B0604030504040204" pitchFamily="34" charset="0"/>
            </a:endParaRPr>
          </a:p>
          <a:p>
            <a:pPr>
              <a:tabLst>
                <a:tab pos="1823559" algn="l"/>
              </a:tabLst>
            </a:pPr>
            <a:endParaRPr lang="en-US" altLang="en-US"/>
          </a:p>
        </p:txBody>
      </p:sp>
      <p:sp>
        <p:nvSpPr>
          <p:cNvPr id="95236" name="Slide Number Placeholder 3">
            <a:extLst>
              <a:ext uri="{FF2B5EF4-FFF2-40B4-BE49-F238E27FC236}">
                <a16:creationId xmlns:a16="http://schemas.microsoft.com/office/drawing/2014/main" id="{03C3C443-D127-45FA-8F15-40A5D703CDE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583" eaLnBrk="0" hangingPunct="0">
              <a:defRPr sz="1200">
                <a:solidFill>
                  <a:schemeClr val="tx1"/>
                </a:solidFill>
                <a:latin typeface="Times New Roman" panose="02020603050405020304" pitchFamily="18" charset="0"/>
              </a:defRPr>
            </a:lvl1pPr>
            <a:lvl2pPr marL="741464" indent="-285179" defTabSz="931583" eaLnBrk="0" hangingPunct="0">
              <a:defRPr sz="1200">
                <a:solidFill>
                  <a:schemeClr val="tx1"/>
                </a:solidFill>
                <a:latin typeface="Times New Roman" panose="02020603050405020304" pitchFamily="18" charset="0"/>
              </a:defRPr>
            </a:lvl2pPr>
            <a:lvl3pPr marL="1140714" indent="-228143" defTabSz="931583" eaLnBrk="0" hangingPunct="0">
              <a:defRPr sz="1200">
                <a:solidFill>
                  <a:schemeClr val="tx1"/>
                </a:solidFill>
                <a:latin typeface="Times New Roman" panose="02020603050405020304" pitchFamily="18" charset="0"/>
              </a:defRPr>
            </a:lvl3pPr>
            <a:lvl4pPr marL="1597000" indent="-228143" defTabSz="931583" eaLnBrk="0" hangingPunct="0">
              <a:defRPr sz="1200">
                <a:solidFill>
                  <a:schemeClr val="tx1"/>
                </a:solidFill>
                <a:latin typeface="Times New Roman" panose="02020603050405020304" pitchFamily="18" charset="0"/>
              </a:defRPr>
            </a:lvl4pPr>
            <a:lvl5pPr marL="2053285" indent="-228143" defTabSz="931583" eaLnBrk="0" hangingPunct="0">
              <a:defRPr sz="1200">
                <a:solidFill>
                  <a:schemeClr val="tx1"/>
                </a:solidFill>
                <a:latin typeface="Times New Roman" panose="02020603050405020304" pitchFamily="18" charset="0"/>
              </a:defRPr>
            </a:lvl5pPr>
            <a:lvl6pPr marL="2509571" indent="-228143" defTabSz="931583"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1583"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1583"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1583" eaLnBrk="0" fontAlgn="base" hangingPunct="0">
              <a:spcBef>
                <a:spcPct val="0"/>
              </a:spcBef>
              <a:spcAft>
                <a:spcPct val="0"/>
              </a:spcAft>
              <a:defRPr sz="1200">
                <a:solidFill>
                  <a:schemeClr val="tx1"/>
                </a:solidFill>
                <a:latin typeface="Times New Roman" panose="02020603050405020304" pitchFamily="18" charset="0"/>
              </a:defRPr>
            </a:lvl9pPr>
          </a:lstStyle>
          <a:p>
            <a:fld id="{3982943C-CF27-4E2C-BB2D-A763645DC0E2}" type="slidenum">
              <a:rPr lang="en-US" altLang="en-US"/>
              <a:pPr/>
              <a:t>41</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35C0361A-40CE-4E9D-8E3D-489B41E9A87C}"/>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9AB8C526-862D-4A08-A26E-0358E6C6DF3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7348" name="Slide Number Placeholder 3">
            <a:extLst>
              <a:ext uri="{FF2B5EF4-FFF2-40B4-BE49-F238E27FC236}">
                <a16:creationId xmlns:a16="http://schemas.microsoft.com/office/drawing/2014/main" id="{978F16BE-79D2-47B7-8300-9F3531D8FD2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6891323D-FC70-4808-9C8F-941A6B63CEA0}" type="slidenum">
              <a:rPr lang="en-US" altLang="en-US"/>
              <a:pPr/>
              <a:t>4</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D3C6FC03-C446-43A0-A7F7-A3AA5E24FFF6}"/>
              </a:ext>
            </a:extLst>
          </p:cNvPr>
          <p:cNvSpPr>
            <a:spLocks noGrp="1" noRot="1" noChangeAspect="1" noTextEdit="1"/>
          </p:cNvSpPr>
          <p:nvPr>
            <p:ph type="sldImg"/>
          </p:nvPr>
        </p:nvSpPr>
        <p:spPr>
          <a:ln/>
        </p:spPr>
      </p:sp>
      <p:sp>
        <p:nvSpPr>
          <p:cNvPr id="58371" name="Notes Placeholder 2">
            <a:extLst>
              <a:ext uri="{FF2B5EF4-FFF2-40B4-BE49-F238E27FC236}">
                <a16:creationId xmlns:a16="http://schemas.microsoft.com/office/drawing/2014/main" id="{00DAC132-531B-4AF4-B0E0-209DB530FB6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8372" name="Slide Number Placeholder 3">
            <a:extLst>
              <a:ext uri="{FF2B5EF4-FFF2-40B4-BE49-F238E27FC236}">
                <a16:creationId xmlns:a16="http://schemas.microsoft.com/office/drawing/2014/main" id="{CC8262F2-99A3-4EB5-8800-94AF83F1B7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E716F9A7-8654-466D-808A-59391B6E9C8C}" type="slidenum">
              <a:rPr lang="en-US" altLang="en-US"/>
              <a:pPr/>
              <a:t>5</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D28178AC-155C-47A7-9E6E-7323A074EF36}"/>
              </a:ext>
            </a:extLst>
          </p:cNvPr>
          <p:cNvSpPr>
            <a:spLocks noGrp="1" noRot="1" noChangeAspect="1" noTextEdit="1"/>
          </p:cNvSpPr>
          <p:nvPr>
            <p:ph type="sldImg"/>
          </p:nvPr>
        </p:nvSpPr>
        <p:spPr>
          <a:ln/>
        </p:spPr>
      </p:sp>
      <p:sp>
        <p:nvSpPr>
          <p:cNvPr id="59395" name="Notes Placeholder 2">
            <a:extLst>
              <a:ext uri="{FF2B5EF4-FFF2-40B4-BE49-F238E27FC236}">
                <a16:creationId xmlns:a16="http://schemas.microsoft.com/office/drawing/2014/main" id="{7F08FE6E-9195-4D7C-904D-82C0EA46152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9396" name="Slide Number Placeholder 3">
            <a:extLst>
              <a:ext uri="{FF2B5EF4-FFF2-40B4-BE49-F238E27FC236}">
                <a16:creationId xmlns:a16="http://schemas.microsoft.com/office/drawing/2014/main" id="{BC20E021-50AE-4DBE-A873-B56F4AF5C4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09398A94-6EEE-436D-94E6-E6B66F76CE50}" type="slidenum">
              <a:rPr lang="en-US" altLang="en-US"/>
              <a:pPr/>
              <a:t>6</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17E2990A-BA2B-4095-BAE9-5195BABDA7D9}"/>
              </a:ext>
            </a:extLst>
          </p:cNvPr>
          <p:cNvSpPr>
            <a:spLocks noGrp="1" noRot="1" noChangeAspect="1" noTextEdit="1"/>
          </p:cNvSpPr>
          <p:nvPr>
            <p:ph type="sldImg"/>
          </p:nvPr>
        </p:nvSpPr>
        <p:spPr>
          <a:ln/>
        </p:spPr>
      </p:sp>
      <p:sp>
        <p:nvSpPr>
          <p:cNvPr id="60419" name="Notes Placeholder 2">
            <a:extLst>
              <a:ext uri="{FF2B5EF4-FFF2-40B4-BE49-F238E27FC236}">
                <a16:creationId xmlns:a16="http://schemas.microsoft.com/office/drawing/2014/main" id="{CE99C25A-6FE7-4A49-92D4-CBAA77D0414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0420" name="Slide Number Placeholder 3">
            <a:extLst>
              <a:ext uri="{FF2B5EF4-FFF2-40B4-BE49-F238E27FC236}">
                <a16:creationId xmlns:a16="http://schemas.microsoft.com/office/drawing/2014/main" id="{6C6AC107-E718-49D1-A599-21AD50F9AA3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090EE18C-C6D3-4DE0-BA36-BE8FA6FD55D2}" type="slidenum">
              <a:rPr lang="en-US" altLang="en-US"/>
              <a:pPr/>
              <a:t>7</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2F2FD26-5B7B-401F-9958-1009AF9ED2DB}"/>
              </a:ext>
            </a:extLst>
          </p:cNvPr>
          <p:cNvSpPr>
            <a:spLocks noGrp="1" noRot="1" noChangeAspect="1" noTextEdit="1"/>
          </p:cNvSpPr>
          <p:nvPr>
            <p:ph type="sldImg"/>
          </p:nvPr>
        </p:nvSpPr>
        <p:spPr>
          <a:ln/>
        </p:spPr>
      </p:sp>
      <p:sp>
        <p:nvSpPr>
          <p:cNvPr id="61443" name="Notes Placeholder 2">
            <a:extLst>
              <a:ext uri="{FF2B5EF4-FFF2-40B4-BE49-F238E27FC236}">
                <a16:creationId xmlns:a16="http://schemas.microsoft.com/office/drawing/2014/main" id="{E79FE7A1-184B-4D5A-B23A-17E3495B346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44" name="Slide Number Placeholder 3">
            <a:extLst>
              <a:ext uri="{FF2B5EF4-FFF2-40B4-BE49-F238E27FC236}">
                <a16:creationId xmlns:a16="http://schemas.microsoft.com/office/drawing/2014/main" id="{6B06F1E5-48B0-4785-B2AC-466D67EE4B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defRPr sz="1200">
                <a:solidFill>
                  <a:schemeClr val="tx1"/>
                </a:solidFill>
                <a:latin typeface="Times New Roman" panose="02020603050405020304" pitchFamily="18" charset="0"/>
              </a:defRPr>
            </a:lvl1pPr>
            <a:lvl2pPr marL="741464" indent="-285179" defTabSz="933168" eaLnBrk="0" hangingPunct="0">
              <a:defRPr sz="1200">
                <a:solidFill>
                  <a:schemeClr val="tx1"/>
                </a:solidFill>
                <a:latin typeface="Times New Roman" panose="02020603050405020304" pitchFamily="18" charset="0"/>
              </a:defRPr>
            </a:lvl2pPr>
            <a:lvl3pPr marL="1140714" indent="-228143" defTabSz="933168" eaLnBrk="0" hangingPunct="0">
              <a:defRPr sz="1200">
                <a:solidFill>
                  <a:schemeClr val="tx1"/>
                </a:solidFill>
                <a:latin typeface="Times New Roman" panose="02020603050405020304" pitchFamily="18" charset="0"/>
              </a:defRPr>
            </a:lvl3pPr>
            <a:lvl4pPr marL="1597000" indent="-228143" defTabSz="933168" eaLnBrk="0" hangingPunct="0">
              <a:defRPr sz="1200">
                <a:solidFill>
                  <a:schemeClr val="tx1"/>
                </a:solidFill>
                <a:latin typeface="Times New Roman" panose="02020603050405020304" pitchFamily="18" charset="0"/>
              </a:defRPr>
            </a:lvl4pPr>
            <a:lvl5pPr marL="2053285" indent="-228143" defTabSz="933168" eaLnBrk="0" hangingPunct="0">
              <a:defRPr sz="1200">
                <a:solidFill>
                  <a:schemeClr val="tx1"/>
                </a:solidFill>
                <a:latin typeface="Times New Roman" panose="02020603050405020304" pitchFamily="18" charset="0"/>
              </a:defRPr>
            </a:lvl5pPr>
            <a:lvl6pPr marL="2509571" indent="-228143" defTabSz="933168" eaLnBrk="0" fontAlgn="base" hangingPunct="0">
              <a:spcBef>
                <a:spcPct val="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0"/>
              </a:spcBef>
              <a:spcAft>
                <a:spcPct val="0"/>
              </a:spcAft>
              <a:defRPr sz="1200">
                <a:solidFill>
                  <a:schemeClr val="tx1"/>
                </a:solidFill>
                <a:latin typeface="Times New Roman" panose="02020603050405020304" pitchFamily="18" charset="0"/>
              </a:defRPr>
            </a:lvl9pPr>
          </a:lstStyle>
          <a:p>
            <a:fld id="{600F1D42-20E2-49A9-A72E-DEF24AFBD294}" type="slidenum">
              <a:rPr lang="en-US" altLang="en-US"/>
              <a:pPr/>
              <a:t>8</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A24FB8-65DC-4429-9FB6-644CFCA43FEB}"/>
              </a:ext>
            </a:extLst>
          </p:cNvPr>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3F35EFA4-F043-419E-8A44-1DE6300F4158}"/>
              </a:ext>
            </a:extLst>
          </p:cNvPr>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076439BF-459B-4F95-98C2-8CC05DD3405B}"/>
              </a:ext>
            </a:extLst>
          </p:cNvPr>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1189D992-BED5-4DE4-A836-534A25D54BE8}"/>
              </a:ext>
            </a:extLst>
          </p:cNvPr>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a:extLst>
              <a:ext uri="{FF2B5EF4-FFF2-40B4-BE49-F238E27FC236}">
                <a16:creationId xmlns:a16="http://schemas.microsoft.com/office/drawing/2014/main" id="{1353A8C0-7E67-46E3-A0BB-D1F827C4A441}"/>
              </a:ext>
            </a:extLst>
          </p:cNvPr>
          <p:cNvSpPr>
            <a:spLocks noGrp="1"/>
          </p:cNvSpPr>
          <p:nvPr>
            <p:ph type="dt" sz="half" idx="10"/>
          </p:nvPr>
        </p:nvSpPr>
        <p:spPr>
          <a:xfrm>
            <a:off x="6400800" y="6354763"/>
            <a:ext cx="2286000" cy="366712"/>
          </a:xfrm>
        </p:spPr>
        <p:txBody>
          <a:bodyPr/>
          <a:lstStyle>
            <a:lvl1pPr>
              <a:defRPr sz="1400"/>
            </a:lvl1pPr>
          </a:lstStyle>
          <a:p>
            <a:pPr>
              <a:defRPr/>
            </a:pPr>
            <a:endParaRPr lang="en-US"/>
          </a:p>
        </p:txBody>
      </p:sp>
      <p:sp>
        <p:nvSpPr>
          <p:cNvPr id="11" name="Footer Placeholder 16">
            <a:extLst>
              <a:ext uri="{FF2B5EF4-FFF2-40B4-BE49-F238E27FC236}">
                <a16:creationId xmlns:a16="http://schemas.microsoft.com/office/drawing/2014/main" id="{1AD65967-47EA-42C0-BF74-CD2994882CA0}"/>
              </a:ext>
            </a:extLst>
          </p:cNvPr>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a:extLst>
              <a:ext uri="{FF2B5EF4-FFF2-40B4-BE49-F238E27FC236}">
                <a16:creationId xmlns:a16="http://schemas.microsoft.com/office/drawing/2014/main" id="{3E44170E-495E-4EBE-A5B7-0B37C017231D}"/>
              </a:ext>
            </a:extLst>
          </p:cNvPr>
          <p:cNvSpPr>
            <a:spLocks noGrp="1"/>
          </p:cNvSpPr>
          <p:nvPr>
            <p:ph type="sldNum" sz="quarter" idx="12"/>
          </p:nvPr>
        </p:nvSpPr>
        <p:spPr>
          <a:xfrm>
            <a:off x="1216025" y="6354763"/>
            <a:ext cx="1219200" cy="366712"/>
          </a:xfrm>
        </p:spPr>
        <p:txBody>
          <a:bodyPr/>
          <a:lstStyle>
            <a:lvl1pPr>
              <a:defRPr/>
            </a:lvl1pPr>
          </a:lstStyle>
          <a:p>
            <a:fld id="{055D1FCB-B4AF-4B5A-9D30-05B18F231E14}" type="slidenum">
              <a:rPr lang="en-US" altLang="en-US"/>
              <a:pPr/>
              <a:t>‹#›</a:t>
            </a:fld>
            <a:endParaRPr lang="en-US" altLang="en-US"/>
          </a:p>
        </p:txBody>
      </p:sp>
    </p:spTree>
    <p:extLst>
      <p:ext uri="{BB962C8B-B14F-4D97-AF65-F5344CB8AC3E}">
        <p14:creationId xmlns:p14="http://schemas.microsoft.com/office/powerpoint/2010/main" val="9489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8536E185-0763-4C38-83EC-3C191B023CC4}"/>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1FAA7F12-E36E-4650-84AF-F41A7F64408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4427237B-7BBF-49E5-8ECE-9739AC819628}"/>
              </a:ext>
            </a:extLst>
          </p:cNvPr>
          <p:cNvSpPr>
            <a:spLocks noGrp="1"/>
          </p:cNvSpPr>
          <p:nvPr>
            <p:ph type="sldNum" sz="quarter" idx="12"/>
          </p:nvPr>
        </p:nvSpPr>
        <p:spPr/>
        <p:txBody>
          <a:bodyPr/>
          <a:lstStyle>
            <a:lvl1pPr>
              <a:defRPr/>
            </a:lvl1pPr>
          </a:lstStyle>
          <a:p>
            <a:fld id="{29A01C47-D7EA-434B-B84E-BA46B2BAABC3}" type="slidenum">
              <a:rPr lang="en-US" altLang="en-US"/>
              <a:pPr/>
              <a:t>‹#›</a:t>
            </a:fld>
            <a:endParaRPr lang="en-US" altLang="en-US"/>
          </a:p>
        </p:txBody>
      </p:sp>
    </p:spTree>
    <p:extLst>
      <p:ext uri="{BB962C8B-B14F-4D97-AF65-F5344CB8AC3E}">
        <p14:creationId xmlns:p14="http://schemas.microsoft.com/office/powerpoint/2010/main" val="1513146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10">
            <a:extLst>
              <a:ext uri="{FF2B5EF4-FFF2-40B4-BE49-F238E27FC236}">
                <a16:creationId xmlns:a16="http://schemas.microsoft.com/office/drawing/2014/main" id="{82724F78-6163-401A-A10D-019C7DF5CB36}"/>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 name="Isosceles Triangle 4">
            <a:extLst>
              <a:ext uri="{FF2B5EF4-FFF2-40B4-BE49-F238E27FC236}">
                <a16:creationId xmlns:a16="http://schemas.microsoft.com/office/drawing/2014/main" id="{49B3160A-14AD-45EF-A187-38EBABB7B4F7}"/>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Straight Connector 12">
            <a:extLst>
              <a:ext uri="{FF2B5EF4-FFF2-40B4-BE49-F238E27FC236}">
                <a16:creationId xmlns:a16="http://schemas.microsoft.com/office/drawing/2014/main" id="{F49F653D-DFE4-4874-BC48-DCCDABAEADC2}"/>
              </a:ext>
            </a:extLst>
          </p:cNvPr>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751DBCB-81B9-4D03-8205-D68BF1262E89}"/>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7EF4051F-CE4F-4782-98F0-817C46FB6A9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8CEA8B1-9476-4173-A967-1520D61A6395}"/>
              </a:ext>
            </a:extLst>
          </p:cNvPr>
          <p:cNvSpPr>
            <a:spLocks noGrp="1"/>
          </p:cNvSpPr>
          <p:nvPr>
            <p:ph type="sldNum" sz="quarter" idx="12"/>
          </p:nvPr>
        </p:nvSpPr>
        <p:spPr/>
        <p:txBody>
          <a:bodyPr/>
          <a:lstStyle>
            <a:lvl1pPr>
              <a:defRPr/>
            </a:lvl1pPr>
          </a:lstStyle>
          <a:p>
            <a:fld id="{41ADFB5F-01DE-4DD6-AAA0-514851D943BC}" type="slidenum">
              <a:rPr lang="en-US" altLang="en-US"/>
              <a:pPr/>
              <a:t>‹#›</a:t>
            </a:fld>
            <a:endParaRPr lang="en-US" altLang="en-US"/>
          </a:p>
        </p:txBody>
      </p:sp>
    </p:spTree>
    <p:extLst>
      <p:ext uri="{BB962C8B-B14F-4D97-AF65-F5344CB8AC3E}">
        <p14:creationId xmlns:p14="http://schemas.microsoft.com/office/powerpoint/2010/main" val="423442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219200"/>
            <a:ext cx="8229600"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3F4CD604-88B8-418C-B560-9AA186F370CA}"/>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142FA12D-20C4-434D-B3C7-D7236C6F494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270261A0-B08C-454E-A219-5ACB478E9F3D}"/>
              </a:ext>
            </a:extLst>
          </p:cNvPr>
          <p:cNvSpPr>
            <a:spLocks noGrp="1"/>
          </p:cNvSpPr>
          <p:nvPr>
            <p:ph type="sldNum" sz="quarter" idx="12"/>
          </p:nvPr>
        </p:nvSpPr>
        <p:spPr/>
        <p:txBody>
          <a:bodyPr/>
          <a:lstStyle>
            <a:lvl1pPr>
              <a:defRPr/>
            </a:lvl1pPr>
          </a:lstStyle>
          <a:p>
            <a:fld id="{3142ECA6-CA23-48A9-A322-E01E98BA0D2F}" type="slidenum">
              <a:rPr lang="en-US" altLang="en-US"/>
              <a:pPr/>
              <a:t>‹#›</a:t>
            </a:fld>
            <a:endParaRPr lang="en-US" altLang="en-US"/>
          </a:p>
        </p:txBody>
      </p:sp>
    </p:spTree>
    <p:extLst>
      <p:ext uri="{BB962C8B-B14F-4D97-AF65-F5344CB8AC3E}">
        <p14:creationId xmlns:p14="http://schemas.microsoft.com/office/powerpoint/2010/main" val="836606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C38E03B-8942-4A04-9471-5E7242C02D05}"/>
              </a:ext>
            </a:extLst>
          </p:cNvPr>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62A9E05D-21DB-47AE-81AE-AB2EA56AE88C}"/>
              </a:ext>
            </a:extLst>
          </p:cNvPr>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a:t>Click to edit Master title style</a:t>
            </a:r>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id="{7962D19D-8569-4A58-8DFB-AFD0D1713331}"/>
              </a:ext>
            </a:extLst>
          </p:cNvPr>
          <p:cNvSpPr>
            <a:spLocks noGrp="1"/>
          </p:cNvSpPr>
          <p:nvPr>
            <p:ph type="dt" sz="half" idx="10"/>
          </p:nvPr>
        </p:nvSpPr>
        <p:spPr>
          <a:xfrm>
            <a:off x="6400800" y="6354763"/>
            <a:ext cx="2286000" cy="366712"/>
          </a:xfrm>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320A99C5-F9BD-49A6-99CD-40F30B24196B}"/>
              </a:ext>
            </a:extLst>
          </p:cNvPr>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80743690-15D3-49EF-A46A-AC846C64EB79}"/>
              </a:ext>
            </a:extLst>
          </p:cNvPr>
          <p:cNvSpPr>
            <a:spLocks noGrp="1"/>
          </p:cNvSpPr>
          <p:nvPr>
            <p:ph type="sldNum" sz="quarter" idx="12"/>
          </p:nvPr>
        </p:nvSpPr>
        <p:spPr>
          <a:xfrm>
            <a:off x="1069975" y="6354763"/>
            <a:ext cx="1520825" cy="366712"/>
          </a:xfrm>
        </p:spPr>
        <p:txBody>
          <a:bodyPr/>
          <a:lstStyle>
            <a:lvl1pPr>
              <a:defRPr/>
            </a:lvl1pPr>
          </a:lstStyle>
          <a:p>
            <a:fld id="{BFCB9A8F-F081-4405-B2B2-46977656A467}" type="slidenum">
              <a:rPr lang="en-US" altLang="en-US"/>
              <a:pPr/>
              <a:t>‹#›</a:t>
            </a:fld>
            <a:endParaRPr lang="en-US" altLang="en-US"/>
          </a:p>
        </p:txBody>
      </p:sp>
    </p:spTree>
    <p:extLst>
      <p:ext uri="{BB962C8B-B14F-4D97-AF65-F5344CB8AC3E}">
        <p14:creationId xmlns:p14="http://schemas.microsoft.com/office/powerpoint/2010/main" val="9106775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9" name="Content Placeholder 8"/>
          <p:cNvSpPr>
            <a:spLocks noGrp="1"/>
          </p:cNvSpPr>
          <p:nvPr>
            <p:ph sz="quarter" idx="1"/>
          </p:nvPr>
        </p:nvSpPr>
        <p:spPr>
          <a:xfrm>
            <a:off x="457200" y="1219200"/>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632198" y="1216152"/>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55EA5C79-B65B-4B4F-9098-138A40D33F80}"/>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C22A5C09-9874-4E1C-AF8A-F327FD753E3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A2DC3D4E-DAC6-4AE9-A9DB-DFA8CD651529}"/>
              </a:ext>
            </a:extLst>
          </p:cNvPr>
          <p:cNvSpPr>
            <a:spLocks noGrp="1"/>
          </p:cNvSpPr>
          <p:nvPr>
            <p:ph type="sldNum" sz="quarter" idx="12"/>
          </p:nvPr>
        </p:nvSpPr>
        <p:spPr/>
        <p:txBody>
          <a:bodyPr/>
          <a:lstStyle>
            <a:lvl1pPr>
              <a:defRPr/>
            </a:lvl1pPr>
          </a:lstStyle>
          <a:p>
            <a:fld id="{5BBC4975-F28E-45D3-9FC4-DCBF11BA3072}" type="slidenum">
              <a:rPr lang="en-US" altLang="en-US"/>
              <a:pPr/>
              <a:t>‹#›</a:t>
            </a:fld>
            <a:endParaRPr lang="en-US" altLang="en-US"/>
          </a:p>
        </p:txBody>
      </p:sp>
    </p:spTree>
    <p:extLst>
      <p:ext uri="{BB962C8B-B14F-4D97-AF65-F5344CB8AC3E}">
        <p14:creationId xmlns:p14="http://schemas.microsoft.com/office/powerpoint/2010/main" val="864981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648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AD123557-E82D-4E04-8668-45BDE61EFED1}"/>
              </a:ext>
            </a:extLst>
          </p:cNvPr>
          <p:cNvSpPr>
            <a:spLocks noGrp="1"/>
          </p:cNvSpPr>
          <p:nvPr>
            <p:ph type="dt" sz="half" idx="10"/>
          </p:nvPr>
        </p:nvSpPr>
        <p:spPr/>
        <p:txBody>
          <a:bodyPr/>
          <a:lstStyle>
            <a:lvl1pPr>
              <a:defRPr/>
            </a:lvl1pPr>
          </a:lstStyle>
          <a:p>
            <a:pPr>
              <a:defRPr/>
            </a:pPr>
            <a:endParaRPr lang="en-US"/>
          </a:p>
        </p:txBody>
      </p:sp>
      <p:sp>
        <p:nvSpPr>
          <p:cNvPr id="8" name="Footer Placeholder 2">
            <a:extLst>
              <a:ext uri="{FF2B5EF4-FFF2-40B4-BE49-F238E27FC236}">
                <a16:creationId xmlns:a16="http://schemas.microsoft.com/office/drawing/2014/main" id="{BA5DA3AA-810D-45A1-80A9-B73E31CBC7C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60B6E1B6-2403-4BBB-B058-D1B852D9FDBF}"/>
              </a:ext>
            </a:extLst>
          </p:cNvPr>
          <p:cNvSpPr>
            <a:spLocks noGrp="1"/>
          </p:cNvSpPr>
          <p:nvPr>
            <p:ph type="sldNum" sz="quarter" idx="12"/>
          </p:nvPr>
        </p:nvSpPr>
        <p:spPr/>
        <p:txBody>
          <a:bodyPr/>
          <a:lstStyle>
            <a:lvl1pPr>
              <a:defRPr/>
            </a:lvl1pPr>
          </a:lstStyle>
          <a:p>
            <a:fld id="{CB4D314E-E6FC-4501-9A29-BE68C5428979}" type="slidenum">
              <a:rPr lang="en-US" altLang="en-US"/>
              <a:pPr/>
              <a:t>‹#›</a:t>
            </a:fld>
            <a:endParaRPr lang="en-US" altLang="en-US"/>
          </a:p>
        </p:txBody>
      </p:sp>
    </p:spTree>
    <p:extLst>
      <p:ext uri="{BB962C8B-B14F-4D97-AF65-F5344CB8AC3E}">
        <p14:creationId xmlns:p14="http://schemas.microsoft.com/office/powerpoint/2010/main" val="2620940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a:extLst>
              <a:ext uri="{FF2B5EF4-FFF2-40B4-BE49-F238E27FC236}">
                <a16:creationId xmlns:a16="http://schemas.microsoft.com/office/drawing/2014/main" id="{B658D247-FFD8-4AAD-986C-D1BE7F143C76}"/>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4" name="Date Placeholder 2">
            <a:extLst>
              <a:ext uri="{FF2B5EF4-FFF2-40B4-BE49-F238E27FC236}">
                <a16:creationId xmlns:a16="http://schemas.microsoft.com/office/drawing/2014/main" id="{AB99A467-A3F8-4BB0-BC0F-11889D4B8BCA}"/>
              </a:ext>
            </a:extLst>
          </p:cNvPr>
          <p:cNvSpPr>
            <a:spLocks noGrp="1"/>
          </p:cNvSpPr>
          <p:nvPr>
            <p:ph type="dt" sz="half" idx="10"/>
          </p:nvPr>
        </p:nvSpPr>
        <p:spPr/>
        <p:txBody>
          <a:bodyPr/>
          <a:lstStyle>
            <a:lvl1pPr>
              <a:defRPr/>
            </a:lvl1pPr>
          </a:lstStyle>
          <a:p>
            <a:pPr>
              <a:defRPr/>
            </a:pPr>
            <a:endParaRPr lang="en-US"/>
          </a:p>
        </p:txBody>
      </p:sp>
      <p:sp>
        <p:nvSpPr>
          <p:cNvPr id="5" name="Footer Placeholder 3">
            <a:extLst>
              <a:ext uri="{FF2B5EF4-FFF2-40B4-BE49-F238E27FC236}">
                <a16:creationId xmlns:a16="http://schemas.microsoft.com/office/drawing/2014/main" id="{595FDA12-8988-46A6-ABBD-F835355CD3E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F0BCE4BA-6FBC-4AAD-96AD-3141B96E04D5}"/>
              </a:ext>
            </a:extLst>
          </p:cNvPr>
          <p:cNvSpPr>
            <a:spLocks noGrp="1"/>
          </p:cNvSpPr>
          <p:nvPr>
            <p:ph type="sldNum" sz="quarter" idx="12"/>
          </p:nvPr>
        </p:nvSpPr>
        <p:spPr/>
        <p:txBody>
          <a:bodyPr/>
          <a:lstStyle>
            <a:lvl1pPr>
              <a:defRPr/>
            </a:lvl1pPr>
          </a:lstStyle>
          <a:p>
            <a:fld id="{9F4D7597-CBAA-4A3D-A3DB-27D1E0D9E786}" type="slidenum">
              <a:rPr lang="en-US" altLang="en-US"/>
              <a:pPr/>
              <a:t>‹#›</a:t>
            </a:fld>
            <a:endParaRPr lang="en-US" altLang="en-US"/>
          </a:p>
        </p:txBody>
      </p:sp>
    </p:spTree>
    <p:extLst>
      <p:ext uri="{BB962C8B-B14F-4D97-AF65-F5344CB8AC3E}">
        <p14:creationId xmlns:p14="http://schemas.microsoft.com/office/powerpoint/2010/main" val="319741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0">
            <a:extLst>
              <a:ext uri="{FF2B5EF4-FFF2-40B4-BE49-F238E27FC236}">
                <a16:creationId xmlns:a16="http://schemas.microsoft.com/office/drawing/2014/main" id="{204B5415-664F-464C-AE8C-35ECE8671280}"/>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 name="Isosceles Triangle 2">
            <a:extLst>
              <a:ext uri="{FF2B5EF4-FFF2-40B4-BE49-F238E27FC236}">
                <a16:creationId xmlns:a16="http://schemas.microsoft.com/office/drawing/2014/main" id="{AB64F92C-4EE6-4505-8061-3345E5BEA76C}"/>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ate Placeholder 1">
            <a:extLst>
              <a:ext uri="{FF2B5EF4-FFF2-40B4-BE49-F238E27FC236}">
                <a16:creationId xmlns:a16="http://schemas.microsoft.com/office/drawing/2014/main" id="{2EFBE092-38FA-426B-AE2A-59067E74E45C}"/>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151DF2EF-23C4-44D7-B3CF-AA395DAE29F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1A5D55B0-225F-4464-B60E-7C87545188D3}"/>
              </a:ext>
            </a:extLst>
          </p:cNvPr>
          <p:cNvSpPr>
            <a:spLocks noGrp="1"/>
          </p:cNvSpPr>
          <p:nvPr>
            <p:ph type="sldNum" sz="quarter" idx="12"/>
          </p:nvPr>
        </p:nvSpPr>
        <p:spPr/>
        <p:txBody>
          <a:bodyPr/>
          <a:lstStyle>
            <a:lvl1pPr>
              <a:defRPr/>
            </a:lvl1pPr>
          </a:lstStyle>
          <a:p>
            <a:fld id="{4CB1218D-492A-4E78-AFAF-F30D4B2314EF}" type="slidenum">
              <a:rPr lang="en-US" altLang="en-US"/>
              <a:pPr/>
              <a:t>‹#›</a:t>
            </a:fld>
            <a:endParaRPr lang="en-US" altLang="en-US"/>
          </a:p>
        </p:txBody>
      </p:sp>
    </p:spTree>
    <p:extLst>
      <p:ext uri="{BB962C8B-B14F-4D97-AF65-F5344CB8AC3E}">
        <p14:creationId xmlns:p14="http://schemas.microsoft.com/office/powerpoint/2010/main" val="2165739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10">
            <a:extLst>
              <a:ext uri="{FF2B5EF4-FFF2-40B4-BE49-F238E27FC236}">
                <a16:creationId xmlns:a16="http://schemas.microsoft.com/office/drawing/2014/main" id="{281D1A5A-D08A-4E9E-8A3A-0D47DAD519BD}"/>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Straight Connector 11">
            <a:extLst>
              <a:ext uri="{FF2B5EF4-FFF2-40B4-BE49-F238E27FC236}">
                <a16:creationId xmlns:a16="http://schemas.microsoft.com/office/drawing/2014/main" id="{69332C0F-6F1A-4672-8495-EFE9B068A436}"/>
              </a:ext>
            </a:extLst>
          </p:cNvPr>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 name="Isosceles Triangle 6">
            <a:extLst>
              <a:ext uri="{FF2B5EF4-FFF2-40B4-BE49-F238E27FC236}">
                <a16:creationId xmlns:a16="http://schemas.microsoft.com/office/drawing/2014/main" id="{6457C35D-4577-45CC-8EC9-F4E2F3223AA1}"/>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a:extLst>
              <a:ext uri="{FF2B5EF4-FFF2-40B4-BE49-F238E27FC236}">
                <a16:creationId xmlns:a16="http://schemas.microsoft.com/office/drawing/2014/main" id="{6999A7B8-8584-42A8-AF3F-836867F87553}"/>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D6267860-26AB-4CCB-901B-8F566FE7BD54}"/>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8F4BEE5E-7C5B-4DB9-8918-723FEE238048}"/>
              </a:ext>
            </a:extLst>
          </p:cNvPr>
          <p:cNvSpPr>
            <a:spLocks noGrp="1"/>
          </p:cNvSpPr>
          <p:nvPr>
            <p:ph type="sldNum" sz="quarter" idx="12"/>
          </p:nvPr>
        </p:nvSpPr>
        <p:spPr/>
        <p:txBody>
          <a:bodyPr/>
          <a:lstStyle>
            <a:lvl1pPr>
              <a:defRPr/>
            </a:lvl1pPr>
          </a:lstStyle>
          <a:p>
            <a:fld id="{20261139-CFBE-4F23-A161-2DA822A5EEF9}" type="slidenum">
              <a:rPr lang="en-US" altLang="en-US"/>
              <a:pPr/>
              <a:t>‹#›</a:t>
            </a:fld>
            <a:endParaRPr lang="en-US" altLang="en-US"/>
          </a:p>
        </p:txBody>
      </p:sp>
    </p:spTree>
    <p:extLst>
      <p:ext uri="{BB962C8B-B14F-4D97-AF65-F5344CB8AC3E}">
        <p14:creationId xmlns:p14="http://schemas.microsoft.com/office/powerpoint/2010/main" val="2613082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solidFill>
        <a:effectLst/>
      </p:bgPr>
    </p:bg>
    <p:spTree>
      <p:nvGrpSpPr>
        <p:cNvPr id="1" name=""/>
        <p:cNvGrpSpPr/>
        <p:nvPr/>
      </p:nvGrpSpPr>
      <p:grpSpPr>
        <a:xfrm>
          <a:off x="0" y="0"/>
          <a:ext cx="0" cy="0"/>
          <a:chOff x="0" y="0"/>
          <a:chExt cx="0" cy="0"/>
        </a:xfrm>
      </p:grpSpPr>
      <p:sp>
        <p:nvSpPr>
          <p:cNvPr id="5" name="Straight Connector 10">
            <a:extLst>
              <a:ext uri="{FF2B5EF4-FFF2-40B4-BE49-F238E27FC236}">
                <a16:creationId xmlns:a16="http://schemas.microsoft.com/office/drawing/2014/main" id="{29C1ACF7-EEFA-47B7-A334-AF20920A68D8}"/>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Isosceles Triangle 5">
            <a:extLst>
              <a:ext uri="{FF2B5EF4-FFF2-40B4-BE49-F238E27FC236}">
                <a16:creationId xmlns:a16="http://schemas.microsoft.com/office/drawing/2014/main" id="{323009AA-8969-47A2-8129-8D04CCF8E649}"/>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E20D475F-FC1E-40C0-9EA6-94FD3F5EA282}"/>
              </a:ext>
            </a:extLst>
          </p:cNvPr>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a:extLst>
              <a:ext uri="{FF2B5EF4-FFF2-40B4-BE49-F238E27FC236}">
                <a16:creationId xmlns:a16="http://schemas.microsoft.com/office/drawing/2014/main" id="{21242733-1E96-445A-9D0C-5438D53C01F2}"/>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8940E6A9-3CBE-4A13-8018-572F53A30B9D}"/>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6EBF9716-FA7E-430D-A448-821DB1FA0467}"/>
              </a:ext>
            </a:extLst>
          </p:cNvPr>
          <p:cNvSpPr>
            <a:spLocks noGrp="1"/>
          </p:cNvSpPr>
          <p:nvPr>
            <p:ph type="sldNum" sz="quarter" idx="12"/>
          </p:nvPr>
        </p:nvSpPr>
        <p:spPr/>
        <p:txBody>
          <a:bodyPr/>
          <a:lstStyle>
            <a:lvl1pPr>
              <a:defRPr/>
            </a:lvl1pPr>
          </a:lstStyle>
          <a:p>
            <a:fld id="{EE864A23-A1B3-4344-813F-3458F2A52B92}" type="slidenum">
              <a:rPr lang="en-US" altLang="en-US"/>
              <a:pPr/>
              <a:t>‹#›</a:t>
            </a:fld>
            <a:endParaRPr lang="en-US" altLang="en-US"/>
          </a:p>
        </p:txBody>
      </p:sp>
    </p:spTree>
    <p:extLst>
      <p:ext uri="{BB962C8B-B14F-4D97-AF65-F5344CB8AC3E}">
        <p14:creationId xmlns:p14="http://schemas.microsoft.com/office/powerpoint/2010/main" val="38307881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08C1DFF5-9C82-4E98-BFC7-16EB3460F3B5}"/>
              </a:ext>
            </a:extLst>
          </p:cNvPr>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Text Placeholder 12">
            <a:extLst>
              <a:ext uri="{FF2B5EF4-FFF2-40B4-BE49-F238E27FC236}">
                <a16:creationId xmlns:a16="http://schemas.microsoft.com/office/drawing/2014/main" id="{C373A57B-DAD2-44DF-AF1A-978FB999A4C5}"/>
              </a:ext>
            </a:extLst>
          </p:cNvPr>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742BF5B2-F571-4106-9A43-D31DE168D64E}"/>
              </a:ext>
            </a:extLst>
          </p:cNvPr>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en-US"/>
          </a:p>
        </p:txBody>
      </p:sp>
      <p:sp>
        <p:nvSpPr>
          <p:cNvPr id="3" name="Footer Placeholder 2">
            <a:extLst>
              <a:ext uri="{FF2B5EF4-FFF2-40B4-BE49-F238E27FC236}">
                <a16:creationId xmlns:a16="http://schemas.microsoft.com/office/drawing/2014/main" id="{928E32E6-3C2F-4798-A35F-51B19B3E84E3}"/>
              </a:ext>
            </a:extLst>
          </p:cNvPr>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Slide Number Placeholder 22">
            <a:extLst>
              <a:ext uri="{FF2B5EF4-FFF2-40B4-BE49-F238E27FC236}">
                <a16:creationId xmlns:a16="http://schemas.microsoft.com/office/drawing/2014/main" id="{13C87E84-3135-4DB4-A1D6-0196B2F544FD}"/>
              </a:ext>
            </a:extLst>
          </p:cNvPr>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fld id="{07C5BC4A-2202-437B-9760-9BDDC1D8A085}" type="slidenum">
              <a:rPr lang="en-US" altLang="en-US"/>
              <a:pPr/>
              <a:t>‹#›</a:t>
            </a:fld>
            <a:endParaRPr lang="en-US" altLang="en-US"/>
          </a:p>
        </p:txBody>
      </p:sp>
      <p:sp>
        <p:nvSpPr>
          <p:cNvPr id="1031" name="Straight Connector 27">
            <a:extLst>
              <a:ext uri="{FF2B5EF4-FFF2-40B4-BE49-F238E27FC236}">
                <a16:creationId xmlns:a16="http://schemas.microsoft.com/office/drawing/2014/main" id="{786F3E5A-C2EA-4CC7-B224-7E93D803FE98}"/>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32" name="Straight Connector 28">
            <a:extLst>
              <a:ext uri="{FF2B5EF4-FFF2-40B4-BE49-F238E27FC236}">
                <a16:creationId xmlns:a16="http://schemas.microsoft.com/office/drawing/2014/main" id="{60147F10-55CC-41DF-BFDA-AF19A3F9A71F}"/>
              </a:ext>
            </a:extLst>
          </p:cNvPr>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Isosceles Triangle 9">
            <a:extLst>
              <a:ext uri="{FF2B5EF4-FFF2-40B4-BE49-F238E27FC236}">
                <a16:creationId xmlns:a16="http://schemas.microsoft.com/office/drawing/2014/main" id="{53205ED2-9319-4B0F-89BF-1FEDDE86113F}"/>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952" r:id="rId1"/>
    <p:sldLayoutId id="2147483948" r:id="rId2"/>
    <p:sldLayoutId id="2147483953" r:id="rId3"/>
    <p:sldLayoutId id="2147483949" r:id="rId4"/>
    <p:sldLayoutId id="2147483950" r:id="rId5"/>
    <p:sldLayoutId id="2147483954" r:id="rId6"/>
    <p:sldLayoutId id="2147483955" r:id="rId7"/>
    <p:sldLayoutId id="2147483956" r:id="rId8"/>
    <p:sldLayoutId id="2147483957" r:id="rId9"/>
    <p:sldLayoutId id="2147483951" r:id="rId10"/>
    <p:sldLayoutId id="2147483958" r:id="rId11"/>
  </p:sldLayoutIdLst>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2.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6.jpe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7.png"/><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3.jpeg"/><Relationship Id="rId5" Type="http://schemas.openxmlformats.org/officeDocument/2006/relationships/notesSlide" Target="../notesSlides/notesSlide3.xml"/><Relationship Id="rId4"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9.xml"/><Relationship Id="rId1" Type="http://schemas.openxmlformats.org/officeDocument/2006/relationships/tags" Target="../tags/tag58.xml"/><Relationship Id="rId4"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61.xml"/><Relationship Id="rId1" Type="http://schemas.openxmlformats.org/officeDocument/2006/relationships/tags" Target="../tags/tag60.xml"/><Relationship Id="rId4"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63.xml"/><Relationship Id="rId1" Type="http://schemas.openxmlformats.org/officeDocument/2006/relationships/tags" Target="../tags/tag62.xml"/><Relationship Id="rId4"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image" Target="../media/image8.wmf"/><Relationship Id="rId4"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3" Type="http://schemas.openxmlformats.org/officeDocument/2006/relationships/tags" Target="../tags/tag68.xml"/><Relationship Id="rId7" Type="http://schemas.openxmlformats.org/officeDocument/2006/relationships/image" Target="../media/image10.wmf"/><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image" Target="../media/image9.wmf"/><Relationship Id="rId5" Type="http://schemas.openxmlformats.org/officeDocument/2006/relationships/notesSlide" Target="../notesSlides/notesSlide37.xml"/><Relationship Id="rId4"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tags" Target="../tags/tag71.xml"/><Relationship Id="rId7" Type="http://schemas.openxmlformats.org/officeDocument/2006/relationships/image" Target="../media/image9.wmf"/><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notesSlide" Target="../notesSlides/notesSlide38.xml"/><Relationship Id="rId5" Type="http://schemas.openxmlformats.org/officeDocument/2006/relationships/slideLayout" Target="../slideLayouts/slideLayout4.xml"/><Relationship Id="rId4" Type="http://schemas.openxmlformats.org/officeDocument/2006/relationships/tags" Target="../tags/tag72.xml"/></Relationships>
</file>

<file path=ppt/slides/_rels/slide39.xml.rels><?xml version="1.0" encoding="UTF-8" standalone="yes"?>
<Relationships xmlns="http://schemas.openxmlformats.org/package/2006/relationships"><Relationship Id="rId8" Type="http://schemas.openxmlformats.org/officeDocument/2006/relationships/notesSlide" Target="../notesSlides/notesSlide39.xml"/><Relationship Id="rId3" Type="http://schemas.openxmlformats.org/officeDocument/2006/relationships/tags" Target="../tags/tag75.xml"/><Relationship Id="rId7" Type="http://schemas.openxmlformats.org/officeDocument/2006/relationships/slideLayout" Target="../slideLayouts/slideLayout4.xml"/><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tags" Target="../tags/tag78.xml"/><Relationship Id="rId5" Type="http://schemas.openxmlformats.org/officeDocument/2006/relationships/tags" Target="../tags/tag77.xml"/><Relationship Id="rId10" Type="http://schemas.openxmlformats.org/officeDocument/2006/relationships/image" Target="../media/image9.wmf"/><Relationship Id="rId4" Type="http://schemas.openxmlformats.org/officeDocument/2006/relationships/tags" Target="../tags/tag76.xml"/><Relationship Id="rId9" Type="http://schemas.openxmlformats.org/officeDocument/2006/relationships/image" Target="../media/image10.wmf"/></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10.xml"/><Relationship Id="rId7" Type="http://schemas.openxmlformats.org/officeDocument/2006/relationships/image" Target="../media/image4.emf"/><Relationship Id="rId2" Type="http://schemas.openxmlformats.org/officeDocument/2006/relationships/tags" Target="../tags/tag9.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notesSlide" Target="../notesSlides/notesSlide4.xml"/><Relationship Id="rId4"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4.xml"/><Relationship Id="rId1" Type="http://schemas.openxmlformats.org/officeDocument/2006/relationships/tags" Target="../tags/tag79.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1.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ext Box 6">
            <a:extLst>
              <a:ext uri="{FF2B5EF4-FFF2-40B4-BE49-F238E27FC236}">
                <a16:creationId xmlns:a16="http://schemas.microsoft.com/office/drawing/2014/main" id="{A33B8FB8-483B-46F1-9E5E-6D077C7E03D9}"/>
              </a:ext>
            </a:extLst>
          </p:cNvPr>
          <p:cNvSpPr txBox="1">
            <a:spLocks noChangeArrowheads="1"/>
          </p:cNvSpPr>
          <p:nvPr/>
        </p:nvSpPr>
        <p:spPr bwMode="auto">
          <a:xfrm>
            <a:off x="1295400" y="4610100"/>
            <a:ext cx="6610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endParaRPr lang="en-US" altLang="en-US" sz="2800" b="1" i="1">
              <a:solidFill>
                <a:srgbClr val="FF0000"/>
              </a:solidFill>
              <a:latin typeface="Arial" panose="020B0604020202020204" pitchFamily="34" charset="0"/>
            </a:endParaRPr>
          </a:p>
        </p:txBody>
      </p:sp>
      <p:sp>
        <p:nvSpPr>
          <p:cNvPr id="9219" name="Text Box 7">
            <a:extLst>
              <a:ext uri="{FF2B5EF4-FFF2-40B4-BE49-F238E27FC236}">
                <a16:creationId xmlns:a16="http://schemas.microsoft.com/office/drawing/2014/main" id="{90987AD0-C71C-435B-85EB-6253A4E00AB3}"/>
              </a:ext>
            </a:extLst>
          </p:cNvPr>
          <p:cNvSpPr txBox="1">
            <a:spLocks noChangeArrowheads="1"/>
          </p:cNvSpPr>
          <p:nvPr/>
        </p:nvSpPr>
        <p:spPr bwMode="auto">
          <a:xfrm>
            <a:off x="0" y="6583363"/>
            <a:ext cx="1108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a:t>Revised 1/4/11</a:t>
            </a:r>
          </a:p>
        </p:txBody>
      </p:sp>
      <p:sp>
        <p:nvSpPr>
          <p:cNvPr id="9220" name="Rectangle 3">
            <a:extLst>
              <a:ext uri="{FF2B5EF4-FFF2-40B4-BE49-F238E27FC236}">
                <a16:creationId xmlns:a16="http://schemas.microsoft.com/office/drawing/2014/main" id="{A3B31C7A-7920-411F-950E-FDEC8716347A}"/>
              </a:ext>
            </a:extLst>
          </p:cNvPr>
          <p:cNvSpPr txBox="1">
            <a:spLocks noChangeArrowheads="1"/>
          </p:cNvSpPr>
          <p:nvPr/>
        </p:nvSpPr>
        <p:spPr bwMode="auto">
          <a:xfrm>
            <a:off x="420688" y="2120900"/>
            <a:ext cx="8342312"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CM Equilibrium</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CM Equilibrium for NNPPs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Equilibrium Upsets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CM Process Model &amp; Equilibrium Restoration</a:t>
            </a:r>
            <a:endParaRPr lang="en-US" altLang="en-US" sz="2400" b="1" i="1">
              <a:solidFill>
                <a:srgbClr val="000066"/>
              </a:solidFill>
              <a:latin typeface="Arial Rounded MT Bold" panose="020F0704030504030204" pitchFamily="34" charset="0"/>
            </a:endParaRP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Using CM to protect Design and Operating Margins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An Individual’s CM Responsibilities</a:t>
            </a:r>
          </a:p>
        </p:txBody>
      </p:sp>
      <p:pic>
        <p:nvPicPr>
          <p:cNvPr id="9221" name="Picture 7" descr="E:\Users\Lloyd\Pictures\Company Logos\cmbg logo.jpg">
            <a:extLst>
              <a:ext uri="{FF2B5EF4-FFF2-40B4-BE49-F238E27FC236}">
                <a16:creationId xmlns:a16="http://schemas.microsoft.com/office/drawing/2014/main" id="{3A73BF27-B275-4BC5-810E-C488EEF1F5F7}"/>
              </a:ext>
            </a:extLst>
          </p:cNvPr>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7262813" y="5340350"/>
            <a:ext cx="119380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a:extLst>
              <a:ext uri="{FF2B5EF4-FFF2-40B4-BE49-F238E27FC236}">
                <a16:creationId xmlns:a16="http://schemas.microsoft.com/office/drawing/2014/main" id="{3BC193F2-99FE-4152-BE0D-601881388B9D}"/>
              </a:ext>
            </a:extLst>
          </p:cNvPr>
          <p:cNvSpPr/>
          <p:nvPr/>
        </p:nvSpPr>
        <p:spPr>
          <a:xfrm>
            <a:off x="1068388" y="712788"/>
            <a:ext cx="7399337" cy="1044575"/>
          </a:xfrm>
          <a:prstGeom prst="roundRect">
            <a:avLst/>
          </a:prstGeom>
          <a:solidFill>
            <a:schemeClr val="bg1"/>
          </a:solidFill>
          <a:ln w="635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rgbClr val="000066"/>
                </a:solidFill>
                <a:latin typeface="Arial Rounded MT Bold" pitchFamily="34" charset="0"/>
              </a:rPr>
              <a:t>Configuration Management </a:t>
            </a:r>
            <a:br>
              <a:rPr lang="en-US" sz="2800" b="1" dirty="0">
                <a:solidFill>
                  <a:srgbClr val="000066"/>
                </a:solidFill>
                <a:latin typeface="Arial Rounded MT Bold" pitchFamily="34" charset="0"/>
              </a:rPr>
            </a:br>
            <a:r>
              <a:rPr lang="en-US" sz="2800" b="1" dirty="0">
                <a:solidFill>
                  <a:srgbClr val="000066"/>
                </a:solidFill>
                <a:latin typeface="Arial Rounded MT Bold" pitchFamily="34" charset="0"/>
              </a:rPr>
              <a:t>Fundamentals</a:t>
            </a:r>
            <a:endParaRPr lang="en-US" sz="2800" dirty="0">
              <a:solidFill>
                <a:srgbClr val="000066"/>
              </a:solidFill>
            </a:endParaRPr>
          </a:p>
        </p:txBody>
      </p:sp>
      <p:sp>
        <p:nvSpPr>
          <p:cNvPr id="2" name="Rectangle 1">
            <a:extLst>
              <a:ext uri="{FF2B5EF4-FFF2-40B4-BE49-F238E27FC236}">
                <a16:creationId xmlns:a16="http://schemas.microsoft.com/office/drawing/2014/main" id="{6891EC65-0289-44AA-8E79-2D4A08B33FC0}"/>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9BDB2E0-D980-45EA-B19A-A7EF6A2F4DB4}"/>
              </a:ext>
            </a:extLst>
          </p:cNvPr>
          <p:cNvSpPr>
            <a:spLocks noGrp="1" noChangeArrowheads="1"/>
          </p:cNvSpPr>
          <p:nvPr>
            <p:ph type="title"/>
          </p:nvPr>
        </p:nvSpPr>
        <p:spPr>
          <a:xfrm>
            <a:off x="1776413" y="557213"/>
            <a:ext cx="6057900" cy="584200"/>
          </a:xfrm>
        </p:spPr>
        <p:txBody>
          <a:bodyPr/>
          <a:lstStyle/>
          <a:p>
            <a:pPr algn="ctr" eaLnBrk="1" hangingPunct="1"/>
            <a:r>
              <a:rPr lang="en-US" altLang="en-US" sz="3000">
                <a:latin typeface="Arial Rounded MT Bold" panose="020F0704030504030204" pitchFamily="34" charset="0"/>
              </a:rPr>
              <a:t>CM Equilibrium for NNPPs</a:t>
            </a:r>
          </a:p>
        </p:txBody>
      </p:sp>
      <p:sp>
        <p:nvSpPr>
          <p:cNvPr id="26" name="Oval 25">
            <a:extLst>
              <a:ext uri="{FF2B5EF4-FFF2-40B4-BE49-F238E27FC236}">
                <a16:creationId xmlns:a16="http://schemas.microsoft.com/office/drawing/2014/main" id="{2FF73048-3350-4A3E-ACA0-0780AF6204D8}"/>
              </a:ext>
            </a:extLst>
          </p:cNvPr>
          <p:cNvSpPr/>
          <p:nvPr/>
        </p:nvSpPr>
        <p:spPr>
          <a:xfrm>
            <a:off x="2200275" y="3554413"/>
            <a:ext cx="163513" cy="1682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5" name="Straight Connector 14">
            <a:extLst>
              <a:ext uri="{FF2B5EF4-FFF2-40B4-BE49-F238E27FC236}">
                <a16:creationId xmlns:a16="http://schemas.microsoft.com/office/drawing/2014/main" id="{DF40AA25-7857-456A-A893-34E9046B2B77}"/>
              </a:ext>
            </a:extLst>
          </p:cNvPr>
          <p:cNvCxnSpPr/>
          <p:nvPr/>
        </p:nvCxnSpPr>
        <p:spPr>
          <a:xfrm>
            <a:off x="842963" y="4487863"/>
            <a:ext cx="2879725" cy="0"/>
          </a:xfrm>
          <a:prstGeom prst="line">
            <a:avLst/>
          </a:prstGeom>
          <a:ln w="57150">
            <a:solidFill>
              <a:schemeClr val="accent3">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75B25F4-3741-4190-8A66-6AC6A04E1D8F}"/>
              </a:ext>
            </a:extLst>
          </p:cNvPr>
          <p:cNvCxnSpPr/>
          <p:nvPr/>
        </p:nvCxnSpPr>
        <p:spPr>
          <a:xfrm flipH="1">
            <a:off x="1068388" y="2289175"/>
            <a:ext cx="1155700" cy="1997075"/>
          </a:xfrm>
          <a:prstGeom prst="line">
            <a:avLst/>
          </a:prstGeom>
          <a:ln w="57150">
            <a:solidFill>
              <a:schemeClr val="accent3">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0B33958-6F5A-4890-8994-A8DACAA19C48}"/>
              </a:ext>
            </a:extLst>
          </p:cNvPr>
          <p:cNvCxnSpPr>
            <a:stCxn id="26" idx="5"/>
          </p:cNvCxnSpPr>
          <p:nvPr/>
        </p:nvCxnSpPr>
        <p:spPr>
          <a:xfrm rot="16200000" flipH="1">
            <a:off x="2610644" y="3428206"/>
            <a:ext cx="841375" cy="1382713"/>
          </a:xfrm>
          <a:prstGeom prst="line">
            <a:avLst/>
          </a:prstGeom>
          <a:ln w="57150">
            <a:solidFill>
              <a:srgbClr val="FF0000"/>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A491E86-5CC3-415B-94E7-7162BF41DDF8}"/>
              </a:ext>
            </a:extLst>
          </p:cNvPr>
          <p:cNvCxnSpPr/>
          <p:nvPr/>
        </p:nvCxnSpPr>
        <p:spPr>
          <a:xfrm>
            <a:off x="2339975" y="2289175"/>
            <a:ext cx="1166813" cy="1941513"/>
          </a:xfrm>
          <a:prstGeom prst="line">
            <a:avLst/>
          </a:prstGeom>
          <a:ln w="57150">
            <a:solidFill>
              <a:schemeClr val="accent3">
                <a:lumMod val="50000"/>
              </a:schemeClr>
            </a:solidFill>
          </a:ln>
          <a:effectLst/>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A7273C-EBA9-4909-8597-B1E169500D33}"/>
              </a:ext>
            </a:extLst>
          </p:cNvPr>
          <p:cNvCxnSpPr>
            <a:stCxn id="26" idx="3"/>
          </p:cNvCxnSpPr>
          <p:nvPr/>
        </p:nvCxnSpPr>
        <p:spPr>
          <a:xfrm rot="5400000">
            <a:off x="1112838" y="3429000"/>
            <a:ext cx="841375" cy="1381125"/>
          </a:xfrm>
          <a:prstGeom prst="line">
            <a:avLst/>
          </a:prstGeom>
          <a:ln w="57150">
            <a:solidFill>
              <a:srgbClr val="FF0000"/>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BB70E01-30AE-41D7-A7C0-1A80B353CA7D}"/>
              </a:ext>
            </a:extLst>
          </p:cNvPr>
          <p:cNvCxnSpPr>
            <a:endCxn id="26" idx="0"/>
          </p:cNvCxnSpPr>
          <p:nvPr/>
        </p:nvCxnSpPr>
        <p:spPr>
          <a:xfrm rot="5400000">
            <a:off x="1662906" y="2934494"/>
            <a:ext cx="1239838" cy="0"/>
          </a:xfrm>
          <a:prstGeom prst="line">
            <a:avLst/>
          </a:prstGeom>
          <a:ln w="57150">
            <a:solidFill>
              <a:srgbClr val="FF0000"/>
            </a:solidFill>
          </a:ln>
          <a:effectLst/>
        </p:spPr>
        <p:style>
          <a:lnRef idx="1">
            <a:schemeClr val="accent1"/>
          </a:lnRef>
          <a:fillRef idx="0">
            <a:schemeClr val="accent1"/>
          </a:fillRef>
          <a:effectRef idx="0">
            <a:schemeClr val="accent1"/>
          </a:effectRef>
          <a:fontRef idx="minor">
            <a:schemeClr val="tx1"/>
          </a:fontRef>
        </p:style>
      </p:cxnSp>
      <p:sp>
        <p:nvSpPr>
          <p:cNvPr id="21" name="Oval 10">
            <a:extLst>
              <a:ext uri="{FF2B5EF4-FFF2-40B4-BE49-F238E27FC236}">
                <a16:creationId xmlns:a16="http://schemas.microsoft.com/office/drawing/2014/main" id="{145091D5-6582-44DC-B6D0-F41E6B33DC46}"/>
              </a:ext>
            </a:extLst>
          </p:cNvPr>
          <p:cNvSpPr>
            <a:spLocks noChangeAspect="1" noChangeArrowheads="1"/>
          </p:cNvSpPr>
          <p:nvPr/>
        </p:nvSpPr>
        <p:spPr bwMode="gray">
          <a:xfrm>
            <a:off x="1981200" y="3267075"/>
            <a:ext cx="652463" cy="677863"/>
          </a:xfrm>
          <a:prstGeom prst="ellipse">
            <a:avLst/>
          </a:prstGeom>
          <a:solidFill>
            <a:srgbClr val="FFFFFF"/>
          </a:solidFill>
          <a:ln w="38100">
            <a:solidFill>
              <a:srgbClr val="FF0000"/>
            </a:solidFill>
            <a:round/>
            <a:headEnd/>
            <a:tailEnd/>
          </a:ln>
        </p:spPr>
        <p:txBody>
          <a:bodyPr lIns="0" tIns="91440" rIns="0" bIns="0"/>
          <a:lstStyle/>
          <a:p>
            <a:pPr algn="ctr" eaLnBrk="0" hangingPunct="0">
              <a:lnSpc>
                <a:spcPts val="900"/>
              </a:lnSpc>
              <a:spcAft>
                <a:spcPts val="0"/>
              </a:spcAft>
              <a:defRPr/>
            </a:pPr>
            <a:r>
              <a:rPr lang="en-US" sz="850" dirty="0">
                <a:latin typeface="Arial Rounded MT Bold" pitchFamily="34" charset="0"/>
              </a:rPr>
              <a:t>Design</a:t>
            </a:r>
            <a:br>
              <a:rPr lang="en-US" sz="850" dirty="0">
                <a:latin typeface="Arial Rounded MT Bold" pitchFamily="34" charset="0"/>
              </a:rPr>
            </a:br>
            <a:r>
              <a:rPr lang="en-US" sz="850" dirty="0">
                <a:latin typeface="Arial Rounded MT Bold" pitchFamily="34" charset="0"/>
              </a:rPr>
              <a:t>Require-ments</a:t>
            </a:r>
          </a:p>
        </p:txBody>
      </p:sp>
      <p:sp>
        <p:nvSpPr>
          <p:cNvPr id="22" name="AutoShape 11">
            <a:extLst>
              <a:ext uri="{FF2B5EF4-FFF2-40B4-BE49-F238E27FC236}">
                <a16:creationId xmlns:a16="http://schemas.microsoft.com/office/drawing/2014/main" id="{4E862B16-403D-4466-AE8B-F600DE4ED70A}"/>
              </a:ext>
            </a:extLst>
          </p:cNvPr>
          <p:cNvSpPr>
            <a:spLocks noChangeAspect="1" noChangeArrowheads="1"/>
          </p:cNvSpPr>
          <p:nvPr/>
        </p:nvSpPr>
        <p:spPr bwMode="auto">
          <a:xfrm>
            <a:off x="3400425" y="3992563"/>
            <a:ext cx="673100" cy="698500"/>
          </a:xfrm>
          <a:prstGeom prst="flowChartMultidocument">
            <a:avLst/>
          </a:prstGeom>
          <a:solidFill>
            <a:srgbClr val="FFFFFF"/>
          </a:solidFill>
          <a:ln w="31750">
            <a:solidFill>
              <a:srgbClr val="0033CC"/>
            </a:solidFill>
            <a:miter lim="800000"/>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900"/>
              </a:lnSpc>
            </a:pPr>
            <a:r>
              <a:rPr lang="en-US" altLang="en-US" sz="900">
                <a:latin typeface="Arial Rounded MT Bold" panose="020F0704030504030204" pitchFamily="34" charset="0"/>
              </a:rPr>
              <a:t>Facility</a:t>
            </a:r>
            <a:br>
              <a:rPr lang="en-US" altLang="en-US" sz="900">
                <a:latin typeface="Arial Rounded MT Bold" panose="020F0704030504030204" pitchFamily="34" charset="0"/>
              </a:rPr>
            </a:br>
            <a:r>
              <a:rPr lang="en-US" altLang="en-US" sz="900">
                <a:latin typeface="Arial Rounded MT Bold" panose="020F0704030504030204" pitchFamily="34" charset="0"/>
              </a:rPr>
              <a:t>Config</a:t>
            </a:r>
            <a:br>
              <a:rPr lang="en-US" altLang="en-US" sz="900">
                <a:latin typeface="Arial Rounded MT Bold" panose="020F0704030504030204" pitchFamily="34" charset="0"/>
              </a:rPr>
            </a:br>
            <a:r>
              <a:rPr lang="en-US" altLang="en-US" sz="900">
                <a:latin typeface="Arial Rounded MT Bold" panose="020F0704030504030204" pitchFamily="34" charset="0"/>
              </a:rPr>
              <a:t>Info</a:t>
            </a:r>
          </a:p>
        </p:txBody>
      </p:sp>
      <p:sp>
        <p:nvSpPr>
          <p:cNvPr id="23" name="AutoShape 12">
            <a:extLst>
              <a:ext uri="{FF2B5EF4-FFF2-40B4-BE49-F238E27FC236}">
                <a16:creationId xmlns:a16="http://schemas.microsoft.com/office/drawing/2014/main" id="{52DA38D5-11F4-45E2-8418-4B89143EBD15}"/>
              </a:ext>
            </a:extLst>
          </p:cNvPr>
          <p:cNvSpPr>
            <a:spLocks noChangeAspect="1" noChangeArrowheads="1"/>
          </p:cNvSpPr>
          <p:nvPr/>
        </p:nvSpPr>
        <p:spPr bwMode="auto">
          <a:xfrm rot="16200000">
            <a:off x="608013" y="4025900"/>
            <a:ext cx="665162" cy="642938"/>
          </a:xfrm>
          <a:prstGeom prst="flowChartDelay">
            <a:avLst/>
          </a:prstGeom>
          <a:solidFill>
            <a:srgbClr val="FFFFFF"/>
          </a:solidFill>
          <a:ln w="38100">
            <a:solidFill>
              <a:srgbClr val="00CC00"/>
            </a:solidFill>
            <a:miter lim="800000"/>
            <a:headEnd/>
            <a:tailEnd/>
          </a:ln>
        </p:spPr>
        <p:txBody>
          <a:bodyPr vert="eaVert" lIns="0" tIns="0" rIns="0" bIns="0"/>
          <a:lstStyle/>
          <a:p>
            <a:pPr algn="ctr" eaLnBrk="0" hangingPunct="0">
              <a:spcAft>
                <a:spcPts val="0"/>
              </a:spcAft>
              <a:defRPr/>
            </a:pPr>
            <a:endParaRPr lang="en-US" sz="850" dirty="0">
              <a:latin typeface="Arial Rounded MT Bold" pitchFamily="34" charset="0"/>
            </a:endParaRPr>
          </a:p>
          <a:p>
            <a:pPr algn="ctr" eaLnBrk="0" hangingPunct="0">
              <a:spcAft>
                <a:spcPts val="600"/>
              </a:spcAft>
              <a:defRPr/>
            </a:pPr>
            <a:r>
              <a:rPr lang="en-US" sz="850" dirty="0">
                <a:latin typeface="Arial Rounded MT Bold" pitchFamily="34" charset="0"/>
              </a:rPr>
              <a:t>Physical</a:t>
            </a:r>
            <a:br>
              <a:rPr lang="en-US" sz="850" dirty="0">
                <a:latin typeface="Arial Rounded MT Bold" pitchFamily="34" charset="0"/>
              </a:rPr>
            </a:br>
            <a:r>
              <a:rPr lang="en-US" sz="850" dirty="0">
                <a:latin typeface="Arial Rounded MT Bold" pitchFamily="34" charset="0"/>
              </a:rPr>
              <a:t>Config</a:t>
            </a:r>
          </a:p>
        </p:txBody>
      </p:sp>
      <p:pic>
        <p:nvPicPr>
          <p:cNvPr id="18445" name="Picture 23" descr="Virtual Plant.jpg">
            <a:extLst>
              <a:ext uri="{FF2B5EF4-FFF2-40B4-BE49-F238E27FC236}">
                <a16:creationId xmlns:a16="http://schemas.microsoft.com/office/drawing/2014/main" id="{EE94C059-1A31-4C2A-9CD8-E97614C54B76}"/>
              </a:ext>
            </a:extLst>
          </p:cNvPr>
          <p:cNvPicPr>
            <a:picLocks noChangeAspect="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1812925" y="1947863"/>
            <a:ext cx="930275" cy="6429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8446" name="Rectangle 1">
            <a:extLst>
              <a:ext uri="{FF2B5EF4-FFF2-40B4-BE49-F238E27FC236}">
                <a16:creationId xmlns:a16="http://schemas.microsoft.com/office/drawing/2014/main" id="{6EDDE5F4-3948-45AB-A6D0-A6CB32EE52BA}"/>
              </a:ext>
            </a:extLst>
          </p:cNvPr>
          <p:cNvSpPr>
            <a:spLocks noChangeArrowheads="1"/>
          </p:cNvSpPr>
          <p:nvPr/>
        </p:nvSpPr>
        <p:spPr bwMode="auto">
          <a:xfrm>
            <a:off x="3989388" y="2200275"/>
            <a:ext cx="4833937" cy="280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sz="2200">
                <a:latin typeface="Arial Rounded MT Bold" panose="020F0704030504030204" pitchFamily="34" charset="0"/>
                <a:cs typeface="Times New Roman" panose="02020603050405020304" pitchFamily="18" charset="0"/>
              </a:rPr>
              <a:t>A computer-based information model environment formed by computer technology consisting of 2D (dimensional), 3D, 4D (time), 5D (cost), 6D (material) modeling other intelligent technologies along with data, databases, and electronic document sources.</a:t>
            </a:r>
            <a:endParaRPr lang="en-US" altLang="en-US" sz="2200">
              <a:latin typeface="Arial Rounded MT Bold" panose="020F0704030504030204" pitchFamily="34" charset="0"/>
            </a:endParaRPr>
          </a:p>
        </p:txBody>
      </p:sp>
      <p:sp>
        <p:nvSpPr>
          <p:cNvPr id="18447" name="Rectangle 26">
            <a:extLst>
              <a:ext uri="{FF2B5EF4-FFF2-40B4-BE49-F238E27FC236}">
                <a16:creationId xmlns:a16="http://schemas.microsoft.com/office/drawing/2014/main" id="{7D8A4592-C469-4366-979A-A42035E086EF}"/>
              </a:ext>
            </a:extLst>
          </p:cNvPr>
          <p:cNvSpPr>
            <a:spLocks noChangeArrowheads="1"/>
          </p:cNvSpPr>
          <p:nvPr/>
        </p:nvSpPr>
        <p:spPr bwMode="auto">
          <a:xfrm>
            <a:off x="5738813" y="1663700"/>
            <a:ext cx="2095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b="1">
                <a:latin typeface="Arial Rounded MT Bold" panose="020F0704030504030204" pitchFamily="34" charset="0"/>
                <a:cs typeface="Times New Roman" panose="02020603050405020304" pitchFamily="18" charset="0"/>
              </a:rPr>
              <a:t>Virtual Plant</a:t>
            </a:r>
            <a:r>
              <a:rPr lang="en-US" altLang="en-US" sz="2400">
                <a:latin typeface="Arial Rounded MT Bold" panose="020F0704030504030204" pitchFamily="34" charset="0"/>
                <a:cs typeface="Times New Roman" panose="02020603050405020304" pitchFamily="18" charset="0"/>
              </a:rPr>
              <a:t> </a:t>
            </a:r>
            <a:endParaRPr lang="en-US" altLang="en-US" sz="2400"/>
          </a:p>
        </p:txBody>
      </p:sp>
      <p:sp>
        <p:nvSpPr>
          <p:cNvPr id="16" name="Rectangle 15">
            <a:extLst>
              <a:ext uri="{FF2B5EF4-FFF2-40B4-BE49-F238E27FC236}">
                <a16:creationId xmlns:a16="http://schemas.microsoft.com/office/drawing/2014/main" id="{268AA29C-37D2-43CE-9111-F6B70A4DD13C}"/>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49" name="Slide Number Placeholder 1">
            <a:extLst>
              <a:ext uri="{FF2B5EF4-FFF2-40B4-BE49-F238E27FC236}">
                <a16:creationId xmlns:a16="http://schemas.microsoft.com/office/drawing/2014/main" id="{CFD72EBF-5F13-4BF7-9375-55B5A15B0DBC}"/>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6B7CD870-CE93-498A-8A62-CB262A73426D}" type="slidenum">
              <a:rPr lang="en-US" altLang="en-US">
                <a:solidFill>
                  <a:schemeClr val="tx2"/>
                </a:solidFill>
                <a:latin typeface="Arial Rounded MT Bold" panose="020F0704030504030204" pitchFamily="34" charset="0"/>
              </a:rPr>
              <a:pPr eaLnBrk="1" hangingPunct="1"/>
              <a:t>9</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4">
            <a:extLst>
              <a:ext uri="{FF2B5EF4-FFF2-40B4-BE49-F238E27FC236}">
                <a16:creationId xmlns:a16="http://schemas.microsoft.com/office/drawing/2014/main" id="{59D40F41-360C-41A3-8751-F0F3A8DE701F}"/>
              </a:ext>
            </a:extLst>
          </p:cNvPr>
          <p:cNvSpPr>
            <a:spLocks noChangeArrowheads="1"/>
          </p:cNvSpPr>
          <p:nvPr/>
        </p:nvSpPr>
        <p:spPr bwMode="auto">
          <a:xfrm>
            <a:off x="2687638" y="584200"/>
            <a:ext cx="38417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a:latin typeface="Arial Rounded MT Bold" panose="020F0704030504030204" pitchFamily="34" charset="0"/>
              </a:rPr>
              <a:t>CM Equilibrium Upsets</a:t>
            </a:r>
          </a:p>
        </p:txBody>
      </p:sp>
      <p:sp>
        <p:nvSpPr>
          <p:cNvPr id="20483" name="Rectangle 5">
            <a:extLst>
              <a:ext uri="{FF2B5EF4-FFF2-40B4-BE49-F238E27FC236}">
                <a16:creationId xmlns:a16="http://schemas.microsoft.com/office/drawing/2014/main" id="{A0C06710-F96E-4A21-834D-F31CA4CA18C0}"/>
              </a:ext>
            </a:extLst>
          </p:cNvPr>
          <p:cNvSpPr>
            <a:spLocks noChangeArrowheads="1"/>
          </p:cNvSpPr>
          <p:nvPr/>
        </p:nvSpPr>
        <p:spPr bwMode="auto">
          <a:xfrm>
            <a:off x="493713" y="3729038"/>
            <a:ext cx="82296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2400" dirty="0">
                <a:latin typeface="Arial Rounded MT Bold" pitchFamily="34" charset="0"/>
              </a:rPr>
              <a:t>Upsets are discrepancies found between any one of the three elements or they may be </a:t>
            </a:r>
            <a:r>
              <a:rPr lang="en-US" sz="2400" u="sng" dirty="0">
                <a:latin typeface="Arial Rounded MT Bold" pitchFamily="34" charset="0"/>
              </a:rPr>
              <a:t>intentional desired changes</a:t>
            </a:r>
          </a:p>
          <a:p>
            <a:pPr marL="344488" indent="-344488">
              <a:defRPr/>
            </a:pPr>
            <a:endParaRPr lang="en-US" sz="2400" dirty="0">
              <a:latin typeface="Arial Rounded MT Bold" pitchFamily="34" charset="0"/>
            </a:endParaRPr>
          </a:p>
          <a:p>
            <a:pPr marL="344488" indent="-344488">
              <a:defRPr/>
            </a:pPr>
            <a:endParaRPr lang="en-US" sz="2400" dirty="0">
              <a:latin typeface="Arial Rounded MT Bold" pitchFamily="34" charset="0"/>
            </a:endParaRPr>
          </a:p>
          <a:p>
            <a:pPr algn="ctr">
              <a:defRPr/>
            </a:pPr>
            <a:r>
              <a:rPr lang="en-US" sz="2400" dirty="0">
                <a:latin typeface="Arial Rounded MT Bold" pitchFamily="34" charset="0"/>
              </a:rPr>
              <a:t>The following slides provide further explanations and examples</a:t>
            </a:r>
          </a:p>
        </p:txBody>
      </p:sp>
      <p:sp>
        <p:nvSpPr>
          <p:cNvPr id="6" name="PPTShape_0">
            <a:extLst>
              <a:ext uri="{FF2B5EF4-FFF2-40B4-BE49-F238E27FC236}">
                <a16:creationId xmlns:a16="http://schemas.microsoft.com/office/drawing/2014/main" id="{E1C04F81-C4FB-4D72-9FFB-ED47928B6EB7}"/>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9461" name="Group 20485">
            <a:extLst>
              <a:ext uri="{FF2B5EF4-FFF2-40B4-BE49-F238E27FC236}">
                <a16:creationId xmlns:a16="http://schemas.microsoft.com/office/drawing/2014/main" id="{6B0AA3C3-0669-4860-8B76-519E48FC2038}"/>
              </a:ext>
            </a:extLst>
          </p:cNvPr>
          <p:cNvGrpSpPr>
            <a:grpSpLocks/>
          </p:cNvGrpSpPr>
          <p:nvPr>
            <p:custDataLst>
              <p:tags r:id="rId2"/>
            </p:custDataLst>
          </p:nvPr>
        </p:nvGrpSpPr>
        <p:grpSpPr bwMode="auto">
          <a:xfrm>
            <a:off x="3265488" y="1354138"/>
            <a:ext cx="2439987" cy="2051050"/>
            <a:chOff x="3265715" y="1353396"/>
            <a:chExt cx="2439346" cy="2051202"/>
          </a:xfrm>
        </p:grpSpPr>
        <p:grpSp>
          <p:nvGrpSpPr>
            <p:cNvPr id="19463" name="Group 11">
              <a:extLst>
                <a:ext uri="{FF2B5EF4-FFF2-40B4-BE49-F238E27FC236}">
                  <a16:creationId xmlns:a16="http://schemas.microsoft.com/office/drawing/2014/main" id="{C619DEB0-D82B-4E62-BEB2-6D4593507B90}"/>
                </a:ext>
              </a:extLst>
            </p:cNvPr>
            <p:cNvGrpSpPr>
              <a:grpSpLocks/>
            </p:cNvGrpSpPr>
            <p:nvPr/>
          </p:nvGrpSpPr>
          <p:grpSpPr bwMode="auto">
            <a:xfrm>
              <a:off x="3265715" y="1353396"/>
              <a:ext cx="2439346" cy="2051202"/>
              <a:chOff x="40214" y="1430743"/>
              <a:chExt cx="2439346" cy="2051993"/>
            </a:xfrm>
          </p:grpSpPr>
          <p:sp>
            <p:nvSpPr>
              <p:cNvPr id="19476" name="Oval 10">
                <a:extLst>
                  <a:ext uri="{FF2B5EF4-FFF2-40B4-BE49-F238E27FC236}">
                    <a16:creationId xmlns:a16="http://schemas.microsoft.com/office/drawing/2014/main" id="{DCA0200E-797A-45EB-9960-4D6A90552628}"/>
                  </a:ext>
                </a:extLst>
              </p:cNvPr>
              <p:cNvSpPr>
                <a:spLocks noChangeAspect="1" noChangeArrowheads="1"/>
              </p:cNvSpPr>
              <p:nvPr/>
            </p:nvSpPr>
            <p:spPr bwMode="gray">
              <a:xfrm>
                <a:off x="840848" y="1430743"/>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19477" name="AutoShape 11">
                <a:extLst>
                  <a:ext uri="{FF2B5EF4-FFF2-40B4-BE49-F238E27FC236}">
                    <a16:creationId xmlns:a16="http://schemas.microsoft.com/office/drawing/2014/main" id="{E3C9B15A-94E2-47CB-8EF8-29D1EDF54CFA}"/>
                  </a:ext>
                </a:extLst>
              </p:cNvPr>
              <p:cNvSpPr>
                <a:spLocks noChangeAspect="1" noChangeArrowheads="1"/>
              </p:cNvSpPr>
              <p:nvPr/>
            </p:nvSpPr>
            <p:spPr bwMode="auto">
              <a:xfrm>
                <a:off x="1657235" y="2660411"/>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spcAft>
                    <a:spcPts val="600"/>
                  </a:spcAft>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19478" name="AutoShape 12">
                <a:extLst>
                  <a:ext uri="{FF2B5EF4-FFF2-40B4-BE49-F238E27FC236}">
                    <a16:creationId xmlns:a16="http://schemas.microsoft.com/office/drawing/2014/main" id="{D88E62A8-BCE2-4DA7-93A3-E463393A117C}"/>
                  </a:ext>
                </a:extLst>
              </p:cNvPr>
              <p:cNvSpPr>
                <a:spLocks noChangeAspect="1" noChangeArrowheads="1"/>
              </p:cNvSpPr>
              <p:nvPr/>
            </p:nvSpPr>
            <p:spPr bwMode="auto">
              <a:xfrm rot="-5400000">
                <a:off x="41007" y="2659618"/>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2" name="Freeform 1">
              <a:extLst>
                <a:ext uri="{FF2B5EF4-FFF2-40B4-BE49-F238E27FC236}">
                  <a16:creationId xmlns:a16="http://schemas.microsoft.com/office/drawing/2014/main" id="{32E9F092-7294-4483-88B3-D99406816583}"/>
                </a:ext>
              </a:extLst>
            </p:cNvPr>
            <p:cNvSpPr/>
            <p:nvPr/>
          </p:nvSpPr>
          <p:spPr>
            <a:xfrm>
              <a:off x="4749637" y="2212297"/>
              <a:ext cx="225366" cy="166700"/>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Freeform 15">
              <a:extLst>
                <a:ext uri="{FF2B5EF4-FFF2-40B4-BE49-F238E27FC236}">
                  <a16:creationId xmlns:a16="http://schemas.microsoft.com/office/drawing/2014/main" id="{C76E8D0C-A89A-4BFC-B4D0-3D34699C0267}"/>
                </a:ext>
              </a:extLst>
            </p:cNvPr>
            <p:cNvSpPr/>
            <p:nvPr/>
          </p:nvSpPr>
          <p:spPr>
            <a:xfrm flipH="1">
              <a:off x="3808497" y="2315492"/>
              <a:ext cx="252346"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7" name="Freeform 16">
              <a:extLst>
                <a:ext uri="{FF2B5EF4-FFF2-40B4-BE49-F238E27FC236}">
                  <a16:creationId xmlns:a16="http://schemas.microsoft.com/office/drawing/2014/main" id="{0C4695A6-6D29-4A89-BCBD-977DEE6F95E6}"/>
                </a:ext>
              </a:extLst>
            </p:cNvPr>
            <p:cNvSpPr/>
            <p:nvPr/>
          </p:nvSpPr>
          <p:spPr>
            <a:xfrm flipH="1">
              <a:off x="3849762" y="2258338"/>
              <a:ext cx="252346"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8" name="Freeform 17">
              <a:extLst>
                <a:ext uri="{FF2B5EF4-FFF2-40B4-BE49-F238E27FC236}">
                  <a16:creationId xmlns:a16="http://schemas.microsoft.com/office/drawing/2014/main" id="{92D340B0-DAFC-4902-80C8-344A432E65CD}"/>
                </a:ext>
              </a:extLst>
            </p:cNvPr>
            <p:cNvSpPr/>
            <p:nvPr/>
          </p:nvSpPr>
          <p:spPr>
            <a:xfrm rot="1012406" flipH="1">
              <a:off x="4457614" y="2999755"/>
              <a:ext cx="252347"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 name="Freeform 18">
              <a:extLst>
                <a:ext uri="{FF2B5EF4-FFF2-40B4-BE49-F238E27FC236}">
                  <a16:creationId xmlns:a16="http://schemas.microsoft.com/office/drawing/2014/main" id="{C1784CAF-03E8-41D3-83E9-802CE22D738A}"/>
                </a:ext>
              </a:extLst>
            </p:cNvPr>
            <p:cNvSpPr/>
            <p:nvPr/>
          </p:nvSpPr>
          <p:spPr>
            <a:xfrm rot="1280288" flipH="1">
              <a:off x="4330647" y="3006105"/>
              <a:ext cx="253933" cy="166700"/>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12" name="Straight Connector 11">
              <a:extLst>
                <a:ext uri="{FF2B5EF4-FFF2-40B4-BE49-F238E27FC236}">
                  <a16:creationId xmlns:a16="http://schemas.microsoft.com/office/drawing/2014/main" id="{8409F97B-F18E-4399-BB77-7CE65F036071}"/>
                </a:ext>
              </a:extLst>
            </p:cNvPr>
            <p:cNvCxnSpPr>
              <a:stCxn id="19476" idx="3"/>
            </p:cNvCxnSpPr>
            <p:nvPr/>
          </p:nvCxnSpPr>
          <p:spPr>
            <a:xfrm flipH="1">
              <a:off x="4013231" y="2083700"/>
              <a:ext cx="177753" cy="257194"/>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2328880-3E30-4157-BED3-D9651F760CD3}"/>
                </a:ext>
              </a:extLst>
            </p:cNvPr>
            <p:cNvCxnSpPr/>
            <p:nvPr/>
          </p:nvCxnSpPr>
          <p:spPr>
            <a:xfrm flipH="1">
              <a:off x="3837065" y="2410749"/>
              <a:ext cx="134902" cy="228617"/>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3419AB4-C605-49CC-8514-89BE4043C92B}"/>
                </a:ext>
              </a:extLst>
            </p:cNvPr>
            <p:cNvCxnSpPr>
              <a:stCxn id="19476" idx="5"/>
            </p:cNvCxnSpPr>
            <p:nvPr/>
          </p:nvCxnSpPr>
          <p:spPr>
            <a:xfrm>
              <a:off x="4797250" y="2083700"/>
              <a:ext cx="65071" cy="211153"/>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A5A824-32F2-42EA-B1AE-8EB908FBEA28}"/>
                </a:ext>
              </a:extLst>
            </p:cNvPr>
            <p:cNvCxnSpPr/>
            <p:nvPr/>
          </p:nvCxnSpPr>
          <p:spPr>
            <a:xfrm>
              <a:off x="4906759" y="2393285"/>
              <a:ext cx="65070" cy="219091"/>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Freeform 36">
              <a:extLst>
                <a:ext uri="{FF2B5EF4-FFF2-40B4-BE49-F238E27FC236}">
                  <a16:creationId xmlns:a16="http://schemas.microsoft.com/office/drawing/2014/main" id="{E0C20EF2-40F0-4E2D-B90F-EB8B34A3BDC9}"/>
                </a:ext>
              </a:extLst>
            </p:cNvPr>
            <p:cNvSpPr/>
            <p:nvPr/>
          </p:nvSpPr>
          <p:spPr>
            <a:xfrm>
              <a:off x="4771856" y="2293266"/>
              <a:ext cx="225366" cy="166699"/>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38" name="Straight Connector 37">
              <a:extLst>
                <a:ext uri="{FF2B5EF4-FFF2-40B4-BE49-F238E27FC236}">
                  <a16:creationId xmlns:a16="http://schemas.microsoft.com/office/drawing/2014/main" id="{75E0E69A-F9A6-469B-BCF4-52EB639AE557}"/>
                </a:ext>
              </a:extLst>
            </p:cNvPr>
            <p:cNvCxnSpPr/>
            <p:nvPr/>
          </p:nvCxnSpPr>
          <p:spPr>
            <a:xfrm flipH="1">
              <a:off x="4105281" y="3090250"/>
              <a:ext cx="333287"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A1A3DB2-8B11-4E9B-899E-7E4FA71D5AAD}"/>
                </a:ext>
              </a:extLst>
            </p:cNvPr>
            <p:cNvCxnSpPr/>
            <p:nvPr/>
          </p:nvCxnSpPr>
          <p:spPr>
            <a:xfrm flipH="1">
              <a:off x="4578232" y="3082311"/>
              <a:ext cx="301546"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9462" name="Slide Number Placeholder 1">
            <a:extLst>
              <a:ext uri="{FF2B5EF4-FFF2-40B4-BE49-F238E27FC236}">
                <a16:creationId xmlns:a16="http://schemas.microsoft.com/office/drawing/2014/main" id="{A8A3C14A-B0B6-4EFF-9CC3-BA31DB97D293}"/>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DCFD282C-72E2-4CF6-AA56-46CDCB7041D8}" type="slidenum">
              <a:rPr lang="en-US" altLang="en-US">
                <a:solidFill>
                  <a:schemeClr val="tx2"/>
                </a:solidFill>
                <a:latin typeface="Arial Rounded MT Bold" panose="020F0704030504030204" pitchFamily="34" charset="0"/>
              </a:rPr>
              <a:pPr eaLnBrk="1" hangingPunct="1"/>
              <a:t>10</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4">
            <a:extLst>
              <a:ext uri="{FF2B5EF4-FFF2-40B4-BE49-F238E27FC236}">
                <a16:creationId xmlns:a16="http://schemas.microsoft.com/office/drawing/2014/main" id="{9FBFE440-25C6-4D05-8F58-15CF2B2F78C9}"/>
              </a:ext>
            </a:extLst>
          </p:cNvPr>
          <p:cNvSpPr>
            <a:spLocks noChangeArrowheads="1"/>
          </p:cNvSpPr>
          <p:nvPr/>
        </p:nvSpPr>
        <p:spPr bwMode="auto">
          <a:xfrm>
            <a:off x="1912938" y="639763"/>
            <a:ext cx="53419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a:latin typeface="Arial Rounded MT Bold" panose="020F0704030504030204" pitchFamily="34" charset="0"/>
              </a:rPr>
              <a:t>CM Equilibrium Upset Examples</a:t>
            </a:r>
          </a:p>
        </p:txBody>
      </p:sp>
      <p:sp>
        <p:nvSpPr>
          <p:cNvPr id="20483" name="Rectangle 1">
            <a:extLst>
              <a:ext uri="{FF2B5EF4-FFF2-40B4-BE49-F238E27FC236}">
                <a16:creationId xmlns:a16="http://schemas.microsoft.com/office/drawing/2014/main" id="{B90062BA-AB44-433F-ACC9-630AAC7E6CC4}"/>
              </a:ext>
            </a:extLst>
          </p:cNvPr>
          <p:cNvSpPr>
            <a:spLocks noChangeArrowheads="1"/>
          </p:cNvSpPr>
          <p:nvPr/>
        </p:nvSpPr>
        <p:spPr bwMode="auto">
          <a:xfrm>
            <a:off x="406400" y="1416050"/>
            <a:ext cx="8570913" cy="486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ts val="2700"/>
              </a:lnSpc>
              <a:spcBef>
                <a:spcPts val="1200"/>
              </a:spcBef>
              <a:buFont typeface="Arial" panose="020B0604020202020204" pitchFamily="34" charset="0"/>
              <a:buChar char="•"/>
            </a:pPr>
            <a:r>
              <a:rPr lang="en-US" altLang="en-US" sz="2400">
                <a:latin typeface="Arial Rounded MT Bold" panose="020F0704030504030204" pitchFamily="34" charset="0"/>
              </a:rPr>
              <a:t>Maintenance opens a pump for repair and finds the configuration different than shown in vendor manual or tries to install a part drawn from Stores that will not fit</a:t>
            </a:r>
          </a:p>
          <a:p>
            <a:pPr eaLnBrk="1" hangingPunct="1">
              <a:lnSpc>
                <a:spcPts val="2700"/>
              </a:lnSpc>
              <a:spcBef>
                <a:spcPts val="1200"/>
              </a:spcBef>
              <a:buFont typeface="Arial" panose="020B0604020202020204" pitchFamily="34" charset="0"/>
              <a:buChar char="•"/>
            </a:pPr>
            <a:r>
              <a:rPr lang="en-US" altLang="en-US" sz="2400">
                <a:latin typeface="Arial Rounded MT Bold" panose="020F0704030504030204" pitchFamily="34" charset="0"/>
              </a:rPr>
              <a:t>Operations goes to open a valve and finds it already open</a:t>
            </a:r>
          </a:p>
          <a:p>
            <a:pPr eaLnBrk="1" hangingPunct="1">
              <a:lnSpc>
                <a:spcPts val="2700"/>
              </a:lnSpc>
              <a:spcBef>
                <a:spcPts val="1200"/>
              </a:spcBef>
              <a:buFont typeface="Arial" panose="020B0604020202020204" pitchFamily="34" charset="0"/>
              <a:buChar char="•"/>
            </a:pPr>
            <a:r>
              <a:rPr lang="en-US" altLang="en-US" sz="2400">
                <a:latin typeface="Arial Rounded MT Bold" panose="020F0704030504030204" pitchFamily="34" charset="0"/>
              </a:rPr>
              <a:t>Engineering walks down a system prior to developing a modification and finds a configuration different than shown on drawings</a:t>
            </a:r>
          </a:p>
          <a:p>
            <a:pPr eaLnBrk="1" hangingPunct="1">
              <a:lnSpc>
                <a:spcPts val="2700"/>
              </a:lnSpc>
              <a:spcBef>
                <a:spcPts val="1200"/>
              </a:spcBef>
              <a:buFont typeface="Arial" panose="020B0604020202020204" pitchFamily="34" charset="0"/>
              <a:buChar char="•"/>
            </a:pPr>
            <a:r>
              <a:rPr lang="en-US" altLang="en-US" sz="2400">
                <a:latin typeface="Arial Rounded MT Bold" panose="020F0704030504030204" pitchFamily="34" charset="0"/>
              </a:rPr>
              <a:t>A data discrepancy is found between the electronic equipment database and the hard copy drawing</a:t>
            </a:r>
          </a:p>
          <a:p>
            <a:pPr eaLnBrk="1" hangingPunct="1">
              <a:lnSpc>
                <a:spcPts val="2700"/>
              </a:lnSpc>
              <a:spcBef>
                <a:spcPts val="1200"/>
              </a:spcBef>
              <a:buFont typeface="Arial" panose="020B0604020202020204" pitchFamily="34" charset="0"/>
              <a:buChar char="•"/>
            </a:pPr>
            <a:r>
              <a:rPr lang="en-US" altLang="en-US" sz="2400">
                <a:latin typeface="Arial Rounded MT Bold" panose="020F0704030504030204" pitchFamily="34" charset="0"/>
              </a:rPr>
              <a:t>Chemistry wants to change the pH of water in a system from its design value</a:t>
            </a:r>
          </a:p>
        </p:txBody>
      </p:sp>
      <p:sp>
        <p:nvSpPr>
          <p:cNvPr id="4" name="Rectangle 3">
            <a:extLst>
              <a:ext uri="{FF2B5EF4-FFF2-40B4-BE49-F238E27FC236}">
                <a16:creationId xmlns:a16="http://schemas.microsoft.com/office/drawing/2014/main" id="{0B7E30BD-909D-40A4-BD42-F265045E2AF0}"/>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485" name="Slide Number Placeholder 1">
            <a:extLst>
              <a:ext uri="{FF2B5EF4-FFF2-40B4-BE49-F238E27FC236}">
                <a16:creationId xmlns:a16="http://schemas.microsoft.com/office/drawing/2014/main" id="{1140F364-FB61-4678-B01E-CF27C8B57E30}"/>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A5B7CDF8-1B3B-40FF-A224-F358C433541A}" type="slidenum">
              <a:rPr lang="en-US" altLang="en-US">
                <a:solidFill>
                  <a:schemeClr val="tx2"/>
                </a:solidFill>
                <a:latin typeface="Arial Rounded MT Bold" panose="020F0704030504030204" pitchFamily="34" charset="0"/>
              </a:rPr>
              <a:pPr eaLnBrk="1" hangingPunct="1"/>
              <a:t>11</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4CA6FA4B-45C2-4B57-8754-80B6E20B70D6}"/>
              </a:ext>
            </a:extLst>
          </p:cNvPr>
          <p:cNvSpPr>
            <a:spLocks noChangeArrowheads="1"/>
          </p:cNvSpPr>
          <p:nvPr/>
        </p:nvSpPr>
        <p:spPr bwMode="auto">
          <a:xfrm>
            <a:off x="2286000" y="1365250"/>
            <a:ext cx="65103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u="sng">
                <a:solidFill>
                  <a:srgbClr val="000066"/>
                </a:solidFill>
                <a:latin typeface="Arial Rounded MT Bold" panose="020F0704030504030204" pitchFamily="34" charset="0"/>
              </a:rPr>
              <a:t>Upsets Between Design Requirements &amp; Facility Configuration Information</a:t>
            </a:r>
          </a:p>
        </p:txBody>
      </p:sp>
      <p:sp>
        <p:nvSpPr>
          <p:cNvPr id="22531" name="Rectangle 3">
            <a:extLst>
              <a:ext uri="{FF2B5EF4-FFF2-40B4-BE49-F238E27FC236}">
                <a16:creationId xmlns:a16="http://schemas.microsoft.com/office/drawing/2014/main" id="{78425B64-CA72-4344-AA7A-C911D30B2433}"/>
              </a:ext>
            </a:extLst>
          </p:cNvPr>
          <p:cNvSpPr>
            <a:spLocks noChangeArrowheads="1"/>
          </p:cNvSpPr>
          <p:nvPr/>
        </p:nvSpPr>
        <p:spPr bwMode="auto">
          <a:xfrm>
            <a:off x="2692400" y="2527300"/>
            <a:ext cx="6103938" cy="296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ts val="2900"/>
              </a:lnSpc>
              <a:spcBef>
                <a:spcPts val="1200"/>
              </a:spcBef>
              <a:buFont typeface="Arial" panose="020B0604020202020204" pitchFamily="34" charset="0"/>
              <a:buChar char="•"/>
            </a:pPr>
            <a:r>
              <a:rPr lang="en-US" altLang="en-US" sz="2400">
                <a:latin typeface="Arial Rounded MT Bold" panose="020F0704030504030204" pitchFamily="34" charset="0"/>
              </a:rPr>
              <a:t>Errors in analysis, design inputs</a:t>
            </a:r>
          </a:p>
          <a:p>
            <a:pPr eaLnBrk="1" hangingPunct="1">
              <a:lnSpc>
                <a:spcPts val="2900"/>
              </a:lnSpc>
              <a:spcBef>
                <a:spcPts val="1200"/>
              </a:spcBef>
              <a:buFont typeface="Arial" panose="020B0604020202020204" pitchFamily="34" charset="0"/>
              <a:buChar char="•"/>
            </a:pPr>
            <a:r>
              <a:rPr lang="en-US" altLang="en-US" sz="2400">
                <a:latin typeface="Arial Rounded MT Bold" panose="020F0704030504030204" pitchFamily="34" charset="0"/>
              </a:rPr>
              <a:t>Errors in licensing documents</a:t>
            </a:r>
          </a:p>
          <a:p>
            <a:pPr eaLnBrk="1" hangingPunct="1">
              <a:lnSpc>
                <a:spcPts val="2900"/>
              </a:lnSpc>
              <a:spcBef>
                <a:spcPts val="1200"/>
              </a:spcBef>
              <a:buFont typeface="Arial" panose="020B0604020202020204" pitchFamily="34" charset="0"/>
              <a:buChar char="•"/>
            </a:pPr>
            <a:r>
              <a:rPr lang="en-US" altLang="en-US" sz="2400">
                <a:latin typeface="Arial Rounded MT Bold" panose="020F0704030504030204" pitchFamily="34" charset="0"/>
              </a:rPr>
              <a:t>Operating procedure invalidates design calculation (response time)</a:t>
            </a:r>
          </a:p>
          <a:p>
            <a:pPr eaLnBrk="1" hangingPunct="1">
              <a:lnSpc>
                <a:spcPts val="2400"/>
              </a:lnSpc>
              <a:spcBef>
                <a:spcPts val="1200"/>
              </a:spcBef>
              <a:buFont typeface="Arial" panose="020B0604020202020204" pitchFamily="34" charset="0"/>
              <a:buChar char="•"/>
            </a:pPr>
            <a:r>
              <a:rPr lang="en-US" altLang="en-US" sz="2400" u="sng">
                <a:latin typeface="Arial Rounded MT Bold" panose="020F0704030504030204" pitchFamily="34" charset="0"/>
              </a:rPr>
              <a:t>Desired changes</a:t>
            </a:r>
            <a:r>
              <a:rPr lang="en-US" altLang="en-US" sz="2400">
                <a:latin typeface="Arial Rounded MT Bold" panose="020F0704030504030204" pitchFamily="34" charset="0"/>
              </a:rPr>
              <a:t>, such as system improvements or technology upgrades</a:t>
            </a:r>
          </a:p>
        </p:txBody>
      </p:sp>
      <p:sp>
        <p:nvSpPr>
          <p:cNvPr id="22532" name="Rectangle 4">
            <a:extLst>
              <a:ext uri="{FF2B5EF4-FFF2-40B4-BE49-F238E27FC236}">
                <a16:creationId xmlns:a16="http://schemas.microsoft.com/office/drawing/2014/main" id="{766064E7-57B5-4AE3-8A3C-B99583825DD5}"/>
              </a:ext>
            </a:extLst>
          </p:cNvPr>
          <p:cNvSpPr>
            <a:spLocks noChangeArrowheads="1"/>
          </p:cNvSpPr>
          <p:nvPr/>
        </p:nvSpPr>
        <p:spPr bwMode="auto">
          <a:xfrm>
            <a:off x="1050925" y="5713413"/>
            <a:ext cx="69373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2000">
                <a:latin typeface="Arial Rounded MT Bold" panose="020F0704030504030204" pitchFamily="34" charset="0"/>
              </a:rPr>
              <a:t>The following slide provides examples of this type of CM Equilibrium Upset. </a:t>
            </a:r>
          </a:p>
        </p:txBody>
      </p:sp>
      <p:grpSp>
        <p:nvGrpSpPr>
          <p:cNvPr id="2" name="Group 22">
            <a:extLst>
              <a:ext uri="{FF2B5EF4-FFF2-40B4-BE49-F238E27FC236}">
                <a16:creationId xmlns:a16="http://schemas.microsoft.com/office/drawing/2014/main" id="{15E7ADBC-2B7A-4AE7-82F1-203F60D54E38}"/>
              </a:ext>
            </a:extLst>
          </p:cNvPr>
          <p:cNvGrpSpPr>
            <a:grpSpLocks/>
          </p:cNvGrpSpPr>
          <p:nvPr>
            <p:custDataLst>
              <p:tags r:id="rId2"/>
            </p:custDataLst>
          </p:nvPr>
        </p:nvGrpSpPr>
        <p:grpSpPr bwMode="auto">
          <a:xfrm>
            <a:off x="477838" y="1873250"/>
            <a:ext cx="1931987" cy="1816100"/>
            <a:chOff x="417018" y="1531918"/>
            <a:chExt cx="1931987" cy="1816800"/>
          </a:xfrm>
        </p:grpSpPr>
        <p:sp>
          <p:nvSpPr>
            <p:cNvPr id="21514" name="AutoShape 9">
              <a:extLst>
                <a:ext uri="{FF2B5EF4-FFF2-40B4-BE49-F238E27FC236}">
                  <a16:creationId xmlns:a16="http://schemas.microsoft.com/office/drawing/2014/main" id="{E740EA24-8748-491A-B609-A46C70A03519}"/>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1515" name="Oval 10">
              <a:extLst>
                <a:ext uri="{FF2B5EF4-FFF2-40B4-BE49-F238E27FC236}">
                  <a16:creationId xmlns:a16="http://schemas.microsoft.com/office/drawing/2014/main" id="{55741F12-6B61-4E67-B166-01A8BD78EF3B}"/>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1516" name="AutoShape 11">
              <a:extLst>
                <a:ext uri="{FF2B5EF4-FFF2-40B4-BE49-F238E27FC236}">
                  <a16:creationId xmlns:a16="http://schemas.microsoft.com/office/drawing/2014/main" id="{07CE5A2F-2263-48F6-8B8E-193A3DB708A8}"/>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spcAft>
                  <a:spcPts val="600"/>
                </a:spcAft>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1517" name="AutoShape 12">
              <a:extLst>
                <a:ext uri="{FF2B5EF4-FFF2-40B4-BE49-F238E27FC236}">
                  <a16:creationId xmlns:a16="http://schemas.microsoft.com/office/drawing/2014/main" id="{F8B8DE8E-7F34-493D-8827-892153133245}"/>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endParaRPr lang="en-US" altLang="en-US" sz="1100">
                <a:latin typeface="Arial Rounded MT Bold" panose="020F0704030504030204" pitchFamily="34" charset="0"/>
              </a:endParaRPr>
            </a:p>
          </p:txBody>
        </p:sp>
      </p:grpSp>
      <p:sp>
        <p:nvSpPr>
          <p:cNvPr id="21510" name="PPTShape_0">
            <a:extLst>
              <a:ext uri="{FF2B5EF4-FFF2-40B4-BE49-F238E27FC236}">
                <a16:creationId xmlns:a16="http://schemas.microsoft.com/office/drawing/2014/main" id="{549AED38-0D35-410D-9769-9DFECDEFC402}"/>
              </a:ext>
            </a:extLst>
          </p:cNvPr>
          <p:cNvSpPr>
            <a:spLocks noChangeArrowheads="1"/>
          </p:cNvSpPr>
          <p:nvPr/>
        </p:nvSpPr>
        <p:spPr bwMode="auto">
          <a:xfrm>
            <a:off x="2917825" y="554038"/>
            <a:ext cx="38433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a:latin typeface="Arial Rounded MT Bold" panose="020F0704030504030204" pitchFamily="34" charset="0"/>
              </a:rPr>
              <a:t>CM Equilibrium Upsets</a:t>
            </a:r>
          </a:p>
        </p:txBody>
      </p:sp>
      <p:sp>
        <p:nvSpPr>
          <p:cNvPr id="11" name="Rectangle 10">
            <a:extLst>
              <a:ext uri="{FF2B5EF4-FFF2-40B4-BE49-F238E27FC236}">
                <a16:creationId xmlns:a16="http://schemas.microsoft.com/office/drawing/2014/main" id="{0934C446-D3AA-4C27-AF06-88660618F3EB}"/>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 name="Curved Connector 3">
            <a:extLst>
              <a:ext uri="{FF2B5EF4-FFF2-40B4-BE49-F238E27FC236}">
                <a16:creationId xmlns:a16="http://schemas.microsoft.com/office/drawing/2014/main" id="{418E9A71-9B1D-4F1E-86E7-6281C3131ED4}"/>
              </a:ext>
            </a:extLst>
          </p:cNvPr>
          <p:cNvCxnSpPr/>
          <p:nvPr/>
        </p:nvCxnSpPr>
        <p:spPr>
          <a:xfrm rot="10800000" flipV="1">
            <a:off x="1565028" y="2686048"/>
            <a:ext cx="254154" cy="139705"/>
          </a:xfrm>
          <a:prstGeom prst="curvedConnector3">
            <a:avLst/>
          </a:prstGeom>
          <a:ln w="50800">
            <a:solidFill>
              <a:schemeClr val="bg1"/>
            </a:solidFill>
          </a:ln>
          <a:effectLst>
            <a:glow rad="2286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21513" name="Slide Number Placeholder 1">
            <a:extLst>
              <a:ext uri="{FF2B5EF4-FFF2-40B4-BE49-F238E27FC236}">
                <a16:creationId xmlns:a16="http://schemas.microsoft.com/office/drawing/2014/main" id="{D8E5ABFC-AEC6-4CDF-871C-E19AE3502571}"/>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CE99363D-DB4E-45BD-8104-854056AD90FB}" type="slidenum">
              <a:rPr lang="en-US" altLang="en-US">
                <a:solidFill>
                  <a:schemeClr val="tx2"/>
                </a:solidFill>
                <a:latin typeface="Arial Rounded MT Bold" panose="020F0704030504030204" pitchFamily="34" charset="0"/>
              </a:rPr>
              <a:pPr eaLnBrk="1" hangingPunct="1"/>
              <a:t>12</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53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5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P spid="22532"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ectangle 6" descr="Rectangle: Click to edit Master text styles&#10;Second level&#10;Third level&#10;Fourth level&#10;Fifth level">
            <a:extLst>
              <a:ext uri="{FF2B5EF4-FFF2-40B4-BE49-F238E27FC236}">
                <a16:creationId xmlns:a16="http://schemas.microsoft.com/office/drawing/2014/main" id="{3905BFDD-BF3D-463F-A883-5C5CCAF0413D}"/>
              </a:ext>
            </a:extLst>
          </p:cNvPr>
          <p:cNvSpPr txBox="1">
            <a:spLocks noChangeArrowheads="1"/>
          </p:cNvSpPr>
          <p:nvPr/>
        </p:nvSpPr>
        <p:spPr bwMode="auto">
          <a:xfrm>
            <a:off x="2159000" y="1144588"/>
            <a:ext cx="6753225" cy="5291137"/>
          </a:xfrm>
          <a:prstGeom prst="rect">
            <a:avLst/>
          </a:prstGeom>
          <a:noFill/>
          <a:ln w="9525">
            <a:noFill/>
            <a:miter lim="800000"/>
            <a:headEnd/>
            <a:tailEnd/>
          </a:ln>
          <a:effectLst/>
        </p:spPr>
        <p:txBody>
          <a:bodyPr/>
          <a:lstStyle/>
          <a:p>
            <a:pPr marL="342900" indent="-342900" algn="ctr">
              <a:lnSpc>
                <a:spcPct val="80000"/>
              </a:lnSpc>
              <a:spcAft>
                <a:spcPts val="600"/>
              </a:spcAft>
              <a:buSzPct val="80000"/>
              <a:buFont typeface="Wingdings" pitchFamily="2" charset="2"/>
              <a:buNone/>
              <a:defRPr/>
            </a:pPr>
            <a:r>
              <a:rPr lang="en-US" sz="2800" u="sng" kern="0" dirty="0">
                <a:solidFill>
                  <a:srgbClr val="000066"/>
                </a:solidFill>
                <a:latin typeface="Arial Rounded MT Bold"/>
                <a:cs typeface="Arial" pitchFamily="34" charset="0"/>
              </a:rPr>
              <a:t>Examples</a:t>
            </a:r>
          </a:p>
          <a:p>
            <a:pPr marL="342900" indent="-342900">
              <a:lnSpc>
                <a:spcPts val="2500"/>
              </a:lnSpc>
              <a:spcBef>
                <a:spcPts val="1200"/>
              </a:spcBef>
              <a:buSzPct val="100000"/>
              <a:buFontTx/>
              <a:buChar char="•"/>
              <a:defRPr/>
            </a:pPr>
            <a:r>
              <a:rPr lang="en-CA" sz="2400" kern="0" dirty="0">
                <a:latin typeface="Arial Rounded MT Bold"/>
              </a:rPr>
              <a:t>Performance test doesn’t measure all relevant component parameters</a:t>
            </a:r>
          </a:p>
          <a:p>
            <a:pPr marL="342900" indent="-342900">
              <a:lnSpc>
                <a:spcPts val="2500"/>
              </a:lnSpc>
              <a:spcBef>
                <a:spcPts val="1200"/>
              </a:spcBef>
              <a:buSzPct val="100000"/>
              <a:buFontTx/>
              <a:buChar char="•"/>
              <a:defRPr/>
            </a:pPr>
            <a:r>
              <a:rPr lang="en-CA" sz="2400" kern="0" dirty="0">
                <a:latin typeface="Arial Rounded MT Bold"/>
              </a:rPr>
              <a:t>Safety Analysis assumes system can be considered operable provided operator checks the component once per </a:t>
            </a:r>
            <a:r>
              <a:rPr lang="en-CA" sz="2400" u="sng" kern="0" dirty="0">
                <a:latin typeface="Arial Rounded MT Bold"/>
              </a:rPr>
              <a:t>shift</a:t>
            </a:r>
            <a:r>
              <a:rPr lang="en-CA" sz="2400" kern="0" dirty="0">
                <a:latin typeface="Arial Rounded MT Bold"/>
              </a:rPr>
              <a:t>. Operations cost-cutting move changed rounds to once per </a:t>
            </a:r>
            <a:r>
              <a:rPr lang="en-CA" sz="2400" u="sng" kern="0" dirty="0">
                <a:latin typeface="Arial Rounded MT Bold"/>
              </a:rPr>
              <a:t>day</a:t>
            </a:r>
            <a:r>
              <a:rPr lang="en-CA" sz="2400" kern="0" dirty="0">
                <a:latin typeface="Arial Rounded MT Bold"/>
              </a:rPr>
              <a:t>.</a:t>
            </a:r>
          </a:p>
          <a:p>
            <a:pPr marL="342900" indent="-342900">
              <a:lnSpc>
                <a:spcPts val="2500"/>
              </a:lnSpc>
              <a:spcBef>
                <a:spcPts val="1200"/>
              </a:spcBef>
              <a:buSzPct val="100000"/>
              <a:buFontTx/>
              <a:buChar char="•"/>
              <a:defRPr/>
            </a:pPr>
            <a:r>
              <a:rPr lang="en-CA" sz="2400" kern="0" dirty="0">
                <a:latin typeface="Arial Rounded MT Bold"/>
              </a:rPr>
              <a:t>A modification is installed that puts in a new design pump, but affected preventive maintenance plans were not updated</a:t>
            </a:r>
          </a:p>
          <a:p>
            <a:pPr marL="342900" indent="-342900">
              <a:lnSpc>
                <a:spcPts val="2500"/>
              </a:lnSpc>
              <a:spcBef>
                <a:spcPts val="1200"/>
              </a:spcBef>
              <a:buSzPct val="100000"/>
              <a:buFontTx/>
              <a:buChar char="•"/>
              <a:defRPr/>
            </a:pPr>
            <a:r>
              <a:rPr lang="en-CA" sz="2400" kern="0" dirty="0">
                <a:latin typeface="Arial Rounded MT Bold"/>
              </a:rPr>
              <a:t>Management commits to a later code edition and the requirements don’t get flowed down to all required documents</a:t>
            </a:r>
            <a:endParaRPr lang="en-US" sz="2400" kern="0" dirty="0">
              <a:latin typeface="Arial Rounded MT Bold"/>
            </a:endParaRPr>
          </a:p>
        </p:txBody>
      </p:sp>
      <p:sp>
        <p:nvSpPr>
          <p:cNvPr id="22531" name="Rectangle 4">
            <a:extLst>
              <a:ext uri="{FF2B5EF4-FFF2-40B4-BE49-F238E27FC236}">
                <a16:creationId xmlns:a16="http://schemas.microsoft.com/office/drawing/2014/main" id="{D48A5DC7-A8AC-4B34-A51F-2D6908CD6C0E}"/>
              </a:ext>
            </a:extLst>
          </p:cNvPr>
          <p:cNvSpPr>
            <a:spLocks noChangeArrowheads="1"/>
          </p:cNvSpPr>
          <p:nvPr/>
        </p:nvSpPr>
        <p:spPr bwMode="auto">
          <a:xfrm>
            <a:off x="2897188" y="512763"/>
            <a:ext cx="38433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a:latin typeface="Arial Rounded MT Bold" panose="020F0704030504030204" pitchFamily="34" charset="0"/>
              </a:rPr>
              <a:t>CM Equilibrium Upsets</a:t>
            </a:r>
          </a:p>
        </p:txBody>
      </p:sp>
      <p:grpSp>
        <p:nvGrpSpPr>
          <p:cNvPr id="22532" name="Group 22">
            <a:extLst>
              <a:ext uri="{FF2B5EF4-FFF2-40B4-BE49-F238E27FC236}">
                <a16:creationId xmlns:a16="http://schemas.microsoft.com/office/drawing/2014/main" id="{578A003C-245C-49FD-9110-1A4E1B025A70}"/>
              </a:ext>
            </a:extLst>
          </p:cNvPr>
          <p:cNvGrpSpPr>
            <a:grpSpLocks/>
          </p:cNvGrpSpPr>
          <p:nvPr>
            <p:custDataLst>
              <p:tags r:id="rId2"/>
            </p:custDataLst>
          </p:nvPr>
        </p:nvGrpSpPr>
        <p:grpSpPr bwMode="auto">
          <a:xfrm>
            <a:off x="334963" y="1863725"/>
            <a:ext cx="1931987" cy="1816100"/>
            <a:chOff x="417018" y="1531918"/>
            <a:chExt cx="1931987" cy="1816800"/>
          </a:xfrm>
        </p:grpSpPr>
        <p:sp>
          <p:nvSpPr>
            <p:cNvPr id="22536" name="AutoShape 9">
              <a:extLst>
                <a:ext uri="{FF2B5EF4-FFF2-40B4-BE49-F238E27FC236}">
                  <a16:creationId xmlns:a16="http://schemas.microsoft.com/office/drawing/2014/main" id="{20F96D21-A935-464F-8BA7-16FFC9059CAD}"/>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2537" name="Oval 10">
              <a:extLst>
                <a:ext uri="{FF2B5EF4-FFF2-40B4-BE49-F238E27FC236}">
                  <a16:creationId xmlns:a16="http://schemas.microsoft.com/office/drawing/2014/main" id="{CCB3CD69-22C5-4F21-B4C0-1720066AFA97}"/>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2538" name="AutoShape 11">
              <a:extLst>
                <a:ext uri="{FF2B5EF4-FFF2-40B4-BE49-F238E27FC236}">
                  <a16:creationId xmlns:a16="http://schemas.microsoft.com/office/drawing/2014/main" id="{9409BDEB-7B60-45EC-A638-207952D54B65}"/>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2539" name="AutoShape 12">
              <a:extLst>
                <a:ext uri="{FF2B5EF4-FFF2-40B4-BE49-F238E27FC236}">
                  <a16:creationId xmlns:a16="http://schemas.microsoft.com/office/drawing/2014/main" id="{750E6183-0E62-4686-94F1-E36AB0271CB6}"/>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endParaRPr lang="en-US" altLang="en-US" sz="1100">
                <a:latin typeface="Arial Rounded MT Bold" panose="020F0704030504030204" pitchFamily="34" charset="0"/>
              </a:endParaRPr>
            </a:p>
          </p:txBody>
        </p:sp>
      </p:grpSp>
      <p:sp>
        <p:nvSpPr>
          <p:cNvPr id="9" name="Rectangle 8">
            <a:extLst>
              <a:ext uri="{FF2B5EF4-FFF2-40B4-BE49-F238E27FC236}">
                <a16:creationId xmlns:a16="http://schemas.microsoft.com/office/drawing/2014/main" id="{5C25FFD8-0E1A-4B6C-BD12-DD15DB5C05CC}"/>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5" name="Curved Connector 14">
            <a:extLst>
              <a:ext uri="{FF2B5EF4-FFF2-40B4-BE49-F238E27FC236}">
                <a16:creationId xmlns:a16="http://schemas.microsoft.com/office/drawing/2014/main" id="{5D764ACA-302E-4AF9-82B3-003AF348DCDD}"/>
              </a:ext>
            </a:extLst>
          </p:cNvPr>
          <p:cNvCxnSpPr/>
          <p:nvPr/>
        </p:nvCxnSpPr>
        <p:spPr>
          <a:xfrm rot="10800000" flipV="1">
            <a:off x="1437950" y="2686048"/>
            <a:ext cx="254154" cy="139705"/>
          </a:xfrm>
          <a:prstGeom prst="curvedConnector3">
            <a:avLst/>
          </a:prstGeom>
          <a:ln w="50800">
            <a:solidFill>
              <a:schemeClr val="bg1"/>
            </a:solidFill>
          </a:ln>
          <a:effectLst>
            <a:glow rad="2286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22535" name="Slide Number Placeholder 1">
            <a:extLst>
              <a:ext uri="{FF2B5EF4-FFF2-40B4-BE49-F238E27FC236}">
                <a16:creationId xmlns:a16="http://schemas.microsoft.com/office/drawing/2014/main" id="{0C38996A-9340-45CC-A353-E11AF733A96A}"/>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12C6419A-BAFF-459A-98E4-1A5A109F8875}" type="slidenum">
              <a:rPr lang="en-US" altLang="en-US">
                <a:solidFill>
                  <a:schemeClr val="tx2"/>
                </a:solidFill>
                <a:latin typeface="Arial Rounded MT Bold" panose="020F0704030504030204" pitchFamily="34" charset="0"/>
              </a:rPr>
              <a:pPr eaLnBrk="1" hangingPunct="1"/>
              <a:t>13</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pull dir="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E6132D9-8978-4BD3-9D9E-059A98DE23B3}"/>
              </a:ext>
            </a:extLst>
          </p:cNvPr>
          <p:cNvSpPr>
            <a:spLocks noChangeArrowheads="1"/>
          </p:cNvSpPr>
          <p:nvPr/>
        </p:nvSpPr>
        <p:spPr bwMode="auto">
          <a:xfrm>
            <a:off x="2003425" y="1079500"/>
            <a:ext cx="67929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u="sng">
                <a:solidFill>
                  <a:srgbClr val="000066"/>
                </a:solidFill>
                <a:latin typeface="Arial Rounded MT Bold" panose="020F0704030504030204" pitchFamily="34" charset="0"/>
              </a:rPr>
              <a:t>Upsets Between Physical Config &amp; Facility Configuration Information</a:t>
            </a:r>
          </a:p>
        </p:txBody>
      </p:sp>
      <p:sp>
        <p:nvSpPr>
          <p:cNvPr id="24579" name="Rectangle 3">
            <a:extLst>
              <a:ext uri="{FF2B5EF4-FFF2-40B4-BE49-F238E27FC236}">
                <a16:creationId xmlns:a16="http://schemas.microsoft.com/office/drawing/2014/main" id="{B71E7358-933F-4502-98C1-9210E2326699}"/>
              </a:ext>
            </a:extLst>
          </p:cNvPr>
          <p:cNvSpPr>
            <a:spLocks noChangeArrowheads="1"/>
          </p:cNvSpPr>
          <p:nvPr/>
        </p:nvSpPr>
        <p:spPr bwMode="auto">
          <a:xfrm>
            <a:off x="2387600" y="2103438"/>
            <a:ext cx="6756400" cy="433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ts val="2500"/>
              </a:lnSpc>
              <a:spcBef>
                <a:spcPts val="800"/>
              </a:spcBef>
              <a:buFont typeface="Arial" panose="020B0604020202020204" pitchFamily="34" charset="0"/>
              <a:buChar char="•"/>
            </a:pPr>
            <a:r>
              <a:rPr lang="en-US" altLang="en-US" sz="2300">
                <a:latin typeface="Arial Rounded MT Bold" panose="020F0704030504030204" pitchFamily="34" charset="0"/>
              </a:rPr>
              <a:t>The most common CM Equilibrium Upset</a:t>
            </a:r>
          </a:p>
          <a:p>
            <a:pPr eaLnBrk="1" hangingPunct="1">
              <a:lnSpc>
                <a:spcPts val="2500"/>
              </a:lnSpc>
              <a:spcBef>
                <a:spcPts val="800"/>
              </a:spcBef>
              <a:buFont typeface="Arial" panose="020B0604020202020204" pitchFamily="34" charset="0"/>
              <a:buChar char="•"/>
            </a:pPr>
            <a:r>
              <a:rPr lang="en-US" altLang="en-US" sz="2300">
                <a:latin typeface="Arial Rounded MT Bold" panose="020F0704030504030204" pitchFamily="34" charset="0"/>
              </a:rPr>
              <a:t>Drawing to plant discrepancies</a:t>
            </a:r>
          </a:p>
          <a:p>
            <a:pPr eaLnBrk="1" hangingPunct="1">
              <a:lnSpc>
                <a:spcPts val="2500"/>
              </a:lnSpc>
              <a:spcBef>
                <a:spcPts val="800"/>
              </a:spcBef>
              <a:buFont typeface="Arial" panose="020B0604020202020204" pitchFamily="34" charset="0"/>
              <a:buChar char="•"/>
            </a:pPr>
            <a:r>
              <a:rPr lang="en-US" altLang="en-US" sz="2300">
                <a:latin typeface="Arial Rounded MT Bold" panose="020F0704030504030204" pitchFamily="34" charset="0"/>
              </a:rPr>
              <a:t>Components found in wrong position</a:t>
            </a:r>
          </a:p>
          <a:p>
            <a:pPr eaLnBrk="1" hangingPunct="1">
              <a:lnSpc>
                <a:spcPts val="2500"/>
              </a:lnSpc>
              <a:spcBef>
                <a:spcPts val="800"/>
              </a:spcBef>
              <a:buFont typeface="Arial" panose="020B0604020202020204" pitchFamily="34" charset="0"/>
              <a:buChar char="•"/>
            </a:pPr>
            <a:r>
              <a:rPr lang="en-US" altLang="en-US" sz="2300">
                <a:latin typeface="Arial Rounded MT Bold" panose="020F0704030504030204" pitchFamily="34" charset="0"/>
              </a:rPr>
              <a:t>“Midnight Mods”</a:t>
            </a:r>
          </a:p>
          <a:p>
            <a:pPr eaLnBrk="1" hangingPunct="1">
              <a:lnSpc>
                <a:spcPts val="2500"/>
              </a:lnSpc>
              <a:spcBef>
                <a:spcPts val="800"/>
              </a:spcBef>
              <a:buFont typeface="Arial" panose="020B0604020202020204" pitchFamily="34" charset="0"/>
              <a:buChar char="•"/>
            </a:pPr>
            <a:r>
              <a:rPr lang="en-US" altLang="en-US" sz="2300">
                <a:latin typeface="Arial Rounded MT Bold" panose="020F0704030504030204" pitchFamily="34" charset="0"/>
              </a:rPr>
              <a:t>Maintenance errors that affect plant configuration</a:t>
            </a:r>
          </a:p>
          <a:p>
            <a:pPr eaLnBrk="1" hangingPunct="1">
              <a:lnSpc>
                <a:spcPts val="2500"/>
              </a:lnSpc>
              <a:spcBef>
                <a:spcPts val="800"/>
              </a:spcBef>
              <a:buFont typeface="Arial" panose="020B0604020202020204" pitchFamily="34" charset="0"/>
              <a:buChar char="•"/>
            </a:pPr>
            <a:r>
              <a:rPr lang="en-US" altLang="en-US" sz="2300">
                <a:latin typeface="Arial Rounded MT Bold" panose="020F0704030504030204" pitchFamily="34" charset="0"/>
              </a:rPr>
              <a:t>Vendor Manual out of date</a:t>
            </a:r>
          </a:p>
          <a:p>
            <a:pPr eaLnBrk="1" hangingPunct="1">
              <a:lnSpc>
                <a:spcPts val="2500"/>
              </a:lnSpc>
              <a:spcBef>
                <a:spcPts val="800"/>
              </a:spcBef>
              <a:buFont typeface="Arial" panose="020B0604020202020204" pitchFamily="34" charset="0"/>
              <a:buChar char="•"/>
            </a:pPr>
            <a:r>
              <a:rPr lang="en-US" altLang="en-US" sz="2300">
                <a:latin typeface="Arial Rounded MT Bold" panose="020F0704030504030204" pitchFamily="34" charset="0"/>
              </a:rPr>
              <a:t>Upsets must be evaluated to determine which condition is correct</a:t>
            </a:r>
          </a:p>
          <a:p>
            <a:pPr eaLnBrk="1" hangingPunct="1">
              <a:lnSpc>
                <a:spcPts val="2500"/>
              </a:lnSpc>
              <a:spcBef>
                <a:spcPts val="800"/>
              </a:spcBef>
              <a:buFont typeface="Arial" panose="020B0604020202020204" pitchFamily="34" charset="0"/>
              <a:buChar char="•"/>
            </a:pPr>
            <a:r>
              <a:rPr lang="en-US" altLang="en-US" sz="2300" u="sng">
                <a:latin typeface="Arial Rounded MT Bold" panose="020F0704030504030204" pitchFamily="34" charset="0"/>
              </a:rPr>
              <a:t>Desired changes</a:t>
            </a:r>
            <a:r>
              <a:rPr lang="en-US" altLang="en-US" sz="2300">
                <a:latin typeface="Arial Rounded MT Bold" panose="020F0704030504030204" pitchFamily="34" charset="0"/>
              </a:rPr>
              <a:t>: modifications, equivalency evaluations, changing  component positions</a:t>
            </a:r>
          </a:p>
        </p:txBody>
      </p:sp>
      <p:grpSp>
        <p:nvGrpSpPr>
          <p:cNvPr id="24580" name="Group 11">
            <a:extLst>
              <a:ext uri="{FF2B5EF4-FFF2-40B4-BE49-F238E27FC236}">
                <a16:creationId xmlns:a16="http://schemas.microsoft.com/office/drawing/2014/main" id="{ABF96A7E-D8F7-4F15-AAE2-20814AED977B}"/>
              </a:ext>
            </a:extLst>
          </p:cNvPr>
          <p:cNvGrpSpPr>
            <a:grpSpLocks/>
          </p:cNvGrpSpPr>
          <p:nvPr>
            <p:custDataLst>
              <p:tags r:id="rId2"/>
            </p:custDataLst>
          </p:nvPr>
        </p:nvGrpSpPr>
        <p:grpSpPr bwMode="auto">
          <a:xfrm>
            <a:off x="452438" y="1670050"/>
            <a:ext cx="1931987" cy="1816100"/>
            <a:chOff x="417018" y="1531918"/>
            <a:chExt cx="1931987" cy="1816800"/>
          </a:xfrm>
        </p:grpSpPr>
        <p:sp>
          <p:nvSpPr>
            <p:cNvPr id="23561" name="AutoShape 9">
              <a:extLst>
                <a:ext uri="{FF2B5EF4-FFF2-40B4-BE49-F238E27FC236}">
                  <a16:creationId xmlns:a16="http://schemas.microsoft.com/office/drawing/2014/main" id="{E5FDAD2C-BEE3-49E2-A7AC-D0F644D05CF1}"/>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3562" name="Oval 10">
              <a:extLst>
                <a:ext uri="{FF2B5EF4-FFF2-40B4-BE49-F238E27FC236}">
                  <a16:creationId xmlns:a16="http://schemas.microsoft.com/office/drawing/2014/main" id="{900AFEEA-5368-471F-9AFA-65591EB87121}"/>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endParaRPr lang="en-US" altLang="en-US" sz="1100">
                <a:latin typeface="Arial Rounded MT Bold" panose="020F0704030504030204" pitchFamily="34" charset="0"/>
              </a:endParaRPr>
            </a:p>
          </p:txBody>
        </p:sp>
        <p:sp>
          <p:nvSpPr>
            <p:cNvPr id="23563" name="AutoShape 11">
              <a:extLst>
                <a:ext uri="{FF2B5EF4-FFF2-40B4-BE49-F238E27FC236}">
                  <a16:creationId xmlns:a16="http://schemas.microsoft.com/office/drawing/2014/main" id="{3D9D41D6-CFF3-4AEA-8FBE-D99750442108}"/>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3564" name="AutoShape 12">
              <a:extLst>
                <a:ext uri="{FF2B5EF4-FFF2-40B4-BE49-F238E27FC236}">
                  <a16:creationId xmlns:a16="http://schemas.microsoft.com/office/drawing/2014/main" id="{7E9F4BC5-4F57-40A7-BF09-D0C88CA4EC79}"/>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23557" name="Rectangle 4">
            <a:extLst>
              <a:ext uri="{FF2B5EF4-FFF2-40B4-BE49-F238E27FC236}">
                <a16:creationId xmlns:a16="http://schemas.microsoft.com/office/drawing/2014/main" id="{14F7EE3B-4B83-4B47-9AB6-79C2ECA097C3}"/>
              </a:ext>
            </a:extLst>
          </p:cNvPr>
          <p:cNvSpPr>
            <a:spLocks noChangeArrowheads="1"/>
          </p:cNvSpPr>
          <p:nvPr/>
        </p:nvSpPr>
        <p:spPr bwMode="auto">
          <a:xfrm>
            <a:off x="2843213" y="542925"/>
            <a:ext cx="3843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a:latin typeface="Arial Rounded MT Bold" panose="020F0704030504030204" pitchFamily="34" charset="0"/>
              </a:rPr>
              <a:t>CM Equilibrium Upsets</a:t>
            </a:r>
          </a:p>
        </p:txBody>
      </p:sp>
      <p:sp>
        <p:nvSpPr>
          <p:cNvPr id="10" name="Rectangle 9">
            <a:extLst>
              <a:ext uri="{FF2B5EF4-FFF2-40B4-BE49-F238E27FC236}">
                <a16:creationId xmlns:a16="http://schemas.microsoft.com/office/drawing/2014/main" id="{C8CDC7B4-EEC6-4F83-8319-A32A98EDFAF7}"/>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5" name="Curved Connector 14">
            <a:extLst>
              <a:ext uri="{FF2B5EF4-FFF2-40B4-BE49-F238E27FC236}">
                <a16:creationId xmlns:a16="http://schemas.microsoft.com/office/drawing/2014/main" id="{EB8C0659-114F-4424-AB31-32F0AD67A5A2}"/>
              </a:ext>
            </a:extLst>
          </p:cNvPr>
          <p:cNvCxnSpPr/>
          <p:nvPr/>
        </p:nvCxnSpPr>
        <p:spPr>
          <a:xfrm rot="5400000">
            <a:off x="1320012" y="3028919"/>
            <a:ext cx="227172" cy="93054"/>
          </a:xfrm>
          <a:prstGeom prst="curvedConnector3">
            <a:avLst/>
          </a:prstGeom>
          <a:ln w="50800">
            <a:solidFill>
              <a:schemeClr val="bg1"/>
            </a:solidFill>
          </a:ln>
          <a:effectLst>
            <a:glow rad="2413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23560" name="Slide Number Placeholder 1">
            <a:extLst>
              <a:ext uri="{FF2B5EF4-FFF2-40B4-BE49-F238E27FC236}">
                <a16:creationId xmlns:a16="http://schemas.microsoft.com/office/drawing/2014/main" id="{D16C5917-42C5-4948-8C6B-523807E400BA}"/>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AD5AA748-C3BE-4F4A-8831-19E69D3A405B}" type="slidenum">
              <a:rPr lang="en-US" altLang="en-US">
                <a:solidFill>
                  <a:schemeClr val="tx2"/>
                </a:solidFill>
                <a:latin typeface="Arial Rounded MT Bold" panose="020F0704030504030204" pitchFamily="34" charset="0"/>
              </a:rPr>
              <a:pPr eaLnBrk="1" hangingPunct="1"/>
              <a:t>14</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additive="base">
                                        <p:cTn id="7" dur="500" fill="hold"/>
                                        <p:tgtEl>
                                          <p:spTgt spid="24580"/>
                                        </p:tgtEl>
                                        <p:attrNameLst>
                                          <p:attrName>ppt_x</p:attrName>
                                        </p:attrNameLst>
                                      </p:cBhvr>
                                      <p:tavLst>
                                        <p:tav tm="0">
                                          <p:val>
                                            <p:strVal val="0-#ppt_w/2"/>
                                          </p:val>
                                        </p:tav>
                                        <p:tav tm="100000">
                                          <p:val>
                                            <p:strVal val="#ppt_x"/>
                                          </p:val>
                                        </p:tav>
                                      </p:tavLst>
                                    </p:anim>
                                    <p:anim calcmode="lin" valueType="num">
                                      <p:cBhvr additive="base">
                                        <p:cTn id="8" dur="500" fill="hold"/>
                                        <p:tgtEl>
                                          <p:spTgt spid="2458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1">
            <a:extLst>
              <a:ext uri="{FF2B5EF4-FFF2-40B4-BE49-F238E27FC236}">
                <a16:creationId xmlns:a16="http://schemas.microsoft.com/office/drawing/2014/main" id="{13B9E236-7D85-4D6A-A213-9745A6899678}"/>
              </a:ext>
            </a:extLst>
          </p:cNvPr>
          <p:cNvSpPr>
            <a:spLocks noChangeArrowheads="1"/>
          </p:cNvSpPr>
          <p:nvPr/>
        </p:nvSpPr>
        <p:spPr bwMode="auto">
          <a:xfrm>
            <a:off x="2143125" y="1349375"/>
            <a:ext cx="67373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u="sng">
                <a:solidFill>
                  <a:srgbClr val="000066"/>
                </a:solidFill>
                <a:latin typeface="Arial Rounded MT Bold" panose="020F0704030504030204" pitchFamily="34" charset="0"/>
              </a:rPr>
              <a:t>Upsets Between Design Requirements &amp; Physical Configuration</a:t>
            </a:r>
          </a:p>
        </p:txBody>
      </p:sp>
      <p:sp>
        <p:nvSpPr>
          <p:cNvPr id="25603" name="Rectangle 3">
            <a:extLst>
              <a:ext uri="{FF2B5EF4-FFF2-40B4-BE49-F238E27FC236}">
                <a16:creationId xmlns:a16="http://schemas.microsoft.com/office/drawing/2014/main" id="{D2F5A1BD-1C1D-4CDF-963B-F893D6F5E685}"/>
              </a:ext>
            </a:extLst>
          </p:cNvPr>
          <p:cNvSpPr>
            <a:spLocks noChangeArrowheads="1"/>
          </p:cNvSpPr>
          <p:nvPr/>
        </p:nvSpPr>
        <p:spPr bwMode="auto">
          <a:xfrm>
            <a:off x="2713038" y="2649538"/>
            <a:ext cx="5843587"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ts val="2500"/>
              </a:lnSpc>
              <a:spcBef>
                <a:spcPts val="1200"/>
              </a:spcBef>
              <a:buFont typeface="Arial" panose="020B0604020202020204" pitchFamily="34" charset="0"/>
              <a:buChar char="•"/>
            </a:pPr>
            <a:r>
              <a:rPr lang="en-US" altLang="en-US" sz="2600">
                <a:latin typeface="Arial Rounded MT Bold" panose="020F0704030504030204" pitchFamily="34" charset="0"/>
              </a:rPr>
              <a:t>Construction error</a:t>
            </a:r>
          </a:p>
          <a:p>
            <a:pPr eaLnBrk="1" hangingPunct="1">
              <a:lnSpc>
                <a:spcPts val="2500"/>
              </a:lnSpc>
              <a:spcBef>
                <a:spcPts val="1200"/>
              </a:spcBef>
              <a:buFont typeface="Arial" panose="020B0604020202020204" pitchFamily="34" charset="0"/>
              <a:buChar char="•"/>
            </a:pPr>
            <a:r>
              <a:rPr lang="en-US" altLang="en-US" sz="2600">
                <a:latin typeface="Arial Rounded MT Bold" panose="020F0704030504030204" pitchFamily="34" charset="0"/>
              </a:rPr>
              <a:t>Failure of SSC to meet design performance criteria</a:t>
            </a:r>
          </a:p>
          <a:p>
            <a:pPr eaLnBrk="1" hangingPunct="1">
              <a:lnSpc>
                <a:spcPts val="2500"/>
              </a:lnSpc>
              <a:spcBef>
                <a:spcPts val="1200"/>
              </a:spcBef>
              <a:buFont typeface="Arial" panose="020B0604020202020204" pitchFamily="34" charset="0"/>
              <a:buChar char="•"/>
            </a:pPr>
            <a:r>
              <a:rPr lang="en-US" altLang="en-US" sz="2600">
                <a:latin typeface="Arial Rounded MT Bold" panose="020F0704030504030204" pitchFamily="34" charset="0"/>
              </a:rPr>
              <a:t>Equipment exceeds allowable tolerances</a:t>
            </a:r>
          </a:p>
          <a:p>
            <a:pPr eaLnBrk="1" hangingPunct="1">
              <a:lnSpc>
                <a:spcPts val="2500"/>
              </a:lnSpc>
              <a:spcBef>
                <a:spcPts val="1200"/>
              </a:spcBef>
              <a:buFont typeface="Arial" panose="020B0604020202020204" pitchFamily="34" charset="0"/>
              <a:buChar char="•"/>
            </a:pPr>
            <a:r>
              <a:rPr lang="en-US" altLang="en-US" sz="2600">
                <a:latin typeface="Arial Rounded MT Bold" panose="020F0704030504030204" pitchFamily="34" charset="0"/>
              </a:rPr>
              <a:t>Unexpected degradation in SSC performance</a:t>
            </a:r>
          </a:p>
        </p:txBody>
      </p:sp>
      <p:sp>
        <p:nvSpPr>
          <p:cNvPr id="25604" name="Rectangle 13">
            <a:extLst>
              <a:ext uri="{FF2B5EF4-FFF2-40B4-BE49-F238E27FC236}">
                <a16:creationId xmlns:a16="http://schemas.microsoft.com/office/drawing/2014/main" id="{120D1E9A-DB3D-4F13-A3DD-5FCC141FAEE7}"/>
              </a:ext>
            </a:extLst>
          </p:cNvPr>
          <p:cNvSpPr>
            <a:spLocks noChangeArrowheads="1"/>
          </p:cNvSpPr>
          <p:nvPr/>
        </p:nvSpPr>
        <p:spPr bwMode="auto">
          <a:xfrm>
            <a:off x="1050925" y="5824538"/>
            <a:ext cx="69373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2000">
                <a:latin typeface="Arial Rounded MT Bold" panose="020F0704030504030204" pitchFamily="34" charset="0"/>
              </a:rPr>
              <a:t>The following slide provides examples of this type of CM Equilibrium Upset. </a:t>
            </a:r>
          </a:p>
        </p:txBody>
      </p:sp>
      <p:sp>
        <p:nvSpPr>
          <p:cNvPr id="24581" name="PPTShape_0">
            <a:extLst>
              <a:ext uri="{FF2B5EF4-FFF2-40B4-BE49-F238E27FC236}">
                <a16:creationId xmlns:a16="http://schemas.microsoft.com/office/drawing/2014/main" id="{24DE8847-CFAE-47A3-9A3F-70C51C4C659C}"/>
              </a:ext>
            </a:extLst>
          </p:cNvPr>
          <p:cNvSpPr>
            <a:spLocks noChangeArrowheads="1"/>
          </p:cNvSpPr>
          <p:nvPr/>
        </p:nvSpPr>
        <p:spPr bwMode="auto">
          <a:xfrm>
            <a:off x="3289300" y="509588"/>
            <a:ext cx="3841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a:latin typeface="Arial Rounded MT Bold" panose="020F0704030504030204" pitchFamily="34" charset="0"/>
              </a:rPr>
              <a:t>CM Equilibrium Upsets</a:t>
            </a:r>
          </a:p>
        </p:txBody>
      </p:sp>
      <p:grpSp>
        <p:nvGrpSpPr>
          <p:cNvPr id="25606" name="Group 11">
            <a:extLst>
              <a:ext uri="{FF2B5EF4-FFF2-40B4-BE49-F238E27FC236}">
                <a16:creationId xmlns:a16="http://schemas.microsoft.com/office/drawing/2014/main" id="{67C2CE6A-37BA-4AA1-9324-AE06664E09EB}"/>
              </a:ext>
            </a:extLst>
          </p:cNvPr>
          <p:cNvGrpSpPr>
            <a:grpSpLocks/>
          </p:cNvGrpSpPr>
          <p:nvPr>
            <p:custDataLst>
              <p:tags r:id="rId2"/>
            </p:custDataLst>
          </p:nvPr>
        </p:nvGrpSpPr>
        <p:grpSpPr bwMode="auto">
          <a:xfrm>
            <a:off x="452438" y="1741488"/>
            <a:ext cx="1931987" cy="1816100"/>
            <a:chOff x="417018" y="1531918"/>
            <a:chExt cx="1931987" cy="1816800"/>
          </a:xfrm>
        </p:grpSpPr>
        <p:sp>
          <p:nvSpPr>
            <p:cNvPr id="24586" name="AutoShape 9">
              <a:extLst>
                <a:ext uri="{FF2B5EF4-FFF2-40B4-BE49-F238E27FC236}">
                  <a16:creationId xmlns:a16="http://schemas.microsoft.com/office/drawing/2014/main" id="{E5D7417A-B2A6-4946-B099-786C26F15932}"/>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4587" name="Oval 10">
              <a:extLst>
                <a:ext uri="{FF2B5EF4-FFF2-40B4-BE49-F238E27FC236}">
                  <a16:creationId xmlns:a16="http://schemas.microsoft.com/office/drawing/2014/main" id="{0ABE0FF3-2CEC-4734-B882-AEB674AA4B46}"/>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4588" name="AutoShape 11">
              <a:extLst>
                <a:ext uri="{FF2B5EF4-FFF2-40B4-BE49-F238E27FC236}">
                  <a16:creationId xmlns:a16="http://schemas.microsoft.com/office/drawing/2014/main" id="{7F510941-2F03-4C6F-9A77-D01792EF22EE}"/>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endParaRPr lang="en-US" altLang="en-US" sz="1100">
                <a:latin typeface="Arial Rounded MT Bold" panose="020F0704030504030204" pitchFamily="34" charset="0"/>
              </a:endParaRPr>
            </a:p>
          </p:txBody>
        </p:sp>
        <p:sp>
          <p:nvSpPr>
            <p:cNvPr id="24589" name="AutoShape 12">
              <a:extLst>
                <a:ext uri="{FF2B5EF4-FFF2-40B4-BE49-F238E27FC236}">
                  <a16:creationId xmlns:a16="http://schemas.microsoft.com/office/drawing/2014/main" id="{D2594BC9-337A-418B-8F3F-14A80B1D512D}"/>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1" name="Rectangle 10">
            <a:extLst>
              <a:ext uri="{FF2B5EF4-FFF2-40B4-BE49-F238E27FC236}">
                <a16:creationId xmlns:a16="http://schemas.microsoft.com/office/drawing/2014/main" id="{4B231249-313F-400C-9C3F-739265B1A48E}"/>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7" name="Curved Connector 16">
            <a:extLst>
              <a:ext uri="{FF2B5EF4-FFF2-40B4-BE49-F238E27FC236}">
                <a16:creationId xmlns:a16="http://schemas.microsoft.com/office/drawing/2014/main" id="{47F19613-DF73-4028-A6F0-A729E870D05C}"/>
              </a:ext>
            </a:extLst>
          </p:cNvPr>
          <p:cNvCxnSpPr/>
          <p:nvPr/>
        </p:nvCxnSpPr>
        <p:spPr>
          <a:xfrm rot="10800000">
            <a:off x="973757" y="2597522"/>
            <a:ext cx="254154" cy="138058"/>
          </a:xfrm>
          <a:prstGeom prst="curvedConnector3">
            <a:avLst/>
          </a:prstGeom>
          <a:ln w="50800">
            <a:solidFill>
              <a:schemeClr val="bg1"/>
            </a:solidFill>
          </a:ln>
          <a:effectLst>
            <a:glow rad="2159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24585" name="Slide Number Placeholder 1">
            <a:extLst>
              <a:ext uri="{FF2B5EF4-FFF2-40B4-BE49-F238E27FC236}">
                <a16:creationId xmlns:a16="http://schemas.microsoft.com/office/drawing/2014/main" id="{D20A81C1-353C-425F-A82C-FF443F72E074}"/>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5717C17B-7388-40B5-B328-4B8B347A3084}" type="slidenum">
              <a:rPr lang="en-US" altLang="en-US">
                <a:solidFill>
                  <a:schemeClr val="tx2"/>
                </a:solidFill>
                <a:latin typeface="Arial Rounded MT Bold" panose="020F0704030504030204" pitchFamily="34" charset="0"/>
              </a:rPr>
              <a:pPr eaLnBrk="1" hangingPunct="1"/>
              <a:t>15</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5606"/>
                                        </p:tgtEl>
                                        <p:attrNameLst>
                                          <p:attrName>style.visibility</p:attrName>
                                        </p:attrNameLst>
                                      </p:cBhvr>
                                      <p:to>
                                        <p:strVal val="visible"/>
                                      </p:to>
                                    </p:set>
                                    <p:anim calcmode="lin" valueType="num">
                                      <p:cBhvr additive="base">
                                        <p:cTn id="7" dur="500" fill="hold"/>
                                        <p:tgtEl>
                                          <p:spTgt spid="25606"/>
                                        </p:tgtEl>
                                        <p:attrNameLst>
                                          <p:attrName>ppt_x</p:attrName>
                                        </p:attrNameLst>
                                      </p:cBhvr>
                                      <p:tavLst>
                                        <p:tav tm="0">
                                          <p:val>
                                            <p:strVal val="0-#ppt_w/2"/>
                                          </p:val>
                                        </p:tav>
                                        <p:tav tm="100000">
                                          <p:val>
                                            <p:strVal val="#ppt_x"/>
                                          </p:val>
                                        </p:tav>
                                      </p:tavLst>
                                    </p:anim>
                                    <p:anim calcmode="lin" valueType="num">
                                      <p:cBhvr additive="base">
                                        <p:cTn id="8" dur="500" fill="hold"/>
                                        <p:tgtEl>
                                          <p:spTgt spid="2560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60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6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P spid="25604"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1">
            <a:extLst>
              <a:ext uri="{FF2B5EF4-FFF2-40B4-BE49-F238E27FC236}">
                <a16:creationId xmlns:a16="http://schemas.microsoft.com/office/drawing/2014/main" id="{3FBE7FC5-E0E0-4ED0-BF0F-9DA4CCA507C5}"/>
              </a:ext>
            </a:extLst>
          </p:cNvPr>
          <p:cNvSpPr>
            <a:spLocks noChangeArrowheads="1"/>
          </p:cNvSpPr>
          <p:nvPr/>
        </p:nvSpPr>
        <p:spPr bwMode="auto">
          <a:xfrm>
            <a:off x="4035425" y="1181100"/>
            <a:ext cx="21955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u="sng">
                <a:solidFill>
                  <a:srgbClr val="000066"/>
                </a:solidFill>
                <a:latin typeface="Arial Rounded MT Bold" panose="020F0704030504030204" pitchFamily="34" charset="0"/>
              </a:rPr>
              <a:t>Examples</a:t>
            </a:r>
          </a:p>
        </p:txBody>
      </p:sp>
      <p:sp>
        <p:nvSpPr>
          <p:cNvPr id="25603" name="Rectangle 2">
            <a:extLst>
              <a:ext uri="{FF2B5EF4-FFF2-40B4-BE49-F238E27FC236}">
                <a16:creationId xmlns:a16="http://schemas.microsoft.com/office/drawing/2014/main" id="{D2C26BBF-9687-4CE9-B53D-F4A921C3396C}"/>
              </a:ext>
            </a:extLst>
          </p:cNvPr>
          <p:cNvSpPr>
            <a:spLocks noChangeArrowheads="1"/>
          </p:cNvSpPr>
          <p:nvPr/>
        </p:nvSpPr>
        <p:spPr bwMode="auto">
          <a:xfrm>
            <a:off x="2286000" y="1825625"/>
            <a:ext cx="6713538" cy="440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ts val="2500"/>
              </a:lnSpc>
              <a:spcBef>
                <a:spcPts val="1200"/>
              </a:spcBef>
              <a:buFont typeface="Arial" panose="020B0604020202020204" pitchFamily="34" charset="0"/>
              <a:buChar char="•"/>
            </a:pPr>
            <a:r>
              <a:rPr lang="en-US" altLang="en-US" sz="2400">
                <a:latin typeface="Arial Rounded MT Bold" panose="020F0704030504030204" pitchFamily="34" charset="0"/>
              </a:rPr>
              <a:t>Incorrect wiring termination from construction that did not affect pre-operational or startup test results</a:t>
            </a:r>
          </a:p>
          <a:p>
            <a:pPr eaLnBrk="1" hangingPunct="1">
              <a:lnSpc>
                <a:spcPts val="2500"/>
              </a:lnSpc>
              <a:spcBef>
                <a:spcPts val="1200"/>
              </a:spcBef>
              <a:buFont typeface="Arial" panose="020B0604020202020204" pitchFamily="34" charset="0"/>
              <a:buChar char="•"/>
            </a:pPr>
            <a:r>
              <a:rPr lang="en-US" altLang="en-US" sz="2400">
                <a:latin typeface="Arial Rounded MT Bold" panose="020F0704030504030204" pitchFamily="34" charset="0"/>
              </a:rPr>
              <a:t>Inadequate equivalency evaluation</a:t>
            </a:r>
          </a:p>
          <a:p>
            <a:pPr eaLnBrk="1" hangingPunct="1">
              <a:lnSpc>
                <a:spcPts val="2500"/>
              </a:lnSpc>
              <a:spcBef>
                <a:spcPts val="1200"/>
              </a:spcBef>
              <a:buFont typeface="Arial" panose="020B0604020202020204" pitchFamily="34" charset="0"/>
              <a:buChar char="•"/>
            </a:pPr>
            <a:r>
              <a:rPr lang="en-US" altLang="en-US" sz="2400">
                <a:latin typeface="Arial Rounded MT Bold" panose="020F0704030504030204" pitchFamily="34" charset="0"/>
              </a:rPr>
              <a:t>Design calculation assumes that an operator can reach a valve to manually close it in 10 minutes. A seismic upgrade included a new load-bearing wall that creates a significant barrier (i.e., increased time to close the valve).</a:t>
            </a:r>
          </a:p>
          <a:p>
            <a:pPr eaLnBrk="1" hangingPunct="1">
              <a:lnSpc>
                <a:spcPts val="2500"/>
              </a:lnSpc>
              <a:spcBef>
                <a:spcPts val="1200"/>
              </a:spcBef>
              <a:buFont typeface="Arial" panose="020B0604020202020204" pitchFamily="34" charset="0"/>
              <a:buChar char="•"/>
            </a:pPr>
            <a:r>
              <a:rPr lang="en-US" altLang="en-US" sz="2400">
                <a:latin typeface="Arial Rounded MT Bold" panose="020F0704030504030204" pitchFamily="34" charset="0"/>
              </a:rPr>
              <a:t>Erosion or corrosion of piping systems exceeds design margin</a:t>
            </a:r>
          </a:p>
        </p:txBody>
      </p:sp>
      <p:grpSp>
        <p:nvGrpSpPr>
          <p:cNvPr id="25604" name="Group 11">
            <a:extLst>
              <a:ext uri="{FF2B5EF4-FFF2-40B4-BE49-F238E27FC236}">
                <a16:creationId xmlns:a16="http://schemas.microsoft.com/office/drawing/2014/main" id="{37C18ECA-CF48-4890-86D0-AC3B89200932}"/>
              </a:ext>
            </a:extLst>
          </p:cNvPr>
          <p:cNvGrpSpPr>
            <a:grpSpLocks/>
          </p:cNvGrpSpPr>
          <p:nvPr>
            <p:custDataLst>
              <p:tags r:id="rId2"/>
            </p:custDataLst>
          </p:nvPr>
        </p:nvGrpSpPr>
        <p:grpSpPr bwMode="auto">
          <a:xfrm>
            <a:off x="354013" y="1560513"/>
            <a:ext cx="1931987" cy="1816100"/>
            <a:chOff x="417018" y="1531918"/>
            <a:chExt cx="1931987" cy="1816800"/>
          </a:xfrm>
        </p:grpSpPr>
        <p:sp>
          <p:nvSpPr>
            <p:cNvPr id="25609" name="AutoShape 9">
              <a:extLst>
                <a:ext uri="{FF2B5EF4-FFF2-40B4-BE49-F238E27FC236}">
                  <a16:creationId xmlns:a16="http://schemas.microsoft.com/office/drawing/2014/main" id="{3865C6E8-29E3-4BCE-B7A9-7D372198646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5610" name="Oval 10">
              <a:extLst>
                <a:ext uri="{FF2B5EF4-FFF2-40B4-BE49-F238E27FC236}">
                  <a16:creationId xmlns:a16="http://schemas.microsoft.com/office/drawing/2014/main" id="{6B91B5CE-AFB6-412D-8AA0-2B292F7D6DAD}"/>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5611" name="AutoShape 11">
              <a:extLst>
                <a:ext uri="{FF2B5EF4-FFF2-40B4-BE49-F238E27FC236}">
                  <a16:creationId xmlns:a16="http://schemas.microsoft.com/office/drawing/2014/main" id="{D8E4C44E-CB6A-4A77-8F9C-21D5408BB74D}"/>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endParaRPr lang="en-US" altLang="en-US" sz="1100">
                <a:latin typeface="Arial Rounded MT Bold" panose="020F0704030504030204" pitchFamily="34" charset="0"/>
              </a:endParaRPr>
            </a:p>
          </p:txBody>
        </p:sp>
        <p:sp>
          <p:nvSpPr>
            <p:cNvPr id="25612" name="AutoShape 12">
              <a:extLst>
                <a:ext uri="{FF2B5EF4-FFF2-40B4-BE49-F238E27FC236}">
                  <a16:creationId xmlns:a16="http://schemas.microsoft.com/office/drawing/2014/main" id="{F993CA66-4533-449F-8673-77A0CDC27D5B}"/>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25605" name="Rectangle 16">
            <a:extLst>
              <a:ext uri="{FF2B5EF4-FFF2-40B4-BE49-F238E27FC236}">
                <a16:creationId xmlns:a16="http://schemas.microsoft.com/office/drawing/2014/main" id="{817D02A6-4AE3-4575-A2BA-11790F6F78E2}"/>
              </a:ext>
            </a:extLst>
          </p:cNvPr>
          <p:cNvSpPr>
            <a:spLocks noChangeArrowheads="1"/>
          </p:cNvSpPr>
          <p:nvPr/>
        </p:nvSpPr>
        <p:spPr bwMode="auto">
          <a:xfrm>
            <a:off x="2865438" y="547688"/>
            <a:ext cx="38433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a:latin typeface="Arial Rounded MT Bold" panose="020F0704030504030204" pitchFamily="34" charset="0"/>
              </a:rPr>
              <a:t>CM Equilibrium Upsets</a:t>
            </a:r>
          </a:p>
        </p:txBody>
      </p:sp>
      <p:sp>
        <p:nvSpPr>
          <p:cNvPr id="10" name="Rectangle 9">
            <a:extLst>
              <a:ext uri="{FF2B5EF4-FFF2-40B4-BE49-F238E27FC236}">
                <a16:creationId xmlns:a16="http://schemas.microsoft.com/office/drawing/2014/main" id="{FD47FF4B-B357-489F-A4C9-C546AED4BDB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5" name="Curved Connector 14">
            <a:extLst>
              <a:ext uri="{FF2B5EF4-FFF2-40B4-BE49-F238E27FC236}">
                <a16:creationId xmlns:a16="http://schemas.microsoft.com/office/drawing/2014/main" id="{BC19E79B-63E2-47CA-BAE5-AABFAAA44603}"/>
              </a:ext>
            </a:extLst>
          </p:cNvPr>
          <p:cNvCxnSpPr/>
          <p:nvPr/>
        </p:nvCxnSpPr>
        <p:spPr>
          <a:xfrm rot="10800000">
            <a:off x="846679" y="2375845"/>
            <a:ext cx="254154" cy="138058"/>
          </a:xfrm>
          <a:prstGeom prst="curvedConnector3">
            <a:avLst/>
          </a:prstGeom>
          <a:ln w="50800">
            <a:solidFill>
              <a:schemeClr val="bg1"/>
            </a:solidFill>
          </a:ln>
          <a:effectLst>
            <a:glow rad="1651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25608" name="Slide Number Placeholder 1">
            <a:extLst>
              <a:ext uri="{FF2B5EF4-FFF2-40B4-BE49-F238E27FC236}">
                <a16:creationId xmlns:a16="http://schemas.microsoft.com/office/drawing/2014/main" id="{CD318596-48B0-444D-87FD-0DB3D754640D}"/>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5E629AE0-D4D6-4511-A100-ED2ECF03F399}" type="slidenum">
              <a:rPr lang="en-US" altLang="en-US">
                <a:solidFill>
                  <a:schemeClr val="tx2"/>
                </a:solidFill>
                <a:latin typeface="Arial Rounded MT Bold" panose="020F0704030504030204" pitchFamily="34" charset="0"/>
              </a:rPr>
              <a:pPr eaLnBrk="1" hangingPunct="1"/>
              <a:t>16</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pull dir="u"/>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5">
            <a:extLst>
              <a:ext uri="{FF2B5EF4-FFF2-40B4-BE49-F238E27FC236}">
                <a16:creationId xmlns:a16="http://schemas.microsoft.com/office/drawing/2014/main" id="{D2B5F1C9-ABE3-41D7-815E-E2DA9278C15B}"/>
              </a:ext>
            </a:extLst>
          </p:cNvPr>
          <p:cNvSpPr>
            <a:spLocks noGrp="1" noChangeArrowheads="1"/>
          </p:cNvSpPr>
          <p:nvPr>
            <p:ph type="title"/>
          </p:nvPr>
        </p:nvSpPr>
        <p:spPr>
          <a:xfrm>
            <a:off x="1308100" y="665163"/>
            <a:ext cx="6327775" cy="523875"/>
          </a:xfrm>
        </p:spPr>
        <p:txBody>
          <a:bodyPr/>
          <a:lstStyle/>
          <a:p>
            <a:pPr algn="ctr" eaLnBrk="1" hangingPunct="1"/>
            <a:r>
              <a:rPr lang="en-US" altLang="en-US" sz="2800" b="1">
                <a:latin typeface="Arial Rounded MT Bold" panose="020F0704030504030204" pitchFamily="34" charset="0"/>
              </a:rPr>
              <a:t>CM Equilibrium Restoration</a:t>
            </a:r>
          </a:p>
        </p:txBody>
      </p:sp>
      <p:sp>
        <p:nvSpPr>
          <p:cNvPr id="26627" name="Rectangle 3">
            <a:extLst>
              <a:ext uri="{FF2B5EF4-FFF2-40B4-BE49-F238E27FC236}">
                <a16:creationId xmlns:a16="http://schemas.microsoft.com/office/drawing/2014/main" id="{35CB31D7-4A10-4B25-88EA-7E539264DEB2}"/>
              </a:ext>
            </a:extLst>
          </p:cNvPr>
          <p:cNvSpPr>
            <a:spLocks noGrp="1" noChangeArrowheads="1"/>
          </p:cNvSpPr>
          <p:nvPr>
            <p:ph sz="quarter" idx="1"/>
          </p:nvPr>
        </p:nvSpPr>
        <p:spPr>
          <a:xfrm>
            <a:off x="477838" y="1949450"/>
            <a:ext cx="8270875" cy="3810000"/>
          </a:xfrm>
        </p:spPr>
        <p:txBody>
          <a:bodyPr/>
          <a:lstStyle/>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following slides present a high level model using integrated processes to return CM Upsets to the Equilibrium </a:t>
            </a:r>
          </a:p>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question protocol addresses the 3 CM elements</a:t>
            </a:r>
          </a:p>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model was developed by CMBG and has influenced the content of numerous industry guidance documents</a:t>
            </a:r>
          </a:p>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It provides a useful tool for developing CM Performance Indicators</a:t>
            </a:r>
          </a:p>
        </p:txBody>
      </p:sp>
      <p:sp>
        <p:nvSpPr>
          <p:cNvPr id="4" name="PPTShape_0">
            <a:extLst>
              <a:ext uri="{FF2B5EF4-FFF2-40B4-BE49-F238E27FC236}">
                <a16:creationId xmlns:a16="http://schemas.microsoft.com/office/drawing/2014/main" id="{142C9B19-23E6-418E-874F-B68491920FE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629" name="Slide Number Placeholder 1">
            <a:extLst>
              <a:ext uri="{FF2B5EF4-FFF2-40B4-BE49-F238E27FC236}">
                <a16:creationId xmlns:a16="http://schemas.microsoft.com/office/drawing/2014/main" id="{E5338BA3-B1F5-483D-B89C-1D92B00FCFDC}"/>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F4B06544-DD6A-475A-A01C-2CF300E1611D}" type="slidenum">
              <a:rPr lang="en-US" altLang="en-US">
                <a:solidFill>
                  <a:schemeClr val="tx2"/>
                </a:solidFill>
                <a:latin typeface="Arial Rounded MT Bold" panose="020F0704030504030204" pitchFamily="34" charset="0"/>
              </a:rPr>
              <a:pPr eaLnBrk="1" hangingPunct="1"/>
              <a:t>17</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circl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2">
            <a:extLst>
              <a:ext uri="{FF2B5EF4-FFF2-40B4-BE49-F238E27FC236}">
                <a16:creationId xmlns:a16="http://schemas.microsoft.com/office/drawing/2014/main" id="{64E12E06-7B60-4783-8BC3-495F1C3EBAEA}"/>
              </a:ext>
            </a:extLst>
          </p:cNvPr>
          <p:cNvSpPr>
            <a:spLocks noGrp="1" noChangeArrowheads="1"/>
          </p:cNvSpPr>
          <p:nvPr>
            <p:ph type="title"/>
          </p:nvPr>
        </p:nvSpPr>
        <p:spPr>
          <a:xfrm>
            <a:off x="2105025" y="366713"/>
            <a:ext cx="5789613" cy="533400"/>
          </a:xfrm>
        </p:spPr>
        <p:txBody>
          <a:bodyPr>
            <a:normAutofit fontScale="90000"/>
          </a:bodyPr>
          <a:lstStyle/>
          <a:p>
            <a:pPr eaLnBrk="1" fontAlgn="auto" hangingPunct="1">
              <a:spcAft>
                <a:spcPts val="0"/>
              </a:spcAft>
              <a:defRPr/>
            </a:pPr>
            <a:r>
              <a:rPr lang="en-US">
                <a:solidFill>
                  <a:srgbClr val="000066"/>
                </a:solidFill>
                <a:latin typeface="Arial Rounded MT Bold" pitchFamily="34" charset="0"/>
              </a:rPr>
              <a:t>CM Equilibrium Restoration</a:t>
            </a:r>
          </a:p>
        </p:txBody>
      </p:sp>
      <p:sp>
        <p:nvSpPr>
          <p:cNvPr id="27651" name="Rectangle 3" descr="Rectangle: Click to edit Master text styles&#10;Second level&#10;Third level&#10;Fourth level&#10;Fifth level">
            <a:extLst>
              <a:ext uri="{FF2B5EF4-FFF2-40B4-BE49-F238E27FC236}">
                <a16:creationId xmlns:a16="http://schemas.microsoft.com/office/drawing/2014/main" id="{390F31AC-3F26-423D-9E16-97E5C430A937}"/>
              </a:ext>
            </a:extLst>
          </p:cNvPr>
          <p:cNvSpPr>
            <a:spLocks noGrp="1" noChangeArrowheads="1"/>
          </p:cNvSpPr>
          <p:nvPr>
            <p:ph sz="quarter" idx="1"/>
          </p:nvPr>
        </p:nvSpPr>
        <p:spPr>
          <a:xfrm>
            <a:off x="457200" y="4343400"/>
            <a:ext cx="8226425" cy="2057400"/>
          </a:xfrm>
        </p:spPr>
        <p:txBody>
          <a:bodyPr/>
          <a:lstStyle/>
          <a:p>
            <a:pPr eaLnBrk="1" hangingPunct="1">
              <a:spcBef>
                <a:spcPct val="5000"/>
              </a:spcBef>
              <a:buClr>
                <a:schemeClr val="tx1"/>
              </a:buClr>
              <a:buFontTx/>
              <a:buNone/>
            </a:pPr>
            <a:r>
              <a:rPr lang="en-US" altLang="en-US" u="sng">
                <a:solidFill>
                  <a:srgbClr val="000066"/>
                </a:solidFill>
                <a:latin typeface="Arial Rounded MT Bold" panose="020F0704030504030204" pitchFamily="34" charset="0"/>
              </a:rPr>
              <a:t>CM Equilibrium</a:t>
            </a:r>
            <a:r>
              <a:rPr lang="en-US" altLang="en-US" sz="2400" b="1" u="sng">
                <a:solidFill>
                  <a:srgbClr val="000066"/>
                </a:solidFill>
                <a:latin typeface="Arial Rounded MT Bold" panose="020F0704030504030204" pitchFamily="34" charset="0"/>
              </a:rPr>
              <a:t> </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SSCs performing as expected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People are being trained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Procedures are in place and being followed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CM Program is being monitored/trended</a:t>
            </a:r>
            <a:endParaRPr lang="en-US" altLang="en-US" sz="2400" b="1">
              <a:latin typeface="Arial Rounded MT Bold" panose="020F0704030504030204" pitchFamily="34" charset="0"/>
            </a:endParaRPr>
          </a:p>
        </p:txBody>
      </p:sp>
      <p:grpSp>
        <p:nvGrpSpPr>
          <p:cNvPr id="27652" name="Group 1">
            <a:extLst>
              <a:ext uri="{FF2B5EF4-FFF2-40B4-BE49-F238E27FC236}">
                <a16:creationId xmlns:a16="http://schemas.microsoft.com/office/drawing/2014/main" id="{5D1E7B86-6CF1-478F-B8CB-B091279CCF53}"/>
              </a:ext>
            </a:extLst>
          </p:cNvPr>
          <p:cNvGrpSpPr>
            <a:grpSpLocks/>
          </p:cNvGrpSpPr>
          <p:nvPr>
            <p:custDataLst>
              <p:tags r:id="rId2"/>
            </p:custDataLst>
          </p:nvPr>
        </p:nvGrpSpPr>
        <p:grpSpPr bwMode="auto">
          <a:xfrm>
            <a:off x="446088" y="1177925"/>
            <a:ext cx="8248650" cy="3000375"/>
            <a:chOff x="446088" y="1177925"/>
            <a:chExt cx="8248650" cy="3000375"/>
          </a:xfrm>
        </p:grpSpPr>
        <p:sp>
          <p:nvSpPr>
            <p:cNvPr id="27655" name="Oval 14">
              <a:extLst>
                <a:ext uri="{FF2B5EF4-FFF2-40B4-BE49-F238E27FC236}">
                  <a16:creationId xmlns:a16="http://schemas.microsoft.com/office/drawing/2014/main" id="{37106A8A-8D40-4D53-8AE9-C4721E2B2EEC}"/>
                </a:ext>
              </a:extLst>
            </p:cNvPr>
            <p:cNvSpPr>
              <a:spLocks noChangeArrowheads="1"/>
            </p:cNvSpPr>
            <p:nvPr/>
          </p:nvSpPr>
          <p:spPr bwMode="auto">
            <a:xfrm>
              <a:off x="723900" y="1343025"/>
              <a:ext cx="914400" cy="914400"/>
            </a:xfrm>
            <a:prstGeom prst="ellipse">
              <a:avLst/>
            </a:prstGeom>
            <a:solidFill>
              <a:srgbClr val="FFFF00">
                <a:alpha val="90195"/>
              </a:srgbClr>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br>
                <a:rPr lang="en-US" altLang="en-US" sz="1000"/>
              </a:br>
              <a:endParaRPr lang="en-US" altLang="en-US" sz="1000"/>
            </a:p>
          </p:txBody>
        </p:sp>
        <p:sp>
          <p:nvSpPr>
            <p:cNvPr id="27656" name="AutoShape 4">
              <a:extLst>
                <a:ext uri="{FF2B5EF4-FFF2-40B4-BE49-F238E27FC236}">
                  <a16:creationId xmlns:a16="http://schemas.microsoft.com/office/drawing/2014/main" id="{5A8B1B71-F578-4CF7-9CD1-2AB1070026DB}"/>
                </a:ext>
              </a:extLst>
            </p:cNvPr>
            <p:cNvSpPr>
              <a:spLocks noChangeAspect="1" noChangeArrowheads="1"/>
            </p:cNvSpPr>
            <p:nvPr/>
          </p:nvSpPr>
          <p:spPr bwMode="gray">
            <a:xfrm>
              <a:off x="1912938" y="1343025"/>
              <a:ext cx="9144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27657" name="AutoShape 5">
              <a:extLst>
                <a:ext uri="{FF2B5EF4-FFF2-40B4-BE49-F238E27FC236}">
                  <a16:creationId xmlns:a16="http://schemas.microsoft.com/office/drawing/2014/main" id="{54E853A6-F2CF-4585-B7AA-833DE7EBC1C1}"/>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27658" name="AutoShape 6">
              <a:extLst>
                <a:ext uri="{FF2B5EF4-FFF2-40B4-BE49-F238E27FC236}">
                  <a16:creationId xmlns:a16="http://schemas.microsoft.com/office/drawing/2014/main" id="{EACAD171-2154-4AE3-867B-22288931DFB6}"/>
                </a:ext>
              </a:extLst>
            </p:cNvPr>
            <p:cNvSpPr>
              <a:spLocks noChangeArrowheads="1"/>
            </p:cNvSpPr>
            <p:nvPr/>
          </p:nvSpPr>
          <p:spPr bwMode="auto">
            <a:xfrm>
              <a:off x="3192463"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Design</a:t>
              </a:r>
            </a:p>
            <a:p>
              <a:pPr algn="ctr">
                <a:lnSpc>
                  <a:spcPct val="90000"/>
                </a:lnSpc>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27659" name="AutoShape 7">
              <a:extLst>
                <a:ext uri="{FF2B5EF4-FFF2-40B4-BE49-F238E27FC236}">
                  <a16:creationId xmlns:a16="http://schemas.microsoft.com/office/drawing/2014/main" id="{5B6A6037-9ACD-4AF2-9DA5-CE0BD85412CA}"/>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27660" name="Line 8">
              <a:extLst>
                <a:ext uri="{FF2B5EF4-FFF2-40B4-BE49-F238E27FC236}">
                  <a16:creationId xmlns:a16="http://schemas.microsoft.com/office/drawing/2014/main" id="{2669DC68-7B36-4BE7-8A55-0841EC31209B}"/>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61" name="Oval 9">
              <a:extLst>
                <a:ext uri="{FF2B5EF4-FFF2-40B4-BE49-F238E27FC236}">
                  <a16:creationId xmlns:a16="http://schemas.microsoft.com/office/drawing/2014/main" id="{603E89BD-F25D-4B38-8C2E-5B17BDF14A51}"/>
                </a:ext>
              </a:extLst>
            </p:cNvPr>
            <p:cNvSpPr>
              <a:spLocks noChangeArrowheads="1"/>
            </p:cNvSpPr>
            <p:nvPr/>
          </p:nvSpPr>
          <p:spPr bwMode="auto">
            <a:xfrm>
              <a:off x="7856538" y="1533525"/>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27662" name="AutoShape 10">
              <a:extLst>
                <a:ext uri="{FF2B5EF4-FFF2-40B4-BE49-F238E27FC236}">
                  <a16:creationId xmlns:a16="http://schemas.microsoft.com/office/drawing/2014/main" id="{AF315460-60CF-47F7-B52B-242490A679FD}"/>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7663" name="Oval 11">
              <a:extLst>
                <a:ext uri="{FF2B5EF4-FFF2-40B4-BE49-F238E27FC236}">
                  <a16:creationId xmlns:a16="http://schemas.microsoft.com/office/drawing/2014/main" id="{8C44C4B7-BE3A-4BD3-90C7-E7584E8D6E85}"/>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7664" name="AutoShape 12">
              <a:extLst>
                <a:ext uri="{FF2B5EF4-FFF2-40B4-BE49-F238E27FC236}">
                  <a16:creationId xmlns:a16="http://schemas.microsoft.com/office/drawing/2014/main" id="{17DD0E48-D21A-4BDB-BB61-A7EFE629FD99}"/>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7665" name="AutoShape 13">
              <a:extLst>
                <a:ext uri="{FF2B5EF4-FFF2-40B4-BE49-F238E27FC236}">
                  <a16:creationId xmlns:a16="http://schemas.microsoft.com/office/drawing/2014/main" id="{D3D5B1A7-7558-4291-A6E4-F8F3F4F26D00}"/>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7666" name="Text Box 15">
              <a:extLst>
                <a:ext uri="{FF2B5EF4-FFF2-40B4-BE49-F238E27FC236}">
                  <a16:creationId xmlns:a16="http://schemas.microsoft.com/office/drawing/2014/main" id="{84C02098-A518-431B-A1AC-8EDCE67C4803}"/>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50000"/>
                </a:spcBef>
              </a:pPr>
              <a:r>
                <a:rPr lang="en-US" altLang="en-US" sz="1600" b="1">
                  <a:latin typeface="Arial" panose="020B0604020202020204" pitchFamily="34" charset="0"/>
                </a:rPr>
                <a:t>CM Equilibrium</a:t>
              </a:r>
            </a:p>
          </p:txBody>
        </p:sp>
        <p:sp>
          <p:nvSpPr>
            <p:cNvPr id="27667" name="AutoShape 16">
              <a:extLst>
                <a:ext uri="{FF2B5EF4-FFF2-40B4-BE49-F238E27FC236}">
                  <a16:creationId xmlns:a16="http://schemas.microsoft.com/office/drawing/2014/main" id="{89F46CFA-5DF1-4945-AB38-1CB8438AC4C8}"/>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27668" name="AutoShape 17">
              <a:extLst>
                <a:ext uri="{FF2B5EF4-FFF2-40B4-BE49-F238E27FC236}">
                  <a16:creationId xmlns:a16="http://schemas.microsoft.com/office/drawing/2014/main" id="{1A6A9652-9596-4F3B-94FF-28879217BAA8}"/>
                </a:ext>
              </a:extLst>
            </p:cNvPr>
            <p:cNvSpPr>
              <a:spLocks noChangeArrowheads="1"/>
            </p:cNvSpPr>
            <p:nvPr/>
          </p:nvSpPr>
          <p:spPr bwMode="auto">
            <a:xfrm>
              <a:off x="3187700" y="2638425"/>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Design</a:t>
              </a:r>
            </a:p>
            <a:p>
              <a:pPr algn="ctr">
                <a:lnSpc>
                  <a:spcPct val="90000"/>
                </a:lnSpc>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27669" name="AutoShape 18">
              <a:extLst>
                <a:ext uri="{FF2B5EF4-FFF2-40B4-BE49-F238E27FC236}">
                  <a16:creationId xmlns:a16="http://schemas.microsoft.com/office/drawing/2014/main" id="{725D905C-5254-468B-A26F-C5F9F9AC45CD}"/>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Facility</a:t>
              </a:r>
            </a:p>
            <a:p>
              <a:pPr algn="ctr">
                <a:lnSpc>
                  <a:spcPct val="90000"/>
                </a:lnSpc>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27670" name="Line 19">
              <a:extLst>
                <a:ext uri="{FF2B5EF4-FFF2-40B4-BE49-F238E27FC236}">
                  <a16:creationId xmlns:a16="http://schemas.microsoft.com/office/drawing/2014/main" id="{9F6B87F2-EB42-43F4-ACD5-77127A41F700}"/>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1" name="Line 20">
              <a:extLst>
                <a:ext uri="{FF2B5EF4-FFF2-40B4-BE49-F238E27FC236}">
                  <a16:creationId xmlns:a16="http://schemas.microsoft.com/office/drawing/2014/main" id="{309ABA35-2567-4DEB-A56B-58535E94B00F}"/>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2" name="Line 21">
              <a:extLst>
                <a:ext uri="{FF2B5EF4-FFF2-40B4-BE49-F238E27FC236}">
                  <a16:creationId xmlns:a16="http://schemas.microsoft.com/office/drawing/2014/main" id="{99F0E226-EC76-4033-95DC-10207DFD99F1}"/>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3" name="Line 22">
              <a:extLst>
                <a:ext uri="{FF2B5EF4-FFF2-40B4-BE49-F238E27FC236}">
                  <a16:creationId xmlns:a16="http://schemas.microsoft.com/office/drawing/2014/main" id="{5E842085-5D38-4FE8-97E7-CC3D61D8EE36}"/>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4" name="Line 23">
              <a:extLst>
                <a:ext uri="{FF2B5EF4-FFF2-40B4-BE49-F238E27FC236}">
                  <a16:creationId xmlns:a16="http://schemas.microsoft.com/office/drawing/2014/main" id="{526D9E55-964F-46FF-BB22-1ED53D5FE17F}"/>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5" name="Line 24">
              <a:extLst>
                <a:ext uri="{FF2B5EF4-FFF2-40B4-BE49-F238E27FC236}">
                  <a16:creationId xmlns:a16="http://schemas.microsoft.com/office/drawing/2014/main" id="{55B80C87-5400-4E43-868E-1BC5DBAC5D2C}"/>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6" name="Line 25">
              <a:extLst>
                <a:ext uri="{FF2B5EF4-FFF2-40B4-BE49-F238E27FC236}">
                  <a16:creationId xmlns:a16="http://schemas.microsoft.com/office/drawing/2014/main" id="{521420DB-9D2B-46FB-9793-035E5EA7AB91}"/>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7677" name="Line 26">
              <a:extLst>
                <a:ext uri="{FF2B5EF4-FFF2-40B4-BE49-F238E27FC236}">
                  <a16:creationId xmlns:a16="http://schemas.microsoft.com/office/drawing/2014/main" id="{234AD71F-EF3D-4D0D-BE43-976EF593531C}"/>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8" name="Line 27">
              <a:extLst>
                <a:ext uri="{FF2B5EF4-FFF2-40B4-BE49-F238E27FC236}">
                  <a16:creationId xmlns:a16="http://schemas.microsoft.com/office/drawing/2014/main" id="{1C90020A-52D4-4461-8642-B5B5B371ACF6}"/>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Line 28">
              <a:extLst>
                <a:ext uri="{FF2B5EF4-FFF2-40B4-BE49-F238E27FC236}">
                  <a16:creationId xmlns:a16="http://schemas.microsoft.com/office/drawing/2014/main" id="{4AAD9D8F-9480-40B2-9266-A65B045CA613}"/>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0" name="Line 29">
              <a:extLst>
                <a:ext uri="{FF2B5EF4-FFF2-40B4-BE49-F238E27FC236}">
                  <a16:creationId xmlns:a16="http://schemas.microsoft.com/office/drawing/2014/main" id="{2A7F9ED7-3CA5-4843-8392-D6967B8729E0}"/>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1" name="Line 30">
              <a:extLst>
                <a:ext uri="{FF2B5EF4-FFF2-40B4-BE49-F238E27FC236}">
                  <a16:creationId xmlns:a16="http://schemas.microsoft.com/office/drawing/2014/main" id="{04AA8271-DD82-4153-91A9-6B6BCBF0C03A}"/>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2" name="Line 31">
              <a:extLst>
                <a:ext uri="{FF2B5EF4-FFF2-40B4-BE49-F238E27FC236}">
                  <a16:creationId xmlns:a16="http://schemas.microsoft.com/office/drawing/2014/main" id="{22C890B0-C053-4CA0-BA77-7E383C7782C6}"/>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3" name="Line 33">
              <a:extLst>
                <a:ext uri="{FF2B5EF4-FFF2-40B4-BE49-F238E27FC236}">
                  <a16:creationId xmlns:a16="http://schemas.microsoft.com/office/drawing/2014/main" id="{B78E7E3B-524A-46FE-8726-9D75204E0AE7}"/>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4" name="Line 34">
              <a:extLst>
                <a:ext uri="{FF2B5EF4-FFF2-40B4-BE49-F238E27FC236}">
                  <a16:creationId xmlns:a16="http://schemas.microsoft.com/office/drawing/2014/main" id="{AE908AFF-7B41-4467-80A5-C50DACA64120}"/>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5" name="Line 35">
              <a:extLst>
                <a:ext uri="{FF2B5EF4-FFF2-40B4-BE49-F238E27FC236}">
                  <a16:creationId xmlns:a16="http://schemas.microsoft.com/office/drawing/2014/main" id="{539A3411-84C0-4EC2-BE99-C41EAC83FB8A}"/>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6" name="Line 36">
              <a:extLst>
                <a:ext uri="{FF2B5EF4-FFF2-40B4-BE49-F238E27FC236}">
                  <a16:creationId xmlns:a16="http://schemas.microsoft.com/office/drawing/2014/main" id="{5D1FAE10-72E1-43D0-B303-972015ECC69C}"/>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7" name="Text Box 37">
              <a:extLst>
                <a:ext uri="{FF2B5EF4-FFF2-40B4-BE49-F238E27FC236}">
                  <a16:creationId xmlns:a16="http://schemas.microsoft.com/office/drawing/2014/main" id="{211E2467-67DD-4D8C-8D69-CAE1527B1B7F}"/>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27688" name="Text Box 38">
              <a:extLst>
                <a:ext uri="{FF2B5EF4-FFF2-40B4-BE49-F238E27FC236}">
                  <a16:creationId xmlns:a16="http://schemas.microsoft.com/office/drawing/2014/main" id="{EA164A47-B617-4006-82E5-EFA633A618F5}"/>
                </a:ext>
              </a:extLst>
            </p:cNvPr>
            <p:cNvSpPr txBox="1">
              <a:spLocks noChangeArrowheads="1"/>
            </p:cNvSpPr>
            <p:nvPr/>
          </p:nvSpPr>
          <p:spPr bwMode="auto">
            <a:xfrm>
              <a:off x="5815013" y="1562100"/>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27689" name="Text Box 39">
              <a:extLst>
                <a:ext uri="{FF2B5EF4-FFF2-40B4-BE49-F238E27FC236}">
                  <a16:creationId xmlns:a16="http://schemas.microsoft.com/office/drawing/2014/main" id="{8C10CBEB-83CD-419A-9D3C-3DFDA5F9BAB9}"/>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27690" name="Text Box 40">
              <a:extLst>
                <a:ext uri="{FF2B5EF4-FFF2-40B4-BE49-F238E27FC236}">
                  <a16:creationId xmlns:a16="http://schemas.microsoft.com/office/drawing/2014/main" id="{BD9FEB74-2B68-4C34-96AB-2A58B1ADBF77}"/>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27691" name="Text Box 41">
              <a:extLst>
                <a:ext uri="{FF2B5EF4-FFF2-40B4-BE49-F238E27FC236}">
                  <a16:creationId xmlns:a16="http://schemas.microsoft.com/office/drawing/2014/main" id="{554D3500-83C3-4161-B567-B537B7720FDF}"/>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27692" name="Text Box 42">
              <a:extLst>
                <a:ext uri="{FF2B5EF4-FFF2-40B4-BE49-F238E27FC236}">
                  <a16:creationId xmlns:a16="http://schemas.microsoft.com/office/drawing/2014/main" id="{119D8A3E-1A33-4DF5-8DC6-D3E527118E59}"/>
                </a:ext>
              </a:extLst>
            </p:cNvPr>
            <p:cNvSpPr txBox="1">
              <a:spLocks noChangeArrowheads="1"/>
            </p:cNvSpPr>
            <p:nvPr/>
          </p:nvSpPr>
          <p:spPr bwMode="auto">
            <a:xfrm>
              <a:off x="7446963" y="1568450"/>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27693" name="Line 33">
              <a:extLst>
                <a:ext uri="{FF2B5EF4-FFF2-40B4-BE49-F238E27FC236}">
                  <a16:creationId xmlns:a16="http://schemas.microsoft.com/office/drawing/2014/main" id="{B728A84C-8843-4B64-AB3A-9F73A0D071BB}"/>
                </a:ext>
              </a:extLst>
            </p:cNvPr>
            <p:cNvSpPr>
              <a:spLocks noChangeShapeType="1"/>
            </p:cNvSpPr>
            <p:nvPr/>
          </p:nvSpPr>
          <p:spPr bwMode="auto">
            <a:xfrm>
              <a:off x="7626350" y="1800225"/>
              <a:ext cx="230188"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3" name="Rectangle 42">
            <a:extLst>
              <a:ext uri="{FF2B5EF4-FFF2-40B4-BE49-F238E27FC236}">
                <a16:creationId xmlns:a16="http://schemas.microsoft.com/office/drawing/2014/main" id="{3BD527BA-5CFC-43D3-8782-86BD9705235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654" name="Slide Number Placeholder 1">
            <a:extLst>
              <a:ext uri="{FF2B5EF4-FFF2-40B4-BE49-F238E27FC236}">
                <a16:creationId xmlns:a16="http://schemas.microsoft.com/office/drawing/2014/main" id="{4C5C70BB-D8A7-4A25-AA04-EAB0A6384435}"/>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F66FA902-D8B6-4A13-BC72-526E5DB87070}" type="slidenum">
              <a:rPr lang="en-US" altLang="en-US">
                <a:solidFill>
                  <a:schemeClr val="tx2"/>
                </a:solidFill>
                <a:latin typeface="Arial Rounded MT Bold" panose="020F0704030504030204" pitchFamily="34" charset="0"/>
              </a:rPr>
              <a:pPr eaLnBrk="1" hangingPunct="1"/>
              <a:t>18</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189B66E-5CB5-41ED-8588-104EA52926CC}"/>
              </a:ext>
            </a:extLst>
          </p:cNvPr>
          <p:cNvSpPr>
            <a:spLocks noGrp="1" noChangeArrowheads="1"/>
          </p:cNvSpPr>
          <p:nvPr>
            <p:ph type="title"/>
          </p:nvPr>
        </p:nvSpPr>
        <p:spPr>
          <a:xfrm>
            <a:off x="3621088" y="641350"/>
            <a:ext cx="3028950" cy="558800"/>
          </a:xfrm>
        </p:spPr>
        <p:txBody>
          <a:bodyPr/>
          <a:lstStyle/>
          <a:p>
            <a:pPr algn="ctr" eaLnBrk="1" hangingPunct="1"/>
            <a:r>
              <a:rPr lang="en-US" altLang="en-US" sz="3000">
                <a:solidFill>
                  <a:srgbClr val="000066"/>
                </a:solidFill>
                <a:latin typeface="Arial Rounded MT Bold" panose="020F0704030504030204" pitchFamily="34" charset="0"/>
              </a:rPr>
              <a:t>What is CM?</a:t>
            </a:r>
          </a:p>
        </p:txBody>
      </p:sp>
      <p:sp>
        <p:nvSpPr>
          <p:cNvPr id="3" name="Rectangle 3">
            <a:extLst>
              <a:ext uri="{FF2B5EF4-FFF2-40B4-BE49-F238E27FC236}">
                <a16:creationId xmlns:a16="http://schemas.microsoft.com/office/drawing/2014/main" id="{CE4A03B4-30BE-433F-982A-F5C4A1C392BE}"/>
              </a:ext>
            </a:extLst>
          </p:cNvPr>
          <p:cNvSpPr>
            <a:spLocks noGrp="1" noChangeArrowheads="1"/>
          </p:cNvSpPr>
          <p:nvPr>
            <p:ph sz="quarter" idx="1"/>
          </p:nvPr>
        </p:nvSpPr>
        <p:spPr>
          <a:xfrm>
            <a:off x="2630488" y="1582738"/>
            <a:ext cx="5710237" cy="2100262"/>
          </a:xfrm>
        </p:spPr>
        <p:txBody>
          <a:bodyPr/>
          <a:lstStyle/>
          <a:p>
            <a:pPr algn="ctr" eaLnBrk="1" hangingPunct="1">
              <a:lnSpc>
                <a:spcPts val="2600"/>
              </a:lnSpc>
              <a:buClr>
                <a:schemeClr val="bg1"/>
              </a:buClr>
              <a:buFontTx/>
              <a:buNone/>
            </a:pPr>
            <a:r>
              <a:rPr lang="en-US" altLang="en-US">
                <a:solidFill>
                  <a:srgbClr val="000066"/>
                </a:solidFill>
                <a:latin typeface="Arial Rounded MT Bold" panose="020F0704030504030204" pitchFamily="34" charset="0"/>
              </a:rPr>
              <a:t>    In its simplest terms Configuration Management (CM) is what we do to assure ourselves and our regulators that we are doing everything we said we would do. </a:t>
            </a:r>
          </a:p>
        </p:txBody>
      </p:sp>
      <p:sp>
        <p:nvSpPr>
          <p:cNvPr id="11270" name="Rectangle 1">
            <a:extLst>
              <a:ext uri="{FF2B5EF4-FFF2-40B4-BE49-F238E27FC236}">
                <a16:creationId xmlns:a16="http://schemas.microsoft.com/office/drawing/2014/main" id="{2719E99E-90A1-4421-852F-465B98BB5249}"/>
              </a:ext>
            </a:extLst>
          </p:cNvPr>
          <p:cNvSpPr>
            <a:spLocks noChangeArrowheads="1"/>
          </p:cNvSpPr>
          <p:nvPr/>
        </p:nvSpPr>
        <p:spPr bwMode="auto">
          <a:xfrm>
            <a:off x="1257300" y="3973513"/>
            <a:ext cx="71977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lnSpc>
                <a:spcPts val="2600"/>
              </a:lnSpc>
            </a:pPr>
            <a:r>
              <a:rPr lang="en-US" altLang="en-US" sz="2600">
                <a:solidFill>
                  <a:srgbClr val="000066"/>
                </a:solidFill>
                <a:latin typeface="Arial Rounded MT Bold" panose="020F0704030504030204" pitchFamily="34" charset="0"/>
              </a:rPr>
              <a:t>The </a:t>
            </a:r>
            <a:r>
              <a:rPr lang="en-US" altLang="en-US" sz="2600" u="sng">
                <a:solidFill>
                  <a:srgbClr val="000066"/>
                </a:solidFill>
                <a:latin typeface="Arial Rounded MT Bold" panose="020F0704030504030204" pitchFamily="34" charset="0"/>
              </a:rPr>
              <a:t>objective</a:t>
            </a:r>
            <a:r>
              <a:rPr lang="en-US" altLang="en-US" sz="2600">
                <a:solidFill>
                  <a:srgbClr val="000066"/>
                </a:solidFill>
                <a:latin typeface="Arial Rounded MT Bold" panose="020F0704030504030204" pitchFamily="34" charset="0"/>
              </a:rPr>
              <a:t> of CM is the conformance of the three elements represented by the CM Equilibrium Model</a:t>
            </a:r>
          </a:p>
        </p:txBody>
      </p:sp>
      <p:sp>
        <p:nvSpPr>
          <p:cNvPr id="11271" name="PPTShape_0">
            <a:extLst>
              <a:ext uri="{FF2B5EF4-FFF2-40B4-BE49-F238E27FC236}">
                <a16:creationId xmlns:a16="http://schemas.microsoft.com/office/drawing/2014/main" id="{39EA5987-130B-4FD7-AA62-73FEB922EC35}"/>
              </a:ext>
            </a:extLst>
          </p:cNvPr>
          <p:cNvSpPr>
            <a:spLocks noChangeArrowheads="1"/>
          </p:cNvSpPr>
          <p:nvPr/>
        </p:nvSpPr>
        <p:spPr bwMode="auto">
          <a:xfrm>
            <a:off x="760413" y="5449888"/>
            <a:ext cx="758031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2400">
                <a:solidFill>
                  <a:srgbClr val="000066"/>
                </a:solidFill>
                <a:latin typeface="Arial Rounded MT Bold" panose="020F0704030504030204" pitchFamily="34" charset="0"/>
                <a:cs typeface="Arial" panose="020B0604020202020204" pitchFamily="34" charset="0"/>
              </a:rPr>
              <a:t>The following slides provide an explanation of the three elements in the CM Equilibrium Model. </a:t>
            </a:r>
          </a:p>
        </p:txBody>
      </p:sp>
      <p:grpSp>
        <p:nvGrpSpPr>
          <p:cNvPr id="2" name="Group 22">
            <a:extLst>
              <a:ext uri="{FF2B5EF4-FFF2-40B4-BE49-F238E27FC236}">
                <a16:creationId xmlns:a16="http://schemas.microsoft.com/office/drawing/2014/main" id="{9788F826-A55A-4A2B-BF80-97FC3F8D9F2E}"/>
              </a:ext>
            </a:extLst>
          </p:cNvPr>
          <p:cNvGrpSpPr>
            <a:grpSpLocks/>
          </p:cNvGrpSpPr>
          <p:nvPr>
            <p:custDataLst>
              <p:tags r:id="rId2"/>
            </p:custDataLst>
          </p:nvPr>
        </p:nvGrpSpPr>
        <p:grpSpPr bwMode="auto">
          <a:xfrm>
            <a:off x="560388" y="1479550"/>
            <a:ext cx="1931987" cy="1816100"/>
            <a:chOff x="417018" y="1531918"/>
            <a:chExt cx="1931987" cy="1816800"/>
          </a:xfrm>
        </p:grpSpPr>
        <p:sp>
          <p:nvSpPr>
            <p:cNvPr id="10249" name="AutoShape 9">
              <a:extLst>
                <a:ext uri="{FF2B5EF4-FFF2-40B4-BE49-F238E27FC236}">
                  <a16:creationId xmlns:a16="http://schemas.microsoft.com/office/drawing/2014/main" id="{40F6E8E9-CC49-4162-BC3B-5121A91D3DDF}"/>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0250" name="Oval 10">
              <a:extLst>
                <a:ext uri="{FF2B5EF4-FFF2-40B4-BE49-F238E27FC236}">
                  <a16:creationId xmlns:a16="http://schemas.microsoft.com/office/drawing/2014/main" id="{95108B4D-21A1-41D0-ABA1-21CF224BF477}"/>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10251" name="AutoShape 11">
              <a:extLst>
                <a:ext uri="{FF2B5EF4-FFF2-40B4-BE49-F238E27FC236}">
                  <a16:creationId xmlns:a16="http://schemas.microsoft.com/office/drawing/2014/main" id="{CFEB4B8F-05E5-4D74-866B-C6ACD1B6B29A}"/>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spcAft>
                  <a:spcPts val="600"/>
                </a:spcAft>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10252" name="AutoShape 12">
              <a:extLst>
                <a:ext uri="{FF2B5EF4-FFF2-40B4-BE49-F238E27FC236}">
                  <a16:creationId xmlns:a16="http://schemas.microsoft.com/office/drawing/2014/main" id="{9A44F639-C635-485B-A328-3CA3BFD82FF5}"/>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1" name="Rectangle 10">
            <a:extLst>
              <a:ext uri="{FF2B5EF4-FFF2-40B4-BE49-F238E27FC236}">
                <a16:creationId xmlns:a16="http://schemas.microsoft.com/office/drawing/2014/main" id="{90298F63-8A58-4BB8-A716-7683DD3013F1}"/>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48" name="Slide Number Placeholder 1">
            <a:extLst>
              <a:ext uri="{FF2B5EF4-FFF2-40B4-BE49-F238E27FC236}">
                <a16:creationId xmlns:a16="http://schemas.microsoft.com/office/drawing/2014/main" id="{22C30F0C-9EF8-456F-A16C-08AE0C426C14}"/>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D531D6CE-1F06-4720-9C1A-1996CDA587EA}" type="slidenum">
              <a:rPr lang="en-US" altLang="en-US">
                <a:solidFill>
                  <a:schemeClr val="tx2"/>
                </a:solidFill>
                <a:latin typeface="Arial Rounded MT Bold" panose="020F0704030504030204" pitchFamily="34" charset="0"/>
              </a:rPr>
              <a:pPr eaLnBrk="1" hangingPunct="1"/>
              <a:t>1</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0-#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2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270" grpId="0"/>
      <p:bldP spid="11271"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D749ABB-BEC6-4991-A6F6-60EBC7A2B00A}"/>
              </a:ext>
            </a:extLst>
          </p:cNvPr>
          <p:cNvSpPr>
            <a:spLocks noGrp="1" noChangeArrowheads="1"/>
          </p:cNvSpPr>
          <p:nvPr>
            <p:ph type="title"/>
          </p:nvPr>
        </p:nvSpPr>
        <p:spPr>
          <a:xfrm>
            <a:off x="2339975" y="403225"/>
            <a:ext cx="5057775"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28675" name="PPTShape_0">
            <a:extLst>
              <a:ext uri="{FF2B5EF4-FFF2-40B4-BE49-F238E27FC236}">
                <a16:creationId xmlns:a16="http://schemas.microsoft.com/office/drawing/2014/main" id="{0F181C87-D23F-4278-B3B6-A7C72CB803C5}"/>
              </a:ext>
            </a:extLst>
          </p:cNvPr>
          <p:cNvSpPr>
            <a:spLocks noChangeArrowheads="1"/>
          </p:cNvSpPr>
          <p:nvPr/>
        </p:nvSpPr>
        <p:spPr bwMode="auto">
          <a:xfrm>
            <a:off x="2760663" y="820738"/>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a:latin typeface="Arial Rounded MT Bold" panose="020F0704030504030204" pitchFamily="34" charset="0"/>
              </a:rPr>
              <a:t>Implementing Documents</a:t>
            </a:r>
          </a:p>
        </p:txBody>
      </p:sp>
      <p:pic>
        <p:nvPicPr>
          <p:cNvPr id="28676" name="Picture 3">
            <a:extLst>
              <a:ext uri="{FF2B5EF4-FFF2-40B4-BE49-F238E27FC236}">
                <a16:creationId xmlns:a16="http://schemas.microsoft.com/office/drawing/2014/main" id="{E94F27ED-C6AF-40E0-9974-F91A55BDEACE}"/>
              </a:ext>
            </a:extLst>
          </p:cNvPr>
          <p:cNvPicPr>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3916363" y="1281113"/>
            <a:ext cx="1092200" cy="109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4" name="Rectangle 3">
            <a:extLst>
              <a:ext uri="{FF2B5EF4-FFF2-40B4-BE49-F238E27FC236}">
                <a16:creationId xmlns:a16="http://schemas.microsoft.com/office/drawing/2014/main" id="{C25E283B-98BC-4E6A-A946-5574521B05BB}"/>
              </a:ext>
            </a:extLst>
          </p:cNvPr>
          <p:cNvSpPr/>
          <p:nvPr/>
        </p:nvSpPr>
        <p:spPr>
          <a:xfrm>
            <a:off x="339725" y="3036888"/>
            <a:ext cx="8520113" cy="3416300"/>
          </a:xfrm>
          <a:prstGeom prst="rect">
            <a:avLst/>
          </a:prstGeom>
        </p:spPr>
        <p:txBody>
          <a:bodyPr>
            <a:spAutoFit/>
          </a:bodyPr>
          <a:lstStyle/>
          <a:p>
            <a:pPr>
              <a:lnSpc>
                <a:spcPts val="2500"/>
              </a:lnSpc>
              <a:spcBef>
                <a:spcPts val="1200"/>
              </a:spcBef>
              <a:defRPr/>
            </a:pPr>
            <a:r>
              <a:rPr lang="en-US" sz="2400" dirty="0">
                <a:latin typeface="Arial Rounded MT Bold"/>
              </a:rPr>
              <a:t>It is recommended that facilities using this CM Fundamentals module tailor it to their specific situation. For example, after each of the upcoming slides, it would be helpful to list the site specific documents or procedures in place to implement the required actions to restore the CM Equilibrium.</a:t>
            </a:r>
          </a:p>
          <a:p>
            <a:pPr marL="342900" indent="-342900">
              <a:lnSpc>
                <a:spcPts val="2500"/>
              </a:lnSpc>
              <a:spcBef>
                <a:spcPts val="1200"/>
              </a:spcBef>
              <a:buFont typeface="Arial" pitchFamily="34" charset="0"/>
              <a:buChar char="•"/>
              <a:defRPr/>
            </a:pPr>
            <a:r>
              <a:rPr lang="en-US" sz="2400" dirty="0">
                <a:latin typeface="Arial Rounded MT Bold"/>
              </a:rPr>
              <a:t>For this section, there may be a CM Program Description, Policy Statement or high level procedure</a:t>
            </a:r>
          </a:p>
          <a:p>
            <a:pPr marL="342900" indent="-342900">
              <a:lnSpc>
                <a:spcPts val="2500"/>
              </a:lnSpc>
              <a:spcBef>
                <a:spcPts val="1200"/>
              </a:spcBef>
              <a:buFont typeface="Arial" pitchFamily="34" charset="0"/>
              <a:buChar char="•"/>
              <a:defRPr/>
            </a:pPr>
            <a:r>
              <a:rPr lang="en-US" sz="2400" dirty="0">
                <a:latin typeface="Arial Rounded MT Bold"/>
              </a:rPr>
              <a:t>Procedures governing design control, document control, work control, etc. would be appropriate</a:t>
            </a:r>
          </a:p>
        </p:txBody>
      </p:sp>
      <p:sp>
        <p:nvSpPr>
          <p:cNvPr id="28678" name="Rectangle 4">
            <a:extLst>
              <a:ext uri="{FF2B5EF4-FFF2-40B4-BE49-F238E27FC236}">
                <a16:creationId xmlns:a16="http://schemas.microsoft.com/office/drawing/2014/main" id="{CD78238B-F875-4636-8D27-7D165D22ED34}"/>
              </a:ext>
            </a:extLst>
          </p:cNvPr>
          <p:cNvSpPr>
            <a:spLocks noChangeArrowheads="1"/>
          </p:cNvSpPr>
          <p:nvPr/>
        </p:nvSpPr>
        <p:spPr bwMode="auto">
          <a:xfrm>
            <a:off x="3214688" y="2525713"/>
            <a:ext cx="2538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600" u="sng">
                <a:solidFill>
                  <a:srgbClr val="000066"/>
                </a:solidFill>
                <a:latin typeface="Arial Rounded MT Bold" panose="020F0704030504030204" pitchFamily="34" charset="0"/>
              </a:rPr>
              <a:t>CM Equilibrium </a:t>
            </a:r>
          </a:p>
        </p:txBody>
      </p:sp>
      <p:sp>
        <p:nvSpPr>
          <p:cNvPr id="7" name="Rectangle 6">
            <a:extLst>
              <a:ext uri="{FF2B5EF4-FFF2-40B4-BE49-F238E27FC236}">
                <a16:creationId xmlns:a16="http://schemas.microsoft.com/office/drawing/2014/main" id="{920B1F38-8311-4821-A665-A806665236A2}"/>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680" name="Slide Number Placeholder 1">
            <a:extLst>
              <a:ext uri="{FF2B5EF4-FFF2-40B4-BE49-F238E27FC236}">
                <a16:creationId xmlns:a16="http://schemas.microsoft.com/office/drawing/2014/main" id="{0C4B245A-B64B-4070-AB9B-DC84D79198F3}"/>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5919EC0B-8F06-40DC-A6F2-977F7AD50870}" type="slidenum">
              <a:rPr lang="en-US" altLang="en-US">
                <a:solidFill>
                  <a:schemeClr val="tx2"/>
                </a:solidFill>
                <a:latin typeface="Arial Rounded MT Bold" panose="020F0704030504030204" pitchFamily="34" charset="0"/>
              </a:rPr>
              <a:pPr eaLnBrk="1" hangingPunct="1"/>
              <a:t>19</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7" name="Rectangle 2">
            <a:extLst>
              <a:ext uri="{FF2B5EF4-FFF2-40B4-BE49-F238E27FC236}">
                <a16:creationId xmlns:a16="http://schemas.microsoft.com/office/drawing/2014/main" id="{C1A14D1D-2521-4C88-8B29-9714747657C8}"/>
              </a:ext>
            </a:extLst>
          </p:cNvPr>
          <p:cNvSpPr>
            <a:spLocks noGrp="1" noChangeArrowheads="1"/>
          </p:cNvSpPr>
          <p:nvPr>
            <p:ph type="title"/>
          </p:nvPr>
        </p:nvSpPr>
        <p:spPr>
          <a:xfrm>
            <a:off x="2105025" y="366713"/>
            <a:ext cx="5789613" cy="533400"/>
          </a:xfrm>
        </p:spPr>
        <p:txBody>
          <a:bodyPr>
            <a:normAutofit fontScale="90000"/>
          </a:bodyPr>
          <a:lstStyle/>
          <a:p>
            <a:pPr eaLnBrk="1" fontAlgn="auto" hangingPunct="1">
              <a:spcAft>
                <a:spcPts val="0"/>
              </a:spcAft>
              <a:defRPr/>
            </a:pPr>
            <a:r>
              <a:rPr lang="en-US">
                <a:solidFill>
                  <a:srgbClr val="000066"/>
                </a:solidFill>
                <a:latin typeface="Arial Rounded MT Bold" pitchFamily="34" charset="0"/>
              </a:rPr>
              <a:t>CM Equilibrium Restoration</a:t>
            </a:r>
          </a:p>
        </p:txBody>
      </p:sp>
      <p:sp>
        <p:nvSpPr>
          <p:cNvPr id="29699" name="Rectangle 3" descr="Rectangle: Click to edit Master text styles&#10;Second level&#10;Third level&#10;Fourth level&#10;Fifth level">
            <a:extLst>
              <a:ext uri="{FF2B5EF4-FFF2-40B4-BE49-F238E27FC236}">
                <a16:creationId xmlns:a16="http://schemas.microsoft.com/office/drawing/2014/main" id="{DE081F4B-3976-4FB8-B0C2-54B3C88E95FF}"/>
              </a:ext>
            </a:extLst>
          </p:cNvPr>
          <p:cNvSpPr txBox="1">
            <a:spLocks noChangeArrowheads="1"/>
          </p:cNvSpPr>
          <p:nvPr/>
        </p:nvSpPr>
        <p:spPr bwMode="auto">
          <a:xfrm>
            <a:off x="360363" y="4238625"/>
            <a:ext cx="8551862"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ct val="90000"/>
              </a:lnSpc>
              <a:spcBef>
                <a:spcPct val="5000"/>
              </a:spcBef>
              <a:buClr>
                <a:schemeClr val="tx1"/>
              </a:buClr>
            </a:pPr>
            <a:r>
              <a:rPr lang="en-US" altLang="en-US" sz="2600" u="sng">
                <a:solidFill>
                  <a:srgbClr val="000066"/>
                </a:solidFill>
                <a:latin typeface="Arial Rounded MT Bold" panose="020F0704030504030204" pitchFamily="34" charset="0"/>
              </a:rPr>
              <a:t>Evaluate Identified Problem or Desired Change</a:t>
            </a:r>
          </a:p>
          <a:p>
            <a:pPr eaLnBrk="1" hangingPunct="1">
              <a:spcBef>
                <a:spcPts val="1200"/>
              </a:spcBef>
              <a:buClr>
                <a:schemeClr val="tx1"/>
              </a:buClr>
              <a:buFontTx/>
              <a:buChar char="•"/>
            </a:pPr>
            <a:r>
              <a:rPr lang="en-US" altLang="en-US" sz="2600">
                <a:latin typeface="Arial Rounded MT Bold" panose="020F0704030504030204" pitchFamily="34" charset="0"/>
              </a:rPr>
              <a:t>Apparent discrepancy (discovered error)</a:t>
            </a:r>
          </a:p>
          <a:p>
            <a:pPr eaLnBrk="1" hangingPunct="1">
              <a:lnSpc>
                <a:spcPct val="90000"/>
              </a:lnSpc>
              <a:spcBef>
                <a:spcPct val="25000"/>
              </a:spcBef>
              <a:buClr>
                <a:schemeClr val="tx1"/>
              </a:buClr>
              <a:buFontTx/>
              <a:buChar char="•"/>
            </a:pPr>
            <a:r>
              <a:rPr lang="en-US" altLang="en-US" sz="2600">
                <a:latin typeface="Arial Rounded MT Bold" panose="020F0704030504030204" pitchFamily="34" charset="0"/>
              </a:rPr>
              <a:t>Unsatisfactory test results</a:t>
            </a:r>
          </a:p>
          <a:p>
            <a:pPr eaLnBrk="1" hangingPunct="1">
              <a:lnSpc>
                <a:spcPct val="90000"/>
              </a:lnSpc>
              <a:spcBef>
                <a:spcPct val="25000"/>
              </a:spcBef>
              <a:buClr>
                <a:schemeClr val="tx1"/>
              </a:buClr>
              <a:buFontTx/>
              <a:buChar char="•"/>
            </a:pPr>
            <a:r>
              <a:rPr lang="en-US" altLang="en-US" sz="2600">
                <a:latin typeface="Arial Rounded MT Bold" panose="020F0704030504030204" pitchFamily="34" charset="0"/>
              </a:rPr>
              <a:t>Desired change (modification, Equivalency Evaluation, manipulating SSCs)</a:t>
            </a:r>
          </a:p>
        </p:txBody>
      </p:sp>
      <p:grpSp>
        <p:nvGrpSpPr>
          <p:cNvPr id="29700" name="Group 1">
            <a:extLst>
              <a:ext uri="{FF2B5EF4-FFF2-40B4-BE49-F238E27FC236}">
                <a16:creationId xmlns:a16="http://schemas.microsoft.com/office/drawing/2014/main" id="{0DC73CAD-348B-4F67-8B7A-E025288B83FE}"/>
              </a:ext>
            </a:extLst>
          </p:cNvPr>
          <p:cNvGrpSpPr>
            <a:grpSpLocks/>
          </p:cNvGrpSpPr>
          <p:nvPr>
            <p:custDataLst>
              <p:tags r:id="rId2"/>
            </p:custDataLst>
          </p:nvPr>
        </p:nvGrpSpPr>
        <p:grpSpPr bwMode="auto">
          <a:xfrm>
            <a:off x="446088" y="1092200"/>
            <a:ext cx="8248650" cy="3000375"/>
            <a:chOff x="446088" y="1177925"/>
            <a:chExt cx="8248650" cy="3000375"/>
          </a:xfrm>
        </p:grpSpPr>
        <p:sp>
          <p:nvSpPr>
            <p:cNvPr id="29703" name="Oval 14">
              <a:extLst>
                <a:ext uri="{FF2B5EF4-FFF2-40B4-BE49-F238E27FC236}">
                  <a16:creationId xmlns:a16="http://schemas.microsoft.com/office/drawing/2014/main" id="{07B2553E-9427-4917-B4C5-5E2CA80BE5B0}"/>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br>
                <a:rPr lang="en-US" altLang="en-US" sz="1000"/>
              </a:br>
              <a:endParaRPr lang="en-US" altLang="en-US" sz="1000"/>
            </a:p>
          </p:txBody>
        </p:sp>
        <p:sp>
          <p:nvSpPr>
            <p:cNvPr id="29704" name="AutoShape 4">
              <a:extLst>
                <a:ext uri="{FF2B5EF4-FFF2-40B4-BE49-F238E27FC236}">
                  <a16:creationId xmlns:a16="http://schemas.microsoft.com/office/drawing/2014/main" id="{C97EA53A-175C-4CA3-9851-243B45C4D60F}"/>
                </a:ext>
              </a:extLst>
            </p:cNvPr>
            <p:cNvSpPr>
              <a:spLocks noChangeAspect="1" noChangeArrowheads="1"/>
            </p:cNvSpPr>
            <p:nvPr/>
          </p:nvSpPr>
          <p:spPr bwMode="gray">
            <a:xfrm>
              <a:off x="1912938" y="1343025"/>
              <a:ext cx="9144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Evaluate</a:t>
              </a:r>
              <a:br>
                <a:rPr lang="en-US" altLang="en-US" sz="1100" b="1">
                  <a:latin typeface="Arial" panose="020B0604020202020204" pitchFamily="34" charset="0"/>
                </a:rPr>
              </a:br>
              <a:r>
                <a:rPr lang="en-US" altLang="en-US" sz="1100" b="1">
                  <a:latin typeface="Arial" panose="020B0604020202020204" pitchFamily="34" charset="0"/>
                </a:rPr>
                <a:t>Identified</a:t>
              </a:r>
              <a:br>
                <a:rPr lang="en-US" altLang="en-US" sz="1100" b="1">
                  <a:latin typeface="Arial" panose="020B0604020202020204" pitchFamily="34" charset="0"/>
                </a:rPr>
              </a:br>
              <a:r>
                <a:rPr lang="en-US" altLang="en-US" sz="1100" b="1">
                  <a:latin typeface="Arial" panose="020B0604020202020204" pitchFamily="34" charset="0"/>
                </a:rPr>
                <a:t>Problem or</a:t>
              </a:r>
              <a:br>
                <a:rPr lang="en-US" altLang="en-US" sz="1100" b="1">
                  <a:latin typeface="Arial" panose="020B0604020202020204" pitchFamily="34" charset="0"/>
                </a:rPr>
              </a:br>
              <a:r>
                <a:rPr lang="en-US" altLang="en-US" sz="1100" b="1">
                  <a:latin typeface="Arial" panose="020B0604020202020204" pitchFamily="34" charset="0"/>
                </a:rPr>
                <a:t>Desired</a:t>
              </a:r>
              <a:br>
                <a:rPr lang="en-US" altLang="en-US" sz="1100" b="1">
                  <a:latin typeface="Arial" panose="020B0604020202020204" pitchFamily="34" charset="0"/>
                </a:rPr>
              </a:br>
              <a:r>
                <a:rPr lang="en-US" altLang="en-US" sz="1100" b="1">
                  <a:latin typeface="Arial" panose="020B0604020202020204" pitchFamily="34" charset="0"/>
                </a:rPr>
                <a:t>Change</a:t>
              </a:r>
            </a:p>
          </p:txBody>
        </p:sp>
        <p:sp>
          <p:nvSpPr>
            <p:cNvPr id="29705" name="AutoShape 6">
              <a:extLst>
                <a:ext uri="{FF2B5EF4-FFF2-40B4-BE49-F238E27FC236}">
                  <a16:creationId xmlns:a16="http://schemas.microsoft.com/office/drawing/2014/main" id="{C142F7DF-C342-4142-8F89-F4E27777D6BF}"/>
                </a:ext>
              </a:extLst>
            </p:cNvPr>
            <p:cNvSpPr>
              <a:spLocks noChangeArrowheads="1"/>
            </p:cNvSpPr>
            <p:nvPr/>
          </p:nvSpPr>
          <p:spPr bwMode="auto">
            <a:xfrm>
              <a:off x="3192463"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Design</a:t>
              </a:r>
            </a:p>
            <a:p>
              <a:pPr algn="ctr">
                <a:lnSpc>
                  <a:spcPct val="90000"/>
                </a:lnSpc>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29706" name="AutoShape 7">
              <a:extLst>
                <a:ext uri="{FF2B5EF4-FFF2-40B4-BE49-F238E27FC236}">
                  <a16:creationId xmlns:a16="http://schemas.microsoft.com/office/drawing/2014/main" id="{C6EE926B-C434-47E1-ACB3-92064F3BF7A9}"/>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29707" name="Line 8">
              <a:extLst>
                <a:ext uri="{FF2B5EF4-FFF2-40B4-BE49-F238E27FC236}">
                  <a16:creationId xmlns:a16="http://schemas.microsoft.com/office/drawing/2014/main" id="{53DFA989-2274-4BDF-934A-2C09BC6018A4}"/>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8" name="Oval 9">
              <a:extLst>
                <a:ext uri="{FF2B5EF4-FFF2-40B4-BE49-F238E27FC236}">
                  <a16:creationId xmlns:a16="http://schemas.microsoft.com/office/drawing/2014/main" id="{2A90C52C-D0FA-4B4D-8DB2-7BF8D6747F80}"/>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29709" name="AutoShape 10">
              <a:extLst>
                <a:ext uri="{FF2B5EF4-FFF2-40B4-BE49-F238E27FC236}">
                  <a16:creationId xmlns:a16="http://schemas.microsoft.com/office/drawing/2014/main" id="{F1D39C9E-BEBF-43F0-A993-E856439927B6}"/>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9710" name="Oval 11">
              <a:extLst>
                <a:ext uri="{FF2B5EF4-FFF2-40B4-BE49-F238E27FC236}">
                  <a16:creationId xmlns:a16="http://schemas.microsoft.com/office/drawing/2014/main" id="{ED68BF87-279B-4C75-B79E-689F141B71EA}"/>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9711" name="AutoShape 12">
              <a:extLst>
                <a:ext uri="{FF2B5EF4-FFF2-40B4-BE49-F238E27FC236}">
                  <a16:creationId xmlns:a16="http://schemas.microsoft.com/office/drawing/2014/main" id="{0063FE84-BE47-4D7E-BFFA-CC52F4FE1297}"/>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9712" name="AutoShape 13">
              <a:extLst>
                <a:ext uri="{FF2B5EF4-FFF2-40B4-BE49-F238E27FC236}">
                  <a16:creationId xmlns:a16="http://schemas.microsoft.com/office/drawing/2014/main" id="{02F22266-16C5-48D4-A035-DD624F059B5E}"/>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29713" name="Text Box 15">
              <a:extLst>
                <a:ext uri="{FF2B5EF4-FFF2-40B4-BE49-F238E27FC236}">
                  <a16:creationId xmlns:a16="http://schemas.microsoft.com/office/drawing/2014/main" id="{5418B27B-46E5-4961-BAC2-7666C9FE3050}"/>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50000"/>
                </a:spcBef>
              </a:pPr>
              <a:r>
                <a:rPr lang="en-US" altLang="en-US" sz="1600" b="1">
                  <a:latin typeface="Arial" panose="020B0604020202020204" pitchFamily="34" charset="0"/>
                </a:rPr>
                <a:t>CM Equilibrium</a:t>
              </a:r>
            </a:p>
          </p:txBody>
        </p:sp>
        <p:sp>
          <p:nvSpPr>
            <p:cNvPr id="29714" name="AutoShape 16">
              <a:extLst>
                <a:ext uri="{FF2B5EF4-FFF2-40B4-BE49-F238E27FC236}">
                  <a16:creationId xmlns:a16="http://schemas.microsoft.com/office/drawing/2014/main" id="{DFF3B82B-7446-427D-B1E1-06AEEB088F27}"/>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29715" name="AutoShape 17">
              <a:extLst>
                <a:ext uri="{FF2B5EF4-FFF2-40B4-BE49-F238E27FC236}">
                  <a16:creationId xmlns:a16="http://schemas.microsoft.com/office/drawing/2014/main" id="{CE624FE7-6BFF-4F4D-AE73-FD901458196F}"/>
                </a:ext>
              </a:extLst>
            </p:cNvPr>
            <p:cNvSpPr>
              <a:spLocks noChangeArrowheads="1"/>
            </p:cNvSpPr>
            <p:nvPr/>
          </p:nvSpPr>
          <p:spPr bwMode="auto">
            <a:xfrm>
              <a:off x="3187700" y="2638425"/>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Design</a:t>
              </a:r>
            </a:p>
            <a:p>
              <a:pPr algn="ctr">
                <a:lnSpc>
                  <a:spcPct val="90000"/>
                </a:lnSpc>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29716" name="AutoShape 18">
              <a:extLst>
                <a:ext uri="{FF2B5EF4-FFF2-40B4-BE49-F238E27FC236}">
                  <a16:creationId xmlns:a16="http://schemas.microsoft.com/office/drawing/2014/main" id="{17832A6E-DC47-478B-A0F5-DBC25019643D}"/>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Facility</a:t>
              </a:r>
            </a:p>
            <a:p>
              <a:pPr algn="ctr">
                <a:lnSpc>
                  <a:spcPct val="90000"/>
                </a:lnSpc>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29717" name="Line 19">
              <a:extLst>
                <a:ext uri="{FF2B5EF4-FFF2-40B4-BE49-F238E27FC236}">
                  <a16:creationId xmlns:a16="http://schemas.microsoft.com/office/drawing/2014/main" id="{BD85022E-6D24-43DA-ACE4-AAABF05DE02D}"/>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18" name="Line 20">
              <a:extLst>
                <a:ext uri="{FF2B5EF4-FFF2-40B4-BE49-F238E27FC236}">
                  <a16:creationId xmlns:a16="http://schemas.microsoft.com/office/drawing/2014/main" id="{17E91551-48F1-40B3-A88C-B72EBFD75034}"/>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19" name="Line 21">
              <a:extLst>
                <a:ext uri="{FF2B5EF4-FFF2-40B4-BE49-F238E27FC236}">
                  <a16:creationId xmlns:a16="http://schemas.microsoft.com/office/drawing/2014/main" id="{D30C27BD-0996-4A4E-85A7-9F8779866D49}"/>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20" name="Line 22">
              <a:extLst>
                <a:ext uri="{FF2B5EF4-FFF2-40B4-BE49-F238E27FC236}">
                  <a16:creationId xmlns:a16="http://schemas.microsoft.com/office/drawing/2014/main" id="{6BBD5CC6-0E66-4B8C-9B50-6F59D83B16C5}"/>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21" name="Line 23">
              <a:extLst>
                <a:ext uri="{FF2B5EF4-FFF2-40B4-BE49-F238E27FC236}">
                  <a16:creationId xmlns:a16="http://schemas.microsoft.com/office/drawing/2014/main" id="{EAD73BE1-B7AD-4406-825D-F8A5F48B2BD4}"/>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22" name="Line 24">
              <a:extLst>
                <a:ext uri="{FF2B5EF4-FFF2-40B4-BE49-F238E27FC236}">
                  <a16:creationId xmlns:a16="http://schemas.microsoft.com/office/drawing/2014/main" id="{AF0969A7-4B78-41C0-A336-62833F2A767E}"/>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23" name="Line 25">
              <a:extLst>
                <a:ext uri="{FF2B5EF4-FFF2-40B4-BE49-F238E27FC236}">
                  <a16:creationId xmlns:a16="http://schemas.microsoft.com/office/drawing/2014/main" id="{2F7B1167-59CA-467B-B12D-E76BA2D8C763}"/>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9724" name="Line 26">
              <a:extLst>
                <a:ext uri="{FF2B5EF4-FFF2-40B4-BE49-F238E27FC236}">
                  <a16:creationId xmlns:a16="http://schemas.microsoft.com/office/drawing/2014/main" id="{1A236690-EC55-4925-A19B-4D071CC2C5A6}"/>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25" name="Line 27">
              <a:extLst>
                <a:ext uri="{FF2B5EF4-FFF2-40B4-BE49-F238E27FC236}">
                  <a16:creationId xmlns:a16="http://schemas.microsoft.com/office/drawing/2014/main" id="{7E633AD6-2603-42A7-8738-9FD5B5617B30}"/>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9726" name="Line 28">
              <a:extLst>
                <a:ext uri="{FF2B5EF4-FFF2-40B4-BE49-F238E27FC236}">
                  <a16:creationId xmlns:a16="http://schemas.microsoft.com/office/drawing/2014/main" id="{4E53AA06-63FE-45CD-8381-F87CFE00C0B9}"/>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27" name="Line 29">
              <a:extLst>
                <a:ext uri="{FF2B5EF4-FFF2-40B4-BE49-F238E27FC236}">
                  <a16:creationId xmlns:a16="http://schemas.microsoft.com/office/drawing/2014/main" id="{C9B69D0A-4F2D-42C4-AAC5-1E2516BEE72B}"/>
                </a:ext>
              </a:extLst>
            </p:cNvPr>
            <p:cNvSpPr>
              <a:spLocks noChangeShapeType="1"/>
            </p:cNvSpPr>
            <p:nvPr/>
          </p:nvSpPr>
          <p:spPr bwMode="auto">
            <a:xfrm>
              <a:off x="6986588" y="2455863"/>
              <a:ext cx="0" cy="63976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28" name="Line 30">
              <a:extLst>
                <a:ext uri="{FF2B5EF4-FFF2-40B4-BE49-F238E27FC236}">
                  <a16:creationId xmlns:a16="http://schemas.microsoft.com/office/drawing/2014/main" id="{8EB07991-6875-428F-B9BD-0B2AC1E66B3B}"/>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29" name="Line 31">
              <a:extLst>
                <a:ext uri="{FF2B5EF4-FFF2-40B4-BE49-F238E27FC236}">
                  <a16:creationId xmlns:a16="http://schemas.microsoft.com/office/drawing/2014/main" id="{263D3C10-6745-4FCD-9965-DCA4623F262B}"/>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30" name="Line 33">
              <a:extLst>
                <a:ext uri="{FF2B5EF4-FFF2-40B4-BE49-F238E27FC236}">
                  <a16:creationId xmlns:a16="http://schemas.microsoft.com/office/drawing/2014/main" id="{CB97D02C-409E-4812-8D1A-D1B28A095CAD}"/>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31" name="Line 34">
              <a:extLst>
                <a:ext uri="{FF2B5EF4-FFF2-40B4-BE49-F238E27FC236}">
                  <a16:creationId xmlns:a16="http://schemas.microsoft.com/office/drawing/2014/main" id="{D203EE4A-83BE-4D21-AD5B-4D16F58CFFCC}"/>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2" name="Line 35">
              <a:extLst>
                <a:ext uri="{FF2B5EF4-FFF2-40B4-BE49-F238E27FC236}">
                  <a16:creationId xmlns:a16="http://schemas.microsoft.com/office/drawing/2014/main" id="{F9B6EA57-164B-4F7A-90C2-944F70D355E2}"/>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3" name="Line 36">
              <a:extLst>
                <a:ext uri="{FF2B5EF4-FFF2-40B4-BE49-F238E27FC236}">
                  <a16:creationId xmlns:a16="http://schemas.microsoft.com/office/drawing/2014/main" id="{B65DDB8D-4849-4EF5-A223-DA138CE1396E}"/>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34" name="Text Box 37">
              <a:extLst>
                <a:ext uri="{FF2B5EF4-FFF2-40B4-BE49-F238E27FC236}">
                  <a16:creationId xmlns:a16="http://schemas.microsoft.com/office/drawing/2014/main" id="{F7C13E96-FC7B-45B5-B569-EF1C5D354ECC}"/>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29735" name="Text Box 38">
              <a:extLst>
                <a:ext uri="{FF2B5EF4-FFF2-40B4-BE49-F238E27FC236}">
                  <a16:creationId xmlns:a16="http://schemas.microsoft.com/office/drawing/2014/main" id="{0E675309-8136-4A8C-91F1-5F488CCB4EE6}"/>
                </a:ext>
              </a:extLst>
            </p:cNvPr>
            <p:cNvSpPr txBox="1">
              <a:spLocks noChangeArrowheads="1"/>
            </p:cNvSpPr>
            <p:nvPr/>
          </p:nvSpPr>
          <p:spPr bwMode="auto">
            <a:xfrm>
              <a:off x="5815013" y="1579563"/>
              <a:ext cx="422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29736" name="Text Box 39">
              <a:extLst>
                <a:ext uri="{FF2B5EF4-FFF2-40B4-BE49-F238E27FC236}">
                  <a16:creationId xmlns:a16="http://schemas.microsoft.com/office/drawing/2014/main" id="{BA5A224B-EE1E-4DAD-939A-07EE85408D25}"/>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29737" name="Text Box 40">
              <a:extLst>
                <a:ext uri="{FF2B5EF4-FFF2-40B4-BE49-F238E27FC236}">
                  <a16:creationId xmlns:a16="http://schemas.microsoft.com/office/drawing/2014/main" id="{760B35A8-5292-4595-9BE5-1150FE84C067}"/>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29738" name="Text Box 41">
              <a:extLst>
                <a:ext uri="{FF2B5EF4-FFF2-40B4-BE49-F238E27FC236}">
                  <a16:creationId xmlns:a16="http://schemas.microsoft.com/office/drawing/2014/main" id="{8B67DD97-0681-46FB-8707-2C3F04A67FAC}"/>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29739" name="Text Box 42">
              <a:extLst>
                <a:ext uri="{FF2B5EF4-FFF2-40B4-BE49-F238E27FC236}">
                  <a16:creationId xmlns:a16="http://schemas.microsoft.com/office/drawing/2014/main" id="{ABFC9AD4-4826-42E3-BC95-57DC0485A841}"/>
                </a:ext>
              </a:extLst>
            </p:cNvPr>
            <p:cNvSpPr txBox="1">
              <a:spLocks noChangeArrowheads="1"/>
            </p:cNvSpPr>
            <p:nvPr/>
          </p:nvSpPr>
          <p:spPr bwMode="auto">
            <a:xfrm>
              <a:off x="7432675" y="1565275"/>
              <a:ext cx="474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29740" name="AutoShape 5">
              <a:extLst>
                <a:ext uri="{FF2B5EF4-FFF2-40B4-BE49-F238E27FC236}">
                  <a16:creationId xmlns:a16="http://schemas.microsoft.com/office/drawing/2014/main" id="{17EF9806-907C-4EE9-B908-072908066542}"/>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29741" name="Line 33">
              <a:extLst>
                <a:ext uri="{FF2B5EF4-FFF2-40B4-BE49-F238E27FC236}">
                  <a16:creationId xmlns:a16="http://schemas.microsoft.com/office/drawing/2014/main" id="{DB7FB290-0C21-4271-AF80-EFBCCC51E711}"/>
                </a:ext>
              </a:extLst>
            </p:cNvPr>
            <p:cNvSpPr>
              <a:spLocks noChangeShapeType="1"/>
            </p:cNvSpPr>
            <p:nvPr/>
          </p:nvSpPr>
          <p:spPr bwMode="auto">
            <a:xfrm flipV="1">
              <a:off x="7618413" y="1793875"/>
              <a:ext cx="23812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3" name="Rectangle 42">
            <a:extLst>
              <a:ext uri="{FF2B5EF4-FFF2-40B4-BE49-F238E27FC236}">
                <a16:creationId xmlns:a16="http://schemas.microsoft.com/office/drawing/2014/main" id="{F058F0E1-BE12-4BF6-A45A-AE7C7B5C9B59}"/>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702" name="Slide Number Placeholder 1">
            <a:extLst>
              <a:ext uri="{FF2B5EF4-FFF2-40B4-BE49-F238E27FC236}">
                <a16:creationId xmlns:a16="http://schemas.microsoft.com/office/drawing/2014/main" id="{E6CA1651-B975-40FF-9327-C83875492C21}"/>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D75531CC-40D0-48E8-9567-C1B5AC1E1294}" type="slidenum">
              <a:rPr lang="en-US" altLang="en-US">
                <a:solidFill>
                  <a:schemeClr val="tx2"/>
                </a:solidFill>
                <a:latin typeface="Arial Rounded MT Bold" panose="020F0704030504030204" pitchFamily="34" charset="0"/>
              </a:rPr>
              <a:pPr eaLnBrk="1" hangingPunct="1"/>
              <a:t>20</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56F2C92-2763-479F-ACB9-BDC2D5360A2B}"/>
              </a:ext>
            </a:extLst>
          </p:cNvPr>
          <p:cNvSpPr>
            <a:spLocks noGrp="1" noChangeArrowheads="1"/>
          </p:cNvSpPr>
          <p:nvPr>
            <p:ph type="title"/>
          </p:nvPr>
        </p:nvSpPr>
        <p:spPr>
          <a:xfrm>
            <a:off x="1992313" y="515938"/>
            <a:ext cx="5532437"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0723" name="PPTShape_0">
            <a:extLst>
              <a:ext uri="{FF2B5EF4-FFF2-40B4-BE49-F238E27FC236}">
                <a16:creationId xmlns:a16="http://schemas.microsoft.com/office/drawing/2014/main" id="{652C71FA-0AAD-4EE0-92AF-278A794A32A8}"/>
              </a:ext>
            </a:extLst>
          </p:cNvPr>
          <p:cNvSpPr>
            <a:spLocks noChangeArrowheads="1"/>
          </p:cNvSpPr>
          <p:nvPr/>
        </p:nvSpPr>
        <p:spPr bwMode="auto">
          <a:xfrm>
            <a:off x="2760663" y="1049338"/>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a:latin typeface="Arial Rounded MT Bold" panose="020F0704030504030204" pitchFamily="34" charset="0"/>
              </a:rPr>
              <a:t>Implementing Documents</a:t>
            </a:r>
          </a:p>
        </p:txBody>
      </p:sp>
      <p:sp>
        <p:nvSpPr>
          <p:cNvPr id="30724" name="Rectangle 4">
            <a:extLst>
              <a:ext uri="{FF2B5EF4-FFF2-40B4-BE49-F238E27FC236}">
                <a16:creationId xmlns:a16="http://schemas.microsoft.com/office/drawing/2014/main" id="{CF14E89E-EE25-4047-8A1A-C3978804CD96}"/>
              </a:ext>
            </a:extLst>
          </p:cNvPr>
          <p:cNvSpPr>
            <a:spLocks noChangeArrowheads="1"/>
          </p:cNvSpPr>
          <p:nvPr/>
        </p:nvSpPr>
        <p:spPr bwMode="auto">
          <a:xfrm>
            <a:off x="1017588" y="3205163"/>
            <a:ext cx="716438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ct val="90000"/>
              </a:lnSpc>
              <a:spcBef>
                <a:spcPct val="5000"/>
              </a:spcBef>
              <a:buClr>
                <a:schemeClr val="tx1"/>
              </a:buClr>
            </a:pPr>
            <a:r>
              <a:rPr lang="en-US" altLang="en-US" sz="2600" u="sng">
                <a:solidFill>
                  <a:srgbClr val="000066"/>
                </a:solidFill>
                <a:latin typeface="Arial Rounded MT Bold" panose="020F0704030504030204" pitchFamily="34" charset="0"/>
              </a:rPr>
              <a:t>Evaluate Identified Problem or Desired Change</a:t>
            </a:r>
          </a:p>
        </p:txBody>
      </p:sp>
      <p:sp>
        <p:nvSpPr>
          <p:cNvPr id="30725" name="AutoShape 4">
            <a:extLst>
              <a:ext uri="{FF2B5EF4-FFF2-40B4-BE49-F238E27FC236}">
                <a16:creationId xmlns:a16="http://schemas.microsoft.com/office/drawing/2014/main" id="{85A97CCC-D589-416E-811B-CC1C873F2679}"/>
              </a:ext>
            </a:extLst>
          </p:cNvPr>
          <p:cNvSpPr>
            <a:spLocks noChangeAspect="1" noChangeArrowheads="1"/>
          </p:cNvSpPr>
          <p:nvPr/>
        </p:nvSpPr>
        <p:spPr bwMode="gray">
          <a:xfrm>
            <a:off x="4143375" y="1704975"/>
            <a:ext cx="9144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Evaluate</a:t>
            </a:r>
            <a:br>
              <a:rPr lang="en-US" altLang="en-US" sz="1100" b="1">
                <a:latin typeface="Arial" panose="020B0604020202020204" pitchFamily="34" charset="0"/>
              </a:rPr>
            </a:br>
            <a:r>
              <a:rPr lang="en-US" altLang="en-US" sz="1100" b="1">
                <a:latin typeface="Arial" panose="020B0604020202020204" pitchFamily="34" charset="0"/>
              </a:rPr>
              <a:t>Identified</a:t>
            </a:r>
            <a:br>
              <a:rPr lang="en-US" altLang="en-US" sz="1100" b="1">
                <a:latin typeface="Arial" panose="020B0604020202020204" pitchFamily="34" charset="0"/>
              </a:rPr>
            </a:br>
            <a:r>
              <a:rPr lang="en-US" altLang="en-US" sz="1100" b="1">
                <a:latin typeface="Arial" panose="020B0604020202020204" pitchFamily="34" charset="0"/>
              </a:rPr>
              <a:t>Problem or</a:t>
            </a:r>
            <a:br>
              <a:rPr lang="en-US" altLang="en-US" sz="1100" b="1">
                <a:latin typeface="Arial" panose="020B0604020202020204" pitchFamily="34" charset="0"/>
              </a:rPr>
            </a:br>
            <a:r>
              <a:rPr lang="en-US" altLang="en-US" sz="1100" b="1">
                <a:latin typeface="Arial" panose="020B0604020202020204" pitchFamily="34" charset="0"/>
              </a:rPr>
              <a:t>Desired</a:t>
            </a:r>
            <a:br>
              <a:rPr lang="en-US" altLang="en-US" sz="1100" b="1">
                <a:latin typeface="Arial" panose="020B0604020202020204" pitchFamily="34" charset="0"/>
              </a:rPr>
            </a:br>
            <a:r>
              <a:rPr lang="en-US" altLang="en-US" sz="1100" b="1">
                <a:latin typeface="Arial" panose="020B0604020202020204" pitchFamily="34" charset="0"/>
              </a:rPr>
              <a:t>Change</a:t>
            </a:r>
          </a:p>
        </p:txBody>
      </p:sp>
      <p:sp>
        <p:nvSpPr>
          <p:cNvPr id="2" name="Rectangle 1">
            <a:extLst>
              <a:ext uri="{FF2B5EF4-FFF2-40B4-BE49-F238E27FC236}">
                <a16:creationId xmlns:a16="http://schemas.microsoft.com/office/drawing/2014/main" id="{4FF811B4-75D5-45D9-8866-8ACC1564D050}"/>
              </a:ext>
            </a:extLst>
          </p:cNvPr>
          <p:cNvSpPr/>
          <p:nvPr/>
        </p:nvSpPr>
        <p:spPr>
          <a:xfrm>
            <a:off x="485775" y="3729038"/>
            <a:ext cx="8054975" cy="1822450"/>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600" kern="0" dirty="0">
                <a:latin typeface="Arial Rounded MT Bold"/>
              </a:rPr>
              <a:t>For this section, it would be appropriate to identify the facility’s Corrective Action Program, Self Assessment Program, System Health Monitoring Program, Periodic Test and Surveillance programs, etc.</a:t>
            </a:r>
            <a:endParaRPr lang="en-US" sz="2600" b="1" kern="0" dirty="0">
              <a:latin typeface="Arial Rounded MT Bold"/>
            </a:endParaRPr>
          </a:p>
        </p:txBody>
      </p:sp>
      <p:sp>
        <p:nvSpPr>
          <p:cNvPr id="7" name="Rectangle 6">
            <a:extLst>
              <a:ext uri="{FF2B5EF4-FFF2-40B4-BE49-F238E27FC236}">
                <a16:creationId xmlns:a16="http://schemas.microsoft.com/office/drawing/2014/main" id="{29918ECE-D1BE-4DDB-9D83-08C35CE6D0D0}"/>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728" name="Slide Number Placeholder 1">
            <a:extLst>
              <a:ext uri="{FF2B5EF4-FFF2-40B4-BE49-F238E27FC236}">
                <a16:creationId xmlns:a16="http://schemas.microsoft.com/office/drawing/2014/main" id="{5260E2D9-1790-4B54-AA62-28E334D6D496}"/>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E9EE8CFD-083F-4084-A77E-178B211AFB49}" type="slidenum">
              <a:rPr lang="en-US" altLang="en-US">
                <a:solidFill>
                  <a:schemeClr val="tx2"/>
                </a:solidFill>
                <a:latin typeface="Arial Rounded MT Bold" panose="020F0704030504030204" pitchFamily="34" charset="0"/>
              </a:rPr>
              <a:pPr eaLnBrk="1" hangingPunct="1"/>
              <a:t>21</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2">
            <a:extLst>
              <a:ext uri="{FF2B5EF4-FFF2-40B4-BE49-F238E27FC236}">
                <a16:creationId xmlns:a16="http://schemas.microsoft.com/office/drawing/2014/main" id="{E247C802-048A-4B07-B78F-B27A1A1350E1}"/>
              </a:ext>
            </a:extLst>
          </p:cNvPr>
          <p:cNvSpPr>
            <a:spLocks noGrp="1" noChangeArrowheads="1"/>
          </p:cNvSpPr>
          <p:nvPr>
            <p:ph type="title"/>
          </p:nvPr>
        </p:nvSpPr>
        <p:spPr>
          <a:xfrm>
            <a:off x="2109788" y="476250"/>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C220B7C0-A33D-4848-858C-6BB8C4A521BA}"/>
              </a:ext>
            </a:extLst>
          </p:cNvPr>
          <p:cNvSpPr txBox="1">
            <a:spLocks noChangeArrowheads="1"/>
          </p:cNvSpPr>
          <p:nvPr/>
        </p:nvSpPr>
        <p:spPr bwMode="auto">
          <a:xfrm>
            <a:off x="303213" y="4360863"/>
            <a:ext cx="8840787" cy="21336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Change Design Requirements?</a:t>
            </a:r>
          </a:p>
          <a:p>
            <a:pPr>
              <a:lnSpc>
                <a:spcPct val="90000"/>
              </a:lnSpc>
              <a:spcBef>
                <a:spcPts val="1000"/>
              </a:spcBef>
              <a:buSzPct val="100000"/>
              <a:defRPr/>
            </a:pPr>
            <a:r>
              <a:rPr lang="en-US" sz="2300" kern="0" dirty="0">
                <a:latin typeface="Arial Rounded MT Bold" pitchFamily="34" charset="0"/>
              </a:rPr>
              <a:t>What are the Design Requirements?</a:t>
            </a:r>
          </a:p>
          <a:p>
            <a:pPr>
              <a:spcBef>
                <a:spcPts val="600"/>
              </a:spcBef>
              <a:buSzPct val="100000"/>
              <a:defRPr/>
            </a:pPr>
            <a:r>
              <a:rPr lang="en-US" sz="2300" kern="0" dirty="0">
                <a:latin typeface="Arial Rounded MT Bold" pitchFamily="34" charset="0"/>
              </a:rPr>
              <a:t>Does identified or desired change affect Requirements? </a:t>
            </a:r>
          </a:p>
          <a:p>
            <a:pPr>
              <a:spcBef>
                <a:spcPts val="600"/>
              </a:spcBef>
              <a:buSzPct val="100000"/>
              <a:defRPr/>
            </a:pPr>
            <a:r>
              <a:rPr lang="en-US" sz="2300" kern="0" dirty="0">
                <a:latin typeface="Arial Rounded MT Bold" pitchFamily="34" charset="0"/>
              </a:rPr>
              <a:t>Use Design Requirements Change process</a:t>
            </a:r>
          </a:p>
        </p:txBody>
      </p:sp>
      <p:grpSp>
        <p:nvGrpSpPr>
          <p:cNvPr id="31748" name="Group 1">
            <a:extLst>
              <a:ext uri="{FF2B5EF4-FFF2-40B4-BE49-F238E27FC236}">
                <a16:creationId xmlns:a16="http://schemas.microsoft.com/office/drawing/2014/main" id="{47477AF4-CC04-47F4-A94B-261D9F288346}"/>
              </a:ext>
            </a:extLst>
          </p:cNvPr>
          <p:cNvGrpSpPr>
            <a:grpSpLocks/>
          </p:cNvGrpSpPr>
          <p:nvPr>
            <p:custDataLst>
              <p:tags r:id="rId2"/>
            </p:custDataLst>
          </p:nvPr>
        </p:nvGrpSpPr>
        <p:grpSpPr bwMode="auto">
          <a:xfrm>
            <a:off x="484188" y="1265238"/>
            <a:ext cx="8248650" cy="3000375"/>
            <a:chOff x="446088" y="1177925"/>
            <a:chExt cx="8248650" cy="3000375"/>
          </a:xfrm>
        </p:grpSpPr>
        <p:sp>
          <p:nvSpPr>
            <p:cNvPr id="31751" name="Oval 14">
              <a:extLst>
                <a:ext uri="{FF2B5EF4-FFF2-40B4-BE49-F238E27FC236}">
                  <a16:creationId xmlns:a16="http://schemas.microsoft.com/office/drawing/2014/main" id="{79BA87DC-3861-46CF-89DA-A87AB6C90B3A}"/>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br>
                <a:rPr lang="en-US" altLang="en-US" sz="1000"/>
              </a:br>
              <a:endParaRPr lang="en-US" altLang="en-US" sz="1000"/>
            </a:p>
          </p:txBody>
        </p:sp>
        <p:sp>
          <p:nvSpPr>
            <p:cNvPr id="31752" name="AutoShape 4">
              <a:extLst>
                <a:ext uri="{FF2B5EF4-FFF2-40B4-BE49-F238E27FC236}">
                  <a16:creationId xmlns:a16="http://schemas.microsoft.com/office/drawing/2014/main" id="{2FE51DCD-BFAF-49FA-B62D-DB5EF1406314}"/>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31753" name="AutoShape 6">
              <a:extLst>
                <a:ext uri="{FF2B5EF4-FFF2-40B4-BE49-F238E27FC236}">
                  <a16:creationId xmlns:a16="http://schemas.microsoft.com/office/drawing/2014/main" id="{A2B0F06A-30AB-421D-A232-F5CB72A4089C}"/>
                </a:ext>
              </a:extLst>
            </p:cNvPr>
            <p:cNvSpPr>
              <a:spLocks noChangeArrowheads="1"/>
            </p:cNvSpPr>
            <p:nvPr/>
          </p:nvSpPr>
          <p:spPr bwMode="auto">
            <a:xfrm>
              <a:off x="3192463" y="1219200"/>
              <a:ext cx="1143000" cy="1143000"/>
            </a:xfrm>
            <a:prstGeom prst="diamond">
              <a:avLst/>
            </a:prstGeom>
            <a:solidFill>
              <a:srgbClr val="FFFF00"/>
            </a:solidFill>
            <a:ln w="254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Design</a:t>
              </a:r>
            </a:p>
            <a:p>
              <a:pPr algn="ctr">
                <a:lnSpc>
                  <a:spcPct val="90000"/>
                </a:lnSpc>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a:t>
              </a:r>
            </a:p>
          </p:txBody>
        </p:sp>
        <p:sp>
          <p:nvSpPr>
            <p:cNvPr id="31754" name="AutoShape 7">
              <a:extLst>
                <a:ext uri="{FF2B5EF4-FFF2-40B4-BE49-F238E27FC236}">
                  <a16:creationId xmlns:a16="http://schemas.microsoft.com/office/drawing/2014/main" id="{6109D4AE-3A5F-4199-9904-871852FA9D5E}"/>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1755" name="Line 8">
              <a:extLst>
                <a:ext uri="{FF2B5EF4-FFF2-40B4-BE49-F238E27FC236}">
                  <a16:creationId xmlns:a16="http://schemas.microsoft.com/office/drawing/2014/main" id="{67075DDB-213F-42ED-A927-05C62EF1A6EA}"/>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6" name="Oval 9">
              <a:extLst>
                <a:ext uri="{FF2B5EF4-FFF2-40B4-BE49-F238E27FC236}">
                  <a16:creationId xmlns:a16="http://schemas.microsoft.com/office/drawing/2014/main" id="{5CE07D59-FF5A-4646-89C2-3BB87CC1D74D}"/>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31757" name="AutoShape 10">
              <a:extLst>
                <a:ext uri="{FF2B5EF4-FFF2-40B4-BE49-F238E27FC236}">
                  <a16:creationId xmlns:a16="http://schemas.microsoft.com/office/drawing/2014/main" id="{336B025C-DA52-4360-9098-8BC9652FEBC4}"/>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1758" name="Oval 11">
              <a:extLst>
                <a:ext uri="{FF2B5EF4-FFF2-40B4-BE49-F238E27FC236}">
                  <a16:creationId xmlns:a16="http://schemas.microsoft.com/office/drawing/2014/main" id="{5E2CC461-7AA1-4BEB-9D52-44B0DCA73350}"/>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1759" name="AutoShape 12">
              <a:extLst>
                <a:ext uri="{FF2B5EF4-FFF2-40B4-BE49-F238E27FC236}">
                  <a16:creationId xmlns:a16="http://schemas.microsoft.com/office/drawing/2014/main" id="{9591C68F-E358-4F77-B7EB-DD96F9C2CFC6}"/>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1760" name="AutoShape 13">
              <a:extLst>
                <a:ext uri="{FF2B5EF4-FFF2-40B4-BE49-F238E27FC236}">
                  <a16:creationId xmlns:a16="http://schemas.microsoft.com/office/drawing/2014/main" id="{75AB7C04-BF30-414D-AFC3-505A138C7719}"/>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1761" name="Text Box 15">
              <a:extLst>
                <a:ext uri="{FF2B5EF4-FFF2-40B4-BE49-F238E27FC236}">
                  <a16:creationId xmlns:a16="http://schemas.microsoft.com/office/drawing/2014/main" id="{4BCA7E8D-A00C-46C4-8D98-66DF14BFCD0E}"/>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50000"/>
                </a:spcBef>
              </a:pPr>
              <a:r>
                <a:rPr lang="en-US" altLang="en-US" sz="1600" b="1">
                  <a:latin typeface="Arial" panose="020B0604020202020204" pitchFamily="34" charset="0"/>
                </a:rPr>
                <a:t>CM Equilibrium</a:t>
              </a:r>
            </a:p>
          </p:txBody>
        </p:sp>
        <p:sp>
          <p:nvSpPr>
            <p:cNvPr id="31762" name="AutoShape 16">
              <a:extLst>
                <a:ext uri="{FF2B5EF4-FFF2-40B4-BE49-F238E27FC236}">
                  <a16:creationId xmlns:a16="http://schemas.microsoft.com/office/drawing/2014/main" id="{D6048F96-01CC-4AF9-B8BF-621BDD6DB52A}"/>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31763" name="AutoShape 17">
              <a:extLst>
                <a:ext uri="{FF2B5EF4-FFF2-40B4-BE49-F238E27FC236}">
                  <a16:creationId xmlns:a16="http://schemas.microsoft.com/office/drawing/2014/main" id="{5DA8500A-0F03-452B-8900-9DC588E0A93F}"/>
                </a:ext>
              </a:extLst>
            </p:cNvPr>
            <p:cNvSpPr>
              <a:spLocks noChangeArrowheads="1"/>
            </p:cNvSpPr>
            <p:nvPr/>
          </p:nvSpPr>
          <p:spPr bwMode="auto">
            <a:xfrm>
              <a:off x="3187700" y="2638425"/>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Design</a:t>
              </a:r>
            </a:p>
            <a:p>
              <a:pPr algn="ctr">
                <a:lnSpc>
                  <a:spcPct val="90000"/>
                </a:lnSpc>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31764" name="AutoShape 18">
              <a:extLst>
                <a:ext uri="{FF2B5EF4-FFF2-40B4-BE49-F238E27FC236}">
                  <a16:creationId xmlns:a16="http://schemas.microsoft.com/office/drawing/2014/main" id="{A1595ED3-2661-45AC-A287-64DF2DD2EB2C}"/>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Facility</a:t>
              </a:r>
            </a:p>
            <a:p>
              <a:pPr algn="ctr">
                <a:lnSpc>
                  <a:spcPct val="90000"/>
                </a:lnSpc>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1765" name="Line 19">
              <a:extLst>
                <a:ext uri="{FF2B5EF4-FFF2-40B4-BE49-F238E27FC236}">
                  <a16:creationId xmlns:a16="http://schemas.microsoft.com/office/drawing/2014/main" id="{F89010D3-09E8-4923-A2F8-50EB2348FE72}"/>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6" name="Line 20">
              <a:extLst>
                <a:ext uri="{FF2B5EF4-FFF2-40B4-BE49-F238E27FC236}">
                  <a16:creationId xmlns:a16="http://schemas.microsoft.com/office/drawing/2014/main" id="{DF6776D9-16AA-4105-94EA-37E0D124C52B}"/>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7" name="Line 21">
              <a:extLst>
                <a:ext uri="{FF2B5EF4-FFF2-40B4-BE49-F238E27FC236}">
                  <a16:creationId xmlns:a16="http://schemas.microsoft.com/office/drawing/2014/main" id="{01BC2229-9850-4295-822E-ACEA6B741339}"/>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8" name="Line 22">
              <a:extLst>
                <a:ext uri="{FF2B5EF4-FFF2-40B4-BE49-F238E27FC236}">
                  <a16:creationId xmlns:a16="http://schemas.microsoft.com/office/drawing/2014/main" id="{3D05D1D4-B305-4B60-B4EA-953931050EFC}"/>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9" name="Line 23">
              <a:extLst>
                <a:ext uri="{FF2B5EF4-FFF2-40B4-BE49-F238E27FC236}">
                  <a16:creationId xmlns:a16="http://schemas.microsoft.com/office/drawing/2014/main" id="{F1B284DD-DAEC-43A9-B29A-F0C844949F4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0" name="Line 24">
              <a:extLst>
                <a:ext uri="{FF2B5EF4-FFF2-40B4-BE49-F238E27FC236}">
                  <a16:creationId xmlns:a16="http://schemas.microsoft.com/office/drawing/2014/main" id="{4A982D20-29F6-44FA-80D5-479F5D58C557}"/>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1" name="Line 25">
              <a:extLst>
                <a:ext uri="{FF2B5EF4-FFF2-40B4-BE49-F238E27FC236}">
                  <a16:creationId xmlns:a16="http://schemas.microsoft.com/office/drawing/2014/main" id="{D57B6FC6-B918-428B-A3B9-432A6C25BF63}"/>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1772" name="Line 26">
              <a:extLst>
                <a:ext uri="{FF2B5EF4-FFF2-40B4-BE49-F238E27FC236}">
                  <a16:creationId xmlns:a16="http://schemas.microsoft.com/office/drawing/2014/main" id="{20D18974-C3CD-4EFD-BB02-7483DC206937}"/>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3" name="Line 27">
              <a:extLst>
                <a:ext uri="{FF2B5EF4-FFF2-40B4-BE49-F238E27FC236}">
                  <a16:creationId xmlns:a16="http://schemas.microsoft.com/office/drawing/2014/main" id="{159967CA-9C98-4BFA-8AD7-5CAD42E02985}"/>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1774" name="Line 28">
              <a:extLst>
                <a:ext uri="{FF2B5EF4-FFF2-40B4-BE49-F238E27FC236}">
                  <a16:creationId xmlns:a16="http://schemas.microsoft.com/office/drawing/2014/main" id="{F11CC1D2-C6C7-491E-92F0-CD71703E7A31}"/>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5" name="Line 29">
              <a:extLst>
                <a:ext uri="{FF2B5EF4-FFF2-40B4-BE49-F238E27FC236}">
                  <a16:creationId xmlns:a16="http://schemas.microsoft.com/office/drawing/2014/main" id="{80B2EFD3-A778-4134-B57D-1C579D92C013}"/>
                </a:ext>
              </a:extLst>
            </p:cNvPr>
            <p:cNvSpPr>
              <a:spLocks noChangeShapeType="1"/>
            </p:cNvSpPr>
            <p:nvPr/>
          </p:nvSpPr>
          <p:spPr bwMode="auto">
            <a:xfrm>
              <a:off x="6986588" y="2422525"/>
              <a:ext cx="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6" name="Line 30">
              <a:extLst>
                <a:ext uri="{FF2B5EF4-FFF2-40B4-BE49-F238E27FC236}">
                  <a16:creationId xmlns:a16="http://schemas.microsoft.com/office/drawing/2014/main" id="{FB818E36-C717-433D-BD22-F2050C8B085A}"/>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7" name="Line 31">
              <a:extLst>
                <a:ext uri="{FF2B5EF4-FFF2-40B4-BE49-F238E27FC236}">
                  <a16:creationId xmlns:a16="http://schemas.microsoft.com/office/drawing/2014/main" id="{B2D3F1D2-86FA-462F-91F1-6EDAD63FD3BB}"/>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8" name="Line 32">
              <a:extLst>
                <a:ext uri="{FF2B5EF4-FFF2-40B4-BE49-F238E27FC236}">
                  <a16:creationId xmlns:a16="http://schemas.microsoft.com/office/drawing/2014/main" id="{FC97DDFF-07EE-484F-BE88-89D1572D1CB9}"/>
                </a:ext>
              </a:extLst>
            </p:cNvPr>
            <p:cNvSpPr>
              <a:spLocks noChangeShapeType="1"/>
            </p:cNvSpPr>
            <p:nvPr/>
          </p:nvSpPr>
          <p:spPr bwMode="auto">
            <a:xfrm>
              <a:off x="7618413" y="1800225"/>
              <a:ext cx="22225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79" name="Line 33">
              <a:extLst>
                <a:ext uri="{FF2B5EF4-FFF2-40B4-BE49-F238E27FC236}">
                  <a16:creationId xmlns:a16="http://schemas.microsoft.com/office/drawing/2014/main" id="{A42C377D-6958-4F08-B9F6-D805755BFC0C}"/>
                </a:ext>
              </a:extLst>
            </p:cNvPr>
            <p:cNvSpPr>
              <a:spLocks noChangeShapeType="1"/>
            </p:cNvSpPr>
            <p:nvPr/>
          </p:nvSpPr>
          <p:spPr bwMode="auto">
            <a:xfrm flipV="1">
              <a:off x="5957888" y="1793875"/>
              <a:ext cx="396875" cy="63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80" name="Line 34">
              <a:extLst>
                <a:ext uri="{FF2B5EF4-FFF2-40B4-BE49-F238E27FC236}">
                  <a16:creationId xmlns:a16="http://schemas.microsoft.com/office/drawing/2014/main" id="{834D64F3-A77D-4FB8-ACE5-C61BE447D7AB}"/>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81" name="Line 35">
              <a:extLst>
                <a:ext uri="{FF2B5EF4-FFF2-40B4-BE49-F238E27FC236}">
                  <a16:creationId xmlns:a16="http://schemas.microsoft.com/office/drawing/2014/main" id="{8A1010EC-3B7E-4A5D-8408-21D08A53E436}"/>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82" name="Line 36">
              <a:extLst>
                <a:ext uri="{FF2B5EF4-FFF2-40B4-BE49-F238E27FC236}">
                  <a16:creationId xmlns:a16="http://schemas.microsoft.com/office/drawing/2014/main" id="{BD57BF89-5CB8-444E-9321-C18E9A967B74}"/>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83" name="Text Box 37">
              <a:extLst>
                <a:ext uri="{FF2B5EF4-FFF2-40B4-BE49-F238E27FC236}">
                  <a16:creationId xmlns:a16="http://schemas.microsoft.com/office/drawing/2014/main" id="{75C0A448-CAFE-4390-855D-7CD56B02048F}"/>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1784" name="Text Box 38">
              <a:extLst>
                <a:ext uri="{FF2B5EF4-FFF2-40B4-BE49-F238E27FC236}">
                  <a16:creationId xmlns:a16="http://schemas.microsoft.com/office/drawing/2014/main" id="{A3B063BE-8AF9-487D-9A8F-617C53D2A010}"/>
                </a:ext>
              </a:extLst>
            </p:cNvPr>
            <p:cNvSpPr txBox="1">
              <a:spLocks noChangeArrowheads="1"/>
            </p:cNvSpPr>
            <p:nvPr/>
          </p:nvSpPr>
          <p:spPr bwMode="auto">
            <a:xfrm>
              <a:off x="5842000" y="1566863"/>
              <a:ext cx="4381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1785" name="Text Box 39">
              <a:extLst>
                <a:ext uri="{FF2B5EF4-FFF2-40B4-BE49-F238E27FC236}">
                  <a16:creationId xmlns:a16="http://schemas.microsoft.com/office/drawing/2014/main" id="{0925B883-FB60-4722-BF22-7BBC420B3D25}"/>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1786" name="Text Box 40">
              <a:extLst>
                <a:ext uri="{FF2B5EF4-FFF2-40B4-BE49-F238E27FC236}">
                  <a16:creationId xmlns:a16="http://schemas.microsoft.com/office/drawing/2014/main" id="{1A5D9FEA-F54B-4B80-A837-BEBC758184AE}"/>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1787" name="Text Box 41">
              <a:extLst>
                <a:ext uri="{FF2B5EF4-FFF2-40B4-BE49-F238E27FC236}">
                  <a16:creationId xmlns:a16="http://schemas.microsoft.com/office/drawing/2014/main" id="{57DCBFE7-C277-488C-A237-42AC2F70078C}"/>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1788" name="Text Box 42">
              <a:extLst>
                <a:ext uri="{FF2B5EF4-FFF2-40B4-BE49-F238E27FC236}">
                  <a16:creationId xmlns:a16="http://schemas.microsoft.com/office/drawing/2014/main" id="{72328D3E-01F7-4F65-BED9-B745C765953A}"/>
                </a:ext>
              </a:extLst>
            </p:cNvPr>
            <p:cNvSpPr txBox="1">
              <a:spLocks noChangeArrowheads="1"/>
            </p:cNvSpPr>
            <p:nvPr/>
          </p:nvSpPr>
          <p:spPr bwMode="auto">
            <a:xfrm>
              <a:off x="7469188" y="1555750"/>
              <a:ext cx="4302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1789" name="AutoShape 5">
              <a:extLst>
                <a:ext uri="{FF2B5EF4-FFF2-40B4-BE49-F238E27FC236}">
                  <a16:creationId xmlns:a16="http://schemas.microsoft.com/office/drawing/2014/main" id="{366BB411-B178-4AF6-B92C-796B9D4088A3}"/>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218680C9-EC56-4756-B12C-9187FFEB26B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750" name="Slide Number Placeholder 1">
            <a:extLst>
              <a:ext uri="{FF2B5EF4-FFF2-40B4-BE49-F238E27FC236}">
                <a16:creationId xmlns:a16="http://schemas.microsoft.com/office/drawing/2014/main" id="{6636B6D2-30B4-4F2C-9E7B-9519BB30C3AB}"/>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7FD3C9EA-3B65-416E-862E-ACCEF8725134}" type="slidenum">
              <a:rPr lang="en-US" altLang="en-US">
                <a:solidFill>
                  <a:schemeClr val="tx2"/>
                </a:solidFill>
                <a:latin typeface="Arial Rounded MT Bold" panose="020F0704030504030204" pitchFamily="34" charset="0"/>
              </a:rPr>
              <a:pPr eaLnBrk="1" hangingPunct="1"/>
              <a:t>22</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CDDC7D7-203E-4565-9A29-7F40C214E8B3}"/>
              </a:ext>
            </a:extLst>
          </p:cNvPr>
          <p:cNvSpPr>
            <a:spLocks noGrp="1" noChangeArrowheads="1"/>
          </p:cNvSpPr>
          <p:nvPr>
            <p:ph type="title"/>
          </p:nvPr>
        </p:nvSpPr>
        <p:spPr>
          <a:xfrm>
            <a:off x="1816100" y="488950"/>
            <a:ext cx="5565775"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2771" name="PPTShape_0">
            <a:extLst>
              <a:ext uri="{FF2B5EF4-FFF2-40B4-BE49-F238E27FC236}">
                <a16:creationId xmlns:a16="http://schemas.microsoft.com/office/drawing/2014/main" id="{98F5FAD8-CBFC-491C-B6F0-3C932BEAF619}"/>
              </a:ext>
            </a:extLst>
          </p:cNvPr>
          <p:cNvSpPr>
            <a:spLocks noChangeArrowheads="1"/>
          </p:cNvSpPr>
          <p:nvPr/>
        </p:nvSpPr>
        <p:spPr bwMode="auto">
          <a:xfrm>
            <a:off x="2760663" y="1022350"/>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a:latin typeface="Arial Rounded MT Bold" panose="020F0704030504030204" pitchFamily="34" charset="0"/>
              </a:rPr>
              <a:t>Implementing Documents</a:t>
            </a:r>
          </a:p>
        </p:txBody>
      </p:sp>
      <p:sp>
        <p:nvSpPr>
          <p:cNvPr id="32772" name="Rectangle 4">
            <a:extLst>
              <a:ext uri="{FF2B5EF4-FFF2-40B4-BE49-F238E27FC236}">
                <a16:creationId xmlns:a16="http://schemas.microsoft.com/office/drawing/2014/main" id="{01CCDA13-A471-4B87-BF31-EA7CF6945235}"/>
              </a:ext>
            </a:extLst>
          </p:cNvPr>
          <p:cNvSpPr>
            <a:spLocks noChangeArrowheads="1"/>
          </p:cNvSpPr>
          <p:nvPr/>
        </p:nvSpPr>
        <p:spPr bwMode="auto">
          <a:xfrm>
            <a:off x="2105025" y="2979738"/>
            <a:ext cx="4657725"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ct val="90000"/>
              </a:lnSpc>
              <a:spcBef>
                <a:spcPct val="5000"/>
              </a:spcBef>
              <a:buClr>
                <a:schemeClr val="tx1"/>
              </a:buClr>
            </a:pPr>
            <a:r>
              <a:rPr lang="en-US" altLang="en-US" sz="2600" u="sng">
                <a:solidFill>
                  <a:srgbClr val="000066"/>
                </a:solidFill>
                <a:latin typeface="Arial Rounded MT Bold" panose="020F0704030504030204" pitchFamily="34" charset="0"/>
              </a:rPr>
              <a:t>Change Design Requirements</a:t>
            </a:r>
          </a:p>
        </p:txBody>
      </p:sp>
      <p:sp>
        <p:nvSpPr>
          <p:cNvPr id="2" name="Rectangle 1">
            <a:extLst>
              <a:ext uri="{FF2B5EF4-FFF2-40B4-BE49-F238E27FC236}">
                <a16:creationId xmlns:a16="http://schemas.microsoft.com/office/drawing/2014/main" id="{9A8EDF63-FD90-496C-87C3-D07121C1919E}"/>
              </a:ext>
            </a:extLst>
          </p:cNvPr>
          <p:cNvSpPr/>
          <p:nvPr/>
        </p:nvSpPr>
        <p:spPr>
          <a:xfrm>
            <a:off x="406400" y="3632200"/>
            <a:ext cx="8054975" cy="2322513"/>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400" kern="0" dirty="0">
                <a:latin typeface="Arial Rounded MT Bold"/>
              </a:rPr>
              <a:t>For this section, it would be appropriate to identify the 10CFR50.59 Process (or equivalent), Design Control Procedure, SAR Revision or License Amendment Procedure, etc.</a:t>
            </a:r>
          </a:p>
          <a:p>
            <a:pPr marL="457200" indent="-457200">
              <a:lnSpc>
                <a:spcPts val="2700"/>
              </a:lnSpc>
              <a:spcBef>
                <a:spcPts val="1200"/>
              </a:spcBef>
              <a:buSzPct val="100000"/>
              <a:buFont typeface="Arial" pitchFamily="34" charset="0"/>
              <a:buChar char="•"/>
              <a:defRPr/>
            </a:pPr>
            <a:r>
              <a:rPr lang="en-US" sz="2400" kern="0" dirty="0">
                <a:latin typeface="Arial Rounded MT Bold"/>
              </a:rPr>
              <a:t>Also be aware that Facility Configuration Information changes may need to be made</a:t>
            </a:r>
          </a:p>
        </p:txBody>
      </p:sp>
      <p:sp>
        <p:nvSpPr>
          <p:cNvPr id="32774" name="AutoShape 17">
            <a:extLst>
              <a:ext uri="{FF2B5EF4-FFF2-40B4-BE49-F238E27FC236}">
                <a16:creationId xmlns:a16="http://schemas.microsoft.com/office/drawing/2014/main" id="{D70B13E0-8CD1-4EF7-ADAD-F79D4E0AFEC7}"/>
              </a:ext>
            </a:extLst>
          </p:cNvPr>
          <p:cNvSpPr>
            <a:spLocks noChangeArrowheads="1"/>
          </p:cNvSpPr>
          <p:nvPr/>
        </p:nvSpPr>
        <p:spPr bwMode="auto">
          <a:xfrm>
            <a:off x="4011613" y="1698625"/>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Design</a:t>
            </a:r>
          </a:p>
          <a:p>
            <a:pPr algn="ctr">
              <a:lnSpc>
                <a:spcPct val="90000"/>
              </a:lnSpc>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7" name="Rectangle 6">
            <a:extLst>
              <a:ext uri="{FF2B5EF4-FFF2-40B4-BE49-F238E27FC236}">
                <a16:creationId xmlns:a16="http://schemas.microsoft.com/office/drawing/2014/main" id="{6B7D3BDF-9FD6-4990-9C63-A6F001A04A9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776" name="Slide Number Placeholder 1">
            <a:extLst>
              <a:ext uri="{FF2B5EF4-FFF2-40B4-BE49-F238E27FC236}">
                <a16:creationId xmlns:a16="http://schemas.microsoft.com/office/drawing/2014/main" id="{071270D3-DC6C-4486-9E2E-2B9004844F62}"/>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DC90F129-9A68-4370-A3FF-C60E731E90DF}" type="slidenum">
              <a:rPr lang="en-US" altLang="en-US">
                <a:solidFill>
                  <a:schemeClr val="tx2"/>
                </a:solidFill>
                <a:latin typeface="Arial Rounded MT Bold" panose="020F0704030504030204" pitchFamily="34" charset="0"/>
              </a:rPr>
              <a:pPr eaLnBrk="1" hangingPunct="1"/>
              <a:t>23</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2">
            <a:extLst>
              <a:ext uri="{FF2B5EF4-FFF2-40B4-BE49-F238E27FC236}">
                <a16:creationId xmlns:a16="http://schemas.microsoft.com/office/drawing/2014/main" id="{0EF17CD3-1045-4235-94D2-C379F69A9E85}"/>
              </a:ext>
            </a:extLst>
          </p:cNvPr>
          <p:cNvSpPr>
            <a:spLocks noGrp="1" noChangeArrowheads="1"/>
          </p:cNvSpPr>
          <p:nvPr>
            <p:ph type="title"/>
          </p:nvPr>
        </p:nvSpPr>
        <p:spPr>
          <a:xfrm>
            <a:off x="2109788" y="488950"/>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B98DC4ED-308F-41ED-B4B0-B071B9BADC68}"/>
              </a:ext>
            </a:extLst>
          </p:cNvPr>
          <p:cNvSpPr txBox="1">
            <a:spLocks noChangeArrowheads="1"/>
          </p:cNvSpPr>
          <p:nvPr/>
        </p:nvSpPr>
        <p:spPr bwMode="auto">
          <a:xfrm>
            <a:off x="296863" y="4562475"/>
            <a:ext cx="8847137" cy="18923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Change Physical Configuration?</a:t>
            </a:r>
          </a:p>
          <a:p>
            <a:pPr marL="290513" indent="-290513">
              <a:lnSpc>
                <a:spcPct val="90000"/>
              </a:lnSpc>
              <a:spcBef>
                <a:spcPts val="1000"/>
              </a:spcBef>
              <a:buSzPct val="100000"/>
              <a:defRPr/>
            </a:pPr>
            <a:r>
              <a:rPr lang="en-US" sz="2300" kern="0" dirty="0">
                <a:latin typeface="Arial Rounded MT Bold" pitchFamily="34" charset="0"/>
              </a:rPr>
              <a:t>Modify components or change position of components?</a:t>
            </a:r>
          </a:p>
          <a:p>
            <a:pPr marL="290513" indent="-290513">
              <a:lnSpc>
                <a:spcPts val="2300"/>
              </a:lnSpc>
              <a:spcBef>
                <a:spcPts val="600"/>
              </a:spcBef>
              <a:buSzPct val="100000"/>
              <a:defRPr/>
            </a:pPr>
            <a:r>
              <a:rPr lang="en-US" sz="2300" kern="0" dirty="0">
                <a:latin typeface="Arial Rounded MT Bold" pitchFamily="34" charset="0"/>
              </a:rPr>
              <a:t>Use Mod process or equivalency to change Configuration</a:t>
            </a:r>
          </a:p>
          <a:p>
            <a:pPr marL="290513" indent="-290513">
              <a:lnSpc>
                <a:spcPts val="2300"/>
              </a:lnSpc>
              <a:spcBef>
                <a:spcPts val="600"/>
              </a:spcBef>
              <a:buSzPct val="100000"/>
              <a:defRPr/>
            </a:pPr>
            <a:r>
              <a:rPr lang="en-US" sz="2300" kern="0" dirty="0">
                <a:latin typeface="Arial Rounded MT Bold" pitchFamily="34" charset="0"/>
              </a:rPr>
              <a:t>Use operating procedures to change component position</a:t>
            </a:r>
          </a:p>
        </p:txBody>
      </p:sp>
      <p:grpSp>
        <p:nvGrpSpPr>
          <p:cNvPr id="33796" name="Group 1">
            <a:extLst>
              <a:ext uri="{FF2B5EF4-FFF2-40B4-BE49-F238E27FC236}">
                <a16:creationId xmlns:a16="http://schemas.microsoft.com/office/drawing/2014/main" id="{C4E37B05-2EE9-4727-AFC1-05CE577A1DDE}"/>
              </a:ext>
            </a:extLst>
          </p:cNvPr>
          <p:cNvGrpSpPr>
            <a:grpSpLocks/>
          </p:cNvGrpSpPr>
          <p:nvPr>
            <p:custDataLst>
              <p:tags r:id="rId2"/>
            </p:custDataLst>
          </p:nvPr>
        </p:nvGrpSpPr>
        <p:grpSpPr bwMode="auto">
          <a:xfrm>
            <a:off x="361950" y="1343025"/>
            <a:ext cx="8248650" cy="3000375"/>
            <a:chOff x="446088" y="1177925"/>
            <a:chExt cx="8248650" cy="3000375"/>
          </a:xfrm>
        </p:grpSpPr>
        <p:sp>
          <p:nvSpPr>
            <p:cNvPr id="33799" name="Oval 14">
              <a:extLst>
                <a:ext uri="{FF2B5EF4-FFF2-40B4-BE49-F238E27FC236}">
                  <a16:creationId xmlns:a16="http://schemas.microsoft.com/office/drawing/2014/main" id="{3A1654DB-BAD9-4DBE-AF9B-0219C6042A23}"/>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br>
                <a:rPr lang="en-US" altLang="en-US" sz="1000"/>
              </a:br>
              <a:endParaRPr lang="en-US" altLang="en-US" sz="1000"/>
            </a:p>
          </p:txBody>
        </p:sp>
        <p:sp>
          <p:nvSpPr>
            <p:cNvPr id="33800" name="AutoShape 4">
              <a:extLst>
                <a:ext uri="{FF2B5EF4-FFF2-40B4-BE49-F238E27FC236}">
                  <a16:creationId xmlns:a16="http://schemas.microsoft.com/office/drawing/2014/main" id="{3B567AAD-89A9-4A80-A8C6-990C88AE2264}"/>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33801" name="AutoShape 6">
              <a:extLst>
                <a:ext uri="{FF2B5EF4-FFF2-40B4-BE49-F238E27FC236}">
                  <a16:creationId xmlns:a16="http://schemas.microsoft.com/office/drawing/2014/main" id="{35E8E3C5-7A7F-47DB-9259-0E9C6173B86D}"/>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Design</a:t>
              </a:r>
            </a:p>
            <a:p>
              <a:pPr algn="ctr">
                <a:lnSpc>
                  <a:spcPct val="90000"/>
                </a:lnSpc>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3802" name="AutoShape 7">
              <a:extLst>
                <a:ext uri="{FF2B5EF4-FFF2-40B4-BE49-F238E27FC236}">
                  <a16:creationId xmlns:a16="http://schemas.microsoft.com/office/drawing/2014/main" id="{C32B3D90-4864-4634-8C77-1F2210E3D04D}"/>
                </a:ext>
              </a:extLst>
            </p:cNvPr>
            <p:cNvSpPr>
              <a:spLocks noChangeArrowheads="1"/>
            </p:cNvSpPr>
            <p:nvPr/>
          </p:nvSpPr>
          <p:spPr bwMode="auto">
            <a:xfrm>
              <a:off x="4800600" y="1219200"/>
              <a:ext cx="1143000" cy="1143000"/>
            </a:xfrm>
            <a:prstGeom prst="diamond">
              <a:avLst/>
            </a:prstGeom>
            <a:solidFill>
              <a:srgbClr val="FFFF00"/>
            </a:solidFill>
            <a:ln w="254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Physical</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a:t>
              </a:r>
            </a:p>
          </p:txBody>
        </p:sp>
        <p:sp>
          <p:nvSpPr>
            <p:cNvPr id="33803" name="Line 8">
              <a:extLst>
                <a:ext uri="{FF2B5EF4-FFF2-40B4-BE49-F238E27FC236}">
                  <a16:creationId xmlns:a16="http://schemas.microsoft.com/office/drawing/2014/main" id="{BB2FE9B8-B9B3-43C1-9EC5-6FC81A9BB61B}"/>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4" name="Oval 9">
              <a:extLst>
                <a:ext uri="{FF2B5EF4-FFF2-40B4-BE49-F238E27FC236}">
                  <a16:creationId xmlns:a16="http://schemas.microsoft.com/office/drawing/2014/main" id="{11B8AADE-47A4-45E8-9AA1-D8E1FFD08B37}"/>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33805" name="AutoShape 10">
              <a:extLst>
                <a:ext uri="{FF2B5EF4-FFF2-40B4-BE49-F238E27FC236}">
                  <a16:creationId xmlns:a16="http://schemas.microsoft.com/office/drawing/2014/main" id="{4957E6B0-C01A-4435-B4C8-CB0FE592B645}"/>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3806" name="Oval 11">
              <a:extLst>
                <a:ext uri="{FF2B5EF4-FFF2-40B4-BE49-F238E27FC236}">
                  <a16:creationId xmlns:a16="http://schemas.microsoft.com/office/drawing/2014/main" id="{23F08BC7-3EFA-4635-9B29-6ADDD033FF01}"/>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3807" name="AutoShape 12">
              <a:extLst>
                <a:ext uri="{FF2B5EF4-FFF2-40B4-BE49-F238E27FC236}">
                  <a16:creationId xmlns:a16="http://schemas.microsoft.com/office/drawing/2014/main" id="{DF91D012-B425-4A49-AF93-1E1173BD12B5}"/>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3808" name="AutoShape 13">
              <a:extLst>
                <a:ext uri="{FF2B5EF4-FFF2-40B4-BE49-F238E27FC236}">
                  <a16:creationId xmlns:a16="http://schemas.microsoft.com/office/drawing/2014/main" id="{09A9D104-54DB-46C1-BE94-6FE9279E7A90}"/>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3809" name="Text Box 15">
              <a:extLst>
                <a:ext uri="{FF2B5EF4-FFF2-40B4-BE49-F238E27FC236}">
                  <a16:creationId xmlns:a16="http://schemas.microsoft.com/office/drawing/2014/main" id="{F414FD54-1DD3-47D4-9578-53FE02A7EC3E}"/>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50000"/>
                </a:spcBef>
              </a:pPr>
              <a:r>
                <a:rPr lang="en-US" altLang="en-US" sz="1600" b="1">
                  <a:latin typeface="Arial" panose="020B0604020202020204" pitchFamily="34" charset="0"/>
                </a:rPr>
                <a:t>CM Equilibrium</a:t>
              </a:r>
            </a:p>
          </p:txBody>
        </p:sp>
        <p:sp>
          <p:nvSpPr>
            <p:cNvPr id="33810" name="AutoShape 16">
              <a:extLst>
                <a:ext uri="{FF2B5EF4-FFF2-40B4-BE49-F238E27FC236}">
                  <a16:creationId xmlns:a16="http://schemas.microsoft.com/office/drawing/2014/main" id="{DB72824A-525B-4EFB-BE1B-F52082F050D3}"/>
                </a:ext>
              </a:extLst>
            </p:cNvPr>
            <p:cNvSpPr>
              <a:spLocks noChangeArrowheads="1"/>
            </p:cNvSpPr>
            <p:nvPr/>
          </p:nvSpPr>
          <p:spPr bwMode="auto">
            <a:xfrm>
              <a:off x="4808538" y="265271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Physical </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Authorization</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33811" name="AutoShape 17">
              <a:extLst>
                <a:ext uri="{FF2B5EF4-FFF2-40B4-BE49-F238E27FC236}">
                  <a16:creationId xmlns:a16="http://schemas.microsoft.com/office/drawing/2014/main" id="{AF7F7255-46F2-41E1-9A41-01F438C0C289}"/>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Design</a:t>
              </a:r>
            </a:p>
            <a:p>
              <a:pPr algn="ctr">
                <a:lnSpc>
                  <a:spcPct val="90000"/>
                </a:lnSpc>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3812" name="AutoShape 18">
              <a:extLst>
                <a:ext uri="{FF2B5EF4-FFF2-40B4-BE49-F238E27FC236}">
                  <a16:creationId xmlns:a16="http://schemas.microsoft.com/office/drawing/2014/main" id="{9B022C31-89BF-4616-B0BA-85ED46119C07}"/>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Facility</a:t>
              </a:r>
            </a:p>
            <a:p>
              <a:pPr algn="ctr">
                <a:lnSpc>
                  <a:spcPct val="90000"/>
                </a:lnSpc>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3813" name="Line 19">
              <a:extLst>
                <a:ext uri="{FF2B5EF4-FFF2-40B4-BE49-F238E27FC236}">
                  <a16:creationId xmlns:a16="http://schemas.microsoft.com/office/drawing/2014/main" id="{21C84297-B355-4DAA-A373-362C6BF711FF}"/>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14" name="Line 20">
              <a:extLst>
                <a:ext uri="{FF2B5EF4-FFF2-40B4-BE49-F238E27FC236}">
                  <a16:creationId xmlns:a16="http://schemas.microsoft.com/office/drawing/2014/main" id="{9D3A5888-ACB5-41DB-B2C2-99186FCE8C4F}"/>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15" name="Line 21">
              <a:extLst>
                <a:ext uri="{FF2B5EF4-FFF2-40B4-BE49-F238E27FC236}">
                  <a16:creationId xmlns:a16="http://schemas.microsoft.com/office/drawing/2014/main" id="{242D4ED6-64BB-4758-8A26-3E2C12FD8511}"/>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16" name="Line 22">
              <a:extLst>
                <a:ext uri="{FF2B5EF4-FFF2-40B4-BE49-F238E27FC236}">
                  <a16:creationId xmlns:a16="http://schemas.microsoft.com/office/drawing/2014/main" id="{664FD8B3-8D7C-4C66-8141-61DD2116BA76}"/>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17" name="Line 23">
              <a:extLst>
                <a:ext uri="{FF2B5EF4-FFF2-40B4-BE49-F238E27FC236}">
                  <a16:creationId xmlns:a16="http://schemas.microsoft.com/office/drawing/2014/main" id="{7F950CAE-2513-4C66-9682-2BF4A8BA55EF}"/>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18" name="Line 24">
              <a:extLst>
                <a:ext uri="{FF2B5EF4-FFF2-40B4-BE49-F238E27FC236}">
                  <a16:creationId xmlns:a16="http://schemas.microsoft.com/office/drawing/2014/main" id="{B6E91BD8-0D9C-417E-B45A-3B24287A5ADB}"/>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19" name="Line 25">
              <a:extLst>
                <a:ext uri="{FF2B5EF4-FFF2-40B4-BE49-F238E27FC236}">
                  <a16:creationId xmlns:a16="http://schemas.microsoft.com/office/drawing/2014/main" id="{5948B39C-A8EA-4A2F-A600-6A9CF07C98D5}"/>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3820" name="Line 26">
              <a:extLst>
                <a:ext uri="{FF2B5EF4-FFF2-40B4-BE49-F238E27FC236}">
                  <a16:creationId xmlns:a16="http://schemas.microsoft.com/office/drawing/2014/main" id="{20BA0568-7415-4A93-B5D3-B58631CB79B8}"/>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1" name="Line 27">
              <a:extLst>
                <a:ext uri="{FF2B5EF4-FFF2-40B4-BE49-F238E27FC236}">
                  <a16:creationId xmlns:a16="http://schemas.microsoft.com/office/drawing/2014/main" id="{0ED7062B-8894-4D07-983B-1AE2B4FF41AD}"/>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3822" name="Line 28">
              <a:extLst>
                <a:ext uri="{FF2B5EF4-FFF2-40B4-BE49-F238E27FC236}">
                  <a16:creationId xmlns:a16="http://schemas.microsoft.com/office/drawing/2014/main" id="{0F74BB29-7AB7-44C4-80ED-E50B1BC8A30E}"/>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3" name="Line 29">
              <a:extLst>
                <a:ext uri="{FF2B5EF4-FFF2-40B4-BE49-F238E27FC236}">
                  <a16:creationId xmlns:a16="http://schemas.microsoft.com/office/drawing/2014/main" id="{47C024FD-C108-4EC0-A02F-635B11403CBE}"/>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4" name="Line 30">
              <a:extLst>
                <a:ext uri="{FF2B5EF4-FFF2-40B4-BE49-F238E27FC236}">
                  <a16:creationId xmlns:a16="http://schemas.microsoft.com/office/drawing/2014/main" id="{1C5CEB00-AB7B-4903-9F07-C60827FBDF3E}"/>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5" name="Line 31">
              <a:extLst>
                <a:ext uri="{FF2B5EF4-FFF2-40B4-BE49-F238E27FC236}">
                  <a16:creationId xmlns:a16="http://schemas.microsoft.com/office/drawing/2014/main" id="{DA7353CF-178A-4F28-A2A6-69A23FDC588E}"/>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6" name="Line 32">
              <a:extLst>
                <a:ext uri="{FF2B5EF4-FFF2-40B4-BE49-F238E27FC236}">
                  <a16:creationId xmlns:a16="http://schemas.microsoft.com/office/drawing/2014/main" id="{83A5148F-52E4-4BAA-B2B5-2DAD86D7FA5E}"/>
                </a:ext>
              </a:extLst>
            </p:cNvPr>
            <p:cNvSpPr>
              <a:spLocks noChangeShapeType="1"/>
            </p:cNvSpPr>
            <p:nvPr/>
          </p:nvSpPr>
          <p:spPr bwMode="auto">
            <a:xfrm flipV="1">
              <a:off x="7627938" y="1800225"/>
              <a:ext cx="21272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7" name="Line 33">
              <a:extLst>
                <a:ext uri="{FF2B5EF4-FFF2-40B4-BE49-F238E27FC236}">
                  <a16:creationId xmlns:a16="http://schemas.microsoft.com/office/drawing/2014/main" id="{86A5A21E-99E9-451A-AB06-17B976309A54}"/>
                </a:ext>
              </a:extLst>
            </p:cNvPr>
            <p:cNvSpPr>
              <a:spLocks noChangeShapeType="1"/>
            </p:cNvSpPr>
            <p:nvPr/>
          </p:nvSpPr>
          <p:spPr bwMode="auto">
            <a:xfrm>
              <a:off x="5957888" y="1800225"/>
              <a:ext cx="39687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28" name="Line 34">
              <a:extLst>
                <a:ext uri="{FF2B5EF4-FFF2-40B4-BE49-F238E27FC236}">
                  <a16:creationId xmlns:a16="http://schemas.microsoft.com/office/drawing/2014/main" id="{FAD561E7-FE22-4A37-927F-0FF9760A4EF2}"/>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29" name="Line 35">
              <a:extLst>
                <a:ext uri="{FF2B5EF4-FFF2-40B4-BE49-F238E27FC236}">
                  <a16:creationId xmlns:a16="http://schemas.microsoft.com/office/drawing/2014/main" id="{0A568DBC-E49B-4990-AE98-529BA006F5D6}"/>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30" name="Line 36">
              <a:extLst>
                <a:ext uri="{FF2B5EF4-FFF2-40B4-BE49-F238E27FC236}">
                  <a16:creationId xmlns:a16="http://schemas.microsoft.com/office/drawing/2014/main" id="{C35BC2DA-09CA-49B7-BDB6-3154E322D7C0}"/>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31" name="Text Box 37">
              <a:extLst>
                <a:ext uri="{FF2B5EF4-FFF2-40B4-BE49-F238E27FC236}">
                  <a16:creationId xmlns:a16="http://schemas.microsoft.com/office/drawing/2014/main" id="{1D521B42-70F6-4A31-862C-1B9EEDF21F65}"/>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3832" name="Text Box 38">
              <a:extLst>
                <a:ext uri="{FF2B5EF4-FFF2-40B4-BE49-F238E27FC236}">
                  <a16:creationId xmlns:a16="http://schemas.microsoft.com/office/drawing/2014/main" id="{AC0552DA-9EE7-4862-B37A-81D813185D2E}"/>
                </a:ext>
              </a:extLst>
            </p:cNvPr>
            <p:cNvSpPr txBox="1">
              <a:spLocks noChangeArrowheads="1"/>
            </p:cNvSpPr>
            <p:nvPr/>
          </p:nvSpPr>
          <p:spPr bwMode="auto">
            <a:xfrm>
              <a:off x="5865813" y="1573213"/>
              <a:ext cx="3889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3833" name="Text Box 39">
              <a:extLst>
                <a:ext uri="{FF2B5EF4-FFF2-40B4-BE49-F238E27FC236}">
                  <a16:creationId xmlns:a16="http://schemas.microsoft.com/office/drawing/2014/main" id="{C6C7D2B9-6967-4A48-8A7F-0699EAA39751}"/>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3834" name="Text Box 40">
              <a:extLst>
                <a:ext uri="{FF2B5EF4-FFF2-40B4-BE49-F238E27FC236}">
                  <a16:creationId xmlns:a16="http://schemas.microsoft.com/office/drawing/2014/main" id="{C5F9298A-EDF5-447B-B6BA-E90D33D6737C}"/>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3835" name="Text Box 41">
              <a:extLst>
                <a:ext uri="{FF2B5EF4-FFF2-40B4-BE49-F238E27FC236}">
                  <a16:creationId xmlns:a16="http://schemas.microsoft.com/office/drawing/2014/main" id="{CA465D5F-8CEB-4DA6-BFF3-89643339E571}"/>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3836" name="Text Box 42">
              <a:extLst>
                <a:ext uri="{FF2B5EF4-FFF2-40B4-BE49-F238E27FC236}">
                  <a16:creationId xmlns:a16="http://schemas.microsoft.com/office/drawing/2014/main" id="{A2F438E4-1BC2-44E0-AB02-83BE176F8A95}"/>
                </a:ext>
              </a:extLst>
            </p:cNvPr>
            <p:cNvSpPr txBox="1">
              <a:spLocks noChangeArrowheads="1"/>
            </p:cNvSpPr>
            <p:nvPr/>
          </p:nvSpPr>
          <p:spPr bwMode="auto">
            <a:xfrm>
              <a:off x="7496175" y="1531938"/>
              <a:ext cx="4254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3837" name="AutoShape 5">
              <a:extLst>
                <a:ext uri="{FF2B5EF4-FFF2-40B4-BE49-F238E27FC236}">
                  <a16:creationId xmlns:a16="http://schemas.microsoft.com/office/drawing/2014/main" id="{0D51A40E-320B-4D24-987A-C149E34F7E1B}"/>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1BCD3AA1-A448-4EC2-9A24-1A4C547AF72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798" name="Slide Number Placeholder 1">
            <a:extLst>
              <a:ext uri="{FF2B5EF4-FFF2-40B4-BE49-F238E27FC236}">
                <a16:creationId xmlns:a16="http://schemas.microsoft.com/office/drawing/2014/main" id="{B5E444C9-E851-4C56-A76F-F8B730F331A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E4EB7485-BF30-499A-8BF8-CAEBF81193B9}" type="slidenum">
              <a:rPr lang="en-US" altLang="en-US">
                <a:solidFill>
                  <a:schemeClr val="tx2"/>
                </a:solidFill>
                <a:latin typeface="Arial Rounded MT Bold" panose="020F0704030504030204" pitchFamily="34" charset="0"/>
              </a:rPr>
              <a:pPr eaLnBrk="1" hangingPunct="1"/>
              <a:t>24</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124A2F0-1472-42FD-B438-DEA1CD71AD03}"/>
              </a:ext>
            </a:extLst>
          </p:cNvPr>
          <p:cNvSpPr>
            <a:spLocks noGrp="1" noChangeArrowheads="1"/>
          </p:cNvSpPr>
          <p:nvPr>
            <p:ph type="title"/>
          </p:nvPr>
        </p:nvSpPr>
        <p:spPr>
          <a:xfrm>
            <a:off x="1844675" y="517525"/>
            <a:ext cx="5789613"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4819" name="PPTShape_0">
            <a:extLst>
              <a:ext uri="{FF2B5EF4-FFF2-40B4-BE49-F238E27FC236}">
                <a16:creationId xmlns:a16="http://schemas.microsoft.com/office/drawing/2014/main" id="{3131BCD6-1CB9-44B4-B7B8-44D558B9C955}"/>
              </a:ext>
            </a:extLst>
          </p:cNvPr>
          <p:cNvSpPr>
            <a:spLocks noChangeArrowheads="1"/>
          </p:cNvSpPr>
          <p:nvPr/>
        </p:nvSpPr>
        <p:spPr bwMode="auto">
          <a:xfrm>
            <a:off x="2760663" y="1050925"/>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a:latin typeface="Arial Rounded MT Bold" panose="020F0704030504030204" pitchFamily="34" charset="0"/>
              </a:rPr>
              <a:t>Implementing Documents</a:t>
            </a:r>
          </a:p>
        </p:txBody>
      </p:sp>
      <p:sp>
        <p:nvSpPr>
          <p:cNvPr id="34820" name="Rectangle 4">
            <a:extLst>
              <a:ext uri="{FF2B5EF4-FFF2-40B4-BE49-F238E27FC236}">
                <a16:creationId xmlns:a16="http://schemas.microsoft.com/office/drawing/2014/main" id="{4B4B117E-FE34-4502-9BEC-DF66DC6416C3}"/>
              </a:ext>
            </a:extLst>
          </p:cNvPr>
          <p:cNvSpPr>
            <a:spLocks noChangeArrowheads="1"/>
          </p:cNvSpPr>
          <p:nvPr/>
        </p:nvSpPr>
        <p:spPr bwMode="auto">
          <a:xfrm>
            <a:off x="595313" y="2947988"/>
            <a:ext cx="81470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ct val="90000"/>
              </a:lnSpc>
              <a:spcBef>
                <a:spcPct val="5000"/>
              </a:spcBef>
              <a:buClr>
                <a:schemeClr val="tx1"/>
              </a:buClr>
            </a:pPr>
            <a:r>
              <a:rPr lang="en-US" altLang="en-US" sz="2400" u="sng">
                <a:solidFill>
                  <a:srgbClr val="000066"/>
                </a:solidFill>
                <a:latin typeface="Arial Rounded MT Bold" panose="020F0704030504030204" pitchFamily="34" charset="0"/>
              </a:rPr>
              <a:t>Physical Configuration Change Authorization Process</a:t>
            </a:r>
          </a:p>
        </p:txBody>
      </p:sp>
      <p:sp>
        <p:nvSpPr>
          <p:cNvPr id="2" name="Rectangle 1">
            <a:extLst>
              <a:ext uri="{FF2B5EF4-FFF2-40B4-BE49-F238E27FC236}">
                <a16:creationId xmlns:a16="http://schemas.microsoft.com/office/drawing/2014/main" id="{3584E65D-5351-4175-959F-6B15A25B9ADD}"/>
              </a:ext>
            </a:extLst>
          </p:cNvPr>
          <p:cNvSpPr/>
          <p:nvPr/>
        </p:nvSpPr>
        <p:spPr>
          <a:xfrm>
            <a:off x="406400" y="3673475"/>
            <a:ext cx="8523288" cy="1978025"/>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300" kern="0" dirty="0">
                <a:latin typeface="Arial Rounded MT Bold"/>
              </a:rPr>
              <a:t>For this section, it would be appropriate to identify the Modification Procedure, Work Control Procedure, Conduct of Operations Procedure, etc.</a:t>
            </a:r>
          </a:p>
          <a:p>
            <a:pPr marL="457200" indent="-457200">
              <a:lnSpc>
                <a:spcPts val="2700"/>
              </a:lnSpc>
              <a:spcBef>
                <a:spcPts val="1200"/>
              </a:spcBef>
              <a:buSzPct val="100000"/>
              <a:buFont typeface="Arial" pitchFamily="34" charset="0"/>
              <a:buChar char="•"/>
              <a:defRPr/>
            </a:pPr>
            <a:r>
              <a:rPr lang="en-US" sz="2300" kern="0" dirty="0">
                <a:latin typeface="Arial Rounded MT Bold"/>
              </a:rPr>
              <a:t>Also be aware that Facility Configuration Information changes may also need to be made</a:t>
            </a:r>
          </a:p>
        </p:txBody>
      </p:sp>
      <p:sp>
        <p:nvSpPr>
          <p:cNvPr id="34822" name="AutoShape 16">
            <a:extLst>
              <a:ext uri="{FF2B5EF4-FFF2-40B4-BE49-F238E27FC236}">
                <a16:creationId xmlns:a16="http://schemas.microsoft.com/office/drawing/2014/main" id="{D21BB0D0-1E50-446C-9ABD-47341EC6E983}"/>
              </a:ext>
            </a:extLst>
          </p:cNvPr>
          <p:cNvSpPr>
            <a:spLocks noChangeArrowheads="1"/>
          </p:cNvSpPr>
          <p:nvPr/>
        </p:nvSpPr>
        <p:spPr bwMode="auto">
          <a:xfrm>
            <a:off x="4068763" y="1736725"/>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Physical </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Authorization</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7" name="Rectangle 6">
            <a:extLst>
              <a:ext uri="{FF2B5EF4-FFF2-40B4-BE49-F238E27FC236}">
                <a16:creationId xmlns:a16="http://schemas.microsoft.com/office/drawing/2014/main" id="{3C43A6DF-FD6D-4A9E-9DDD-378A092B5D9D}"/>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824" name="Slide Number Placeholder 1">
            <a:extLst>
              <a:ext uri="{FF2B5EF4-FFF2-40B4-BE49-F238E27FC236}">
                <a16:creationId xmlns:a16="http://schemas.microsoft.com/office/drawing/2014/main" id="{3D372252-C8F1-47CE-B310-487E63019B6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B1B798DB-39DE-415C-BB3B-62F7E2E08B70}" type="slidenum">
              <a:rPr lang="en-US" altLang="en-US">
                <a:solidFill>
                  <a:schemeClr val="tx2"/>
                </a:solidFill>
                <a:latin typeface="Arial Rounded MT Bold" panose="020F0704030504030204" pitchFamily="34" charset="0"/>
              </a:rPr>
              <a:pPr eaLnBrk="1" hangingPunct="1"/>
              <a:t>25</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68D34A83-4131-4AFE-9AE4-DB4725F613C0}"/>
              </a:ext>
            </a:extLst>
          </p:cNvPr>
          <p:cNvSpPr>
            <a:spLocks noGrp="1" noChangeArrowheads="1"/>
          </p:cNvSpPr>
          <p:nvPr>
            <p:ph type="title"/>
          </p:nvPr>
        </p:nvSpPr>
        <p:spPr>
          <a:xfrm>
            <a:off x="2128838" y="449263"/>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9454486D-AC68-4E7B-8ADD-531FE1B8F09F}"/>
              </a:ext>
            </a:extLst>
          </p:cNvPr>
          <p:cNvSpPr txBox="1">
            <a:spLocks noChangeArrowheads="1"/>
          </p:cNvSpPr>
          <p:nvPr/>
        </p:nvSpPr>
        <p:spPr bwMode="auto">
          <a:xfrm>
            <a:off x="401638" y="4319588"/>
            <a:ext cx="8528050" cy="21336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Change Facility Configuration Information?</a:t>
            </a:r>
          </a:p>
          <a:p>
            <a:pPr marL="290513" indent="-290513">
              <a:lnSpc>
                <a:spcPct val="90000"/>
              </a:lnSpc>
              <a:spcBef>
                <a:spcPts val="800"/>
              </a:spcBef>
              <a:buSzPct val="100000"/>
              <a:defRPr/>
            </a:pPr>
            <a:r>
              <a:rPr lang="en-US" sz="2300" kern="0" dirty="0">
                <a:latin typeface="Arial Rounded MT Bold"/>
              </a:rPr>
              <a:t>Design Output documents (drawings, </a:t>
            </a:r>
            <a:r>
              <a:rPr lang="en-US" sz="2300" kern="0" dirty="0" err="1">
                <a:latin typeface="Arial Rounded MT Bold"/>
              </a:rPr>
              <a:t>calcs</a:t>
            </a:r>
            <a:r>
              <a:rPr lang="en-US" sz="2300" kern="0" dirty="0">
                <a:latin typeface="Arial Rounded MT Bold"/>
              </a:rPr>
              <a:t>, specs, etc.)</a:t>
            </a:r>
          </a:p>
          <a:p>
            <a:pPr marL="290513" indent="-290513">
              <a:lnSpc>
                <a:spcPct val="90000"/>
              </a:lnSpc>
              <a:spcBef>
                <a:spcPts val="800"/>
              </a:spcBef>
              <a:buSzPct val="100000"/>
              <a:defRPr/>
            </a:pPr>
            <a:r>
              <a:rPr lang="en-US" sz="2300" kern="0" dirty="0">
                <a:latin typeface="Arial Rounded MT Bold"/>
              </a:rPr>
              <a:t>Operational configuration documents</a:t>
            </a:r>
          </a:p>
          <a:p>
            <a:pPr marL="290513" indent="-290513">
              <a:lnSpc>
                <a:spcPct val="90000"/>
              </a:lnSpc>
              <a:spcBef>
                <a:spcPts val="800"/>
              </a:spcBef>
              <a:buSzPct val="100000"/>
              <a:defRPr/>
            </a:pPr>
            <a:r>
              <a:rPr lang="en-US" sz="2300" kern="0" dirty="0">
                <a:latin typeface="Arial Rounded MT Bold"/>
              </a:rPr>
              <a:t>Other operating, maintenance, training, etc. documents</a:t>
            </a:r>
          </a:p>
          <a:p>
            <a:pPr marL="0" indent="0">
              <a:lnSpc>
                <a:spcPct val="90000"/>
              </a:lnSpc>
              <a:spcBef>
                <a:spcPts val="800"/>
              </a:spcBef>
              <a:buSzPct val="100000"/>
              <a:buFontTx/>
              <a:buNone/>
              <a:defRPr/>
            </a:pPr>
            <a:r>
              <a:rPr lang="en-US" sz="2300" kern="0" dirty="0">
                <a:solidFill>
                  <a:srgbClr val="000066"/>
                </a:solidFill>
                <a:latin typeface="Arial Rounded MT Bold"/>
              </a:rPr>
              <a:t>  “The job is not complete until the paperwork is done”</a:t>
            </a:r>
          </a:p>
        </p:txBody>
      </p:sp>
      <p:grpSp>
        <p:nvGrpSpPr>
          <p:cNvPr id="35844" name="Group 1">
            <a:extLst>
              <a:ext uri="{FF2B5EF4-FFF2-40B4-BE49-F238E27FC236}">
                <a16:creationId xmlns:a16="http://schemas.microsoft.com/office/drawing/2014/main" id="{5390B57B-226E-41D8-B4B6-1DA19D234ECC}"/>
              </a:ext>
            </a:extLst>
          </p:cNvPr>
          <p:cNvGrpSpPr>
            <a:grpSpLocks/>
          </p:cNvGrpSpPr>
          <p:nvPr>
            <p:custDataLst>
              <p:tags r:id="rId2"/>
            </p:custDataLst>
          </p:nvPr>
        </p:nvGrpSpPr>
        <p:grpSpPr bwMode="auto">
          <a:xfrm>
            <a:off x="446088" y="1177925"/>
            <a:ext cx="8248650" cy="3000375"/>
            <a:chOff x="446088" y="1177925"/>
            <a:chExt cx="8248650" cy="3000375"/>
          </a:xfrm>
        </p:grpSpPr>
        <p:sp>
          <p:nvSpPr>
            <p:cNvPr id="35847" name="Oval 14">
              <a:extLst>
                <a:ext uri="{FF2B5EF4-FFF2-40B4-BE49-F238E27FC236}">
                  <a16:creationId xmlns:a16="http://schemas.microsoft.com/office/drawing/2014/main" id="{79AC4C57-BCD3-4AD8-9E82-15C2BB9FAC64}"/>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br>
                <a:rPr lang="en-US" altLang="en-US" sz="1000"/>
              </a:br>
              <a:endParaRPr lang="en-US" altLang="en-US" sz="1000"/>
            </a:p>
          </p:txBody>
        </p:sp>
        <p:sp>
          <p:nvSpPr>
            <p:cNvPr id="35848" name="AutoShape 4">
              <a:extLst>
                <a:ext uri="{FF2B5EF4-FFF2-40B4-BE49-F238E27FC236}">
                  <a16:creationId xmlns:a16="http://schemas.microsoft.com/office/drawing/2014/main" id="{CC509D37-1310-4786-BFBD-E29D7DE5617B}"/>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35849" name="AutoShape 6">
              <a:extLst>
                <a:ext uri="{FF2B5EF4-FFF2-40B4-BE49-F238E27FC236}">
                  <a16:creationId xmlns:a16="http://schemas.microsoft.com/office/drawing/2014/main" id="{252F0F47-C3BA-4D8B-8E3F-31D70C96067A}"/>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Design</a:t>
              </a:r>
            </a:p>
            <a:p>
              <a:pPr algn="ctr">
                <a:lnSpc>
                  <a:spcPct val="90000"/>
                </a:lnSpc>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5850" name="AutoShape 7">
              <a:extLst>
                <a:ext uri="{FF2B5EF4-FFF2-40B4-BE49-F238E27FC236}">
                  <a16:creationId xmlns:a16="http://schemas.microsoft.com/office/drawing/2014/main" id="{AB73CD1D-F3AB-433B-9BA6-1D5F2887A17E}"/>
                </a:ext>
              </a:extLst>
            </p:cNvPr>
            <p:cNvSpPr>
              <a:spLocks noChangeArrowheads="1"/>
            </p:cNvSpPr>
            <p:nvPr/>
          </p:nvSpPr>
          <p:spPr bwMode="auto">
            <a:xfrm>
              <a:off x="4800600"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5851" name="Line 8">
              <a:extLst>
                <a:ext uri="{FF2B5EF4-FFF2-40B4-BE49-F238E27FC236}">
                  <a16:creationId xmlns:a16="http://schemas.microsoft.com/office/drawing/2014/main" id="{B6617B34-678F-45A3-96A7-58C26EA38F94}"/>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2" name="Oval 9">
              <a:extLst>
                <a:ext uri="{FF2B5EF4-FFF2-40B4-BE49-F238E27FC236}">
                  <a16:creationId xmlns:a16="http://schemas.microsoft.com/office/drawing/2014/main" id="{A1B6A024-8141-427F-9EE8-E2BDC93E6F27}"/>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35853" name="AutoShape 10">
              <a:extLst>
                <a:ext uri="{FF2B5EF4-FFF2-40B4-BE49-F238E27FC236}">
                  <a16:creationId xmlns:a16="http://schemas.microsoft.com/office/drawing/2014/main" id="{156ED167-94C2-499D-9985-C8E949AC6EF5}"/>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5854" name="Oval 11">
              <a:extLst>
                <a:ext uri="{FF2B5EF4-FFF2-40B4-BE49-F238E27FC236}">
                  <a16:creationId xmlns:a16="http://schemas.microsoft.com/office/drawing/2014/main" id="{B06DA6BF-C921-48A2-B473-96996DF217CF}"/>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5855" name="AutoShape 12">
              <a:extLst>
                <a:ext uri="{FF2B5EF4-FFF2-40B4-BE49-F238E27FC236}">
                  <a16:creationId xmlns:a16="http://schemas.microsoft.com/office/drawing/2014/main" id="{97A7DDD1-94D6-474E-92E8-BBEB763BC00C}"/>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5856" name="AutoShape 13">
              <a:extLst>
                <a:ext uri="{FF2B5EF4-FFF2-40B4-BE49-F238E27FC236}">
                  <a16:creationId xmlns:a16="http://schemas.microsoft.com/office/drawing/2014/main" id="{47313164-9D7C-43B8-8B1F-A6B51E0148A5}"/>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5857" name="Text Box 15">
              <a:extLst>
                <a:ext uri="{FF2B5EF4-FFF2-40B4-BE49-F238E27FC236}">
                  <a16:creationId xmlns:a16="http://schemas.microsoft.com/office/drawing/2014/main" id="{7F6B4230-69D2-46CC-B1E2-F7260CB669AB}"/>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50000"/>
                </a:spcBef>
              </a:pPr>
              <a:r>
                <a:rPr lang="en-US" altLang="en-US" sz="1600" b="1">
                  <a:latin typeface="Arial" panose="020B0604020202020204" pitchFamily="34" charset="0"/>
                </a:rPr>
                <a:t>CM Equilibrium</a:t>
              </a:r>
            </a:p>
          </p:txBody>
        </p:sp>
        <p:sp>
          <p:nvSpPr>
            <p:cNvPr id="35858" name="AutoShape 16">
              <a:extLst>
                <a:ext uri="{FF2B5EF4-FFF2-40B4-BE49-F238E27FC236}">
                  <a16:creationId xmlns:a16="http://schemas.microsoft.com/office/drawing/2014/main" id="{94AF4D1E-09F8-4409-BB12-F3051D405678}"/>
                </a:ext>
              </a:extLst>
            </p:cNvPr>
            <p:cNvSpPr>
              <a:spLocks noChangeArrowheads="1"/>
            </p:cNvSpPr>
            <p:nvPr/>
          </p:nvSpPr>
          <p:spPr bwMode="auto">
            <a:xfrm>
              <a:off x="4808538" y="26527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35859" name="AutoShape 17">
              <a:extLst>
                <a:ext uri="{FF2B5EF4-FFF2-40B4-BE49-F238E27FC236}">
                  <a16:creationId xmlns:a16="http://schemas.microsoft.com/office/drawing/2014/main" id="{F27164FA-F7B8-49D4-9853-2405AB903FE6}"/>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Design</a:t>
              </a:r>
            </a:p>
            <a:p>
              <a:pPr algn="ctr">
                <a:lnSpc>
                  <a:spcPct val="90000"/>
                </a:lnSpc>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5860" name="AutoShape 18">
              <a:extLst>
                <a:ext uri="{FF2B5EF4-FFF2-40B4-BE49-F238E27FC236}">
                  <a16:creationId xmlns:a16="http://schemas.microsoft.com/office/drawing/2014/main" id="{3B5BC2FC-B3AD-41F6-B221-85175748976A}"/>
                </a:ext>
              </a:extLst>
            </p:cNvPr>
            <p:cNvSpPr>
              <a:spLocks noChangeArrowheads="1"/>
            </p:cNvSpPr>
            <p:nvPr/>
          </p:nvSpPr>
          <p:spPr bwMode="auto">
            <a:xfrm>
              <a:off x="6408738" y="310991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Facility</a:t>
              </a:r>
            </a:p>
            <a:p>
              <a:pPr algn="ctr">
                <a:lnSpc>
                  <a:spcPct val="90000"/>
                </a:lnSpc>
              </a:pP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35861" name="Line 19">
              <a:extLst>
                <a:ext uri="{FF2B5EF4-FFF2-40B4-BE49-F238E27FC236}">
                  <a16:creationId xmlns:a16="http://schemas.microsoft.com/office/drawing/2014/main" id="{6060FE8B-6EB5-4E6E-8765-75D190BB4F48}"/>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2" name="Line 20">
              <a:extLst>
                <a:ext uri="{FF2B5EF4-FFF2-40B4-BE49-F238E27FC236}">
                  <a16:creationId xmlns:a16="http://schemas.microsoft.com/office/drawing/2014/main" id="{15322D55-6AB7-4E57-96A0-0A4839D2D48A}"/>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3" name="Line 21">
              <a:extLst>
                <a:ext uri="{FF2B5EF4-FFF2-40B4-BE49-F238E27FC236}">
                  <a16:creationId xmlns:a16="http://schemas.microsoft.com/office/drawing/2014/main" id="{E740A8C0-2535-49A4-96A7-FDBBCAF0F067}"/>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64" name="Line 22">
              <a:extLst>
                <a:ext uri="{FF2B5EF4-FFF2-40B4-BE49-F238E27FC236}">
                  <a16:creationId xmlns:a16="http://schemas.microsoft.com/office/drawing/2014/main" id="{44D1FD97-7B4A-47A9-8B84-9C25E59EAC9E}"/>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5" name="Line 23">
              <a:extLst>
                <a:ext uri="{FF2B5EF4-FFF2-40B4-BE49-F238E27FC236}">
                  <a16:creationId xmlns:a16="http://schemas.microsoft.com/office/drawing/2014/main" id="{D2EE741B-207F-4B05-ABF0-3AE974FCBAA2}"/>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66" name="Line 24">
              <a:extLst>
                <a:ext uri="{FF2B5EF4-FFF2-40B4-BE49-F238E27FC236}">
                  <a16:creationId xmlns:a16="http://schemas.microsoft.com/office/drawing/2014/main" id="{EC5F3B34-4C17-4BDF-86F7-AFC6947D791D}"/>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7" name="Line 25">
              <a:extLst>
                <a:ext uri="{FF2B5EF4-FFF2-40B4-BE49-F238E27FC236}">
                  <a16:creationId xmlns:a16="http://schemas.microsoft.com/office/drawing/2014/main" id="{8725B6E9-632C-4EF1-9F1C-13BBA6702933}"/>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5868" name="Line 26">
              <a:extLst>
                <a:ext uri="{FF2B5EF4-FFF2-40B4-BE49-F238E27FC236}">
                  <a16:creationId xmlns:a16="http://schemas.microsoft.com/office/drawing/2014/main" id="{5D810766-5402-446F-8069-32865EE1C399}"/>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9" name="Line 27">
              <a:extLst>
                <a:ext uri="{FF2B5EF4-FFF2-40B4-BE49-F238E27FC236}">
                  <a16:creationId xmlns:a16="http://schemas.microsoft.com/office/drawing/2014/main" id="{342D6B42-1BFF-411F-B7FE-3BA5F45C8BD6}"/>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5870" name="Line 28">
              <a:extLst>
                <a:ext uri="{FF2B5EF4-FFF2-40B4-BE49-F238E27FC236}">
                  <a16:creationId xmlns:a16="http://schemas.microsoft.com/office/drawing/2014/main" id="{15A37381-6267-4B90-935F-5AECB492F3CA}"/>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1" name="Line 29">
              <a:extLst>
                <a:ext uri="{FF2B5EF4-FFF2-40B4-BE49-F238E27FC236}">
                  <a16:creationId xmlns:a16="http://schemas.microsoft.com/office/drawing/2014/main" id="{57C6A755-B238-4ECD-A54B-46B7A54BE0DF}"/>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2" name="Line 30">
              <a:extLst>
                <a:ext uri="{FF2B5EF4-FFF2-40B4-BE49-F238E27FC236}">
                  <a16:creationId xmlns:a16="http://schemas.microsoft.com/office/drawing/2014/main" id="{1FEFA799-114F-4722-A622-7CB264A5B921}"/>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3" name="Line 31">
              <a:extLst>
                <a:ext uri="{FF2B5EF4-FFF2-40B4-BE49-F238E27FC236}">
                  <a16:creationId xmlns:a16="http://schemas.microsoft.com/office/drawing/2014/main" id="{CF0AFC63-E743-429E-A565-695710A33DD9}"/>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4" name="Line 32">
              <a:extLst>
                <a:ext uri="{FF2B5EF4-FFF2-40B4-BE49-F238E27FC236}">
                  <a16:creationId xmlns:a16="http://schemas.microsoft.com/office/drawing/2014/main" id="{9CE1A829-1989-4C45-96B0-CDBD313AA72B}"/>
                </a:ext>
              </a:extLst>
            </p:cNvPr>
            <p:cNvSpPr>
              <a:spLocks noChangeShapeType="1"/>
            </p:cNvSpPr>
            <p:nvPr/>
          </p:nvSpPr>
          <p:spPr bwMode="auto">
            <a:xfrm flipV="1">
              <a:off x="7618413" y="1800225"/>
              <a:ext cx="222250"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5" name="Line 33">
              <a:extLst>
                <a:ext uri="{FF2B5EF4-FFF2-40B4-BE49-F238E27FC236}">
                  <a16:creationId xmlns:a16="http://schemas.microsoft.com/office/drawing/2014/main" id="{C262346D-2AA3-4AB7-AF29-E47B86A34FD5}"/>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6" name="Line 34">
              <a:extLst>
                <a:ext uri="{FF2B5EF4-FFF2-40B4-BE49-F238E27FC236}">
                  <a16:creationId xmlns:a16="http://schemas.microsoft.com/office/drawing/2014/main" id="{8F2EE87B-224D-47E1-943D-A81A34108CAA}"/>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77" name="Line 35">
              <a:extLst>
                <a:ext uri="{FF2B5EF4-FFF2-40B4-BE49-F238E27FC236}">
                  <a16:creationId xmlns:a16="http://schemas.microsoft.com/office/drawing/2014/main" id="{40B3B423-DC8B-4C02-B56F-F32EDF89F151}"/>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78" name="Line 36">
              <a:extLst>
                <a:ext uri="{FF2B5EF4-FFF2-40B4-BE49-F238E27FC236}">
                  <a16:creationId xmlns:a16="http://schemas.microsoft.com/office/drawing/2014/main" id="{98117337-0024-478A-A9EC-14B125CED80E}"/>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9" name="Text Box 37">
              <a:extLst>
                <a:ext uri="{FF2B5EF4-FFF2-40B4-BE49-F238E27FC236}">
                  <a16:creationId xmlns:a16="http://schemas.microsoft.com/office/drawing/2014/main" id="{351DA840-9D68-420A-A052-D528EFE85ABD}"/>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5880" name="Text Box 38">
              <a:extLst>
                <a:ext uri="{FF2B5EF4-FFF2-40B4-BE49-F238E27FC236}">
                  <a16:creationId xmlns:a16="http://schemas.microsoft.com/office/drawing/2014/main" id="{ADBF0FC4-0AE6-4AC5-B623-17EB678435DD}"/>
                </a:ext>
              </a:extLst>
            </p:cNvPr>
            <p:cNvSpPr txBox="1">
              <a:spLocks noChangeArrowheads="1"/>
            </p:cNvSpPr>
            <p:nvPr/>
          </p:nvSpPr>
          <p:spPr bwMode="auto">
            <a:xfrm>
              <a:off x="5815013" y="1558925"/>
              <a:ext cx="42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5881" name="Text Box 39">
              <a:extLst>
                <a:ext uri="{FF2B5EF4-FFF2-40B4-BE49-F238E27FC236}">
                  <a16:creationId xmlns:a16="http://schemas.microsoft.com/office/drawing/2014/main" id="{6E5580AC-1CD5-426F-B387-BC84296C08E6}"/>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5882" name="Text Box 40">
              <a:extLst>
                <a:ext uri="{FF2B5EF4-FFF2-40B4-BE49-F238E27FC236}">
                  <a16:creationId xmlns:a16="http://schemas.microsoft.com/office/drawing/2014/main" id="{596ED3FF-C596-4287-A16E-2F2F6F798D3B}"/>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5883" name="Text Box 41">
              <a:extLst>
                <a:ext uri="{FF2B5EF4-FFF2-40B4-BE49-F238E27FC236}">
                  <a16:creationId xmlns:a16="http://schemas.microsoft.com/office/drawing/2014/main" id="{B25518D6-D208-46F8-956B-60908FF9B2BB}"/>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5884" name="Text Box 42">
              <a:extLst>
                <a:ext uri="{FF2B5EF4-FFF2-40B4-BE49-F238E27FC236}">
                  <a16:creationId xmlns:a16="http://schemas.microsoft.com/office/drawing/2014/main" id="{FDF9A627-09E3-4567-B1B7-0F42B710FDEB}"/>
                </a:ext>
              </a:extLst>
            </p:cNvPr>
            <p:cNvSpPr txBox="1">
              <a:spLocks noChangeArrowheads="1"/>
            </p:cNvSpPr>
            <p:nvPr/>
          </p:nvSpPr>
          <p:spPr bwMode="auto">
            <a:xfrm>
              <a:off x="7483475" y="1549400"/>
              <a:ext cx="4413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5885" name="AutoShape 5">
              <a:extLst>
                <a:ext uri="{FF2B5EF4-FFF2-40B4-BE49-F238E27FC236}">
                  <a16:creationId xmlns:a16="http://schemas.microsoft.com/office/drawing/2014/main" id="{57358247-C174-4AE9-A76C-909B2E6E12BE}"/>
                </a:ext>
              </a:extLst>
            </p:cNvPr>
            <p:cNvSpPr>
              <a:spLocks noChangeArrowheads="1"/>
            </p:cNvSpPr>
            <p:nvPr/>
          </p:nvSpPr>
          <p:spPr bwMode="auto">
            <a:xfrm>
              <a:off x="6354763" y="1177925"/>
              <a:ext cx="1263650" cy="1244600"/>
            </a:xfrm>
            <a:prstGeom prst="diamond">
              <a:avLst/>
            </a:prstGeom>
            <a:solidFill>
              <a:srgbClr val="FFFF00"/>
            </a:solidFill>
            <a:ln w="25400">
              <a:solidFill>
                <a:schemeClr val="tx1"/>
              </a:solidFill>
              <a:miter lim="800000"/>
              <a:headEnd/>
              <a:tailEnd/>
            </a:ln>
          </p:spPr>
          <p:txBody>
            <a:bodyPr wrap="none" lIns="0" tIns="73152" rIns="0" bIns="0"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Facility</a:t>
              </a:r>
            </a:p>
            <a:p>
              <a:pPr algn="ctr">
                <a:lnSpc>
                  <a:spcPct val="90000"/>
                </a:lnSpc>
              </a:pPr>
              <a:r>
                <a:rPr lang="en-US" altLang="en-US" sz="1100" b="1">
                  <a:latin typeface="Arial" panose="020B0604020202020204" pitchFamily="34" charset="0"/>
                </a:rPr>
                <a:t> Configuration</a:t>
              </a:r>
              <a:br>
                <a:rPr lang="en-US" altLang="en-US" sz="1100" b="1">
                  <a:latin typeface="Arial" panose="020B0604020202020204" pitchFamily="34" charset="0"/>
                </a:rPr>
              </a:b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a:t>
              </a:r>
            </a:p>
          </p:txBody>
        </p:sp>
      </p:grpSp>
      <p:sp>
        <p:nvSpPr>
          <p:cNvPr id="44" name="Rectangle 43">
            <a:extLst>
              <a:ext uri="{FF2B5EF4-FFF2-40B4-BE49-F238E27FC236}">
                <a16:creationId xmlns:a16="http://schemas.microsoft.com/office/drawing/2014/main" id="{4DC4E09B-FA71-4C57-ABF5-0F45D21323DD}"/>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846" name="Slide Number Placeholder 1">
            <a:extLst>
              <a:ext uri="{FF2B5EF4-FFF2-40B4-BE49-F238E27FC236}">
                <a16:creationId xmlns:a16="http://schemas.microsoft.com/office/drawing/2014/main" id="{98C012F2-1697-4D6C-9DC3-798873284362}"/>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4F961196-14C9-4C04-9BFF-1023E89FAB72}" type="slidenum">
              <a:rPr lang="en-US" altLang="en-US">
                <a:solidFill>
                  <a:schemeClr val="tx2"/>
                </a:solidFill>
                <a:latin typeface="Arial Rounded MT Bold" panose="020F0704030504030204" pitchFamily="34" charset="0"/>
              </a:rPr>
              <a:pPr eaLnBrk="1" hangingPunct="1"/>
              <a:t>26</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6257611-D592-4620-873F-1752FFEF73B1}"/>
              </a:ext>
            </a:extLst>
          </p:cNvPr>
          <p:cNvSpPr>
            <a:spLocks noGrp="1" noChangeArrowheads="1"/>
          </p:cNvSpPr>
          <p:nvPr>
            <p:ph type="title"/>
          </p:nvPr>
        </p:nvSpPr>
        <p:spPr>
          <a:xfrm>
            <a:off x="2189163" y="515938"/>
            <a:ext cx="546576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6867" name="PPTShape_0">
            <a:extLst>
              <a:ext uri="{FF2B5EF4-FFF2-40B4-BE49-F238E27FC236}">
                <a16:creationId xmlns:a16="http://schemas.microsoft.com/office/drawing/2014/main" id="{309F86AA-1138-430A-9F09-DC5C5DE556B0}"/>
              </a:ext>
            </a:extLst>
          </p:cNvPr>
          <p:cNvSpPr>
            <a:spLocks noChangeArrowheads="1"/>
          </p:cNvSpPr>
          <p:nvPr/>
        </p:nvSpPr>
        <p:spPr bwMode="auto">
          <a:xfrm>
            <a:off x="2760663" y="1049338"/>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a:latin typeface="Arial Rounded MT Bold" panose="020F0704030504030204" pitchFamily="34" charset="0"/>
              </a:rPr>
              <a:t>Implementing Documents</a:t>
            </a:r>
          </a:p>
        </p:txBody>
      </p:sp>
      <p:sp>
        <p:nvSpPr>
          <p:cNvPr id="36868" name="Rectangle 4">
            <a:extLst>
              <a:ext uri="{FF2B5EF4-FFF2-40B4-BE49-F238E27FC236}">
                <a16:creationId xmlns:a16="http://schemas.microsoft.com/office/drawing/2014/main" id="{1C129D21-807B-471F-92E2-1426AEBDC792}"/>
              </a:ext>
            </a:extLst>
          </p:cNvPr>
          <p:cNvSpPr>
            <a:spLocks noChangeArrowheads="1"/>
          </p:cNvSpPr>
          <p:nvPr/>
        </p:nvSpPr>
        <p:spPr bwMode="auto">
          <a:xfrm>
            <a:off x="566738" y="2947988"/>
            <a:ext cx="762635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ct val="90000"/>
              </a:lnSpc>
              <a:spcBef>
                <a:spcPct val="5000"/>
              </a:spcBef>
              <a:buClr>
                <a:schemeClr val="tx1"/>
              </a:buClr>
            </a:pPr>
            <a:r>
              <a:rPr lang="en-US" altLang="en-US" sz="2600" u="sng">
                <a:solidFill>
                  <a:srgbClr val="000066"/>
                </a:solidFill>
                <a:latin typeface="Arial Rounded MT Bold" panose="020F0704030504030204" pitchFamily="34" charset="0"/>
              </a:rPr>
              <a:t>Facility Configuration Information Change Process</a:t>
            </a:r>
          </a:p>
        </p:txBody>
      </p:sp>
      <p:sp>
        <p:nvSpPr>
          <p:cNvPr id="2" name="Rectangle 1">
            <a:extLst>
              <a:ext uri="{FF2B5EF4-FFF2-40B4-BE49-F238E27FC236}">
                <a16:creationId xmlns:a16="http://schemas.microsoft.com/office/drawing/2014/main" id="{C176F96D-2F86-4183-B4D2-1536FDAC4B48}"/>
              </a:ext>
            </a:extLst>
          </p:cNvPr>
          <p:cNvSpPr/>
          <p:nvPr/>
        </p:nvSpPr>
        <p:spPr>
          <a:xfrm>
            <a:off x="358775" y="3673475"/>
            <a:ext cx="8054975" cy="2322513"/>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400" kern="0" dirty="0">
                <a:latin typeface="Arial Rounded MT Bold"/>
              </a:rPr>
              <a:t>This is probably the lengthiest list to identify</a:t>
            </a:r>
          </a:p>
          <a:p>
            <a:pPr marL="457200" indent="-457200">
              <a:lnSpc>
                <a:spcPts val="2700"/>
              </a:lnSpc>
              <a:spcBef>
                <a:spcPts val="1200"/>
              </a:spcBef>
              <a:buSzPct val="100000"/>
              <a:buFont typeface="Arial" pitchFamily="34" charset="0"/>
              <a:buChar char="•"/>
              <a:defRPr/>
            </a:pPr>
            <a:r>
              <a:rPr lang="en-US" sz="2400" kern="0" dirty="0">
                <a:latin typeface="Arial Rounded MT Bold"/>
              </a:rPr>
              <a:t>For this section, it would be appropriate to identify the drawing update procedure, procedure update procedure, database update procedure, SAR update procedure, maintenance procedure on documenting work package completion, etc.</a:t>
            </a:r>
          </a:p>
        </p:txBody>
      </p:sp>
      <p:sp>
        <p:nvSpPr>
          <p:cNvPr id="36870" name="AutoShape 16">
            <a:extLst>
              <a:ext uri="{FF2B5EF4-FFF2-40B4-BE49-F238E27FC236}">
                <a16:creationId xmlns:a16="http://schemas.microsoft.com/office/drawing/2014/main" id="{9B9AC450-3E52-4CB2-8C26-E7C5DB01692B}"/>
              </a:ext>
            </a:extLst>
          </p:cNvPr>
          <p:cNvSpPr>
            <a:spLocks noChangeArrowheads="1"/>
          </p:cNvSpPr>
          <p:nvPr/>
        </p:nvSpPr>
        <p:spPr bwMode="auto">
          <a:xfrm>
            <a:off x="4011613" y="1790700"/>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Facility </a:t>
            </a:r>
            <a:br>
              <a:rPr lang="en-US" altLang="en-US" sz="1100" b="1">
                <a:latin typeface="Arial" panose="020B0604020202020204" pitchFamily="34" charset="0"/>
              </a:rPr>
            </a:br>
            <a:r>
              <a:rPr lang="en-US" altLang="en-US" sz="1100" b="1">
                <a:latin typeface="Arial" panose="020B0604020202020204" pitchFamily="34" charset="0"/>
              </a:rPr>
              <a:t>Configuration</a:t>
            </a:r>
          </a:p>
          <a:p>
            <a:pPr algn="ctr">
              <a:lnSpc>
                <a:spcPct val="90000"/>
              </a:lnSpc>
            </a:pP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7" name="Rectangle 6">
            <a:extLst>
              <a:ext uri="{FF2B5EF4-FFF2-40B4-BE49-F238E27FC236}">
                <a16:creationId xmlns:a16="http://schemas.microsoft.com/office/drawing/2014/main" id="{2C1EF6B0-AB51-4312-A075-BEE272778961}"/>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872" name="Slide Number Placeholder 1">
            <a:extLst>
              <a:ext uri="{FF2B5EF4-FFF2-40B4-BE49-F238E27FC236}">
                <a16:creationId xmlns:a16="http://schemas.microsoft.com/office/drawing/2014/main" id="{10104BBE-16D2-44B2-9C2B-37C33BF0CD11}"/>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8CAAE123-4541-405C-8C43-9D148741A36C}" type="slidenum">
              <a:rPr lang="en-US" altLang="en-US">
                <a:solidFill>
                  <a:schemeClr val="tx2"/>
                </a:solidFill>
                <a:latin typeface="Arial Rounded MT Bold" panose="020F0704030504030204" pitchFamily="34" charset="0"/>
              </a:rPr>
              <a:pPr eaLnBrk="1" hangingPunct="1"/>
              <a:t>27</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C71F5D2F-641B-466B-B72D-FAC5A0E767D0}"/>
              </a:ext>
            </a:extLst>
          </p:cNvPr>
          <p:cNvSpPr>
            <a:spLocks noGrp="1" noChangeArrowheads="1"/>
          </p:cNvSpPr>
          <p:nvPr>
            <p:ph type="title"/>
          </p:nvPr>
        </p:nvSpPr>
        <p:spPr>
          <a:xfrm>
            <a:off x="2066925" y="612775"/>
            <a:ext cx="5789613"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4CABFD97-6FA3-4E98-A334-384BBD3BA143}"/>
              </a:ext>
            </a:extLst>
          </p:cNvPr>
          <p:cNvSpPr txBox="1">
            <a:spLocks noChangeArrowheads="1"/>
          </p:cNvSpPr>
          <p:nvPr/>
        </p:nvSpPr>
        <p:spPr bwMode="auto">
          <a:xfrm>
            <a:off x="479425" y="4638675"/>
            <a:ext cx="7677150" cy="16891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Do Nothing More</a:t>
            </a:r>
          </a:p>
          <a:p>
            <a:pPr marL="290513" indent="-290513">
              <a:lnSpc>
                <a:spcPct val="90000"/>
              </a:lnSpc>
              <a:spcBef>
                <a:spcPts val="800"/>
              </a:spcBef>
              <a:buSzPct val="100000"/>
              <a:defRPr/>
            </a:pPr>
            <a:r>
              <a:rPr lang="en-US" sz="2400" kern="0" dirty="0">
                <a:latin typeface="Arial Rounded MT Bold"/>
              </a:rPr>
              <a:t>If cost effective, do nothing more…except</a:t>
            </a:r>
          </a:p>
          <a:p>
            <a:pPr marL="290513" indent="-290513">
              <a:lnSpc>
                <a:spcPct val="90000"/>
              </a:lnSpc>
              <a:spcBef>
                <a:spcPts val="800"/>
              </a:spcBef>
              <a:buSzPct val="100000"/>
              <a:defRPr/>
            </a:pPr>
            <a:r>
              <a:rPr lang="en-US" sz="2400" kern="0" dirty="0">
                <a:solidFill>
                  <a:srgbClr val="000066"/>
                </a:solidFill>
                <a:latin typeface="Arial Rounded MT Bold"/>
              </a:rPr>
              <a:t>Document your conclusion!</a:t>
            </a:r>
          </a:p>
        </p:txBody>
      </p:sp>
      <p:grpSp>
        <p:nvGrpSpPr>
          <p:cNvPr id="37892" name="Group 1">
            <a:extLst>
              <a:ext uri="{FF2B5EF4-FFF2-40B4-BE49-F238E27FC236}">
                <a16:creationId xmlns:a16="http://schemas.microsoft.com/office/drawing/2014/main" id="{A47C0322-37D9-4FD4-B2EB-6A295117E679}"/>
              </a:ext>
            </a:extLst>
          </p:cNvPr>
          <p:cNvGrpSpPr>
            <a:grpSpLocks/>
          </p:cNvGrpSpPr>
          <p:nvPr>
            <p:custDataLst>
              <p:tags r:id="rId2"/>
            </p:custDataLst>
          </p:nvPr>
        </p:nvGrpSpPr>
        <p:grpSpPr bwMode="auto">
          <a:xfrm>
            <a:off x="446088" y="1408113"/>
            <a:ext cx="8248650" cy="3000375"/>
            <a:chOff x="446088" y="1177925"/>
            <a:chExt cx="8248650" cy="3000375"/>
          </a:xfrm>
        </p:grpSpPr>
        <p:sp>
          <p:nvSpPr>
            <p:cNvPr id="37895" name="Oval 14">
              <a:extLst>
                <a:ext uri="{FF2B5EF4-FFF2-40B4-BE49-F238E27FC236}">
                  <a16:creationId xmlns:a16="http://schemas.microsoft.com/office/drawing/2014/main" id="{5DD27819-33E5-4D2C-95FA-DCB45B629448}"/>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br>
                <a:rPr lang="en-US" altLang="en-US" sz="1000"/>
              </a:br>
              <a:endParaRPr lang="en-US" altLang="en-US" sz="1000"/>
            </a:p>
          </p:txBody>
        </p:sp>
        <p:sp>
          <p:nvSpPr>
            <p:cNvPr id="37896" name="AutoShape 4">
              <a:extLst>
                <a:ext uri="{FF2B5EF4-FFF2-40B4-BE49-F238E27FC236}">
                  <a16:creationId xmlns:a16="http://schemas.microsoft.com/office/drawing/2014/main" id="{0D3C8F46-76F9-4B7F-B8E9-39494FFD5230}"/>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37897" name="AutoShape 6">
              <a:extLst>
                <a:ext uri="{FF2B5EF4-FFF2-40B4-BE49-F238E27FC236}">
                  <a16:creationId xmlns:a16="http://schemas.microsoft.com/office/drawing/2014/main" id="{DFF21CB1-84E3-42C6-A81A-745D50A0744C}"/>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Design</a:t>
              </a:r>
            </a:p>
            <a:p>
              <a:pPr algn="ctr">
                <a:lnSpc>
                  <a:spcPct val="90000"/>
                </a:lnSpc>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7898" name="AutoShape 7">
              <a:extLst>
                <a:ext uri="{FF2B5EF4-FFF2-40B4-BE49-F238E27FC236}">
                  <a16:creationId xmlns:a16="http://schemas.microsoft.com/office/drawing/2014/main" id="{71E3B9EA-B016-4C1C-B7C1-52EAA9592D2E}"/>
                </a:ext>
              </a:extLst>
            </p:cNvPr>
            <p:cNvSpPr>
              <a:spLocks noChangeArrowheads="1"/>
            </p:cNvSpPr>
            <p:nvPr/>
          </p:nvSpPr>
          <p:spPr bwMode="auto">
            <a:xfrm>
              <a:off x="4800600"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7899" name="Line 8">
              <a:extLst>
                <a:ext uri="{FF2B5EF4-FFF2-40B4-BE49-F238E27FC236}">
                  <a16:creationId xmlns:a16="http://schemas.microsoft.com/office/drawing/2014/main" id="{478A70A7-62D8-4961-A7CF-67154834C552}"/>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00" name="Oval 9">
              <a:extLst>
                <a:ext uri="{FF2B5EF4-FFF2-40B4-BE49-F238E27FC236}">
                  <a16:creationId xmlns:a16="http://schemas.microsoft.com/office/drawing/2014/main" id="{307BC3EB-D11A-4611-8864-1B7183BF5E8D}"/>
                </a:ext>
              </a:extLst>
            </p:cNvPr>
            <p:cNvSpPr>
              <a:spLocks noChangeArrowheads="1"/>
            </p:cNvSpPr>
            <p:nvPr/>
          </p:nvSpPr>
          <p:spPr bwMode="auto">
            <a:xfrm>
              <a:off x="7856538" y="1509713"/>
              <a:ext cx="838200" cy="533400"/>
            </a:xfrm>
            <a:prstGeom prst="ellipse">
              <a:avLst/>
            </a:prstGeom>
            <a:solidFill>
              <a:srgbClr val="FFFF00"/>
            </a:solidFill>
            <a:ln w="25400">
              <a:solidFill>
                <a:schemeClr val="tx1"/>
              </a:solidFill>
              <a:round/>
              <a:headEnd/>
              <a:tailEnd/>
            </a:ln>
          </p:spPr>
          <p:txBody>
            <a:bodyPr wrap="none" tIns="18288"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Do</a:t>
              </a:r>
              <a:br>
                <a:rPr lang="en-US" altLang="en-US" sz="1100" b="1">
                  <a:latin typeface="Arial" panose="020B0604020202020204" pitchFamily="34" charset="0"/>
                </a:rPr>
              </a:br>
              <a:r>
                <a:rPr lang="en-US" altLang="en-US" sz="1100" b="1">
                  <a:latin typeface="Arial" panose="020B0604020202020204" pitchFamily="34" charset="0"/>
                </a:rPr>
                <a:t>Nothing</a:t>
              </a:r>
              <a:br>
                <a:rPr lang="en-US" altLang="en-US" sz="1100" b="1">
                  <a:latin typeface="Arial" panose="020B0604020202020204" pitchFamily="34" charset="0"/>
                </a:rPr>
              </a:br>
              <a:r>
                <a:rPr lang="en-US" altLang="en-US" sz="1100" b="1">
                  <a:latin typeface="Arial" panose="020B0604020202020204" pitchFamily="34" charset="0"/>
                </a:rPr>
                <a:t> More</a:t>
              </a:r>
            </a:p>
          </p:txBody>
        </p:sp>
        <p:sp>
          <p:nvSpPr>
            <p:cNvPr id="37901" name="AutoShape 10">
              <a:extLst>
                <a:ext uri="{FF2B5EF4-FFF2-40B4-BE49-F238E27FC236}">
                  <a16:creationId xmlns:a16="http://schemas.microsoft.com/office/drawing/2014/main" id="{6618EA3F-C509-4BD3-9019-2C8280F047C0}"/>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7902" name="Oval 11">
              <a:extLst>
                <a:ext uri="{FF2B5EF4-FFF2-40B4-BE49-F238E27FC236}">
                  <a16:creationId xmlns:a16="http://schemas.microsoft.com/office/drawing/2014/main" id="{2FD1CC53-0899-4A05-981E-A24CE61E1981}"/>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7903" name="AutoShape 12">
              <a:extLst>
                <a:ext uri="{FF2B5EF4-FFF2-40B4-BE49-F238E27FC236}">
                  <a16:creationId xmlns:a16="http://schemas.microsoft.com/office/drawing/2014/main" id="{CDE74D13-6EF2-48DF-AB8B-9BD7599DF781}"/>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7904" name="AutoShape 13">
              <a:extLst>
                <a:ext uri="{FF2B5EF4-FFF2-40B4-BE49-F238E27FC236}">
                  <a16:creationId xmlns:a16="http://schemas.microsoft.com/office/drawing/2014/main" id="{29E1370E-E653-42CB-A98D-293564185552}"/>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7905" name="Text Box 15">
              <a:extLst>
                <a:ext uri="{FF2B5EF4-FFF2-40B4-BE49-F238E27FC236}">
                  <a16:creationId xmlns:a16="http://schemas.microsoft.com/office/drawing/2014/main" id="{425D9188-3E38-49B5-BA39-10D2D62AEED0}"/>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spcBef>
                  <a:spcPct val="50000"/>
                </a:spcBef>
              </a:pPr>
              <a:r>
                <a:rPr lang="en-US" altLang="en-US" sz="1600" b="1">
                  <a:latin typeface="Arial" panose="020B0604020202020204" pitchFamily="34" charset="0"/>
                </a:rPr>
                <a:t>CM Equilibrium</a:t>
              </a:r>
            </a:p>
          </p:txBody>
        </p:sp>
        <p:sp>
          <p:nvSpPr>
            <p:cNvPr id="37906" name="AutoShape 16">
              <a:extLst>
                <a:ext uri="{FF2B5EF4-FFF2-40B4-BE49-F238E27FC236}">
                  <a16:creationId xmlns:a16="http://schemas.microsoft.com/office/drawing/2014/main" id="{1E0EBD38-93F9-4F0E-8B8F-1EA853DE84BB}"/>
                </a:ext>
              </a:extLst>
            </p:cNvPr>
            <p:cNvSpPr>
              <a:spLocks noChangeArrowheads="1"/>
            </p:cNvSpPr>
            <p:nvPr/>
          </p:nvSpPr>
          <p:spPr bwMode="auto">
            <a:xfrm>
              <a:off x="4808538" y="26527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37907" name="AutoShape 17">
              <a:extLst>
                <a:ext uri="{FF2B5EF4-FFF2-40B4-BE49-F238E27FC236}">
                  <a16:creationId xmlns:a16="http://schemas.microsoft.com/office/drawing/2014/main" id="{BCE4EE8B-E3EE-4B8E-8991-2664A361F0D2}"/>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Design</a:t>
              </a:r>
            </a:p>
            <a:p>
              <a:pPr algn="ctr">
                <a:lnSpc>
                  <a:spcPct val="90000"/>
                </a:lnSpc>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7908" name="AutoShape 18">
              <a:extLst>
                <a:ext uri="{FF2B5EF4-FFF2-40B4-BE49-F238E27FC236}">
                  <a16:creationId xmlns:a16="http://schemas.microsoft.com/office/drawing/2014/main" id="{310961B0-E8BE-4A21-AC51-B3B24F4DF47D}"/>
                </a:ext>
              </a:extLst>
            </p:cNvPr>
            <p:cNvSpPr>
              <a:spLocks noChangeArrowheads="1"/>
            </p:cNvSpPr>
            <p:nvPr/>
          </p:nvSpPr>
          <p:spPr bwMode="auto">
            <a:xfrm>
              <a:off x="6408738" y="31099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Facility</a:t>
              </a:r>
            </a:p>
            <a:p>
              <a:pPr algn="ctr">
                <a:lnSpc>
                  <a:spcPct val="90000"/>
                </a:lnSpc>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7909" name="Line 19">
              <a:extLst>
                <a:ext uri="{FF2B5EF4-FFF2-40B4-BE49-F238E27FC236}">
                  <a16:creationId xmlns:a16="http://schemas.microsoft.com/office/drawing/2014/main" id="{1619DEEA-A669-4579-B81F-EE906E243C20}"/>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10" name="Line 20">
              <a:extLst>
                <a:ext uri="{FF2B5EF4-FFF2-40B4-BE49-F238E27FC236}">
                  <a16:creationId xmlns:a16="http://schemas.microsoft.com/office/drawing/2014/main" id="{2E353BD1-EF4F-47AF-8CD4-5438865C9DC0}"/>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11" name="Line 21">
              <a:extLst>
                <a:ext uri="{FF2B5EF4-FFF2-40B4-BE49-F238E27FC236}">
                  <a16:creationId xmlns:a16="http://schemas.microsoft.com/office/drawing/2014/main" id="{E7DB6319-7D95-4E39-873E-37249F767E66}"/>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12" name="Line 22">
              <a:extLst>
                <a:ext uri="{FF2B5EF4-FFF2-40B4-BE49-F238E27FC236}">
                  <a16:creationId xmlns:a16="http://schemas.microsoft.com/office/drawing/2014/main" id="{EC54FC18-F26D-49D2-B4FB-0F39B4690DBC}"/>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13" name="Line 23">
              <a:extLst>
                <a:ext uri="{FF2B5EF4-FFF2-40B4-BE49-F238E27FC236}">
                  <a16:creationId xmlns:a16="http://schemas.microsoft.com/office/drawing/2014/main" id="{4D59431A-D07A-4631-A996-18E34093E47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14" name="Line 24">
              <a:extLst>
                <a:ext uri="{FF2B5EF4-FFF2-40B4-BE49-F238E27FC236}">
                  <a16:creationId xmlns:a16="http://schemas.microsoft.com/office/drawing/2014/main" id="{82D95D95-FB2D-4731-B6CA-B1BD54C401A4}"/>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15" name="Line 25">
              <a:extLst>
                <a:ext uri="{FF2B5EF4-FFF2-40B4-BE49-F238E27FC236}">
                  <a16:creationId xmlns:a16="http://schemas.microsoft.com/office/drawing/2014/main" id="{4A88C6F6-0634-4A55-B518-A94BF633485C}"/>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7916" name="Line 26">
              <a:extLst>
                <a:ext uri="{FF2B5EF4-FFF2-40B4-BE49-F238E27FC236}">
                  <a16:creationId xmlns:a16="http://schemas.microsoft.com/office/drawing/2014/main" id="{8E6F7061-7CC6-48D2-AB3B-039BF69F63D4}"/>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17" name="Line 27">
              <a:extLst>
                <a:ext uri="{FF2B5EF4-FFF2-40B4-BE49-F238E27FC236}">
                  <a16:creationId xmlns:a16="http://schemas.microsoft.com/office/drawing/2014/main" id="{6A6DDE9D-03B6-4B75-801D-606CFFB7A980}"/>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7918" name="Line 28">
              <a:extLst>
                <a:ext uri="{FF2B5EF4-FFF2-40B4-BE49-F238E27FC236}">
                  <a16:creationId xmlns:a16="http://schemas.microsoft.com/office/drawing/2014/main" id="{20218654-9456-455D-8F10-5434830271D8}"/>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19" name="Line 29">
              <a:extLst>
                <a:ext uri="{FF2B5EF4-FFF2-40B4-BE49-F238E27FC236}">
                  <a16:creationId xmlns:a16="http://schemas.microsoft.com/office/drawing/2014/main" id="{AAB6D478-5708-4C31-A295-48C32342337B}"/>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20" name="Line 30">
              <a:extLst>
                <a:ext uri="{FF2B5EF4-FFF2-40B4-BE49-F238E27FC236}">
                  <a16:creationId xmlns:a16="http://schemas.microsoft.com/office/drawing/2014/main" id="{FA02B053-A457-42CD-BB9A-1CE2AE873222}"/>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21" name="Line 31">
              <a:extLst>
                <a:ext uri="{FF2B5EF4-FFF2-40B4-BE49-F238E27FC236}">
                  <a16:creationId xmlns:a16="http://schemas.microsoft.com/office/drawing/2014/main" id="{FA416DFA-1172-4642-A16C-AF3D53DE1400}"/>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22" name="Line 32">
              <a:extLst>
                <a:ext uri="{FF2B5EF4-FFF2-40B4-BE49-F238E27FC236}">
                  <a16:creationId xmlns:a16="http://schemas.microsoft.com/office/drawing/2014/main" id="{B0CE21A3-3D7F-40BF-9F2B-4D741D21C884}"/>
                </a:ext>
              </a:extLst>
            </p:cNvPr>
            <p:cNvSpPr>
              <a:spLocks noChangeShapeType="1"/>
            </p:cNvSpPr>
            <p:nvPr/>
          </p:nvSpPr>
          <p:spPr bwMode="auto">
            <a:xfrm flipV="1">
              <a:off x="7618413" y="1800225"/>
              <a:ext cx="222250"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23" name="Line 33">
              <a:extLst>
                <a:ext uri="{FF2B5EF4-FFF2-40B4-BE49-F238E27FC236}">
                  <a16:creationId xmlns:a16="http://schemas.microsoft.com/office/drawing/2014/main" id="{B1DE88E9-9C3B-46E6-A0AC-5D6907A68C2E}"/>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24" name="Line 34">
              <a:extLst>
                <a:ext uri="{FF2B5EF4-FFF2-40B4-BE49-F238E27FC236}">
                  <a16:creationId xmlns:a16="http://schemas.microsoft.com/office/drawing/2014/main" id="{2D4F3B6B-0DEC-4523-B5ED-30343ECDF771}"/>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25" name="Line 35">
              <a:extLst>
                <a:ext uri="{FF2B5EF4-FFF2-40B4-BE49-F238E27FC236}">
                  <a16:creationId xmlns:a16="http://schemas.microsoft.com/office/drawing/2014/main" id="{5BFBB73A-0F18-42F5-B667-418A194D14FA}"/>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926" name="Line 36">
              <a:extLst>
                <a:ext uri="{FF2B5EF4-FFF2-40B4-BE49-F238E27FC236}">
                  <a16:creationId xmlns:a16="http://schemas.microsoft.com/office/drawing/2014/main" id="{7CF5752A-B596-4C31-ABFC-EBDE69F4D7BD}"/>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27" name="Text Box 37">
              <a:extLst>
                <a:ext uri="{FF2B5EF4-FFF2-40B4-BE49-F238E27FC236}">
                  <a16:creationId xmlns:a16="http://schemas.microsoft.com/office/drawing/2014/main" id="{2808950E-66DE-4F5E-A84A-F918FD043BA1}"/>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7928" name="Text Box 38">
              <a:extLst>
                <a:ext uri="{FF2B5EF4-FFF2-40B4-BE49-F238E27FC236}">
                  <a16:creationId xmlns:a16="http://schemas.microsoft.com/office/drawing/2014/main" id="{689904A4-399D-4E3D-B3C3-DE32FA382806}"/>
                </a:ext>
              </a:extLst>
            </p:cNvPr>
            <p:cNvSpPr txBox="1">
              <a:spLocks noChangeArrowheads="1"/>
            </p:cNvSpPr>
            <p:nvPr/>
          </p:nvSpPr>
          <p:spPr bwMode="auto">
            <a:xfrm>
              <a:off x="5815013" y="1558925"/>
              <a:ext cx="42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7929" name="Text Box 39">
              <a:extLst>
                <a:ext uri="{FF2B5EF4-FFF2-40B4-BE49-F238E27FC236}">
                  <a16:creationId xmlns:a16="http://schemas.microsoft.com/office/drawing/2014/main" id="{8F6C756C-E8A3-4639-8FD8-348193C84C02}"/>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7930" name="Text Box 40">
              <a:extLst>
                <a:ext uri="{FF2B5EF4-FFF2-40B4-BE49-F238E27FC236}">
                  <a16:creationId xmlns:a16="http://schemas.microsoft.com/office/drawing/2014/main" id="{E62B5E67-51BC-410C-89F3-B79B25CA0B3B}"/>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7931" name="Text Box 41">
              <a:extLst>
                <a:ext uri="{FF2B5EF4-FFF2-40B4-BE49-F238E27FC236}">
                  <a16:creationId xmlns:a16="http://schemas.microsoft.com/office/drawing/2014/main" id="{A6B6FCF9-52BC-4E3E-9F3F-1F0FCD7D69EB}"/>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Yes</a:t>
              </a:r>
            </a:p>
          </p:txBody>
        </p:sp>
        <p:sp>
          <p:nvSpPr>
            <p:cNvPr id="37932" name="Text Box 42">
              <a:extLst>
                <a:ext uri="{FF2B5EF4-FFF2-40B4-BE49-F238E27FC236}">
                  <a16:creationId xmlns:a16="http://schemas.microsoft.com/office/drawing/2014/main" id="{7BAA7AE3-5F77-4AA9-98BA-FCB5FE662BD2}"/>
                </a:ext>
              </a:extLst>
            </p:cNvPr>
            <p:cNvSpPr txBox="1">
              <a:spLocks noChangeArrowheads="1"/>
            </p:cNvSpPr>
            <p:nvPr/>
          </p:nvSpPr>
          <p:spPr bwMode="auto">
            <a:xfrm>
              <a:off x="7483475" y="1549400"/>
              <a:ext cx="4413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en-US" altLang="en-US" sz="1000" b="1">
                  <a:latin typeface="Arial" panose="020B0604020202020204" pitchFamily="34" charset="0"/>
                </a:rPr>
                <a:t>No</a:t>
              </a:r>
            </a:p>
          </p:txBody>
        </p:sp>
        <p:sp>
          <p:nvSpPr>
            <p:cNvPr id="37933" name="AutoShape 5">
              <a:extLst>
                <a:ext uri="{FF2B5EF4-FFF2-40B4-BE49-F238E27FC236}">
                  <a16:creationId xmlns:a16="http://schemas.microsoft.com/office/drawing/2014/main" id="{D02C07F5-FAA3-4905-9EC6-18F351161799}"/>
                </a:ext>
              </a:extLst>
            </p:cNvPr>
            <p:cNvSpPr>
              <a:spLocks noChangeArrowheads="1"/>
            </p:cNvSpPr>
            <p:nvPr/>
          </p:nvSpPr>
          <p:spPr bwMode="auto">
            <a:xfrm>
              <a:off x="6354763" y="1177925"/>
              <a:ext cx="1263650" cy="1244600"/>
            </a:xfrm>
            <a:prstGeom prst="diamond">
              <a:avLst/>
            </a:prstGeom>
            <a:solidFill>
              <a:schemeClr val="bg1"/>
            </a:solidFill>
            <a:ln w="25400">
              <a:solidFill>
                <a:schemeClr val="tx1"/>
              </a:solidFill>
              <a:miter lim="800000"/>
              <a:headEnd/>
              <a:tailEnd/>
            </a:ln>
          </p:spPr>
          <p:txBody>
            <a:bodyPr wrap="none" lIns="0" tIns="73152" rIns="0" bIns="0"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7E1F9EE3-1701-4BDE-AF6B-68A28F32EDC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894" name="Slide Number Placeholder 1">
            <a:extLst>
              <a:ext uri="{FF2B5EF4-FFF2-40B4-BE49-F238E27FC236}">
                <a16:creationId xmlns:a16="http://schemas.microsoft.com/office/drawing/2014/main" id="{ADCB387D-2136-4937-83DF-481CA77B2CB6}"/>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E7A1719B-8C9C-4BD0-BBDB-F5B0F1348B8B}" type="slidenum">
              <a:rPr lang="en-US" altLang="en-US">
                <a:solidFill>
                  <a:schemeClr val="tx2"/>
                </a:solidFill>
                <a:latin typeface="Arial Rounded MT Bold" panose="020F0704030504030204" pitchFamily="34" charset="0"/>
              </a:rPr>
              <a:pPr eaLnBrk="1" hangingPunct="1"/>
              <a:t>28</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1266" name="Group 3">
            <a:extLst>
              <a:ext uri="{FF2B5EF4-FFF2-40B4-BE49-F238E27FC236}">
                <a16:creationId xmlns:a16="http://schemas.microsoft.com/office/drawing/2014/main" id="{9C1FBFAE-7DA5-4CA7-969C-431F52AAA37C}"/>
              </a:ext>
            </a:extLst>
          </p:cNvPr>
          <p:cNvGrpSpPr>
            <a:grpSpLocks/>
          </p:cNvGrpSpPr>
          <p:nvPr>
            <p:custDataLst>
              <p:tags r:id="rId2"/>
            </p:custDataLst>
          </p:nvPr>
        </p:nvGrpSpPr>
        <p:grpSpPr bwMode="auto">
          <a:xfrm>
            <a:off x="1279525" y="2693988"/>
            <a:ext cx="2927350" cy="2486025"/>
            <a:chOff x="806" y="1265"/>
            <a:chExt cx="1844" cy="1566"/>
          </a:xfrm>
        </p:grpSpPr>
        <p:sp>
          <p:nvSpPr>
            <p:cNvPr id="11278" name="AutoShape 4">
              <a:extLst>
                <a:ext uri="{FF2B5EF4-FFF2-40B4-BE49-F238E27FC236}">
                  <a16:creationId xmlns:a16="http://schemas.microsoft.com/office/drawing/2014/main" id="{0EAD94A2-90C2-4C36-A031-D6AC628E50CB}"/>
                </a:ext>
              </a:extLst>
            </p:cNvPr>
            <p:cNvSpPr>
              <a:spLocks noChangeArrowheads="1"/>
            </p:cNvSpPr>
            <p:nvPr/>
          </p:nvSpPr>
          <p:spPr bwMode="auto">
            <a:xfrm>
              <a:off x="1094" y="1495"/>
              <a:ext cx="1210" cy="991"/>
            </a:xfrm>
            <a:prstGeom prst="triangle">
              <a:avLst>
                <a:gd name="adj" fmla="val 50000"/>
              </a:avLst>
            </a:prstGeom>
            <a:noFill/>
            <a:ln w="38100">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latin typeface="Constantia" panose="02030602050306030303" pitchFamily="18" charset="0"/>
              </a:endParaRPr>
            </a:p>
          </p:txBody>
        </p:sp>
        <p:sp>
          <p:nvSpPr>
            <p:cNvPr id="11279" name="Oval 5">
              <a:extLst>
                <a:ext uri="{FF2B5EF4-FFF2-40B4-BE49-F238E27FC236}">
                  <a16:creationId xmlns:a16="http://schemas.microsoft.com/office/drawing/2014/main" id="{A0BB624D-9719-4A0A-83E6-9B681B3ABC2C}"/>
                </a:ext>
              </a:extLst>
            </p:cNvPr>
            <p:cNvSpPr>
              <a:spLocks noChangeArrowheads="1"/>
            </p:cNvSpPr>
            <p:nvPr/>
          </p:nvSpPr>
          <p:spPr bwMode="auto">
            <a:xfrm>
              <a:off x="1325" y="1265"/>
              <a:ext cx="691" cy="691"/>
            </a:xfrm>
            <a:prstGeom prst="ellipse">
              <a:avLst/>
            </a:prstGeom>
            <a:solidFill>
              <a:srgbClr val="FFFFFF"/>
            </a:solidFill>
            <a:ln w="25400">
              <a:solidFill>
                <a:srgbClr val="000000"/>
              </a:solidFill>
              <a:round/>
              <a:headEnd/>
              <a:tailEnd/>
            </a:ln>
          </p:spPr>
          <p:txBody>
            <a:bodyPr lIns="0" tIns="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ru-RU" altLang="en-US" sz="1000">
                  <a:solidFill>
                    <a:srgbClr val="002060"/>
                  </a:solidFill>
                  <a:latin typeface="Constantia" panose="02030602050306030303" pitchFamily="18" charset="0"/>
                </a:rPr>
                <a:t>Требования к проекту</a:t>
              </a:r>
              <a:endParaRPr lang="en-US" altLang="en-US" sz="1000">
                <a:solidFill>
                  <a:srgbClr val="002060"/>
                </a:solidFill>
                <a:latin typeface="Constantia" panose="02030602050306030303" pitchFamily="18" charset="0"/>
              </a:endParaRPr>
            </a:p>
            <a:p>
              <a:pPr eaLnBrk="1" hangingPunct="1"/>
              <a:r>
                <a:rPr lang="ru-RU" altLang="en-US" sz="1000" i="1">
                  <a:solidFill>
                    <a:srgbClr val="002060"/>
                  </a:solidFill>
                  <a:latin typeface="Constantia" panose="02030602050306030303" pitchFamily="18" charset="0"/>
                </a:rPr>
                <a:t>Что должно туда входить</a:t>
              </a:r>
              <a:endParaRPr lang="en-US" altLang="en-US" sz="1000" i="1">
                <a:solidFill>
                  <a:srgbClr val="002060"/>
                </a:solidFill>
                <a:latin typeface="Constantia" panose="02030602050306030303" pitchFamily="18" charset="0"/>
              </a:endParaRPr>
            </a:p>
          </p:txBody>
        </p:sp>
        <p:sp>
          <p:nvSpPr>
            <p:cNvPr id="11280" name="AutoShape 6">
              <a:extLst>
                <a:ext uri="{FF2B5EF4-FFF2-40B4-BE49-F238E27FC236}">
                  <a16:creationId xmlns:a16="http://schemas.microsoft.com/office/drawing/2014/main" id="{4AC77864-5B0E-43F1-9AF6-F0C448DBEAA6}"/>
                </a:ext>
              </a:extLst>
            </p:cNvPr>
            <p:cNvSpPr>
              <a:spLocks noChangeArrowheads="1"/>
            </p:cNvSpPr>
            <p:nvPr/>
          </p:nvSpPr>
          <p:spPr bwMode="auto">
            <a:xfrm>
              <a:off x="1959" y="2140"/>
              <a:ext cx="691" cy="691"/>
            </a:xfrm>
            <a:prstGeom prst="flowChartMultidocument">
              <a:avLst/>
            </a:prstGeom>
            <a:solidFill>
              <a:srgbClr val="FFFFFF"/>
            </a:solidFill>
            <a:ln w="25400">
              <a:solidFill>
                <a:srgbClr val="000000"/>
              </a:solidFill>
              <a:miter lim="800000"/>
              <a:headEnd/>
              <a:tailEnd/>
            </a:ln>
          </p:spPr>
          <p:txBody>
            <a:bodyPr t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Aft>
                  <a:spcPts val="600"/>
                </a:spcAft>
              </a:pPr>
              <a:r>
                <a:rPr lang="ru-RU" altLang="en-US" sz="1000">
                  <a:solidFill>
                    <a:srgbClr val="002060"/>
                  </a:solidFill>
                  <a:latin typeface="Constantia" panose="02030602050306030303" pitchFamily="18" charset="0"/>
                </a:rPr>
                <a:t>Данные по конфигурации объекта</a:t>
              </a:r>
              <a:endParaRPr lang="en-US" altLang="en-US" sz="1000">
                <a:solidFill>
                  <a:srgbClr val="002060"/>
                </a:solidFill>
                <a:latin typeface="Constantia" panose="02030602050306030303" pitchFamily="18" charset="0"/>
              </a:endParaRPr>
            </a:p>
            <a:p>
              <a:pPr eaLnBrk="1" hangingPunct="1"/>
              <a:r>
                <a:rPr lang="ru-RU" altLang="en-US" sz="1000" i="1">
                  <a:solidFill>
                    <a:srgbClr val="002060"/>
                  </a:solidFill>
                  <a:latin typeface="Constantia" panose="02030602050306030303" pitchFamily="18" charset="0"/>
                </a:rPr>
                <a:t>Что там имеется</a:t>
              </a:r>
              <a:endParaRPr lang="en-US" altLang="en-US" sz="1000" i="1">
                <a:solidFill>
                  <a:srgbClr val="002060"/>
                </a:solidFill>
                <a:latin typeface="Constantia" panose="02030602050306030303" pitchFamily="18" charset="0"/>
              </a:endParaRPr>
            </a:p>
          </p:txBody>
        </p:sp>
        <p:sp>
          <p:nvSpPr>
            <p:cNvPr id="11281" name="AutoShape 7">
              <a:extLst>
                <a:ext uri="{FF2B5EF4-FFF2-40B4-BE49-F238E27FC236}">
                  <a16:creationId xmlns:a16="http://schemas.microsoft.com/office/drawing/2014/main" id="{210C866E-56C1-4944-A765-831E414CF357}"/>
                </a:ext>
              </a:extLst>
            </p:cNvPr>
            <p:cNvSpPr>
              <a:spLocks noChangeArrowheads="1"/>
            </p:cNvSpPr>
            <p:nvPr/>
          </p:nvSpPr>
          <p:spPr bwMode="auto">
            <a:xfrm rot="-5400000">
              <a:off x="806" y="2139"/>
              <a:ext cx="691" cy="692"/>
            </a:xfrm>
            <a:prstGeom prst="flowChartDelay">
              <a:avLst/>
            </a:prstGeom>
            <a:solidFill>
              <a:srgbClr val="FFFFFF"/>
            </a:solidFill>
            <a:ln w="25400">
              <a:solidFill>
                <a:srgbClr val="000000"/>
              </a:solidFill>
              <a:miter lim="800000"/>
              <a:headEnd/>
              <a:tailEnd/>
            </a:ln>
          </p:spPr>
          <p:txBody>
            <a:bodyPr vert="eaVert" lIns="45720" t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Aft>
                  <a:spcPts val="600"/>
                </a:spcAft>
              </a:pPr>
              <a:r>
                <a:rPr lang="ru-RU" altLang="en-US" sz="1000">
                  <a:solidFill>
                    <a:srgbClr val="002060"/>
                  </a:solidFill>
                  <a:latin typeface="Constantia" panose="02030602050306030303" pitchFamily="18" charset="0"/>
                </a:rPr>
                <a:t>Физическая станция</a:t>
              </a:r>
              <a:endParaRPr lang="en-US" altLang="en-US" sz="1000">
                <a:solidFill>
                  <a:srgbClr val="002060"/>
                </a:solidFill>
                <a:latin typeface="Constantia" panose="02030602050306030303" pitchFamily="18" charset="0"/>
              </a:endParaRPr>
            </a:p>
            <a:p>
              <a:pPr eaLnBrk="1" hangingPunct="1"/>
              <a:r>
                <a:rPr lang="ru-RU" altLang="en-US" sz="1000" i="1">
                  <a:solidFill>
                    <a:srgbClr val="002060"/>
                  </a:solidFill>
                  <a:latin typeface="Constantia" panose="02030602050306030303" pitchFamily="18" charset="0"/>
                </a:rPr>
                <a:t>Что там имеется на самом деле</a:t>
              </a:r>
              <a:endParaRPr lang="en-US" altLang="en-US" sz="1000" i="1">
                <a:solidFill>
                  <a:srgbClr val="002060"/>
                </a:solidFill>
                <a:latin typeface="Constantia" panose="02030602050306030303" pitchFamily="18" charset="0"/>
              </a:endParaRPr>
            </a:p>
          </p:txBody>
        </p:sp>
      </p:grpSp>
      <p:sp>
        <p:nvSpPr>
          <p:cNvPr id="11267" name="Text Box 8">
            <a:extLst>
              <a:ext uri="{FF2B5EF4-FFF2-40B4-BE49-F238E27FC236}">
                <a16:creationId xmlns:a16="http://schemas.microsoft.com/office/drawing/2014/main" id="{790F13F3-6E24-459D-A1A4-5B8E158FDC41}"/>
              </a:ext>
            </a:extLst>
          </p:cNvPr>
          <p:cNvSpPr txBox="1">
            <a:spLocks noChangeArrowheads="1"/>
          </p:cNvSpPr>
          <p:nvPr/>
        </p:nvSpPr>
        <p:spPr bwMode="auto">
          <a:xfrm>
            <a:off x="1524000" y="5360988"/>
            <a:ext cx="2692400" cy="1009650"/>
          </a:xfrm>
          <a:prstGeom prst="rect">
            <a:avLst/>
          </a:prstGeom>
          <a:solidFill>
            <a:srgbClr val="FFFFFF"/>
          </a:solidFill>
          <a:ln w="25400">
            <a:solidFill>
              <a:srgbClr val="000000"/>
            </a:solidFill>
            <a:miter lim="800000"/>
            <a:headEnd/>
            <a:tailEnd/>
          </a:ln>
        </p:spPr>
        <p:txBody>
          <a:bodyPr/>
          <a:lstStyle>
            <a:lvl1pPr marL="114300" indent="-1143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000">
                <a:solidFill>
                  <a:schemeClr val="bg2"/>
                </a:solidFill>
              </a:rPr>
              <a:t>	</a:t>
            </a:r>
            <a:r>
              <a:rPr lang="ru-RU" altLang="en-US" sz="1100">
                <a:solidFill>
                  <a:srgbClr val="002060"/>
                </a:solidFill>
              </a:rPr>
              <a:t>Рабочие процессы должны обеспечивать</a:t>
            </a:r>
            <a:r>
              <a:rPr lang="en-US" altLang="en-US" sz="1100">
                <a:solidFill>
                  <a:srgbClr val="002060"/>
                </a:solidFill>
              </a:rPr>
              <a:t>:</a:t>
            </a:r>
          </a:p>
          <a:p>
            <a:pPr eaLnBrk="1" hangingPunct="1">
              <a:buFontTx/>
              <a:buChar char="•"/>
            </a:pPr>
            <a:r>
              <a:rPr lang="ru-RU" altLang="en-US" sz="1100">
                <a:solidFill>
                  <a:srgbClr val="002060"/>
                </a:solidFill>
              </a:rPr>
              <a:t>Постоянное соответствие элементов</a:t>
            </a:r>
            <a:endParaRPr lang="en-US" altLang="en-US" sz="1100">
              <a:solidFill>
                <a:srgbClr val="002060"/>
              </a:solidFill>
            </a:endParaRPr>
          </a:p>
          <a:p>
            <a:pPr eaLnBrk="1" hangingPunct="1">
              <a:buFontTx/>
              <a:buChar char="•"/>
            </a:pPr>
            <a:r>
              <a:rPr lang="ru-RU" altLang="en-US" sz="1100">
                <a:solidFill>
                  <a:srgbClr val="002060"/>
                </a:solidFill>
              </a:rPr>
              <a:t>Авторизацию всех изменений</a:t>
            </a:r>
            <a:endParaRPr lang="en-US" altLang="en-US" sz="1100">
              <a:solidFill>
                <a:srgbClr val="002060"/>
              </a:solidFill>
            </a:endParaRPr>
          </a:p>
          <a:p>
            <a:pPr eaLnBrk="1" hangingPunct="1">
              <a:buFontTx/>
              <a:buChar char="•"/>
            </a:pPr>
            <a:r>
              <a:rPr lang="ru-RU" altLang="en-US" sz="1100">
                <a:solidFill>
                  <a:srgbClr val="002060"/>
                </a:solidFill>
              </a:rPr>
              <a:t>Проверку соответствия</a:t>
            </a:r>
            <a:endParaRPr lang="en-US" altLang="en-US" sz="1100">
              <a:solidFill>
                <a:srgbClr val="002060"/>
              </a:solidFill>
            </a:endParaRPr>
          </a:p>
        </p:txBody>
      </p:sp>
      <p:sp>
        <p:nvSpPr>
          <p:cNvPr id="11268" name="AutoShape 9">
            <a:extLst>
              <a:ext uri="{FF2B5EF4-FFF2-40B4-BE49-F238E27FC236}">
                <a16:creationId xmlns:a16="http://schemas.microsoft.com/office/drawing/2014/main" id="{28E568E5-4356-49CD-8E8C-616A10DC62FD}"/>
              </a:ext>
            </a:extLst>
          </p:cNvPr>
          <p:cNvSpPr>
            <a:spLocks/>
          </p:cNvSpPr>
          <p:nvPr/>
        </p:nvSpPr>
        <p:spPr bwMode="auto">
          <a:xfrm>
            <a:off x="4038600" y="2954338"/>
            <a:ext cx="4838700" cy="954087"/>
          </a:xfrm>
          <a:prstGeom prst="borderCallout1">
            <a:avLst>
              <a:gd name="adj1" fmla="val 46861"/>
              <a:gd name="adj2" fmla="val -347"/>
              <a:gd name="adj3" fmla="val 174102"/>
              <a:gd name="adj4" fmla="val -29074"/>
            </a:avLst>
          </a:prstGeom>
          <a:noFill/>
          <a:ln w="9525">
            <a:solidFill>
              <a:schemeClr val="tx1"/>
            </a:solidFill>
            <a:miter lim="800000"/>
            <a:headEnd/>
            <a:tailEnd type="triangle" w="lg" len="lg"/>
          </a:ln>
          <a:extLst>
            <a:ext uri="{909E8E84-426E-40DD-AFC4-6F175D3DCCD1}">
              <a14:hiddenFill xmlns:a14="http://schemas.microsoft.com/office/drawing/2010/main">
                <a:solidFill>
                  <a:srgbClr val="FFFFFF"/>
                </a:solidFill>
              </a14:hiddenFill>
            </a:ext>
          </a:extLst>
        </p:spPr>
        <p:txBody>
          <a:bodyPr>
            <a:spAutoFit/>
          </a:bodyPr>
          <a:lstStyle>
            <a:lvl1pPr marL="228600" indent="-2286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ru-RU" altLang="en-US" sz="1400"/>
              <a:t>Рабочие процессы должны обеспечивать</a:t>
            </a:r>
            <a:r>
              <a:rPr lang="en-US" altLang="en-US" sz="1400"/>
              <a:t>:</a:t>
            </a:r>
          </a:p>
          <a:p>
            <a:pPr eaLnBrk="1" hangingPunct="1">
              <a:buFontTx/>
              <a:buChar char="•"/>
            </a:pPr>
            <a:r>
              <a:rPr lang="ru-RU" altLang="en-US" sz="1400"/>
              <a:t>Постоянное соответствие элементов</a:t>
            </a:r>
            <a:endParaRPr lang="en-US" altLang="en-US" sz="1400"/>
          </a:p>
          <a:p>
            <a:pPr eaLnBrk="1" hangingPunct="1">
              <a:buFontTx/>
              <a:buChar char="•"/>
            </a:pPr>
            <a:r>
              <a:rPr lang="ru-RU" altLang="en-US" sz="1400"/>
              <a:t>Авторизацию всех изменений</a:t>
            </a:r>
            <a:endParaRPr lang="en-US" altLang="en-US" sz="1400"/>
          </a:p>
          <a:p>
            <a:pPr eaLnBrk="1" hangingPunct="1">
              <a:buFontTx/>
              <a:buChar char="•"/>
            </a:pPr>
            <a:r>
              <a:rPr lang="ru-RU" altLang="en-US" sz="1400"/>
              <a:t>Проверку соответствия</a:t>
            </a:r>
            <a:endParaRPr lang="en-US" altLang="en-US" sz="1400">
              <a:latin typeface="Constantia" panose="02030602050306030303" pitchFamily="18" charset="0"/>
            </a:endParaRPr>
          </a:p>
        </p:txBody>
      </p:sp>
      <p:sp>
        <p:nvSpPr>
          <p:cNvPr id="11269" name="Text Box 10">
            <a:extLst>
              <a:ext uri="{FF2B5EF4-FFF2-40B4-BE49-F238E27FC236}">
                <a16:creationId xmlns:a16="http://schemas.microsoft.com/office/drawing/2014/main" id="{092B611E-6F27-4414-A202-F8A4014B2804}"/>
              </a:ext>
            </a:extLst>
          </p:cNvPr>
          <p:cNvSpPr txBox="1">
            <a:spLocks noChangeArrowheads="1"/>
          </p:cNvSpPr>
          <p:nvPr/>
        </p:nvSpPr>
        <p:spPr bwMode="auto">
          <a:xfrm>
            <a:off x="2946400" y="2232025"/>
            <a:ext cx="601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r" eaLnBrk="1" hangingPunct="1">
              <a:spcBef>
                <a:spcPct val="50000"/>
              </a:spcBef>
            </a:pPr>
            <a:r>
              <a:rPr lang="ru-RU" altLang="en-US" sz="2400">
                <a:latin typeface="Constantia" panose="02030602050306030303" pitchFamily="18" charset="0"/>
              </a:rPr>
              <a:t>Вот идея, которая сводит это все воедино:</a:t>
            </a:r>
            <a:endParaRPr lang="en-US" altLang="en-US" sz="2400">
              <a:latin typeface="Constantia" panose="02030602050306030303" pitchFamily="18" charset="0"/>
            </a:endParaRPr>
          </a:p>
        </p:txBody>
      </p:sp>
      <p:sp>
        <p:nvSpPr>
          <p:cNvPr id="11270" name="AutoShape 12">
            <a:extLst>
              <a:ext uri="{FF2B5EF4-FFF2-40B4-BE49-F238E27FC236}">
                <a16:creationId xmlns:a16="http://schemas.microsoft.com/office/drawing/2014/main" id="{4E764288-F599-43F6-A3FA-B73659F02145}"/>
              </a:ext>
            </a:extLst>
          </p:cNvPr>
          <p:cNvSpPr>
            <a:spLocks noChangeArrowheads="1"/>
          </p:cNvSpPr>
          <p:nvPr/>
        </p:nvSpPr>
        <p:spPr bwMode="auto">
          <a:xfrm>
            <a:off x="4751388" y="4827588"/>
            <a:ext cx="3543300" cy="1543050"/>
          </a:xfrm>
          <a:prstGeom prst="cloudCallout">
            <a:avLst>
              <a:gd name="adj1" fmla="val -40056"/>
              <a:gd name="adj2" fmla="val -92796"/>
            </a:avLst>
          </a:prstGeom>
          <a:gradFill rotWithShape="0">
            <a:gsLst>
              <a:gs pos="0">
                <a:schemeClr val="bg1"/>
              </a:gs>
              <a:gs pos="100000">
                <a:srgbClr val="CCFFFF"/>
              </a:gs>
            </a:gsLst>
            <a:path path="rect">
              <a:fillToRect l="50000" t="50000" r="50000" b="50000"/>
            </a:path>
          </a:gradFill>
          <a:ln w="25400">
            <a:solidFill>
              <a:schemeClr val="tx1"/>
            </a:solidFill>
            <a:round/>
            <a:headEnd/>
            <a:tailEnd/>
          </a:ln>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ru-RU" altLang="en-US" sz="1400">
                <a:solidFill>
                  <a:srgbClr val="002060"/>
                </a:solidFill>
                <a:latin typeface="Constantia" panose="02030602050306030303" pitchFamily="18" charset="0"/>
              </a:rPr>
              <a:t>Каждый из этих пунктов представляет важную концепцию</a:t>
            </a:r>
            <a:r>
              <a:rPr lang="en-US" altLang="en-US" sz="1400">
                <a:solidFill>
                  <a:srgbClr val="002060"/>
                </a:solidFill>
                <a:latin typeface="Constantia" panose="02030602050306030303" pitchFamily="18" charset="0"/>
              </a:rPr>
              <a:t>!</a:t>
            </a:r>
          </a:p>
        </p:txBody>
      </p:sp>
      <p:sp>
        <p:nvSpPr>
          <p:cNvPr id="11271" name="Text Box 13">
            <a:extLst>
              <a:ext uri="{FF2B5EF4-FFF2-40B4-BE49-F238E27FC236}">
                <a16:creationId xmlns:a16="http://schemas.microsoft.com/office/drawing/2014/main" id="{8FB2E1ED-350D-4FDE-AA93-E78729802C35}"/>
              </a:ext>
            </a:extLst>
          </p:cNvPr>
          <p:cNvSpPr txBox="1">
            <a:spLocks noChangeArrowheads="1"/>
          </p:cNvSpPr>
          <p:nvPr/>
        </p:nvSpPr>
        <p:spPr bwMode="auto">
          <a:xfrm>
            <a:off x="606425" y="1490663"/>
            <a:ext cx="28686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a:solidFill>
                  <a:srgbClr val="0033CC"/>
                </a:solidFill>
                <a:latin typeface="Constantia" panose="02030602050306030303" pitchFamily="18" charset="0"/>
              </a:rPr>
              <a:t>“</a:t>
            </a:r>
            <a:r>
              <a:rPr lang="ru-RU" altLang="en-US" sz="1600">
                <a:solidFill>
                  <a:srgbClr val="0033CC"/>
                </a:solidFill>
                <a:latin typeface="Constantia" panose="02030602050306030303" pitchFamily="18" charset="0"/>
              </a:rPr>
              <a:t>Трехэлементная диаграмма</a:t>
            </a:r>
            <a:r>
              <a:rPr lang="en-US" altLang="en-US" sz="1600">
                <a:solidFill>
                  <a:srgbClr val="0033CC"/>
                </a:solidFill>
                <a:latin typeface="Constantia" panose="02030602050306030303" pitchFamily="18" charset="0"/>
              </a:rPr>
              <a:t>”</a:t>
            </a:r>
          </a:p>
        </p:txBody>
      </p:sp>
      <p:sp>
        <p:nvSpPr>
          <p:cNvPr id="1657870" name="Text Box 14">
            <a:extLst>
              <a:ext uri="{FF2B5EF4-FFF2-40B4-BE49-F238E27FC236}">
                <a16:creationId xmlns:a16="http://schemas.microsoft.com/office/drawing/2014/main" id="{A4F7E296-5554-433D-8334-B7EF8E0384BF}"/>
              </a:ext>
            </a:extLst>
          </p:cNvPr>
          <p:cNvSpPr txBox="1">
            <a:spLocks noChangeArrowheads="1"/>
          </p:cNvSpPr>
          <p:nvPr/>
        </p:nvSpPr>
        <p:spPr bwMode="auto">
          <a:xfrm>
            <a:off x="2286000" y="1828800"/>
            <a:ext cx="6454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2400" i="1">
                <a:solidFill>
                  <a:srgbClr val="C00000"/>
                </a:solidFill>
                <a:latin typeface="Constantia" panose="02030602050306030303" pitchFamily="18" charset="0"/>
              </a:rPr>
              <a:t>speaking the same language... in any language</a:t>
            </a:r>
          </a:p>
        </p:txBody>
      </p:sp>
      <p:sp>
        <p:nvSpPr>
          <p:cNvPr id="11273" name="Text Box 16">
            <a:extLst>
              <a:ext uri="{FF2B5EF4-FFF2-40B4-BE49-F238E27FC236}">
                <a16:creationId xmlns:a16="http://schemas.microsoft.com/office/drawing/2014/main" id="{693FB962-E79E-4595-95F0-35E9C03650A9}"/>
              </a:ext>
            </a:extLst>
          </p:cNvPr>
          <p:cNvSpPr txBox="1">
            <a:spLocks noChangeArrowheads="1"/>
          </p:cNvSpPr>
          <p:nvPr/>
        </p:nvSpPr>
        <p:spPr bwMode="auto">
          <a:xfrm>
            <a:off x="3311525" y="1046163"/>
            <a:ext cx="5715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2800">
                <a:latin typeface="Constantia" panose="02030602050306030303" pitchFamily="18" charset="0"/>
              </a:rPr>
              <a:t>Slide from presentation in Russia</a:t>
            </a:r>
          </a:p>
        </p:txBody>
      </p:sp>
      <p:sp>
        <p:nvSpPr>
          <p:cNvPr id="17" name="Rectangle 2">
            <a:extLst>
              <a:ext uri="{FF2B5EF4-FFF2-40B4-BE49-F238E27FC236}">
                <a16:creationId xmlns:a16="http://schemas.microsoft.com/office/drawing/2014/main" id="{719DA933-8D17-4046-9921-F686AB4E9F1A}"/>
              </a:ext>
            </a:extLst>
          </p:cNvPr>
          <p:cNvSpPr txBox="1">
            <a:spLocks noChangeArrowheads="1"/>
          </p:cNvSpPr>
          <p:nvPr/>
        </p:nvSpPr>
        <p:spPr>
          <a:xfrm>
            <a:off x="877888" y="474663"/>
            <a:ext cx="7772400" cy="571500"/>
          </a:xfrm>
          <a:prstGeom prst="rect">
            <a:avLst/>
          </a:prstGeom>
          <a:noFill/>
        </p:spPr>
        <p:txBody>
          <a:bodyPr/>
          <a:lstStyle/>
          <a:p>
            <a:pPr algn="ctr">
              <a:defRPr/>
            </a:pPr>
            <a:r>
              <a:rPr lang="en-US" sz="2800" b="1" kern="0" dirty="0">
                <a:solidFill>
                  <a:schemeClr val="tx2"/>
                </a:solidFill>
                <a:latin typeface="+mj-lt"/>
                <a:ea typeface="+mj-ea"/>
                <a:cs typeface="+mj-cs"/>
              </a:rPr>
              <a:t>What is CM Equilibrium?</a:t>
            </a:r>
          </a:p>
        </p:txBody>
      </p:sp>
      <p:pic>
        <p:nvPicPr>
          <p:cNvPr id="11275" name="Picture 17" descr="stock-vector-black-and-white-woodcut-style-illustration-of-the-kremlin-in-moscow-38406790.jpg">
            <a:extLst>
              <a:ext uri="{FF2B5EF4-FFF2-40B4-BE49-F238E27FC236}">
                <a16:creationId xmlns:a16="http://schemas.microsoft.com/office/drawing/2014/main" id="{D7522F8F-0DF8-46F3-8AA9-94D0D930AA7E}"/>
              </a:ext>
            </a:extLst>
          </p:cNvPr>
          <p:cNvPicPr>
            <a:picLocks noChangeAspect="1"/>
          </p:cNvPicPr>
          <p:nvPr>
            <p:custDataLst>
              <p:tags r:id="rId3"/>
            </p:custDataLst>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3238" y="2062163"/>
            <a:ext cx="1408112"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a:extLst>
              <a:ext uri="{FF2B5EF4-FFF2-40B4-BE49-F238E27FC236}">
                <a16:creationId xmlns:a16="http://schemas.microsoft.com/office/drawing/2014/main" id="{381F6E2C-740F-4333-9E64-6AE530A80BD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77" name="Slide Number Placeholder 1">
            <a:extLst>
              <a:ext uri="{FF2B5EF4-FFF2-40B4-BE49-F238E27FC236}">
                <a16:creationId xmlns:a16="http://schemas.microsoft.com/office/drawing/2014/main" id="{7794FA33-D63F-4E80-A9BA-CE37C82CDE6D}"/>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7304BB14-F2AD-4C95-A3A3-6A3A8841E613}" type="slidenum">
              <a:rPr lang="en-US" altLang="en-US">
                <a:solidFill>
                  <a:schemeClr val="tx2"/>
                </a:solidFill>
                <a:latin typeface="Arial Rounded MT Bold" panose="020F0704030504030204" pitchFamily="34" charset="0"/>
              </a:rPr>
              <a:pPr eaLnBrk="1" hangingPunct="1"/>
              <a:t>2</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1657870">
                                            <p:txEl>
                                              <p:pRg st="0" end="0"/>
                                            </p:txEl>
                                          </p:spTgt>
                                        </p:tgtEl>
                                        <p:attrNameLst>
                                          <p:attrName>style.visibility</p:attrName>
                                        </p:attrNameLst>
                                      </p:cBhvr>
                                      <p:to>
                                        <p:strVal val="visible"/>
                                      </p:to>
                                    </p:set>
                                    <p:animScale>
                                      <p:cBhvr>
                                        <p:cTn id="7" dur="1000" decel="50000" fill="hold">
                                          <p:stCondLst>
                                            <p:cond delay="0"/>
                                          </p:stCondLst>
                                        </p:cTn>
                                        <p:tgtEl>
                                          <p:spTgt spid="1657870">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657870">
                                            <p:txEl>
                                              <p:pRg st="0" end="0"/>
                                            </p:txEl>
                                          </p:spTgt>
                                        </p:tgtEl>
                                        <p:attrNameLst>
                                          <p:attrName>ppt_x</p:attrName>
                                          <p:attrName>ppt_y</p:attrName>
                                        </p:attrNameLst>
                                      </p:cBhvr>
                                    </p:animMotion>
                                    <p:animEffect transition="in" filter="fade">
                                      <p:cBhvr>
                                        <p:cTn id="9" dur="1000"/>
                                        <p:tgtEl>
                                          <p:spTgt spid="16578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7870" grpId="0" build="p" autoUpdateAnimBg="0" advAuto="100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E01C9F5-9C06-4E34-81CC-0D6CB3CA0854}"/>
              </a:ext>
            </a:extLst>
          </p:cNvPr>
          <p:cNvSpPr>
            <a:spLocks noGrp="1" noChangeArrowheads="1"/>
          </p:cNvSpPr>
          <p:nvPr>
            <p:ph type="title"/>
          </p:nvPr>
        </p:nvSpPr>
        <p:spPr>
          <a:xfrm>
            <a:off x="1763713" y="517525"/>
            <a:ext cx="5673725"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8915" name="PPTShape_0">
            <a:extLst>
              <a:ext uri="{FF2B5EF4-FFF2-40B4-BE49-F238E27FC236}">
                <a16:creationId xmlns:a16="http://schemas.microsoft.com/office/drawing/2014/main" id="{234A1F40-0AE4-41EF-84F3-27127A50B1E9}"/>
              </a:ext>
            </a:extLst>
          </p:cNvPr>
          <p:cNvSpPr>
            <a:spLocks noChangeArrowheads="1"/>
          </p:cNvSpPr>
          <p:nvPr/>
        </p:nvSpPr>
        <p:spPr bwMode="auto">
          <a:xfrm>
            <a:off x="2760663" y="1050925"/>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a:latin typeface="Arial Rounded MT Bold" panose="020F0704030504030204" pitchFamily="34" charset="0"/>
              </a:rPr>
              <a:t>Implementing Documents</a:t>
            </a:r>
          </a:p>
        </p:txBody>
      </p:sp>
      <p:sp>
        <p:nvSpPr>
          <p:cNvPr id="38916" name="Rectangle 4">
            <a:extLst>
              <a:ext uri="{FF2B5EF4-FFF2-40B4-BE49-F238E27FC236}">
                <a16:creationId xmlns:a16="http://schemas.microsoft.com/office/drawing/2014/main" id="{9354D8EC-54DC-44F1-A98D-A1582E5E7C57}"/>
              </a:ext>
            </a:extLst>
          </p:cNvPr>
          <p:cNvSpPr>
            <a:spLocks noChangeArrowheads="1"/>
          </p:cNvSpPr>
          <p:nvPr/>
        </p:nvSpPr>
        <p:spPr bwMode="auto">
          <a:xfrm>
            <a:off x="3228975" y="2554288"/>
            <a:ext cx="2708275"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ct val="90000"/>
              </a:lnSpc>
              <a:spcBef>
                <a:spcPct val="5000"/>
              </a:spcBef>
              <a:buClr>
                <a:schemeClr val="tx1"/>
              </a:buClr>
            </a:pPr>
            <a:r>
              <a:rPr lang="en-US" altLang="en-US" sz="2600" u="sng">
                <a:solidFill>
                  <a:srgbClr val="000066"/>
                </a:solidFill>
                <a:latin typeface="Arial Rounded MT Bold" panose="020F0704030504030204" pitchFamily="34" charset="0"/>
              </a:rPr>
              <a:t>Do Nothing More</a:t>
            </a:r>
          </a:p>
        </p:txBody>
      </p:sp>
      <p:sp>
        <p:nvSpPr>
          <p:cNvPr id="2" name="Rectangle 1">
            <a:extLst>
              <a:ext uri="{FF2B5EF4-FFF2-40B4-BE49-F238E27FC236}">
                <a16:creationId xmlns:a16="http://schemas.microsoft.com/office/drawing/2014/main" id="{F31E7750-7B37-4C31-8488-01C411B64206}"/>
              </a:ext>
            </a:extLst>
          </p:cNvPr>
          <p:cNvSpPr/>
          <p:nvPr/>
        </p:nvSpPr>
        <p:spPr>
          <a:xfrm>
            <a:off x="406400" y="3346450"/>
            <a:ext cx="8523288" cy="1978025"/>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400" kern="0" dirty="0">
                <a:latin typeface="Arial Rounded MT Bold"/>
              </a:rPr>
              <a:t>For this section, it would be appropriate to identify the Corrective Action Program, operability and engineering evaluation procedure, etc.</a:t>
            </a:r>
          </a:p>
          <a:p>
            <a:pPr marL="457200" indent="-457200">
              <a:lnSpc>
                <a:spcPts val="2700"/>
              </a:lnSpc>
              <a:spcBef>
                <a:spcPts val="1200"/>
              </a:spcBef>
              <a:buSzPct val="100000"/>
              <a:buFont typeface="Arial" pitchFamily="34" charset="0"/>
              <a:buChar char="•"/>
              <a:defRPr/>
            </a:pPr>
            <a:r>
              <a:rPr lang="en-US" sz="2400" kern="0" dirty="0">
                <a:latin typeface="Arial Rounded MT Bold"/>
              </a:rPr>
              <a:t>Also be aware that Facility Configuration Information changes may also need to be made</a:t>
            </a:r>
          </a:p>
        </p:txBody>
      </p:sp>
      <p:sp>
        <p:nvSpPr>
          <p:cNvPr id="38918" name="Oval 9">
            <a:extLst>
              <a:ext uri="{FF2B5EF4-FFF2-40B4-BE49-F238E27FC236}">
                <a16:creationId xmlns:a16="http://schemas.microsoft.com/office/drawing/2014/main" id="{16F35B37-20D0-4A06-9B61-4481CC6223C1}"/>
              </a:ext>
            </a:extLst>
          </p:cNvPr>
          <p:cNvSpPr>
            <a:spLocks noChangeArrowheads="1"/>
          </p:cNvSpPr>
          <p:nvPr/>
        </p:nvSpPr>
        <p:spPr bwMode="auto">
          <a:xfrm>
            <a:off x="4181475" y="1776413"/>
            <a:ext cx="838200" cy="533400"/>
          </a:xfrm>
          <a:prstGeom prst="ellipse">
            <a:avLst/>
          </a:prstGeom>
          <a:solidFill>
            <a:srgbClr val="FFFF00"/>
          </a:solidFill>
          <a:ln w="25400">
            <a:solidFill>
              <a:schemeClr val="tx1"/>
            </a:solidFill>
            <a:round/>
            <a:headEnd/>
            <a:tailEnd/>
          </a:ln>
        </p:spPr>
        <p:txBody>
          <a:bodyPr wrap="none" tIns="18288"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ct val="90000"/>
              </a:lnSpc>
            </a:pPr>
            <a:r>
              <a:rPr lang="en-US" altLang="en-US" sz="1100" b="1">
                <a:latin typeface="Arial" panose="020B0604020202020204" pitchFamily="34" charset="0"/>
              </a:rPr>
              <a:t>Do</a:t>
            </a:r>
            <a:br>
              <a:rPr lang="en-US" altLang="en-US" sz="1100" b="1">
                <a:latin typeface="Arial" panose="020B0604020202020204" pitchFamily="34" charset="0"/>
              </a:rPr>
            </a:br>
            <a:r>
              <a:rPr lang="en-US" altLang="en-US" sz="1100" b="1">
                <a:latin typeface="Arial" panose="020B0604020202020204" pitchFamily="34" charset="0"/>
              </a:rPr>
              <a:t>Nothing</a:t>
            </a:r>
            <a:br>
              <a:rPr lang="en-US" altLang="en-US" sz="1100" b="1">
                <a:latin typeface="Arial" panose="020B0604020202020204" pitchFamily="34" charset="0"/>
              </a:rPr>
            </a:br>
            <a:r>
              <a:rPr lang="en-US" altLang="en-US" sz="1100" b="1">
                <a:latin typeface="Arial" panose="020B0604020202020204" pitchFamily="34" charset="0"/>
              </a:rPr>
              <a:t> More</a:t>
            </a:r>
          </a:p>
        </p:txBody>
      </p:sp>
      <p:sp>
        <p:nvSpPr>
          <p:cNvPr id="7" name="Rectangle 6">
            <a:extLst>
              <a:ext uri="{FF2B5EF4-FFF2-40B4-BE49-F238E27FC236}">
                <a16:creationId xmlns:a16="http://schemas.microsoft.com/office/drawing/2014/main" id="{56E785B1-A56E-4E2D-AD2B-0A95F621AD0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920" name="Slide Number Placeholder 1">
            <a:extLst>
              <a:ext uri="{FF2B5EF4-FFF2-40B4-BE49-F238E27FC236}">
                <a16:creationId xmlns:a16="http://schemas.microsoft.com/office/drawing/2014/main" id="{C08DAE89-AA48-47A8-894D-7955780B1A4C}"/>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8542D991-0737-4010-A378-87B3CAA6B208}" type="slidenum">
              <a:rPr lang="en-US" altLang="en-US">
                <a:solidFill>
                  <a:schemeClr val="tx2"/>
                </a:solidFill>
                <a:latin typeface="Arial Rounded MT Bold" panose="020F0704030504030204" pitchFamily="34" charset="0"/>
              </a:rPr>
              <a:pPr eaLnBrk="1" hangingPunct="1"/>
              <a:t>29</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D79D912F-FC8D-45E1-8E18-409F9FBA5CBA}"/>
              </a:ext>
            </a:extLst>
          </p:cNvPr>
          <p:cNvSpPr>
            <a:spLocks noGrp="1" noChangeArrowheads="1"/>
          </p:cNvSpPr>
          <p:nvPr>
            <p:ph sz="quarter" idx="1"/>
          </p:nvPr>
        </p:nvSpPr>
        <p:spPr>
          <a:xfrm>
            <a:off x="412750" y="1944688"/>
            <a:ext cx="8516938" cy="4203700"/>
          </a:xfrm>
        </p:spPr>
        <p:txBody>
          <a:bodyPr/>
          <a:lstStyle/>
          <a:p>
            <a:pPr eaLnBrk="1" hangingPunct="1">
              <a:lnSpc>
                <a:spcPts val="2700"/>
              </a:lnSpc>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following slides present a discussion of what is meant by Margin </a:t>
            </a:r>
          </a:p>
          <a:p>
            <a:pPr eaLnBrk="1" hangingPunct="1">
              <a:lnSpc>
                <a:spcPts val="2700"/>
              </a:lnSpc>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Design margin which provides additional conservatism for some degradation issues and unanticipated conditions.</a:t>
            </a:r>
          </a:p>
          <a:p>
            <a:pPr eaLnBrk="1" hangingPunct="1">
              <a:lnSpc>
                <a:spcPts val="2700"/>
              </a:lnSpc>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We have the range of normal operations which we should not allow to become too tight for our operators</a:t>
            </a:r>
          </a:p>
          <a:p>
            <a:pPr eaLnBrk="1" hangingPunct="1">
              <a:lnSpc>
                <a:spcPts val="2700"/>
              </a:lnSpc>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Operating margin which addresses normal events and events of moderate frequency</a:t>
            </a:r>
          </a:p>
        </p:txBody>
      </p:sp>
      <p:sp>
        <p:nvSpPr>
          <p:cNvPr id="39939" name="Rectangle 5">
            <a:extLst>
              <a:ext uri="{FF2B5EF4-FFF2-40B4-BE49-F238E27FC236}">
                <a16:creationId xmlns:a16="http://schemas.microsoft.com/office/drawing/2014/main" id="{4F3E079A-5C70-418D-A0E1-337EDA9CF72F}"/>
              </a:ext>
            </a:extLst>
          </p:cNvPr>
          <p:cNvSpPr>
            <a:spLocks noChangeArrowheads="1"/>
          </p:cNvSpPr>
          <p:nvPr/>
        </p:nvSpPr>
        <p:spPr bwMode="auto">
          <a:xfrm>
            <a:off x="1566863" y="708025"/>
            <a:ext cx="54530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2800">
                <a:latin typeface="Arial Rounded MT Bold" panose="020F0704030504030204" pitchFamily="34" charset="0"/>
              </a:rPr>
              <a:t>Using CM to Protect </a:t>
            </a:r>
          </a:p>
          <a:p>
            <a:pPr algn="ctr" eaLnBrk="1" hangingPunct="1"/>
            <a:r>
              <a:rPr lang="en-US" altLang="en-US" sz="2800">
                <a:latin typeface="Arial Rounded MT Bold" panose="020F0704030504030204" pitchFamily="34" charset="0"/>
              </a:rPr>
              <a:t>Design and Operating Margins</a:t>
            </a:r>
          </a:p>
        </p:txBody>
      </p:sp>
      <p:sp>
        <p:nvSpPr>
          <p:cNvPr id="4" name="PPTShape_0">
            <a:extLst>
              <a:ext uri="{FF2B5EF4-FFF2-40B4-BE49-F238E27FC236}">
                <a16:creationId xmlns:a16="http://schemas.microsoft.com/office/drawing/2014/main" id="{119BCB32-0EEC-49DC-B8AC-F43B6BDF9163}"/>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941" name="Slide Number Placeholder 1">
            <a:extLst>
              <a:ext uri="{FF2B5EF4-FFF2-40B4-BE49-F238E27FC236}">
                <a16:creationId xmlns:a16="http://schemas.microsoft.com/office/drawing/2014/main" id="{BB06052E-C965-4BF6-897E-386C6FE93F3A}"/>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A99042F4-A341-4B94-BED4-E8F842F421B3}" type="slidenum">
              <a:rPr lang="en-US" altLang="en-US">
                <a:solidFill>
                  <a:schemeClr val="tx2"/>
                </a:solidFill>
                <a:latin typeface="Arial Rounded MT Bold" panose="020F0704030504030204" pitchFamily="34" charset="0"/>
              </a:rPr>
              <a:pPr eaLnBrk="1" hangingPunct="1"/>
              <a:t>30</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5">
            <a:extLst>
              <a:ext uri="{FF2B5EF4-FFF2-40B4-BE49-F238E27FC236}">
                <a16:creationId xmlns:a16="http://schemas.microsoft.com/office/drawing/2014/main" id="{1778C240-357E-4830-AC81-C5B40A4FB46A}"/>
              </a:ext>
            </a:extLst>
          </p:cNvPr>
          <p:cNvSpPr>
            <a:spLocks noChangeArrowheads="1"/>
          </p:cNvSpPr>
          <p:nvPr/>
        </p:nvSpPr>
        <p:spPr bwMode="auto">
          <a:xfrm>
            <a:off x="2719388" y="538163"/>
            <a:ext cx="314801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2800">
                <a:latin typeface="Arial Rounded MT Bold" panose="020F0704030504030204" pitchFamily="34" charset="0"/>
              </a:rPr>
              <a:t>Margin Definition</a:t>
            </a:r>
          </a:p>
        </p:txBody>
      </p:sp>
      <p:sp>
        <p:nvSpPr>
          <p:cNvPr id="4" name="PPTShape_0">
            <a:extLst>
              <a:ext uri="{FF2B5EF4-FFF2-40B4-BE49-F238E27FC236}">
                <a16:creationId xmlns:a16="http://schemas.microsoft.com/office/drawing/2014/main" id="{781EEE14-B58F-4692-894C-96D16EE5D7F8}"/>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964" name="Slide Number Placeholder 1">
            <a:extLst>
              <a:ext uri="{FF2B5EF4-FFF2-40B4-BE49-F238E27FC236}">
                <a16:creationId xmlns:a16="http://schemas.microsoft.com/office/drawing/2014/main" id="{5CF82D7F-A8E3-496E-A70C-B1D19DC5A1EE}"/>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CEFD9819-E161-4B19-9BD0-3EAFD1546B37}" type="slidenum">
              <a:rPr lang="en-US" altLang="en-US">
                <a:solidFill>
                  <a:schemeClr val="tx2"/>
                </a:solidFill>
                <a:latin typeface="Arial Rounded MT Bold" panose="020F0704030504030204" pitchFamily="34" charset="0"/>
              </a:rPr>
              <a:pPr eaLnBrk="1" hangingPunct="1"/>
              <a:t>31</a:t>
            </a:fld>
            <a:endParaRPr lang="en-US" altLang="en-US">
              <a:solidFill>
                <a:schemeClr val="tx2"/>
              </a:solidFill>
              <a:latin typeface="Arial Rounded MT Bold" panose="020F0704030504030204" pitchFamily="34" charset="0"/>
            </a:endParaRPr>
          </a:p>
        </p:txBody>
      </p:sp>
      <p:sp>
        <p:nvSpPr>
          <p:cNvPr id="40965" name="Rectangle 2">
            <a:extLst>
              <a:ext uri="{FF2B5EF4-FFF2-40B4-BE49-F238E27FC236}">
                <a16:creationId xmlns:a16="http://schemas.microsoft.com/office/drawing/2014/main" id="{633C8315-BD7D-47E6-B489-D98532550242}"/>
              </a:ext>
            </a:extLst>
          </p:cNvPr>
          <p:cNvSpPr>
            <a:spLocks noChangeArrowheads="1"/>
          </p:cNvSpPr>
          <p:nvPr/>
        </p:nvSpPr>
        <p:spPr bwMode="auto">
          <a:xfrm>
            <a:off x="358775" y="1163638"/>
            <a:ext cx="8570913"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000">
                <a:latin typeface="Arial Rounded MT Bold" panose="020F0704030504030204" pitchFamily="34" charset="0"/>
              </a:rPr>
              <a:t>Conservatism included in operational limits and the design of every SSC in a Nuclear Facility. In quantitative terms, margin is the difference between the actual (or predicted) and required performance of a SSC. This conservatism may also be present in analyses for an entire safety function.</a:t>
            </a:r>
          </a:p>
        </p:txBody>
      </p:sp>
      <p:sp>
        <p:nvSpPr>
          <p:cNvPr id="40966" name="Rectangle 4">
            <a:extLst>
              <a:ext uri="{FF2B5EF4-FFF2-40B4-BE49-F238E27FC236}">
                <a16:creationId xmlns:a16="http://schemas.microsoft.com/office/drawing/2014/main" id="{99122C57-AC6C-4BD5-B4B1-71B23C1FD3FC}"/>
              </a:ext>
            </a:extLst>
          </p:cNvPr>
          <p:cNvSpPr>
            <a:spLocks noChangeArrowheads="1"/>
          </p:cNvSpPr>
          <p:nvPr/>
        </p:nvSpPr>
        <p:spPr bwMode="auto">
          <a:xfrm>
            <a:off x="238125" y="2813050"/>
            <a:ext cx="8691563"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buClr>
                <a:srgbClr val="FF0000"/>
              </a:buClr>
              <a:buSzPct val="110000"/>
              <a:buFont typeface="Arial" panose="020B0604020202020204" pitchFamily="34" charset="0"/>
              <a:buChar char="•"/>
            </a:pPr>
            <a:r>
              <a:rPr lang="en-US" altLang="en-US" sz="1800">
                <a:latin typeface="Arial Rounded MT Bold" panose="020F0704030504030204" pitchFamily="34" charset="0"/>
              </a:rPr>
              <a:t>Margins in plant design and operational configuration ensure that technical and regulatory requirements are met and ensure consistency with design bases. </a:t>
            </a:r>
          </a:p>
        </p:txBody>
      </p:sp>
      <p:sp>
        <p:nvSpPr>
          <p:cNvPr id="40967" name="Rectangle 5">
            <a:extLst>
              <a:ext uri="{FF2B5EF4-FFF2-40B4-BE49-F238E27FC236}">
                <a16:creationId xmlns:a16="http://schemas.microsoft.com/office/drawing/2014/main" id="{E0EA45A9-AD59-4A42-91E9-70249072769B}"/>
              </a:ext>
            </a:extLst>
          </p:cNvPr>
          <p:cNvSpPr>
            <a:spLocks noChangeArrowheads="1"/>
          </p:cNvSpPr>
          <p:nvPr/>
        </p:nvSpPr>
        <p:spPr bwMode="auto">
          <a:xfrm>
            <a:off x="238125" y="3735388"/>
            <a:ext cx="86915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buClr>
                <a:srgbClr val="FF0000"/>
              </a:buClr>
              <a:buSzPct val="110000"/>
              <a:buFont typeface="Arial" panose="020B0604020202020204" pitchFamily="34" charset="0"/>
              <a:buChar char="•"/>
            </a:pPr>
            <a:r>
              <a:rPr lang="en-US" altLang="en-US" sz="1800">
                <a:latin typeface="Arial Rounded MT Bold" panose="020F0704030504030204" pitchFamily="34" charset="0"/>
              </a:rPr>
              <a:t>The documented limits for design requirements and operational configuration are protected by using sufficient margins to ensure consistency with the design/licensing basis.</a:t>
            </a:r>
          </a:p>
        </p:txBody>
      </p:sp>
      <p:sp>
        <p:nvSpPr>
          <p:cNvPr id="40968" name="Rectangle 6">
            <a:extLst>
              <a:ext uri="{FF2B5EF4-FFF2-40B4-BE49-F238E27FC236}">
                <a16:creationId xmlns:a16="http://schemas.microsoft.com/office/drawing/2014/main" id="{79D6C71F-0BBB-45BF-BC47-3490535FBE82}"/>
              </a:ext>
            </a:extLst>
          </p:cNvPr>
          <p:cNvSpPr>
            <a:spLocks noChangeArrowheads="1"/>
          </p:cNvSpPr>
          <p:nvPr/>
        </p:nvSpPr>
        <p:spPr bwMode="auto">
          <a:xfrm>
            <a:off x="238125" y="4659313"/>
            <a:ext cx="8691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buClr>
                <a:srgbClr val="FF0000"/>
              </a:buClr>
              <a:buSzPct val="110000"/>
              <a:buFont typeface="Arial" panose="020B0604020202020204" pitchFamily="34" charset="0"/>
              <a:buChar char="•"/>
            </a:pPr>
            <a:r>
              <a:rPr lang="en-US" altLang="en-US" sz="1800">
                <a:latin typeface="Arial Rounded MT Bold" panose="020F0704030504030204" pitchFamily="34" charset="0"/>
              </a:rPr>
              <a:t>Margin accounts for normal wear and aging of equipment, as well as uncertainties related to instrumentation and analysis methods.</a:t>
            </a:r>
          </a:p>
        </p:txBody>
      </p:sp>
      <p:sp>
        <p:nvSpPr>
          <p:cNvPr id="40969" name="Rectangle 7">
            <a:extLst>
              <a:ext uri="{FF2B5EF4-FFF2-40B4-BE49-F238E27FC236}">
                <a16:creationId xmlns:a16="http://schemas.microsoft.com/office/drawing/2014/main" id="{557524C4-87F4-4E43-84C8-FDCEF9F89A07}"/>
              </a:ext>
            </a:extLst>
          </p:cNvPr>
          <p:cNvSpPr>
            <a:spLocks noChangeArrowheads="1"/>
          </p:cNvSpPr>
          <p:nvPr/>
        </p:nvSpPr>
        <p:spPr bwMode="auto">
          <a:xfrm>
            <a:off x="238125" y="5313363"/>
            <a:ext cx="8691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buClr>
                <a:srgbClr val="FF0000"/>
              </a:buClr>
              <a:buSzPct val="110000"/>
              <a:buFont typeface="Arial" panose="020B0604020202020204" pitchFamily="34" charset="0"/>
              <a:buChar char="•"/>
            </a:pPr>
            <a:r>
              <a:rPr lang="en-US" altLang="en-US" sz="1800">
                <a:latin typeface="Arial Rounded MT Bold" panose="020F0704030504030204" pitchFamily="34" charset="0"/>
              </a:rPr>
              <a:t>Margin provides a cushion of robust design for unanticipated equipment degradation or degradation of analysis assumptions. </a:t>
            </a:r>
          </a:p>
        </p:txBody>
      </p:sp>
      <p:sp>
        <p:nvSpPr>
          <p:cNvPr id="40970" name="Rectangle 8">
            <a:extLst>
              <a:ext uri="{FF2B5EF4-FFF2-40B4-BE49-F238E27FC236}">
                <a16:creationId xmlns:a16="http://schemas.microsoft.com/office/drawing/2014/main" id="{B45E9EF5-05A0-4D62-A8F0-BDE21C0325E7}"/>
              </a:ext>
            </a:extLst>
          </p:cNvPr>
          <p:cNvSpPr>
            <a:spLocks noChangeArrowheads="1"/>
          </p:cNvSpPr>
          <p:nvPr/>
        </p:nvSpPr>
        <p:spPr bwMode="auto">
          <a:xfrm>
            <a:off x="238125" y="5973763"/>
            <a:ext cx="86915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buClr>
                <a:srgbClr val="FF0000"/>
              </a:buClr>
              <a:buSzPct val="110000"/>
              <a:buFont typeface="Arial" panose="020B0604020202020204" pitchFamily="34" charset="0"/>
              <a:buChar char="•"/>
            </a:pPr>
            <a:r>
              <a:rPr lang="en-US" altLang="en-US" sz="1800">
                <a:latin typeface="Arial Rounded MT Bold" panose="020F0704030504030204" pitchFamily="34" charset="0"/>
              </a:rPr>
              <a:t>Margin is a safety factor included in design and analyses.</a:t>
            </a:r>
          </a:p>
        </p:txBody>
      </p:sp>
    </p:spTree>
    <p:custDataLst>
      <p:tags r:id="rId1"/>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Oval 2">
            <a:extLst>
              <a:ext uri="{FF2B5EF4-FFF2-40B4-BE49-F238E27FC236}">
                <a16:creationId xmlns:a16="http://schemas.microsoft.com/office/drawing/2014/main" id="{3A83A111-EC00-4E77-876C-B6ABFB7646CE}"/>
              </a:ext>
            </a:extLst>
          </p:cNvPr>
          <p:cNvSpPr>
            <a:spLocks noChangeAspect="1" noChangeArrowheads="1"/>
          </p:cNvSpPr>
          <p:nvPr/>
        </p:nvSpPr>
        <p:spPr bwMode="gray">
          <a:xfrm>
            <a:off x="304800" y="1752600"/>
            <a:ext cx="2400300" cy="2400300"/>
          </a:xfrm>
          <a:prstGeom prst="ellipse">
            <a:avLst/>
          </a:prstGeom>
          <a:solidFill>
            <a:srgbClr val="FF0000"/>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41987" name="Oval 3">
            <a:extLst>
              <a:ext uri="{FF2B5EF4-FFF2-40B4-BE49-F238E27FC236}">
                <a16:creationId xmlns:a16="http://schemas.microsoft.com/office/drawing/2014/main" id="{2CE08D26-DD55-4B8A-B0FE-ED860B2C483E}"/>
              </a:ext>
            </a:extLst>
          </p:cNvPr>
          <p:cNvSpPr>
            <a:spLocks noChangeAspect="1" noChangeArrowheads="1"/>
          </p:cNvSpPr>
          <p:nvPr/>
        </p:nvSpPr>
        <p:spPr bwMode="auto">
          <a:xfrm>
            <a:off x="704850" y="2152650"/>
            <a:ext cx="1600200" cy="1600200"/>
          </a:xfrm>
          <a:prstGeom prst="ellipse">
            <a:avLst/>
          </a:prstGeom>
          <a:solidFill>
            <a:srgbClr val="FFFFFF"/>
          </a:solidFill>
          <a:ln w="25400">
            <a:solidFill>
              <a:schemeClr val="tx1"/>
            </a:solidFill>
            <a:round/>
            <a:headEnd/>
            <a:tailEnd/>
          </a:ln>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endParaRPr lang="en-US" altLang="en-US" sz="1400" b="1">
              <a:solidFill>
                <a:srgbClr val="FF3300"/>
              </a:solidFill>
            </a:endParaRPr>
          </a:p>
        </p:txBody>
      </p:sp>
      <p:sp>
        <p:nvSpPr>
          <p:cNvPr id="41988" name="Oval 4">
            <a:extLst>
              <a:ext uri="{FF2B5EF4-FFF2-40B4-BE49-F238E27FC236}">
                <a16:creationId xmlns:a16="http://schemas.microsoft.com/office/drawing/2014/main" id="{E46C1530-7002-4801-B385-2E532E49083D}"/>
              </a:ext>
            </a:extLst>
          </p:cNvPr>
          <p:cNvSpPr>
            <a:spLocks noChangeAspect="1" noChangeArrowheads="1"/>
          </p:cNvSpPr>
          <p:nvPr/>
        </p:nvSpPr>
        <p:spPr bwMode="gray">
          <a:xfrm>
            <a:off x="1133475" y="2581275"/>
            <a:ext cx="742950" cy="742950"/>
          </a:xfrm>
          <a:prstGeom prst="ellipse">
            <a:avLst/>
          </a:prstGeom>
          <a:solidFill>
            <a:srgbClr val="FF0000"/>
          </a:solidFill>
          <a:ln w="25400">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41989" name="Rectangle 5">
            <a:extLst>
              <a:ext uri="{FF2B5EF4-FFF2-40B4-BE49-F238E27FC236}">
                <a16:creationId xmlns:a16="http://schemas.microsoft.com/office/drawing/2014/main" id="{C59ED32E-1C53-44E4-A0B3-81157E36FBCF}"/>
              </a:ext>
            </a:extLst>
          </p:cNvPr>
          <p:cNvSpPr>
            <a:spLocks noGrp="1" noChangeArrowheads="1"/>
          </p:cNvSpPr>
          <p:nvPr>
            <p:ph type="title"/>
          </p:nvPr>
        </p:nvSpPr>
        <p:spPr>
          <a:xfrm>
            <a:off x="993775" y="522288"/>
            <a:ext cx="7772400" cy="501650"/>
          </a:xfrm>
        </p:spPr>
        <p:txBody>
          <a:bodyPr/>
          <a:lstStyle/>
          <a:p>
            <a:pPr algn="ctr" eaLnBrk="1" hangingPunct="1"/>
            <a:r>
              <a:rPr lang="en-US" altLang="en-US" sz="2800">
                <a:latin typeface="Arial Rounded MT Bold" panose="020F0704030504030204" pitchFamily="34" charset="0"/>
              </a:rPr>
              <a:t>CM Equilibrium </a:t>
            </a:r>
            <a:r>
              <a:rPr lang="en-US" altLang="en-US" sz="2800">
                <a:latin typeface="Arial Rounded MT Bold" panose="020F0704030504030204" pitchFamily="34" charset="0"/>
                <a:sym typeface="Symbol" panose="05050102010706020507" pitchFamily="18" charset="2"/>
              </a:rPr>
              <a:t> </a:t>
            </a:r>
            <a:r>
              <a:rPr lang="en-US" altLang="en-US" sz="2800">
                <a:latin typeface="Arial Rounded MT Bold" panose="020F0704030504030204" pitchFamily="34" charset="0"/>
              </a:rPr>
              <a:t>Margins</a:t>
            </a:r>
          </a:p>
        </p:txBody>
      </p:sp>
      <p:sp>
        <p:nvSpPr>
          <p:cNvPr id="41990" name="Rectangle 6">
            <a:extLst>
              <a:ext uri="{FF2B5EF4-FFF2-40B4-BE49-F238E27FC236}">
                <a16:creationId xmlns:a16="http://schemas.microsoft.com/office/drawing/2014/main" id="{F9E05387-ACBD-4A7B-A07F-FB13CD0E8146}"/>
              </a:ext>
            </a:extLst>
          </p:cNvPr>
          <p:cNvSpPr>
            <a:spLocks noGrp="1" noChangeArrowheads="1"/>
          </p:cNvSpPr>
          <p:nvPr>
            <p:ph sz="quarter" idx="1"/>
          </p:nvPr>
        </p:nvSpPr>
        <p:spPr>
          <a:xfrm>
            <a:off x="3416300" y="1211263"/>
            <a:ext cx="4816475" cy="547687"/>
          </a:xfrm>
        </p:spPr>
        <p:txBody>
          <a:bodyPr/>
          <a:lstStyle/>
          <a:p>
            <a:pPr eaLnBrk="1" hangingPunct="1">
              <a:spcBef>
                <a:spcPct val="30000"/>
              </a:spcBef>
              <a:buClr>
                <a:srgbClr val="FFFF00"/>
              </a:buClr>
              <a:buFont typeface="Wingdings" panose="05000000000000000000" pitchFamily="2" charset="2"/>
              <a:buNone/>
            </a:pPr>
            <a:r>
              <a:rPr lang="en-US" altLang="en-US" sz="2800"/>
              <a:t>	</a:t>
            </a:r>
            <a:r>
              <a:rPr lang="en-US" altLang="en-US" sz="2800" u="sng"/>
              <a:t>Protect the Design Basis</a:t>
            </a:r>
            <a:endParaRPr lang="en-US" altLang="en-US" sz="2000"/>
          </a:p>
        </p:txBody>
      </p:sp>
      <p:sp>
        <p:nvSpPr>
          <p:cNvPr id="1897479" name="AutoShape 7">
            <a:extLst>
              <a:ext uri="{FF2B5EF4-FFF2-40B4-BE49-F238E27FC236}">
                <a16:creationId xmlns:a16="http://schemas.microsoft.com/office/drawing/2014/main" id="{880F6DEB-232C-4E81-A566-58447E88DF6D}"/>
              </a:ext>
            </a:extLst>
          </p:cNvPr>
          <p:cNvSpPr>
            <a:spLocks/>
          </p:cNvSpPr>
          <p:nvPr/>
        </p:nvSpPr>
        <p:spPr bwMode="auto">
          <a:xfrm>
            <a:off x="4102100" y="1855788"/>
            <a:ext cx="3205163" cy="482600"/>
          </a:xfrm>
          <a:prstGeom prst="borderCallout2">
            <a:avLst>
              <a:gd name="adj1" fmla="val 23685"/>
              <a:gd name="adj2" fmla="val -2380"/>
              <a:gd name="adj3" fmla="val 23685"/>
              <a:gd name="adj4" fmla="val -40315"/>
              <a:gd name="adj5" fmla="val 18421"/>
              <a:gd name="adj6" fmla="val -79644"/>
            </a:avLst>
          </a:prstGeom>
          <a:solidFill>
            <a:srgbClr val="FF0000"/>
          </a:solidFill>
          <a:ln w="25400">
            <a:solidFill>
              <a:schemeClr val="tx1"/>
            </a:solidFill>
            <a:miter lim="800000"/>
            <a:headEnd/>
            <a:tailEnd type="triangle" w="med" len="med"/>
          </a:ln>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sz="2400" b="1"/>
              <a:t>Design Basis</a:t>
            </a:r>
          </a:p>
        </p:txBody>
      </p:sp>
      <p:sp>
        <p:nvSpPr>
          <p:cNvPr id="41992" name="Oval 11">
            <a:extLst>
              <a:ext uri="{FF2B5EF4-FFF2-40B4-BE49-F238E27FC236}">
                <a16:creationId xmlns:a16="http://schemas.microsoft.com/office/drawing/2014/main" id="{F1BF5AD0-0B9C-472A-BCD8-D3FAD8679BBE}"/>
              </a:ext>
            </a:extLst>
          </p:cNvPr>
          <p:cNvSpPr>
            <a:spLocks noChangeAspect="1" noChangeArrowheads="1"/>
          </p:cNvSpPr>
          <p:nvPr/>
        </p:nvSpPr>
        <p:spPr bwMode="auto">
          <a:xfrm>
            <a:off x="704850" y="2152650"/>
            <a:ext cx="1600200" cy="1600200"/>
          </a:xfrm>
          <a:prstGeom prst="ellipse">
            <a:avLst/>
          </a:prstGeom>
          <a:solidFill>
            <a:srgbClr val="FFFFFF"/>
          </a:solidFill>
          <a:ln w="28575">
            <a:solidFill>
              <a:schemeClr val="tx1"/>
            </a:solidFill>
            <a:round/>
            <a:headEnd/>
            <a:tailEnd/>
          </a:ln>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endParaRPr lang="en-US" altLang="en-US" sz="1400" b="1">
              <a:solidFill>
                <a:srgbClr val="FF3300"/>
              </a:solidFill>
            </a:endParaRPr>
          </a:p>
        </p:txBody>
      </p:sp>
      <p:sp>
        <p:nvSpPr>
          <p:cNvPr id="41993" name="Oval 12">
            <a:extLst>
              <a:ext uri="{FF2B5EF4-FFF2-40B4-BE49-F238E27FC236}">
                <a16:creationId xmlns:a16="http://schemas.microsoft.com/office/drawing/2014/main" id="{0CD7948B-640F-4D10-BC57-52A6EB94208E}"/>
              </a:ext>
            </a:extLst>
          </p:cNvPr>
          <p:cNvSpPr>
            <a:spLocks noChangeAspect="1" noChangeArrowheads="1"/>
          </p:cNvSpPr>
          <p:nvPr/>
        </p:nvSpPr>
        <p:spPr bwMode="gray">
          <a:xfrm>
            <a:off x="1158875" y="2559050"/>
            <a:ext cx="742950" cy="742950"/>
          </a:xfrm>
          <a:prstGeom prst="ellipse">
            <a:avLst/>
          </a:prstGeom>
          <a:solidFill>
            <a:srgbClr val="FF0000"/>
          </a:solidFill>
          <a:ln w="28575">
            <a:solidFill>
              <a:schemeClr val="tx1"/>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897485" name="Text Box 13">
            <a:extLst>
              <a:ext uri="{FF2B5EF4-FFF2-40B4-BE49-F238E27FC236}">
                <a16:creationId xmlns:a16="http://schemas.microsoft.com/office/drawing/2014/main" id="{DEC5E118-949B-4ABB-92D2-7FD9D2BE6CEB}"/>
              </a:ext>
            </a:extLst>
          </p:cNvPr>
          <p:cNvSpPr txBox="1">
            <a:spLocks noChangeArrowheads="1"/>
          </p:cNvSpPr>
          <p:nvPr/>
        </p:nvSpPr>
        <p:spPr bwMode="auto">
          <a:xfrm>
            <a:off x="993775" y="5821363"/>
            <a:ext cx="78279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b="1">
                <a:solidFill>
                  <a:srgbClr val="008000"/>
                </a:solidFill>
              </a:rPr>
              <a:t>Each boundary has </a:t>
            </a:r>
            <a:r>
              <a:rPr lang="en-US" altLang="en-US" sz="2800" b="1" u="sng">
                <a:solidFill>
                  <a:srgbClr val="008000"/>
                </a:solidFill>
              </a:rPr>
              <a:t>margins</a:t>
            </a:r>
            <a:r>
              <a:rPr lang="en-US" altLang="en-US" sz="2800" b="1">
                <a:solidFill>
                  <a:srgbClr val="008000"/>
                </a:solidFill>
              </a:rPr>
              <a:t> to protect these limits</a:t>
            </a:r>
          </a:p>
        </p:txBody>
      </p:sp>
      <p:grpSp>
        <p:nvGrpSpPr>
          <p:cNvPr id="2" name="Group 15">
            <a:extLst>
              <a:ext uri="{FF2B5EF4-FFF2-40B4-BE49-F238E27FC236}">
                <a16:creationId xmlns:a16="http://schemas.microsoft.com/office/drawing/2014/main" id="{E1D4BD14-6FC3-4463-9E32-3806E23BB160}"/>
              </a:ext>
            </a:extLst>
          </p:cNvPr>
          <p:cNvGrpSpPr>
            <a:grpSpLocks/>
          </p:cNvGrpSpPr>
          <p:nvPr>
            <p:custDataLst>
              <p:tags r:id="rId2"/>
            </p:custDataLst>
          </p:nvPr>
        </p:nvGrpSpPr>
        <p:grpSpPr bwMode="auto">
          <a:xfrm>
            <a:off x="723900" y="3251200"/>
            <a:ext cx="698500" cy="2819400"/>
            <a:chOff x="456" y="2048"/>
            <a:chExt cx="440" cy="1776"/>
          </a:xfrm>
        </p:grpSpPr>
        <p:sp>
          <p:nvSpPr>
            <p:cNvPr id="42004" name="Line 16">
              <a:extLst>
                <a:ext uri="{FF2B5EF4-FFF2-40B4-BE49-F238E27FC236}">
                  <a16:creationId xmlns:a16="http://schemas.microsoft.com/office/drawing/2014/main" id="{C2131F61-AE9F-4761-B47C-E9E307E1C1B8}"/>
                </a:ext>
              </a:extLst>
            </p:cNvPr>
            <p:cNvSpPr>
              <a:spLocks noChangeShapeType="1"/>
            </p:cNvSpPr>
            <p:nvPr/>
          </p:nvSpPr>
          <p:spPr bwMode="auto">
            <a:xfrm flipH="1">
              <a:off x="456" y="3816"/>
              <a:ext cx="160" cy="0"/>
            </a:xfrm>
            <a:prstGeom prst="line">
              <a:avLst/>
            </a:prstGeom>
            <a:noFill/>
            <a:ln w="2540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005" name="Freeform 17">
              <a:extLst>
                <a:ext uri="{FF2B5EF4-FFF2-40B4-BE49-F238E27FC236}">
                  <a16:creationId xmlns:a16="http://schemas.microsoft.com/office/drawing/2014/main" id="{36DB02FE-5A89-4F10-8BAB-AF6B924E7F96}"/>
                </a:ext>
              </a:extLst>
            </p:cNvPr>
            <p:cNvSpPr>
              <a:spLocks/>
            </p:cNvSpPr>
            <p:nvPr/>
          </p:nvSpPr>
          <p:spPr bwMode="auto">
            <a:xfrm>
              <a:off x="456" y="2208"/>
              <a:ext cx="136" cy="1616"/>
            </a:xfrm>
            <a:custGeom>
              <a:avLst/>
              <a:gdLst>
                <a:gd name="T0" fmla="*/ 0 w 136"/>
                <a:gd name="T1" fmla="*/ 1616 h 1616"/>
                <a:gd name="T2" fmla="*/ 136 w 136"/>
                <a:gd name="T3" fmla="*/ 0 h 1616"/>
                <a:gd name="T4" fmla="*/ 0 60000 65536"/>
                <a:gd name="T5" fmla="*/ 0 60000 65536"/>
                <a:gd name="T6" fmla="*/ 0 w 136"/>
                <a:gd name="T7" fmla="*/ 0 h 1616"/>
                <a:gd name="T8" fmla="*/ 136 w 136"/>
                <a:gd name="T9" fmla="*/ 1616 h 1616"/>
              </a:gdLst>
              <a:ahLst/>
              <a:cxnLst>
                <a:cxn ang="T4">
                  <a:pos x="T0" y="T1"/>
                </a:cxn>
                <a:cxn ang="T5">
                  <a:pos x="T2" y="T3"/>
                </a:cxn>
              </a:cxnLst>
              <a:rect l="T6" t="T7" r="T8" b="T9"/>
              <a:pathLst>
                <a:path w="136" h="1616">
                  <a:moveTo>
                    <a:pt x="0" y="1616"/>
                  </a:moveTo>
                  <a:lnTo>
                    <a:pt x="136" y="0"/>
                  </a:lnTo>
                </a:path>
              </a:pathLst>
            </a:custGeom>
            <a:noFill/>
            <a:ln w="25400" cap="flat" cmpd="sng">
              <a:solidFill>
                <a:srgbClr val="008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06" name="Line 18">
              <a:extLst>
                <a:ext uri="{FF2B5EF4-FFF2-40B4-BE49-F238E27FC236}">
                  <a16:creationId xmlns:a16="http://schemas.microsoft.com/office/drawing/2014/main" id="{F4DA0092-9DD4-4911-ABE8-0AAC118EC4C2}"/>
                </a:ext>
              </a:extLst>
            </p:cNvPr>
            <p:cNvSpPr>
              <a:spLocks noChangeShapeType="1"/>
            </p:cNvSpPr>
            <p:nvPr/>
          </p:nvSpPr>
          <p:spPr bwMode="auto">
            <a:xfrm flipV="1">
              <a:off x="480" y="2048"/>
              <a:ext cx="416" cy="1768"/>
            </a:xfrm>
            <a:prstGeom prst="line">
              <a:avLst/>
            </a:prstGeom>
            <a:noFill/>
            <a:ln w="254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1897491" name="Oval 19">
            <a:extLst>
              <a:ext uri="{FF2B5EF4-FFF2-40B4-BE49-F238E27FC236}">
                <a16:creationId xmlns:a16="http://schemas.microsoft.com/office/drawing/2014/main" id="{633F7271-C7D4-440A-92E3-B830DD2341AE}"/>
              </a:ext>
            </a:extLst>
          </p:cNvPr>
          <p:cNvSpPr>
            <a:spLocks noChangeAspect="1" noChangeArrowheads="1"/>
          </p:cNvSpPr>
          <p:nvPr/>
        </p:nvSpPr>
        <p:spPr bwMode="auto">
          <a:xfrm>
            <a:off x="1160463" y="2559050"/>
            <a:ext cx="739775" cy="739775"/>
          </a:xfrm>
          <a:prstGeom prst="ellipse">
            <a:avLst/>
          </a:prstGeom>
          <a:noFill/>
          <a:ln w="76200" algn="ctr">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897492" name="Oval 20">
            <a:extLst>
              <a:ext uri="{FF2B5EF4-FFF2-40B4-BE49-F238E27FC236}">
                <a16:creationId xmlns:a16="http://schemas.microsoft.com/office/drawing/2014/main" id="{D412F057-8906-45DB-B792-79892C60F3BB}"/>
              </a:ext>
            </a:extLst>
          </p:cNvPr>
          <p:cNvSpPr>
            <a:spLocks noChangeAspect="1" noChangeArrowheads="1"/>
          </p:cNvSpPr>
          <p:nvPr/>
        </p:nvSpPr>
        <p:spPr bwMode="auto">
          <a:xfrm>
            <a:off x="703263" y="2147888"/>
            <a:ext cx="1600200" cy="1600200"/>
          </a:xfrm>
          <a:prstGeom prst="ellipse">
            <a:avLst/>
          </a:prstGeom>
          <a:noFill/>
          <a:ln w="76200" algn="ctr">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endParaRPr lang="en-US" altLang="en-US"/>
          </a:p>
        </p:txBody>
      </p:sp>
      <p:sp>
        <p:nvSpPr>
          <p:cNvPr id="1897480" name="AutoShape 8">
            <a:extLst>
              <a:ext uri="{FF2B5EF4-FFF2-40B4-BE49-F238E27FC236}">
                <a16:creationId xmlns:a16="http://schemas.microsoft.com/office/drawing/2014/main" id="{AFA823D7-42FC-4164-8209-916A52C82DD8}"/>
              </a:ext>
            </a:extLst>
          </p:cNvPr>
          <p:cNvSpPr>
            <a:spLocks/>
          </p:cNvSpPr>
          <p:nvPr/>
        </p:nvSpPr>
        <p:spPr bwMode="auto">
          <a:xfrm>
            <a:off x="3938588" y="3435350"/>
            <a:ext cx="3784600" cy="482600"/>
          </a:xfrm>
          <a:prstGeom prst="borderCallout2">
            <a:avLst>
              <a:gd name="adj1" fmla="val 23685"/>
              <a:gd name="adj2" fmla="val -2014"/>
              <a:gd name="adj3" fmla="val 23685"/>
              <a:gd name="adj4" fmla="val -31542"/>
              <a:gd name="adj5" fmla="val -225000"/>
              <a:gd name="adj6" fmla="val -62375"/>
            </a:avLst>
          </a:prstGeom>
          <a:noFill/>
          <a:ln w="2540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sz="2400" b="1"/>
              <a:t>Design Configuration</a:t>
            </a:r>
          </a:p>
        </p:txBody>
      </p:sp>
      <p:sp>
        <p:nvSpPr>
          <p:cNvPr id="1897481" name="AutoShape 9">
            <a:extLst>
              <a:ext uri="{FF2B5EF4-FFF2-40B4-BE49-F238E27FC236}">
                <a16:creationId xmlns:a16="http://schemas.microsoft.com/office/drawing/2014/main" id="{7DF6D851-40F8-4597-B0C5-BC01951CCA45}"/>
              </a:ext>
            </a:extLst>
          </p:cNvPr>
          <p:cNvSpPr>
            <a:spLocks/>
          </p:cNvSpPr>
          <p:nvPr/>
        </p:nvSpPr>
        <p:spPr bwMode="auto">
          <a:xfrm>
            <a:off x="3522663" y="5030788"/>
            <a:ext cx="4191000" cy="482600"/>
          </a:xfrm>
          <a:prstGeom prst="borderCallout2">
            <a:avLst>
              <a:gd name="adj1" fmla="val 23685"/>
              <a:gd name="adj2" fmla="val -1819"/>
              <a:gd name="adj3" fmla="val 23685"/>
              <a:gd name="adj4" fmla="val -24093"/>
              <a:gd name="adj5" fmla="val -444407"/>
              <a:gd name="adj6" fmla="val -47574"/>
            </a:avLst>
          </a:prstGeom>
          <a:solidFill>
            <a:srgbClr val="FF0000"/>
          </a:solidFill>
          <a:ln w="25400">
            <a:solidFill>
              <a:schemeClr val="tx1"/>
            </a:solidFill>
            <a:miter lim="800000"/>
            <a:headEnd/>
            <a:tailEnd type="triangle" w="med" len="med"/>
          </a:ln>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sz="2400" b="1"/>
              <a:t>Operational Configuration</a:t>
            </a:r>
          </a:p>
        </p:txBody>
      </p:sp>
      <p:sp>
        <p:nvSpPr>
          <p:cNvPr id="1897493" name="Rectangle 21">
            <a:extLst>
              <a:ext uri="{FF2B5EF4-FFF2-40B4-BE49-F238E27FC236}">
                <a16:creationId xmlns:a16="http://schemas.microsoft.com/office/drawing/2014/main" id="{19493772-9A62-4F07-A915-802CC22C9094}"/>
              </a:ext>
            </a:extLst>
          </p:cNvPr>
          <p:cNvSpPr>
            <a:spLocks noChangeArrowheads="1"/>
          </p:cNvSpPr>
          <p:nvPr/>
        </p:nvSpPr>
        <p:spPr bwMode="auto">
          <a:xfrm>
            <a:off x="3513138" y="4013200"/>
            <a:ext cx="429418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30000"/>
              </a:spcBef>
              <a:buClr>
                <a:schemeClr val="tx1"/>
              </a:buClr>
              <a:buFont typeface="Wingdings" panose="05000000000000000000" pitchFamily="2" charset="2"/>
              <a:buChar char="é"/>
            </a:pPr>
            <a:r>
              <a:rPr lang="en-US" altLang="en-US" sz="2000">
                <a:latin typeface="Arial" panose="020B0604020202020204" pitchFamily="34" charset="0"/>
              </a:rPr>
              <a:t>Operational Configuration conforms to Design Configuration</a:t>
            </a:r>
          </a:p>
        </p:txBody>
      </p:sp>
      <p:sp>
        <p:nvSpPr>
          <p:cNvPr id="1897497" name="Rectangle 25">
            <a:extLst>
              <a:ext uri="{FF2B5EF4-FFF2-40B4-BE49-F238E27FC236}">
                <a16:creationId xmlns:a16="http://schemas.microsoft.com/office/drawing/2014/main" id="{31D9ADC8-45EE-4A81-A537-31CD3D9F2B92}"/>
              </a:ext>
            </a:extLst>
          </p:cNvPr>
          <p:cNvSpPr>
            <a:spLocks noChangeArrowheads="1"/>
          </p:cNvSpPr>
          <p:nvPr/>
        </p:nvSpPr>
        <p:spPr bwMode="auto">
          <a:xfrm>
            <a:off x="3933825" y="2451100"/>
            <a:ext cx="3816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30000"/>
              </a:spcBef>
              <a:buClr>
                <a:schemeClr val="tx1"/>
              </a:buClr>
              <a:buFont typeface="Wingdings" panose="05000000000000000000" pitchFamily="2" charset="2"/>
              <a:buChar char="é"/>
            </a:pPr>
            <a:r>
              <a:rPr lang="en-US" altLang="en-US" sz="2000">
                <a:latin typeface="Arial" panose="020B0604020202020204" pitchFamily="34" charset="0"/>
              </a:rPr>
              <a:t>Design Configuration conforms to Design Basis</a:t>
            </a:r>
          </a:p>
        </p:txBody>
      </p:sp>
      <p:sp>
        <p:nvSpPr>
          <p:cNvPr id="21" name="Rectangle 20">
            <a:extLst>
              <a:ext uri="{FF2B5EF4-FFF2-40B4-BE49-F238E27FC236}">
                <a16:creationId xmlns:a16="http://schemas.microsoft.com/office/drawing/2014/main" id="{CF654254-5D4F-4F66-BC75-6A7A55D2DB19}"/>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003" name="Slide Number Placeholder 1">
            <a:extLst>
              <a:ext uri="{FF2B5EF4-FFF2-40B4-BE49-F238E27FC236}">
                <a16:creationId xmlns:a16="http://schemas.microsoft.com/office/drawing/2014/main" id="{E0969A0B-1A52-4162-9FE8-4152D765FFFA}"/>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277618CB-2A7E-4605-8623-DF9AD6F56060}" type="slidenum">
              <a:rPr lang="en-US" altLang="en-US">
                <a:solidFill>
                  <a:schemeClr val="tx2"/>
                </a:solidFill>
                <a:latin typeface="Arial Rounded MT Bold" panose="020F0704030504030204" pitchFamily="34" charset="0"/>
              </a:rPr>
              <a:pPr eaLnBrk="1" hangingPunct="1"/>
              <a:t>32</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97479"/>
                                        </p:tgtEl>
                                        <p:attrNameLst>
                                          <p:attrName>style.visibility</p:attrName>
                                        </p:attrNameLst>
                                      </p:cBhvr>
                                      <p:to>
                                        <p:strVal val="visible"/>
                                      </p:to>
                                    </p:set>
                                    <p:animEffect transition="in" filter="wipe(left)">
                                      <p:cBhvr>
                                        <p:cTn id="7" dur="500"/>
                                        <p:tgtEl>
                                          <p:spTgt spid="189747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897480"/>
                                        </p:tgtEl>
                                        <p:attrNameLst>
                                          <p:attrName>style.visibility</p:attrName>
                                        </p:attrNameLst>
                                      </p:cBhvr>
                                      <p:to>
                                        <p:strVal val="visible"/>
                                      </p:to>
                                    </p:set>
                                    <p:animEffect transition="in" filter="wipe(left)">
                                      <p:cBhvr>
                                        <p:cTn id="11" dur="500"/>
                                        <p:tgtEl>
                                          <p:spTgt spid="1897480"/>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897497"/>
                                        </p:tgtEl>
                                        <p:attrNameLst>
                                          <p:attrName>style.visibility</p:attrName>
                                        </p:attrNameLst>
                                      </p:cBhvr>
                                      <p:to>
                                        <p:strVal val="visible"/>
                                      </p:to>
                                    </p:set>
                                    <p:animEffect transition="in" filter="wipe(left)">
                                      <p:cBhvr>
                                        <p:cTn id="15" dur="500"/>
                                        <p:tgtEl>
                                          <p:spTgt spid="18974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897481"/>
                                        </p:tgtEl>
                                        <p:attrNameLst>
                                          <p:attrName>style.visibility</p:attrName>
                                        </p:attrNameLst>
                                      </p:cBhvr>
                                      <p:to>
                                        <p:strVal val="visible"/>
                                      </p:to>
                                    </p:set>
                                    <p:animEffect transition="in" filter="wipe(left)">
                                      <p:cBhvr>
                                        <p:cTn id="20" dur="500"/>
                                        <p:tgtEl>
                                          <p:spTgt spid="1897481"/>
                                        </p:tgtEl>
                                      </p:cBhvr>
                                    </p:animEffect>
                                  </p:childTnLst>
                                </p:cTn>
                              </p:par>
                            </p:childTnLst>
                          </p:cTn>
                        </p:par>
                        <p:par>
                          <p:cTn id="21" fill="hold" nodeType="afterGroup">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1897493"/>
                                        </p:tgtEl>
                                        <p:attrNameLst>
                                          <p:attrName>style.visibility</p:attrName>
                                        </p:attrNameLst>
                                      </p:cBhvr>
                                      <p:to>
                                        <p:strVal val="visible"/>
                                      </p:to>
                                    </p:set>
                                    <p:animEffect transition="in" filter="wipe(left)">
                                      <p:cBhvr>
                                        <p:cTn id="24" dur="500"/>
                                        <p:tgtEl>
                                          <p:spTgt spid="189749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897491"/>
                                        </p:tgtEl>
                                        <p:attrNameLst>
                                          <p:attrName>style.visibility</p:attrName>
                                        </p:attrNameLst>
                                      </p:cBhvr>
                                      <p:to>
                                        <p:strVal val="visible"/>
                                      </p:to>
                                    </p:set>
                                    <p:animEffect transition="in" filter="blinds(horizontal)">
                                      <p:cBhvr>
                                        <p:cTn id="29" dur="500"/>
                                        <p:tgtEl>
                                          <p:spTgt spid="1897491"/>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897492"/>
                                        </p:tgtEl>
                                        <p:attrNameLst>
                                          <p:attrName>style.visibility</p:attrName>
                                        </p:attrNameLst>
                                      </p:cBhvr>
                                      <p:to>
                                        <p:strVal val="visible"/>
                                      </p:to>
                                    </p:set>
                                    <p:animEffect transition="in" filter="blinds(horizontal)">
                                      <p:cBhvr>
                                        <p:cTn id="32" dur="500"/>
                                        <p:tgtEl>
                                          <p:spTgt spid="1897492"/>
                                        </p:tgtEl>
                                      </p:cBhvr>
                                    </p:animEffect>
                                  </p:childTnLst>
                                </p:cTn>
                              </p:par>
                            </p:childTnLst>
                          </p:cTn>
                        </p:par>
                        <p:par>
                          <p:cTn id="33" fill="hold" nodeType="afterGroup">
                            <p:stCondLst>
                              <p:cond delay="500"/>
                            </p:stCondLst>
                            <p:childTnLst>
                              <p:par>
                                <p:cTn id="34" presetID="3" presetClass="entr" presetSubtype="10"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blinds(horizontal)">
                                      <p:cBhvr>
                                        <p:cTn id="36" dur="500"/>
                                        <p:tgtEl>
                                          <p:spTgt spid="2"/>
                                        </p:tgtEl>
                                      </p:cBhvr>
                                    </p:animEffect>
                                  </p:childTnLst>
                                </p:cTn>
                              </p:par>
                            </p:childTnLst>
                          </p:cTn>
                        </p:par>
                        <p:par>
                          <p:cTn id="37" fill="hold" nodeType="afterGroup">
                            <p:stCondLst>
                              <p:cond delay="1000"/>
                            </p:stCondLst>
                            <p:childTnLst>
                              <p:par>
                                <p:cTn id="38" presetID="22" presetClass="entr" presetSubtype="8" fill="hold" grpId="0" nodeType="afterEffect">
                                  <p:stCondLst>
                                    <p:cond delay="0"/>
                                  </p:stCondLst>
                                  <p:childTnLst>
                                    <p:set>
                                      <p:cBhvr>
                                        <p:cTn id="39" dur="1" fill="hold">
                                          <p:stCondLst>
                                            <p:cond delay="0"/>
                                          </p:stCondLst>
                                        </p:cTn>
                                        <p:tgtEl>
                                          <p:spTgt spid="1897485"/>
                                        </p:tgtEl>
                                        <p:attrNameLst>
                                          <p:attrName>style.visibility</p:attrName>
                                        </p:attrNameLst>
                                      </p:cBhvr>
                                      <p:to>
                                        <p:strVal val="visible"/>
                                      </p:to>
                                    </p:set>
                                    <p:animEffect transition="in" filter="wipe(left)">
                                      <p:cBhvr>
                                        <p:cTn id="40" dur="500"/>
                                        <p:tgtEl>
                                          <p:spTgt spid="1897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7485" grpId="0"/>
      <p:bldP spid="1897491" grpId="0" animBg="1"/>
      <p:bldP spid="1897492" grpId="0" animBg="1"/>
      <p:bldP spid="1897481" grpId="0" animBg="1"/>
      <p:bldP spid="1897493" grpId="0"/>
      <p:bldP spid="1897497" grpId="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9EA4E8F-BF05-4457-BCE9-DC765020C124}"/>
              </a:ext>
            </a:extLst>
          </p:cNvPr>
          <p:cNvSpPr>
            <a:spLocks noGrp="1" noChangeArrowheads="1"/>
          </p:cNvSpPr>
          <p:nvPr>
            <p:ph type="title"/>
          </p:nvPr>
        </p:nvSpPr>
        <p:spPr>
          <a:xfrm>
            <a:off x="457200" y="227013"/>
            <a:ext cx="8229600" cy="685800"/>
          </a:xfrm>
        </p:spPr>
        <p:txBody>
          <a:bodyPr/>
          <a:lstStyle/>
          <a:p>
            <a:pPr algn="ctr" eaLnBrk="1" hangingPunct="1"/>
            <a:r>
              <a:rPr lang="en-US" altLang="en-US" sz="2800">
                <a:latin typeface="Arial Rounded MT Bold" panose="020F0704030504030204" pitchFamily="34" charset="0"/>
              </a:rPr>
              <a:t>Margins</a:t>
            </a:r>
          </a:p>
        </p:txBody>
      </p:sp>
      <p:sp>
        <p:nvSpPr>
          <p:cNvPr id="1780739" name="Text Box 3">
            <a:extLst>
              <a:ext uri="{FF2B5EF4-FFF2-40B4-BE49-F238E27FC236}">
                <a16:creationId xmlns:a16="http://schemas.microsoft.com/office/drawing/2014/main" id="{CAD80E01-CAEB-4B10-8210-F4190B75099D}"/>
              </a:ext>
            </a:extLst>
          </p:cNvPr>
          <p:cNvSpPr txBox="1">
            <a:spLocks noChangeArrowheads="1"/>
          </p:cNvSpPr>
          <p:nvPr/>
        </p:nvSpPr>
        <p:spPr bwMode="auto">
          <a:xfrm>
            <a:off x="1539875" y="4614863"/>
            <a:ext cx="3344863" cy="377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Range of Normal Operation</a:t>
            </a:r>
            <a:endParaRPr lang="en-US" altLang="en-US" sz="1800">
              <a:latin typeface="Arial" panose="020B0604020202020204" pitchFamily="34" charset="0"/>
            </a:endParaRPr>
          </a:p>
        </p:txBody>
      </p:sp>
      <p:sp>
        <p:nvSpPr>
          <p:cNvPr id="43012" name="Line 4">
            <a:extLst>
              <a:ext uri="{FF2B5EF4-FFF2-40B4-BE49-F238E27FC236}">
                <a16:creationId xmlns:a16="http://schemas.microsoft.com/office/drawing/2014/main" id="{48EA31EE-3EAA-4337-8BA6-4565A471DA29}"/>
              </a:ext>
            </a:extLst>
          </p:cNvPr>
          <p:cNvSpPr>
            <a:spLocks noChangeShapeType="1"/>
          </p:cNvSpPr>
          <p:nvPr/>
        </p:nvSpPr>
        <p:spPr bwMode="auto">
          <a:xfrm>
            <a:off x="962025" y="2452688"/>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3" name="Line 5">
            <a:extLst>
              <a:ext uri="{FF2B5EF4-FFF2-40B4-BE49-F238E27FC236}">
                <a16:creationId xmlns:a16="http://schemas.microsoft.com/office/drawing/2014/main" id="{DDE11765-939F-4EA6-939F-98C5C1ABF422}"/>
              </a:ext>
            </a:extLst>
          </p:cNvPr>
          <p:cNvSpPr>
            <a:spLocks noChangeShapeType="1"/>
          </p:cNvSpPr>
          <p:nvPr/>
        </p:nvSpPr>
        <p:spPr bwMode="auto">
          <a:xfrm>
            <a:off x="962025" y="3167063"/>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4" name="Line 6">
            <a:extLst>
              <a:ext uri="{FF2B5EF4-FFF2-40B4-BE49-F238E27FC236}">
                <a16:creationId xmlns:a16="http://schemas.microsoft.com/office/drawing/2014/main" id="{9A0164AA-DCD8-4536-A99A-0A074BB287B4}"/>
              </a:ext>
            </a:extLst>
          </p:cNvPr>
          <p:cNvSpPr>
            <a:spLocks noChangeShapeType="1"/>
          </p:cNvSpPr>
          <p:nvPr/>
        </p:nvSpPr>
        <p:spPr bwMode="auto">
          <a:xfrm>
            <a:off x="962025" y="388302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5" name="Line 7">
            <a:extLst>
              <a:ext uri="{FF2B5EF4-FFF2-40B4-BE49-F238E27FC236}">
                <a16:creationId xmlns:a16="http://schemas.microsoft.com/office/drawing/2014/main" id="{7D365F37-E5E8-4351-A0EA-7876AAF29BE7}"/>
              </a:ext>
            </a:extLst>
          </p:cNvPr>
          <p:cNvSpPr>
            <a:spLocks noChangeShapeType="1"/>
          </p:cNvSpPr>
          <p:nvPr/>
        </p:nvSpPr>
        <p:spPr bwMode="auto">
          <a:xfrm>
            <a:off x="1176338" y="2236788"/>
            <a:ext cx="0" cy="2862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6" name="Line 8">
            <a:extLst>
              <a:ext uri="{FF2B5EF4-FFF2-40B4-BE49-F238E27FC236}">
                <a16:creationId xmlns:a16="http://schemas.microsoft.com/office/drawing/2014/main" id="{FB16458B-4154-432D-9CC2-B5F0D108B724}"/>
              </a:ext>
            </a:extLst>
          </p:cNvPr>
          <p:cNvSpPr>
            <a:spLocks noChangeShapeType="1"/>
          </p:cNvSpPr>
          <p:nvPr/>
        </p:nvSpPr>
        <p:spPr bwMode="auto">
          <a:xfrm>
            <a:off x="962025" y="459740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80745" name="Line 9">
            <a:extLst>
              <a:ext uri="{FF2B5EF4-FFF2-40B4-BE49-F238E27FC236}">
                <a16:creationId xmlns:a16="http://schemas.microsoft.com/office/drawing/2014/main" id="{D2003023-D853-4347-8DDE-0AB7F44D85CB}"/>
              </a:ext>
            </a:extLst>
          </p:cNvPr>
          <p:cNvSpPr>
            <a:spLocks noChangeShapeType="1"/>
          </p:cNvSpPr>
          <p:nvPr/>
        </p:nvSpPr>
        <p:spPr bwMode="auto">
          <a:xfrm flipV="1">
            <a:off x="2654300" y="2481263"/>
            <a:ext cx="0"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80746" name="Text Box 10">
            <a:extLst>
              <a:ext uri="{FF2B5EF4-FFF2-40B4-BE49-F238E27FC236}">
                <a16:creationId xmlns:a16="http://schemas.microsoft.com/office/drawing/2014/main" id="{661B77F6-9D3D-49ED-B363-2B17BEC5417D}"/>
              </a:ext>
            </a:extLst>
          </p:cNvPr>
          <p:cNvSpPr txBox="1">
            <a:spLocks noChangeArrowheads="1"/>
          </p:cNvSpPr>
          <p:nvPr/>
        </p:nvSpPr>
        <p:spPr bwMode="auto">
          <a:xfrm>
            <a:off x="1911350" y="2087563"/>
            <a:ext cx="22304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Ultimate Capability</a:t>
            </a:r>
            <a:endParaRPr lang="en-US" altLang="en-US" sz="1800">
              <a:latin typeface="Arial" panose="020B0604020202020204" pitchFamily="34" charset="0"/>
            </a:endParaRPr>
          </a:p>
        </p:txBody>
      </p:sp>
      <p:sp>
        <p:nvSpPr>
          <p:cNvPr id="1780748" name="AutoShape 12">
            <a:extLst>
              <a:ext uri="{FF2B5EF4-FFF2-40B4-BE49-F238E27FC236}">
                <a16:creationId xmlns:a16="http://schemas.microsoft.com/office/drawing/2014/main" id="{32682175-BFAB-47EC-B29B-8A46DF3A35BA}"/>
              </a:ext>
            </a:extLst>
          </p:cNvPr>
          <p:cNvSpPr>
            <a:spLocks/>
          </p:cNvSpPr>
          <p:nvPr/>
        </p:nvSpPr>
        <p:spPr bwMode="auto">
          <a:xfrm>
            <a:off x="4884738" y="3883025"/>
            <a:ext cx="185737" cy="714375"/>
          </a:xfrm>
          <a:prstGeom prst="rightBrace">
            <a:avLst>
              <a:gd name="adj1" fmla="val 3205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grpSp>
        <p:nvGrpSpPr>
          <p:cNvPr id="2" name="Group 25">
            <a:extLst>
              <a:ext uri="{FF2B5EF4-FFF2-40B4-BE49-F238E27FC236}">
                <a16:creationId xmlns:a16="http://schemas.microsoft.com/office/drawing/2014/main" id="{D6B6E0EA-1C06-4206-8153-F2F6613A2BEE}"/>
              </a:ext>
            </a:extLst>
          </p:cNvPr>
          <p:cNvGrpSpPr>
            <a:grpSpLocks/>
          </p:cNvGrpSpPr>
          <p:nvPr>
            <p:custDataLst>
              <p:tags r:id="rId2"/>
            </p:custDataLst>
          </p:nvPr>
        </p:nvGrpSpPr>
        <p:grpSpPr bwMode="auto">
          <a:xfrm>
            <a:off x="1539875" y="4597400"/>
            <a:ext cx="3344863" cy="395288"/>
            <a:chOff x="970" y="3076"/>
            <a:chExt cx="2107" cy="338"/>
          </a:xfrm>
        </p:grpSpPr>
        <p:sp>
          <p:nvSpPr>
            <p:cNvPr id="43040" name="Line 11">
              <a:extLst>
                <a:ext uri="{FF2B5EF4-FFF2-40B4-BE49-F238E27FC236}">
                  <a16:creationId xmlns:a16="http://schemas.microsoft.com/office/drawing/2014/main" id="{46756598-C251-4942-B3DB-9BCE1C513010}"/>
                </a:ext>
              </a:extLst>
            </p:cNvPr>
            <p:cNvSpPr>
              <a:spLocks noChangeShapeType="1"/>
            </p:cNvSpPr>
            <p:nvPr/>
          </p:nvSpPr>
          <p:spPr bwMode="auto">
            <a:xfrm>
              <a:off x="970" y="3076"/>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3041" name="Line 13">
              <a:extLst>
                <a:ext uri="{FF2B5EF4-FFF2-40B4-BE49-F238E27FC236}">
                  <a16:creationId xmlns:a16="http://schemas.microsoft.com/office/drawing/2014/main" id="{3546F55D-8881-453E-BE65-36FC7E23749D}"/>
                </a:ext>
              </a:extLst>
            </p:cNvPr>
            <p:cNvSpPr>
              <a:spLocks noChangeShapeType="1"/>
            </p:cNvSpPr>
            <p:nvPr/>
          </p:nvSpPr>
          <p:spPr bwMode="auto">
            <a:xfrm>
              <a:off x="970" y="3414"/>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80750" name="Text Box 14">
            <a:extLst>
              <a:ext uri="{FF2B5EF4-FFF2-40B4-BE49-F238E27FC236}">
                <a16:creationId xmlns:a16="http://schemas.microsoft.com/office/drawing/2014/main" id="{77844BF9-D2A3-41DA-B17C-AACF5A2C5337}"/>
              </a:ext>
            </a:extLst>
          </p:cNvPr>
          <p:cNvSpPr txBox="1">
            <a:spLocks noChangeArrowheads="1"/>
          </p:cNvSpPr>
          <p:nvPr/>
        </p:nvSpPr>
        <p:spPr bwMode="auto">
          <a:xfrm>
            <a:off x="5070475" y="3919538"/>
            <a:ext cx="1193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lnSpc>
                <a:spcPts val="1800"/>
              </a:lnSpc>
            </a:pPr>
            <a:r>
              <a:rPr lang="en-US" altLang="en-US" sz="1800"/>
              <a:t>Operating Margin</a:t>
            </a:r>
            <a:endParaRPr lang="en-US" altLang="en-US" sz="1800">
              <a:latin typeface="Arial" panose="020B0604020202020204" pitchFamily="34" charset="0"/>
            </a:endParaRPr>
          </a:p>
        </p:txBody>
      </p:sp>
      <p:sp>
        <p:nvSpPr>
          <p:cNvPr id="1780751" name="Text Box 15">
            <a:extLst>
              <a:ext uri="{FF2B5EF4-FFF2-40B4-BE49-F238E27FC236}">
                <a16:creationId xmlns:a16="http://schemas.microsoft.com/office/drawing/2014/main" id="{FDC3B259-CC57-469A-92B4-6AE5611E1E3B}"/>
              </a:ext>
            </a:extLst>
          </p:cNvPr>
          <p:cNvSpPr txBox="1">
            <a:spLocks noChangeArrowheads="1"/>
          </p:cNvSpPr>
          <p:nvPr/>
        </p:nvSpPr>
        <p:spPr bwMode="auto">
          <a:xfrm>
            <a:off x="5070475" y="3203575"/>
            <a:ext cx="11938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lnSpc>
                <a:spcPts val="1800"/>
              </a:lnSpc>
            </a:pPr>
            <a:r>
              <a:rPr lang="en-US" altLang="en-US" sz="1800"/>
              <a:t>Design Margin</a:t>
            </a:r>
            <a:endParaRPr lang="en-US" altLang="en-US" sz="1800">
              <a:latin typeface="Arial" panose="020B0604020202020204" pitchFamily="34" charset="0"/>
            </a:endParaRPr>
          </a:p>
        </p:txBody>
      </p:sp>
      <p:sp>
        <p:nvSpPr>
          <p:cNvPr id="1780752" name="AutoShape 16">
            <a:extLst>
              <a:ext uri="{FF2B5EF4-FFF2-40B4-BE49-F238E27FC236}">
                <a16:creationId xmlns:a16="http://schemas.microsoft.com/office/drawing/2014/main" id="{C413B970-8AE0-4AD8-9DDE-B4C9A5CBBFF6}"/>
              </a:ext>
            </a:extLst>
          </p:cNvPr>
          <p:cNvSpPr>
            <a:spLocks/>
          </p:cNvSpPr>
          <p:nvPr/>
        </p:nvSpPr>
        <p:spPr bwMode="auto">
          <a:xfrm>
            <a:off x="4884738" y="3167063"/>
            <a:ext cx="185737" cy="715962"/>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780753" name="Line 17">
            <a:extLst>
              <a:ext uri="{FF2B5EF4-FFF2-40B4-BE49-F238E27FC236}">
                <a16:creationId xmlns:a16="http://schemas.microsoft.com/office/drawing/2014/main" id="{DBACBBFD-72A7-4A26-98FB-BE2C1EE9ABE9}"/>
              </a:ext>
            </a:extLst>
          </p:cNvPr>
          <p:cNvSpPr>
            <a:spLocks noChangeShapeType="1"/>
          </p:cNvSpPr>
          <p:nvPr/>
        </p:nvSpPr>
        <p:spPr bwMode="auto">
          <a:xfrm>
            <a:off x="1536700" y="3883025"/>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4" name="Line 18">
            <a:extLst>
              <a:ext uri="{FF2B5EF4-FFF2-40B4-BE49-F238E27FC236}">
                <a16:creationId xmlns:a16="http://schemas.microsoft.com/office/drawing/2014/main" id="{61DAC789-957E-41C0-936B-877B2B00E60C}"/>
              </a:ext>
            </a:extLst>
          </p:cNvPr>
          <p:cNvSpPr>
            <a:spLocks noChangeShapeType="1"/>
          </p:cNvSpPr>
          <p:nvPr/>
        </p:nvSpPr>
        <p:spPr bwMode="auto">
          <a:xfrm>
            <a:off x="1539875" y="3167063"/>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5" name="Text Box 19">
            <a:extLst>
              <a:ext uri="{FF2B5EF4-FFF2-40B4-BE49-F238E27FC236}">
                <a16:creationId xmlns:a16="http://schemas.microsoft.com/office/drawing/2014/main" id="{7671C533-A0D0-4296-BF1E-0195C0E465BA}"/>
              </a:ext>
            </a:extLst>
          </p:cNvPr>
          <p:cNvSpPr txBox="1">
            <a:spLocks noChangeArrowheads="1"/>
          </p:cNvSpPr>
          <p:nvPr/>
        </p:nvSpPr>
        <p:spPr bwMode="auto">
          <a:xfrm>
            <a:off x="1911350" y="2994025"/>
            <a:ext cx="2374900" cy="358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Analyzed Design Limit</a:t>
            </a:r>
            <a:endParaRPr lang="en-US" altLang="en-US" sz="1800">
              <a:latin typeface="Arial" panose="020B0604020202020204" pitchFamily="34" charset="0"/>
            </a:endParaRPr>
          </a:p>
        </p:txBody>
      </p:sp>
      <p:sp>
        <p:nvSpPr>
          <p:cNvPr id="1780756" name="Text Box 20">
            <a:extLst>
              <a:ext uri="{FF2B5EF4-FFF2-40B4-BE49-F238E27FC236}">
                <a16:creationId xmlns:a16="http://schemas.microsoft.com/office/drawing/2014/main" id="{29A82143-AEEA-491E-9A89-81DD9DB4C078}"/>
              </a:ext>
            </a:extLst>
          </p:cNvPr>
          <p:cNvSpPr txBox="1">
            <a:spLocks noChangeArrowheads="1"/>
          </p:cNvSpPr>
          <p:nvPr/>
        </p:nvSpPr>
        <p:spPr bwMode="auto">
          <a:xfrm>
            <a:off x="2179638" y="3657600"/>
            <a:ext cx="1693862" cy="3571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Operating Limit</a:t>
            </a:r>
          </a:p>
          <a:p>
            <a:pPr eaLnBrk="1" hangingPunct="1"/>
            <a:endParaRPr lang="en-US" altLang="en-US" sz="1800">
              <a:latin typeface="Arial" panose="020B0604020202020204" pitchFamily="34" charset="0"/>
            </a:endParaRPr>
          </a:p>
        </p:txBody>
      </p:sp>
      <p:sp>
        <p:nvSpPr>
          <p:cNvPr id="1780757" name="Line 21">
            <a:extLst>
              <a:ext uri="{FF2B5EF4-FFF2-40B4-BE49-F238E27FC236}">
                <a16:creationId xmlns:a16="http://schemas.microsoft.com/office/drawing/2014/main" id="{E4C4815E-B43F-41DB-A734-D1DE4FB9F217}"/>
              </a:ext>
            </a:extLst>
          </p:cNvPr>
          <p:cNvSpPr>
            <a:spLocks noChangeShapeType="1"/>
          </p:cNvSpPr>
          <p:nvPr/>
        </p:nvSpPr>
        <p:spPr bwMode="auto">
          <a:xfrm>
            <a:off x="1539875" y="2451100"/>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8" name="AutoShape 22">
            <a:extLst>
              <a:ext uri="{FF2B5EF4-FFF2-40B4-BE49-F238E27FC236}">
                <a16:creationId xmlns:a16="http://schemas.microsoft.com/office/drawing/2014/main" id="{5B731F43-FD67-43A7-99A5-BF59B20E7ADF}"/>
              </a:ext>
            </a:extLst>
          </p:cNvPr>
          <p:cNvSpPr>
            <a:spLocks/>
          </p:cNvSpPr>
          <p:nvPr/>
        </p:nvSpPr>
        <p:spPr bwMode="auto">
          <a:xfrm>
            <a:off x="4881563" y="2451100"/>
            <a:ext cx="185737" cy="715963"/>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780759" name="Text Box 23">
            <a:extLst>
              <a:ext uri="{FF2B5EF4-FFF2-40B4-BE49-F238E27FC236}">
                <a16:creationId xmlns:a16="http://schemas.microsoft.com/office/drawing/2014/main" id="{DD8D60CE-A076-497E-A4CC-5EE2035C852C}"/>
              </a:ext>
            </a:extLst>
          </p:cNvPr>
          <p:cNvSpPr txBox="1">
            <a:spLocks noChangeArrowheads="1"/>
          </p:cNvSpPr>
          <p:nvPr/>
        </p:nvSpPr>
        <p:spPr bwMode="auto">
          <a:xfrm>
            <a:off x="5067300" y="2533650"/>
            <a:ext cx="11969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lnSpc>
                <a:spcPts val="1800"/>
              </a:lnSpc>
            </a:pPr>
            <a:r>
              <a:rPr lang="en-US" altLang="en-US" sz="1800"/>
              <a:t>Analytical Margin</a:t>
            </a:r>
            <a:endParaRPr lang="en-US" altLang="en-US" sz="1800">
              <a:latin typeface="Arial" panose="020B0604020202020204" pitchFamily="34" charset="0"/>
            </a:endParaRPr>
          </a:p>
        </p:txBody>
      </p:sp>
      <p:sp>
        <p:nvSpPr>
          <p:cNvPr id="1780762" name="AutoShape 26">
            <a:extLst>
              <a:ext uri="{FF2B5EF4-FFF2-40B4-BE49-F238E27FC236}">
                <a16:creationId xmlns:a16="http://schemas.microsoft.com/office/drawing/2014/main" id="{F7C49207-B67F-4756-A61D-369B4FF267C9}"/>
              </a:ext>
            </a:extLst>
          </p:cNvPr>
          <p:cNvSpPr>
            <a:spLocks/>
          </p:cNvSpPr>
          <p:nvPr/>
        </p:nvSpPr>
        <p:spPr bwMode="auto">
          <a:xfrm>
            <a:off x="5494338" y="4597400"/>
            <a:ext cx="2168525" cy="617538"/>
          </a:xfrm>
          <a:prstGeom prst="borderCallout1">
            <a:avLst>
              <a:gd name="adj1" fmla="val 51120"/>
              <a:gd name="adj2" fmla="val 93"/>
              <a:gd name="adj3" fmla="val -113481"/>
              <a:gd name="adj4" fmla="val -60532"/>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latin typeface="Arial" panose="020B0604020202020204" pitchFamily="34" charset="0"/>
              </a:rPr>
              <a:t>Documented on design documents</a:t>
            </a:r>
          </a:p>
        </p:txBody>
      </p:sp>
      <p:sp>
        <p:nvSpPr>
          <p:cNvPr id="1780764" name="AutoShape 28">
            <a:extLst>
              <a:ext uri="{FF2B5EF4-FFF2-40B4-BE49-F238E27FC236}">
                <a16:creationId xmlns:a16="http://schemas.microsoft.com/office/drawing/2014/main" id="{DF46D703-B2F8-4D2C-88A1-A2F5F3A417E1}"/>
              </a:ext>
            </a:extLst>
          </p:cNvPr>
          <p:cNvSpPr>
            <a:spLocks/>
          </p:cNvSpPr>
          <p:nvPr/>
        </p:nvSpPr>
        <p:spPr bwMode="auto">
          <a:xfrm>
            <a:off x="5467350" y="1504950"/>
            <a:ext cx="2720975" cy="731838"/>
          </a:xfrm>
          <a:prstGeom prst="borderCallout1">
            <a:avLst>
              <a:gd name="adj1" fmla="val 45602"/>
              <a:gd name="adj2" fmla="val -565"/>
              <a:gd name="adj3" fmla="val 226977"/>
              <a:gd name="adj4" fmla="val -32671"/>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latin typeface="Arial" panose="020B0604020202020204" pitchFamily="34" charset="0"/>
              </a:rPr>
              <a:t>Documented in engineering calculation</a:t>
            </a:r>
          </a:p>
        </p:txBody>
      </p:sp>
      <p:sp>
        <p:nvSpPr>
          <p:cNvPr id="1780765" name="AutoShape 29">
            <a:extLst>
              <a:ext uri="{FF2B5EF4-FFF2-40B4-BE49-F238E27FC236}">
                <a16:creationId xmlns:a16="http://schemas.microsoft.com/office/drawing/2014/main" id="{D5021379-34F0-42F9-8570-866AEA7E1F90}"/>
              </a:ext>
            </a:extLst>
          </p:cNvPr>
          <p:cNvSpPr>
            <a:spLocks/>
          </p:cNvSpPr>
          <p:nvPr/>
        </p:nvSpPr>
        <p:spPr bwMode="auto">
          <a:xfrm>
            <a:off x="800100" y="1143000"/>
            <a:ext cx="3486150" cy="609600"/>
          </a:xfrm>
          <a:prstGeom prst="borderCallout1">
            <a:avLst>
              <a:gd name="adj1" fmla="val 99347"/>
              <a:gd name="adj2" fmla="val 82611"/>
              <a:gd name="adj3" fmla="val 213713"/>
              <a:gd name="adj4" fmla="val 99426"/>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latin typeface="Arial" panose="020B0604020202020204" pitchFamily="34" charset="0"/>
              </a:rPr>
              <a:t>Failure Point Undetermined</a:t>
            </a:r>
            <a:br>
              <a:rPr lang="en-US" altLang="en-US" sz="1800">
                <a:latin typeface="Arial" panose="020B0604020202020204" pitchFamily="34" charset="0"/>
              </a:rPr>
            </a:br>
            <a:r>
              <a:rPr lang="en-US" altLang="en-US" sz="1800">
                <a:latin typeface="Arial" panose="020B0604020202020204" pitchFamily="34" charset="0"/>
              </a:rPr>
              <a:t>depends on many variables</a:t>
            </a:r>
          </a:p>
        </p:txBody>
      </p:sp>
      <p:sp>
        <p:nvSpPr>
          <p:cNvPr id="1780766" name="Text Box 30">
            <a:extLst>
              <a:ext uri="{FF2B5EF4-FFF2-40B4-BE49-F238E27FC236}">
                <a16:creationId xmlns:a16="http://schemas.microsoft.com/office/drawing/2014/main" id="{B9E414AC-9C20-4C9B-8738-419BC0D36A84}"/>
              </a:ext>
            </a:extLst>
          </p:cNvPr>
          <p:cNvSpPr txBox="1">
            <a:spLocks noChangeArrowheads="1"/>
          </p:cNvSpPr>
          <p:nvPr/>
        </p:nvSpPr>
        <p:spPr bwMode="auto">
          <a:xfrm>
            <a:off x="6264275" y="3871913"/>
            <a:ext cx="2735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b="1" i="1">
                <a:solidFill>
                  <a:srgbClr val="0033CC"/>
                </a:solidFill>
              </a:rPr>
              <a:t>controlled by Operations</a:t>
            </a:r>
          </a:p>
        </p:txBody>
      </p:sp>
      <p:sp>
        <p:nvSpPr>
          <p:cNvPr id="1780767" name="Text Box 31">
            <a:extLst>
              <a:ext uri="{FF2B5EF4-FFF2-40B4-BE49-F238E27FC236}">
                <a16:creationId xmlns:a16="http://schemas.microsoft.com/office/drawing/2014/main" id="{919E4653-E3B8-4FAC-A251-1FF48F38B31E}"/>
              </a:ext>
            </a:extLst>
          </p:cNvPr>
          <p:cNvSpPr txBox="1">
            <a:spLocks noChangeArrowheads="1"/>
          </p:cNvSpPr>
          <p:nvPr/>
        </p:nvSpPr>
        <p:spPr bwMode="auto">
          <a:xfrm>
            <a:off x="6194425" y="3273425"/>
            <a:ext cx="2735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b="1" i="1">
                <a:solidFill>
                  <a:srgbClr val="0033CC"/>
                </a:solidFill>
              </a:rPr>
              <a:t>controlled by Engineering</a:t>
            </a:r>
          </a:p>
        </p:txBody>
      </p:sp>
      <p:sp>
        <p:nvSpPr>
          <p:cNvPr id="1780768" name="Text Box 32">
            <a:extLst>
              <a:ext uri="{FF2B5EF4-FFF2-40B4-BE49-F238E27FC236}">
                <a16:creationId xmlns:a16="http://schemas.microsoft.com/office/drawing/2014/main" id="{E72FA14A-AFD5-439F-9087-34DF7E51044E}"/>
              </a:ext>
            </a:extLst>
          </p:cNvPr>
          <p:cNvSpPr txBox="1">
            <a:spLocks noChangeArrowheads="1"/>
          </p:cNvSpPr>
          <p:nvPr/>
        </p:nvSpPr>
        <p:spPr bwMode="auto">
          <a:xfrm>
            <a:off x="6264275" y="2624138"/>
            <a:ext cx="22812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b="1" i="1">
                <a:solidFill>
                  <a:srgbClr val="0033CC"/>
                </a:solidFill>
              </a:rPr>
              <a:t>unanalyzed region</a:t>
            </a:r>
          </a:p>
        </p:txBody>
      </p:sp>
      <p:sp>
        <p:nvSpPr>
          <p:cNvPr id="43037" name="Text Box 36">
            <a:extLst>
              <a:ext uri="{FF2B5EF4-FFF2-40B4-BE49-F238E27FC236}">
                <a16:creationId xmlns:a16="http://schemas.microsoft.com/office/drawing/2014/main" id="{8BEB6FB9-CE45-4E41-AA1D-7A2E25B5355A}"/>
              </a:ext>
            </a:extLst>
          </p:cNvPr>
          <p:cNvSpPr txBox="1">
            <a:spLocks noChangeArrowheads="1"/>
          </p:cNvSpPr>
          <p:nvPr/>
        </p:nvSpPr>
        <p:spPr bwMode="auto">
          <a:xfrm>
            <a:off x="655638" y="5214938"/>
            <a:ext cx="6618287" cy="153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marL="174625" indent="-174625"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400" b="1" u="sng">
                <a:latin typeface="Arial" panose="020B0604020202020204" pitchFamily="34" charset="0"/>
                <a:cs typeface="Arial" panose="020B0604020202020204" pitchFamily="34" charset="0"/>
              </a:rPr>
              <a:t>Notes on Model</a:t>
            </a:r>
          </a:p>
          <a:p>
            <a:pPr eaLnBrk="1" hangingPunct="1">
              <a:spcBef>
                <a:spcPts val="300"/>
              </a:spcBef>
              <a:buFontTx/>
              <a:buChar char="•"/>
            </a:pPr>
            <a:r>
              <a:rPr lang="en-US" altLang="en-US" sz="1400">
                <a:latin typeface="Arial" panose="020B0604020202020204" pitchFamily="34" charset="0"/>
                <a:cs typeface="Arial" panose="020B0604020202020204" pitchFamily="34" charset="0"/>
              </a:rPr>
              <a:t>describes one parameter only; different parameters may be interrelated</a:t>
            </a:r>
          </a:p>
          <a:p>
            <a:pPr eaLnBrk="1" hangingPunct="1">
              <a:spcBef>
                <a:spcPts val="300"/>
              </a:spcBef>
              <a:buFontTx/>
              <a:buChar char="•"/>
            </a:pPr>
            <a:r>
              <a:rPr lang="en-US" altLang="en-US" sz="1400">
                <a:latin typeface="Arial" panose="020B0604020202020204" pitchFamily="34" charset="0"/>
                <a:cs typeface="Arial" panose="020B0604020202020204" pitchFamily="34" charset="0"/>
              </a:rPr>
              <a:t>direction may be positive or negative</a:t>
            </a:r>
          </a:p>
          <a:p>
            <a:pPr eaLnBrk="1" hangingPunct="1">
              <a:spcBef>
                <a:spcPts val="300"/>
              </a:spcBef>
              <a:buFontTx/>
              <a:buChar char="•"/>
            </a:pPr>
            <a:r>
              <a:rPr lang="en-US" altLang="en-US" sz="1400">
                <a:latin typeface="Arial" panose="020B0604020202020204" pitchFamily="34" charset="0"/>
                <a:cs typeface="Arial" panose="020B0604020202020204" pitchFamily="34" charset="0"/>
              </a:rPr>
              <a:t>doesn’t represent all possible limits and setpoints</a:t>
            </a:r>
          </a:p>
          <a:p>
            <a:pPr eaLnBrk="1" hangingPunct="1">
              <a:spcBef>
                <a:spcPts val="300"/>
              </a:spcBef>
              <a:buFontTx/>
              <a:buChar char="•"/>
            </a:pPr>
            <a:r>
              <a:rPr lang="en-US" altLang="en-US" sz="1400">
                <a:latin typeface="Arial" panose="020B0604020202020204" pitchFamily="34" charset="0"/>
                <a:cs typeface="Arial" panose="020B0604020202020204" pitchFamily="34" charset="0"/>
              </a:rPr>
              <a:t>gaps not intended to represent relative size of margins – may be zero</a:t>
            </a:r>
          </a:p>
          <a:p>
            <a:pPr eaLnBrk="1" hangingPunct="1"/>
            <a:endParaRPr lang="en-US" altLang="en-US" sz="1400"/>
          </a:p>
        </p:txBody>
      </p:sp>
      <p:sp>
        <p:nvSpPr>
          <p:cNvPr id="32" name="Rectangle 31">
            <a:extLst>
              <a:ext uri="{FF2B5EF4-FFF2-40B4-BE49-F238E27FC236}">
                <a16:creationId xmlns:a16="http://schemas.microsoft.com/office/drawing/2014/main" id="{E24C16A6-9EE6-4B7C-8733-9F70C5072A5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039" name="Slide Number Placeholder 1">
            <a:extLst>
              <a:ext uri="{FF2B5EF4-FFF2-40B4-BE49-F238E27FC236}">
                <a16:creationId xmlns:a16="http://schemas.microsoft.com/office/drawing/2014/main" id="{5269435B-A257-4B09-A49B-992FEC333639}"/>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292FF118-AA42-49CC-91E9-563E7C8CC3D6}" type="slidenum">
              <a:rPr lang="en-US" altLang="en-US">
                <a:solidFill>
                  <a:schemeClr val="tx2"/>
                </a:solidFill>
                <a:latin typeface="Arial Rounded MT Bold" panose="020F0704030504030204" pitchFamily="34" charset="0"/>
              </a:rPr>
              <a:pPr eaLnBrk="1" hangingPunct="1"/>
              <a:t>33</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780739"/>
                                        </p:tgtEl>
                                        <p:attrNameLst>
                                          <p:attrName>style.visibility</p:attrName>
                                        </p:attrNameLst>
                                      </p:cBhvr>
                                      <p:to>
                                        <p:strVal val="visible"/>
                                      </p:to>
                                    </p:set>
                                    <p:animEffect transition="in" filter="dissolve">
                                      <p:cBhvr>
                                        <p:cTn id="11" dur="500"/>
                                        <p:tgtEl>
                                          <p:spTgt spid="178073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780753"/>
                                        </p:tgtEl>
                                        <p:attrNameLst>
                                          <p:attrName>style.visibility</p:attrName>
                                        </p:attrNameLst>
                                      </p:cBhvr>
                                      <p:to>
                                        <p:strVal val="visible"/>
                                      </p:to>
                                    </p:set>
                                    <p:animEffect transition="in" filter="wipe(left)">
                                      <p:cBhvr>
                                        <p:cTn id="16" dur="500"/>
                                        <p:tgtEl>
                                          <p:spTgt spid="1780753"/>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780756"/>
                                        </p:tgtEl>
                                        <p:attrNameLst>
                                          <p:attrName>style.visibility</p:attrName>
                                        </p:attrNameLst>
                                      </p:cBhvr>
                                      <p:to>
                                        <p:strVal val="visible"/>
                                      </p:to>
                                    </p:set>
                                    <p:animEffect transition="in" filter="wipe(left)">
                                      <p:cBhvr>
                                        <p:cTn id="20" dur="500"/>
                                        <p:tgtEl>
                                          <p:spTgt spid="1780756"/>
                                        </p:tgtEl>
                                      </p:cBhvr>
                                    </p:animEffect>
                                  </p:childTnLst>
                                </p:cTn>
                              </p:par>
                            </p:childTnLst>
                          </p:cTn>
                        </p:par>
                        <p:par>
                          <p:cTn id="21" fill="hold" nodeType="afterGroup">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1780762"/>
                                        </p:tgtEl>
                                        <p:attrNameLst>
                                          <p:attrName>style.visibility</p:attrName>
                                        </p:attrNameLst>
                                      </p:cBhvr>
                                      <p:to>
                                        <p:strVal val="visible"/>
                                      </p:to>
                                    </p:set>
                                    <p:animEffect transition="in" filter="wipe(left)">
                                      <p:cBhvr>
                                        <p:cTn id="24" dur="500"/>
                                        <p:tgtEl>
                                          <p:spTgt spid="1780762"/>
                                        </p:tgtEl>
                                      </p:cBhvr>
                                    </p:animEffect>
                                  </p:childTnLst>
                                </p:cTn>
                              </p:par>
                            </p:childTnLst>
                          </p:cTn>
                        </p:par>
                        <p:par>
                          <p:cTn id="25" fill="hold" nodeType="afterGroup">
                            <p:stCondLst>
                              <p:cond delay="1500"/>
                            </p:stCondLst>
                            <p:childTnLst>
                              <p:par>
                                <p:cTn id="26" presetID="1" presetClass="entr" presetSubtype="0" fill="hold" grpId="0" nodeType="afterEffect">
                                  <p:stCondLst>
                                    <p:cond delay="0"/>
                                  </p:stCondLst>
                                  <p:childTnLst>
                                    <p:set>
                                      <p:cBhvr>
                                        <p:cTn id="27" dur="1" fill="hold">
                                          <p:stCondLst>
                                            <p:cond delay="0"/>
                                          </p:stCondLst>
                                        </p:cTn>
                                        <p:tgtEl>
                                          <p:spTgt spid="1780748"/>
                                        </p:tgtEl>
                                        <p:attrNameLst>
                                          <p:attrName>style.visibility</p:attrName>
                                        </p:attrNameLst>
                                      </p:cBhvr>
                                      <p:to>
                                        <p:strVal val="visible"/>
                                      </p:to>
                                    </p:set>
                                  </p:childTnLst>
                                </p:cTn>
                              </p:par>
                            </p:childTnLst>
                          </p:cTn>
                        </p:par>
                        <p:par>
                          <p:cTn id="28" fill="hold" nodeType="afterGroup">
                            <p:stCondLst>
                              <p:cond delay="1500"/>
                            </p:stCondLst>
                            <p:childTnLst>
                              <p:par>
                                <p:cTn id="29" presetID="22" presetClass="entr" presetSubtype="8" fill="hold" grpId="0" nodeType="afterEffect">
                                  <p:stCondLst>
                                    <p:cond delay="0"/>
                                  </p:stCondLst>
                                  <p:childTnLst>
                                    <p:set>
                                      <p:cBhvr>
                                        <p:cTn id="30" dur="1" fill="hold">
                                          <p:stCondLst>
                                            <p:cond delay="0"/>
                                          </p:stCondLst>
                                        </p:cTn>
                                        <p:tgtEl>
                                          <p:spTgt spid="1780750"/>
                                        </p:tgtEl>
                                        <p:attrNameLst>
                                          <p:attrName>style.visibility</p:attrName>
                                        </p:attrNameLst>
                                      </p:cBhvr>
                                      <p:to>
                                        <p:strVal val="visible"/>
                                      </p:to>
                                    </p:set>
                                    <p:animEffect transition="in" filter="wipe(left)">
                                      <p:cBhvr>
                                        <p:cTn id="31" dur="500"/>
                                        <p:tgtEl>
                                          <p:spTgt spid="1780750"/>
                                        </p:tgtEl>
                                      </p:cBhvr>
                                    </p:animEffect>
                                  </p:childTnLst>
                                </p:cTn>
                              </p:par>
                            </p:childTnLst>
                          </p:cTn>
                        </p:par>
                        <p:par>
                          <p:cTn id="32" fill="hold" nodeType="afterGroup">
                            <p:stCondLst>
                              <p:cond delay="2000"/>
                            </p:stCondLst>
                            <p:childTnLst>
                              <p:par>
                                <p:cTn id="33" presetID="2" presetClass="entr" presetSubtype="2" fill="hold" grpId="0" nodeType="afterEffect">
                                  <p:stCondLst>
                                    <p:cond delay="0"/>
                                  </p:stCondLst>
                                  <p:childTnLst>
                                    <p:set>
                                      <p:cBhvr>
                                        <p:cTn id="34" dur="1" fill="hold">
                                          <p:stCondLst>
                                            <p:cond delay="0"/>
                                          </p:stCondLst>
                                        </p:cTn>
                                        <p:tgtEl>
                                          <p:spTgt spid="1780766"/>
                                        </p:tgtEl>
                                        <p:attrNameLst>
                                          <p:attrName>style.visibility</p:attrName>
                                        </p:attrNameLst>
                                      </p:cBhvr>
                                      <p:to>
                                        <p:strVal val="visible"/>
                                      </p:to>
                                    </p:set>
                                    <p:anim calcmode="lin" valueType="num">
                                      <p:cBhvr additive="base">
                                        <p:cTn id="35" dur="500" fill="hold"/>
                                        <p:tgtEl>
                                          <p:spTgt spid="1780766"/>
                                        </p:tgtEl>
                                        <p:attrNameLst>
                                          <p:attrName>ppt_x</p:attrName>
                                        </p:attrNameLst>
                                      </p:cBhvr>
                                      <p:tavLst>
                                        <p:tav tm="0">
                                          <p:val>
                                            <p:strVal val="1+#ppt_w/2"/>
                                          </p:val>
                                        </p:tav>
                                        <p:tav tm="100000">
                                          <p:val>
                                            <p:strVal val="#ppt_x"/>
                                          </p:val>
                                        </p:tav>
                                      </p:tavLst>
                                    </p:anim>
                                    <p:anim calcmode="lin" valueType="num">
                                      <p:cBhvr additive="base">
                                        <p:cTn id="36" dur="500" fill="hold"/>
                                        <p:tgtEl>
                                          <p:spTgt spid="1780766"/>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1780754"/>
                                        </p:tgtEl>
                                        <p:attrNameLst>
                                          <p:attrName>style.visibility</p:attrName>
                                        </p:attrNameLst>
                                      </p:cBhvr>
                                      <p:to>
                                        <p:strVal val="visible"/>
                                      </p:to>
                                    </p:set>
                                    <p:animEffect transition="in" filter="wipe(left)">
                                      <p:cBhvr>
                                        <p:cTn id="41" dur="500"/>
                                        <p:tgtEl>
                                          <p:spTgt spid="1780754"/>
                                        </p:tgtEl>
                                      </p:cBhvr>
                                    </p:animEffect>
                                  </p:childTnLst>
                                </p:cTn>
                              </p:par>
                            </p:childTnLst>
                          </p:cTn>
                        </p:par>
                        <p:par>
                          <p:cTn id="42" fill="hold" nodeType="afterGroup">
                            <p:stCondLst>
                              <p:cond delay="500"/>
                            </p:stCondLst>
                            <p:childTnLst>
                              <p:par>
                                <p:cTn id="43" presetID="22" presetClass="entr" presetSubtype="8" fill="hold" grpId="0" nodeType="afterEffect">
                                  <p:stCondLst>
                                    <p:cond delay="0"/>
                                  </p:stCondLst>
                                  <p:childTnLst>
                                    <p:set>
                                      <p:cBhvr>
                                        <p:cTn id="44" dur="1" fill="hold">
                                          <p:stCondLst>
                                            <p:cond delay="0"/>
                                          </p:stCondLst>
                                        </p:cTn>
                                        <p:tgtEl>
                                          <p:spTgt spid="1780755"/>
                                        </p:tgtEl>
                                        <p:attrNameLst>
                                          <p:attrName>style.visibility</p:attrName>
                                        </p:attrNameLst>
                                      </p:cBhvr>
                                      <p:to>
                                        <p:strVal val="visible"/>
                                      </p:to>
                                    </p:set>
                                    <p:animEffect transition="in" filter="wipe(left)">
                                      <p:cBhvr>
                                        <p:cTn id="45" dur="500"/>
                                        <p:tgtEl>
                                          <p:spTgt spid="1780755"/>
                                        </p:tgtEl>
                                      </p:cBhvr>
                                    </p:animEffect>
                                  </p:childTnLst>
                                </p:cTn>
                              </p:par>
                            </p:childTnLst>
                          </p:cTn>
                        </p:par>
                        <p:par>
                          <p:cTn id="46" fill="hold" nodeType="afterGroup">
                            <p:stCondLst>
                              <p:cond delay="1000"/>
                            </p:stCondLst>
                            <p:childTnLst>
                              <p:par>
                                <p:cTn id="47" presetID="22" presetClass="entr" presetSubtype="8" fill="hold" grpId="0" nodeType="afterEffect">
                                  <p:stCondLst>
                                    <p:cond delay="0"/>
                                  </p:stCondLst>
                                  <p:childTnLst>
                                    <p:set>
                                      <p:cBhvr>
                                        <p:cTn id="48" dur="1" fill="hold">
                                          <p:stCondLst>
                                            <p:cond delay="0"/>
                                          </p:stCondLst>
                                        </p:cTn>
                                        <p:tgtEl>
                                          <p:spTgt spid="1780764"/>
                                        </p:tgtEl>
                                        <p:attrNameLst>
                                          <p:attrName>style.visibility</p:attrName>
                                        </p:attrNameLst>
                                      </p:cBhvr>
                                      <p:to>
                                        <p:strVal val="visible"/>
                                      </p:to>
                                    </p:set>
                                    <p:animEffect transition="in" filter="wipe(left)">
                                      <p:cBhvr>
                                        <p:cTn id="49" dur="500"/>
                                        <p:tgtEl>
                                          <p:spTgt spid="1780764"/>
                                        </p:tgtEl>
                                      </p:cBhvr>
                                    </p:animEffect>
                                  </p:childTnLst>
                                </p:cTn>
                              </p:par>
                            </p:childTnLst>
                          </p:cTn>
                        </p:par>
                        <p:par>
                          <p:cTn id="50" fill="hold" nodeType="afterGroup">
                            <p:stCondLst>
                              <p:cond delay="1500"/>
                            </p:stCondLst>
                            <p:childTnLst>
                              <p:par>
                                <p:cTn id="51" presetID="1" presetClass="entr" presetSubtype="0" fill="hold" grpId="0" nodeType="afterEffect">
                                  <p:stCondLst>
                                    <p:cond delay="0"/>
                                  </p:stCondLst>
                                  <p:childTnLst>
                                    <p:set>
                                      <p:cBhvr>
                                        <p:cTn id="52" dur="1" fill="hold">
                                          <p:stCondLst>
                                            <p:cond delay="0"/>
                                          </p:stCondLst>
                                        </p:cTn>
                                        <p:tgtEl>
                                          <p:spTgt spid="1780752"/>
                                        </p:tgtEl>
                                        <p:attrNameLst>
                                          <p:attrName>style.visibility</p:attrName>
                                        </p:attrNameLst>
                                      </p:cBhvr>
                                      <p:to>
                                        <p:strVal val="visible"/>
                                      </p:to>
                                    </p:set>
                                  </p:childTnLst>
                                </p:cTn>
                              </p:par>
                            </p:childTnLst>
                          </p:cTn>
                        </p:par>
                        <p:par>
                          <p:cTn id="53" fill="hold" nodeType="afterGroup">
                            <p:stCondLst>
                              <p:cond delay="1500"/>
                            </p:stCondLst>
                            <p:childTnLst>
                              <p:par>
                                <p:cTn id="54" presetID="22" presetClass="entr" presetSubtype="8" fill="hold" grpId="0" nodeType="afterEffect">
                                  <p:stCondLst>
                                    <p:cond delay="0"/>
                                  </p:stCondLst>
                                  <p:childTnLst>
                                    <p:set>
                                      <p:cBhvr>
                                        <p:cTn id="55" dur="1" fill="hold">
                                          <p:stCondLst>
                                            <p:cond delay="0"/>
                                          </p:stCondLst>
                                        </p:cTn>
                                        <p:tgtEl>
                                          <p:spTgt spid="1780751"/>
                                        </p:tgtEl>
                                        <p:attrNameLst>
                                          <p:attrName>style.visibility</p:attrName>
                                        </p:attrNameLst>
                                      </p:cBhvr>
                                      <p:to>
                                        <p:strVal val="visible"/>
                                      </p:to>
                                    </p:set>
                                    <p:animEffect transition="in" filter="wipe(left)">
                                      <p:cBhvr>
                                        <p:cTn id="56" dur="500"/>
                                        <p:tgtEl>
                                          <p:spTgt spid="1780751"/>
                                        </p:tgtEl>
                                      </p:cBhvr>
                                    </p:animEffect>
                                  </p:childTnLst>
                                </p:cTn>
                              </p:par>
                            </p:childTnLst>
                          </p:cTn>
                        </p:par>
                        <p:par>
                          <p:cTn id="57" fill="hold" nodeType="afterGroup">
                            <p:stCondLst>
                              <p:cond delay="2000"/>
                            </p:stCondLst>
                            <p:childTnLst>
                              <p:par>
                                <p:cTn id="58" presetID="2" presetClass="entr" presetSubtype="2" fill="hold" grpId="0" nodeType="afterEffect">
                                  <p:stCondLst>
                                    <p:cond delay="0"/>
                                  </p:stCondLst>
                                  <p:childTnLst>
                                    <p:set>
                                      <p:cBhvr>
                                        <p:cTn id="59" dur="1" fill="hold">
                                          <p:stCondLst>
                                            <p:cond delay="0"/>
                                          </p:stCondLst>
                                        </p:cTn>
                                        <p:tgtEl>
                                          <p:spTgt spid="1780767"/>
                                        </p:tgtEl>
                                        <p:attrNameLst>
                                          <p:attrName>style.visibility</p:attrName>
                                        </p:attrNameLst>
                                      </p:cBhvr>
                                      <p:to>
                                        <p:strVal val="visible"/>
                                      </p:to>
                                    </p:set>
                                    <p:anim calcmode="lin" valueType="num">
                                      <p:cBhvr additive="base">
                                        <p:cTn id="60" dur="500" fill="hold"/>
                                        <p:tgtEl>
                                          <p:spTgt spid="1780767"/>
                                        </p:tgtEl>
                                        <p:attrNameLst>
                                          <p:attrName>ppt_x</p:attrName>
                                        </p:attrNameLst>
                                      </p:cBhvr>
                                      <p:tavLst>
                                        <p:tav tm="0">
                                          <p:val>
                                            <p:strVal val="1+#ppt_w/2"/>
                                          </p:val>
                                        </p:tav>
                                        <p:tav tm="100000">
                                          <p:val>
                                            <p:strVal val="#ppt_x"/>
                                          </p:val>
                                        </p:tav>
                                      </p:tavLst>
                                    </p:anim>
                                    <p:anim calcmode="lin" valueType="num">
                                      <p:cBhvr additive="base">
                                        <p:cTn id="61" dur="500" fill="hold"/>
                                        <p:tgtEl>
                                          <p:spTgt spid="1780767"/>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4" fill="hold" nodeType="clickEffect">
                                  <p:stCondLst>
                                    <p:cond delay="0"/>
                                  </p:stCondLst>
                                  <p:childTnLst>
                                    <p:set>
                                      <p:cBhvr>
                                        <p:cTn id="65" dur="1" fill="hold">
                                          <p:stCondLst>
                                            <p:cond delay="0"/>
                                          </p:stCondLst>
                                        </p:cTn>
                                        <p:tgtEl>
                                          <p:spTgt spid="1780745"/>
                                        </p:tgtEl>
                                        <p:attrNameLst>
                                          <p:attrName>style.visibility</p:attrName>
                                        </p:attrNameLst>
                                      </p:cBhvr>
                                      <p:to>
                                        <p:strVal val="visible"/>
                                      </p:to>
                                    </p:set>
                                    <p:animEffect transition="in" filter="wipe(down)">
                                      <p:cBhvr>
                                        <p:cTn id="66" dur="500"/>
                                        <p:tgtEl>
                                          <p:spTgt spid="1780745"/>
                                        </p:tgtEl>
                                      </p:cBhvr>
                                    </p:animEffect>
                                  </p:childTnLst>
                                </p:cTn>
                              </p:par>
                            </p:childTnLst>
                          </p:cTn>
                        </p:par>
                        <p:par>
                          <p:cTn id="67" fill="hold" nodeType="afterGroup">
                            <p:stCondLst>
                              <p:cond delay="500"/>
                            </p:stCondLst>
                            <p:childTnLst>
                              <p:par>
                                <p:cTn id="68" presetID="22" presetClass="entr" presetSubtype="4" fill="hold" nodeType="afterEffect">
                                  <p:stCondLst>
                                    <p:cond delay="0"/>
                                  </p:stCondLst>
                                  <p:childTnLst>
                                    <p:set>
                                      <p:cBhvr>
                                        <p:cTn id="69" dur="1" fill="hold">
                                          <p:stCondLst>
                                            <p:cond delay="0"/>
                                          </p:stCondLst>
                                        </p:cTn>
                                        <p:tgtEl>
                                          <p:spTgt spid="1780757"/>
                                        </p:tgtEl>
                                        <p:attrNameLst>
                                          <p:attrName>style.visibility</p:attrName>
                                        </p:attrNameLst>
                                      </p:cBhvr>
                                      <p:to>
                                        <p:strVal val="visible"/>
                                      </p:to>
                                    </p:set>
                                    <p:animEffect transition="in" filter="wipe(down)">
                                      <p:cBhvr>
                                        <p:cTn id="70" dur="500"/>
                                        <p:tgtEl>
                                          <p:spTgt spid="1780757"/>
                                        </p:tgtEl>
                                      </p:cBhvr>
                                    </p:animEffect>
                                  </p:childTnLst>
                                </p:cTn>
                              </p:par>
                            </p:childTnLst>
                          </p:cTn>
                        </p:par>
                        <p:par>
                          <p:cTn id="71" fill="hold" nodeType="afterGroup">
                            <p:stCondLst>
                              <p:cond delay="1000"/>
                            </p:stCondLst>
                            <p:childTnLst>
                              <p:par>
                                <p:cTn id="72" presetID="22" presetClass="entr" presetSubtype="8" fill="hold" grpId="0" nodeType="afterEffect">
                                  <p:stCondLst>
                                    <p:cond delay="0"/>
                                  </p:stCondLst>
                                  <p:childTnLst>
                                    <p:set>
                                      <p:cBhvr>
                                        <p:cTn id="73" dur="1" fill="hold">
                                          <p:stCondLst>
                                            <p:cond delay="0"/>
                                          </p:stCondLst>
                                        </p:cTn>
                                        <p:tgtEl>
                                          <p:spTgt spid="1780746"/>
                                        </p:tgtEl>
                                        <p:attrNameLst>
                                          <p:attrName>style.visibility</p:attrName>
                                        </p:attrNameLst>
                                      </p:cBhvr>
                                      <p:to>
                                        <p:strVal val="visible"/>
                                      </p:to>
                                    </p:set>
                                    <p:animEffect transition="in" filter="wipe(left)">
                                      <p:cBhvr>
                                        <p:cTn id="74" dur="500"/>
                                        <p:tgtEl>
                                          <p:spTgt spid="1780746"/>
                                        </p:tgtEl>
                                      </p:cBhvr>
                                    </p:animEffect>
                                  </p:childTnLst>
                                </p:cTn>
                              </p:par>
                            </p:childTnLst>
                          </p:cTn>
                        </p:par>
                        <p:par>
                          <p:cTn id="75" fill="hold" nodeType="afterGroup">
                            <p:stCondLst>
                              <p:cond delay="1500"/>
                            </p:stCondLst>
                            <p:childTnLst>
                              <p:par>
                                <p:cTn id="76" presetID="22" presetClass="entr" presetSubtype="8" fill="hold" grpId="0" nodeType="afterEffect">
                                  <p:stCondLst>
                                    <p:cond delay="0"/>
                                  </p:stCondLst>
                                  <p:childTnLst>
                                    <p:set>
                                      <p:cBhvr>
                                        <p:cTn id="77" dur="1" fill="hold">
                                          <p:stCondLst>
                                            <p:cond delay="0"/>
                                          </p:stCondLst>
                                        </p:cTn>
                                        <p:tgtEl>
                                          <p:spTgt spid="1780765"/>
                                        </p:tgtEl>
                                        <p:attrNameLst>
                                          <p:attrName>style.visibility</p:attrName>
                                        </p:attrNameLst>
                                      </p:cBhvr>
                                      <p:to>
                                        <p:strVal val="visible"/>
                                      </p:to>
                                    </p:set>
                                    <p:animEffect transition="in" filter="wipe(left)">
                                      <p:cBhvr>
                                        <p:cTn id="78" dur="500"/>
                                        <p:tgtEl>
                                          <p:spTgt spid="1780765"/>
                                        </p:tgtEl>
                                      </p:cBhvr>
                                    </p:animEffect>
                                  </p:childTnLst>
                                </p:cTn>
                              </p:par>
                            </p:childTnLst>
                          </p:cTn>
                        </p:par>
                        <p:par>
                          <p:cTn id="79" fill="hold" nodeType="afterGroup">
                            <p:stCondLst>
                              <p:cond delay="2000"/>
                            </p:stCondLst>
                            <p:childTnLst>
                              <p:par>
                                <p:cTn id="80" presetID="1" presetClass="entr" presetSubtype="0" fill="hold" grpId="0" nodeType="afterEffect">
                                  <p:stCondLst>
                                    <p:cond delay="0"/>
                                  </p:stCondLst>
                                  <p:childTnLst>
                                    <p:set>
                                      <p:cBhvr>
                                        <p:cTn id="81" dur="1" fill="hold">
                                          <p:stCondLst>
                                            <p:cond delay="0"/>
                                          </p:stCondLst>
                                        </p:cTn>
                                        <p:tgtEl>
                                          <p:spTgt spid="1780758"/>
                                        </p:tgtEl>
                                        <p:attrNameLst>
                                          <p:attrName>style.visibility</p:attrName>
                                        </p:attrNameLst>
                                      </p:cBhvr>
                                      <p:to>
                                        <p:strVal val="visible"/>
                                      </p:to>
                                    </p:set>
                                  </p:childTnLst>
                                </p:cTn>
                              </p:par>
                            </p:childTnLst>
                          </p:cTn>
                        </p:par>
                        <p:par>
                          <p:cTn id="82" fill="hold" nodeType="afterGroup">
                            <p:stCondLst>
                              <p:cond delay="2000"/>
                            </p:stCondLst>
                            <p:childTnLst>
                              <p:par>
                                <p:cTn id="83" presetID="22" presetClass="entr" presetSubtype="8" fill="hold" grpId="0" nodeType="afterEffect">
                                  <p:stCondLst>
                                    <p:cond delay="0"/>
                                  </p:stCondLst>
                                  <p:childTnLst>
                                    <p:set>
                                      <p:cBhvr>
                                        <p:cTn id="84" dur="1" fill="hold">
                                          <p:stCondLst>
                                            <p:cond delay="0"/>
                                          </p:stCondLst>
                                        </p:cTn>
                                        <p:tgtEl>
                                          <p:spTgt spid="1780759"/>
                                        </p:tgtEl>
                                        <p:attrNameLst>
                                          <p:attrName>style.visibility</p:attrName>
                                        </p:attrNameLst>
                                      </p:cBhvr>
                                      <p:to>
                                        <p:strVal val="visible"/>
                                      </p:to>
                                    </p:set>
                                    <p:animEffect transition="in" filter="wipe(left)">
                                      <p:cBhvr>
                                        <p:cTn id="85" dur="500"/>
                                        <p:tgtEl>
                                          <p:spTgt spid="1780759"/>
                                        </p:tgtEl>
                                      </p:cBhvr>
                                    </p:animEffect>
                                  </p:childTnLst>
                                </p:cTn>
                              </p:par>
                            </p:childTnLst>
                          </p:cTn>
                        </p:par>
                        <p:par>
                          <p:cTn id="86" fill="hold" nodeType="afterGroup">
                            <p:stCondLst>
                              <p:cond delay="2500"/>
                            </p:stCondLst>
                            <p:childTnLst>
                              <p:par>
                                <p:cTn id="87" presetID="2" presetClass="entr" presetSubtype="2" fill="hold" grpId="0" nodeType="afterEffect">
                                  <p:stCondLst>
                                    <p:cond delay="0"/>
                                  </p:stCondLst>
                                  <p:childTnLst>
                                    <p:set>
                                      <p:cBhvr>
                                        <p:cTn id="88" dur="1" fill="hold">
                                          <p:stCondLst>
                                            <p:cond delay="0"/>
                                          </p:stCondLst>
                                        </p:cTn>
                                        <p:tgtEl>
                                          <p:spTgt spid="1780768"/>
                                        </p:tgtEl>
                                        <p:attrNameLst>
                                          <p:attrName>style.visibility</p:attrName>
                                        </p:attrNameLst>
                                      </p:cBhvr>
                                      <p:to>
                                        <p:strVal val="visible"/>
                                      </p:to>
                                    </p:set>
                                    <p:anim calcmode="lin" valueType="num">
                                      <p:cBhvr additive="base">
                                        <p:cTn id="89" dur="500" fill="hold"/>
                                        <p:tgtEl>
                                          <p:spTgt spid="1780768"/>
                                        </p:tgtEl>
                                        <p:attrNameLst>
                                          <p:attrName>ppt_x</p:attrName>
                                        </p:attrNameLst>
                                      </p:cBhvr>
                                      <p:tavLst>
                                        <p:tav tm="0">
                                          <p:val>
                                            <p:strVal val="1+#ppt_w/2"/>
                                          </p:val>
                                        </p:tav>
                                        <p:tav tm="100000">
                                          <p:val>
                                            <p:strVal val="#ppt_x"/>
                                          </p:val>
                                        </p:tav>
                                      </p:tavLst>
                                    </p:anim>
                                    <p:anim calcmode="lin" valueType="num">
                                      <p:cBhvr additive="base">
                                        <p:cTn id="90" dur="500" fill="hold"/>
                                        <p:tgtEl>
                                          <p:spTgt spid="17807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0739" grpId="0" animBg="1"/>
      <p:bldP spid="1780746" grpId="0"/>
      <p:bldP spid="1780748" grpId="0" animBg="1"/>
      <p:bldP spid="1780750" grpId="0"/>
      <p:bldP spid="1780751" grpId="0"/>
      <p:bldP spid="1780752" grpId="0" animBg="1"/>
      <p:bldP spid="1780755" grpId="0" animBg="1"/>
      <p:bldP spid="1780756" grpId="0" animBg="1"/>
      <p:bldP spid="1780758" grpId="0" animBg="1"/>
      <p:bldP spid="1780759" grpId="0"/>
      <p:bldP spid="1780762" grpId="0" animBg="1"/>
      <p:bldP spid="1780764" grpId="0" animBg="1"/>
      <p:bldP spid="1780765" grpId="0" animBg="1"/>
      <p:bldP spid="1780766" grpId="0"/>
      <p:bldP spid="1780767" grpId="0"/>
      <p:bldP spid="1780768" grpId="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75D43F29-698A-4F7C-839B-E3FD9A796EE1}"/>
              </a:ext>
            </a:extLst>
          </p:cNvPr>
          <p:cNvSpPr>
            <a:spLocks noGrp="1" noChangeArrowheads="1"/>
          </p:cNvSpPr>
          <p:nvPr>
            <p:ph type="title"/>
          </p:nvPr>
        </p:nvSpPr>
        <p:spPr>
          <a:xfrm>
            <a:off x="1668463" y="368300"/>
            <a:ext cx="2119312" cy="520700"/>
          </a:xfrm>
        </p:spPr>
        <p:txBody>
          <a:bodyPr/>
          <a:lstStyle/>
          <a:p>
            <a:pPr algn="ctr" eaLnBrk="1" hangingPunct="1"/>
            <a:r>
              <a:rPr lang="en-US" altLang="en-US" sz="2800">
                <a:latin typeface="Arial Rounded MT Bold" panose="020F0704030504030204" pitchFamily="34" charset="0"/>
              </a:rPr>
              <a:t>Margins</a:t>
            </a:r>
          </a:p>
        </p:txBody>
      </p:sp>
      <p:sp>
        <p:nvSpPr>
          <p:cNvPr id="44035" name="Text Box 3">
            <a:extLst>
              <a:ext uri="{FF2B5EF4-FFF2-40B4-BE49-F238E27FC236}">
                <a16:creationId xmlns:a16="http://schemas.microsoft.com/office/drawing/2014/main" id="{E7AE37B5-2620-4C58-9CEF-1EE3EC97C625}"/>
              </a:ext>
            </a:extLst>
          </p:cNvPr>
          <p:cNvSpPr txBox="1">
            <a:spLocks noChangeArrowheads="1"/>
          </p:cNvSpPr>
          <p:nvPr/>
        </p:nvSpPr>
        <p:spPr bwMode="auto">
          <a:xfrm>
            <a:off x="1539875" y="4902200"/>
            <a:ext cx="3344863" cy="5365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Range of Normal Operation</a:t>
            </a:r>
            <a:endParaRPr lang="en-US" altLang="en-US" sz="1800">
              <a:latin typeface="Arial" panose="020B0604020202020204" pitchFamily="34" charset="0"/>
            </a:endParaRPr>
          </a:p>
        </p:txBody>
      </p:sp>
      <p:sp>
        <p:nvSpPr>
          <p:cNvPr id="44036" name="Line 4">
            <a:extLst>
              <a:ext uri="{FF2B5EF4-FFF2-40B4-BE49-F238E27FC236}">
                <a16:creationId xmlns:a16="http://schemas.microsoft.com/office/drawing/2014/main" id="{6662ABD7-C108-4675-9FA2-81CA966B6C7C}"/>
              </a:ext>
            </a:extLst>
          </p:cNvPr>
          <p:cNvSpPr>
            <a:spLocks noChangeShapeType="1"/>
          </p:cNvSpPr>
          <p:nvPr/>
        </p:nvSpPr>
        <p:spPr bwMode="auto">
          <a:xfrm>
            <a:off x="962025" y="3452813"/>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37" name="Line 5">
            <a:extLst>
              <a:ext uri="{FF2B5EF4-FFF2-40B4-BE49-F238E27FC236}">
                <a16:creationId xmlns:a16="http://schemas.microsoft.com/office/drawing/2014/main" id="{5C672F13-C091-4170-B68B-3E417C3BB925}"/>
              </a:ext>
            </a:extLst>
          </p:cNvPr>
          <p:cNvSpPr>
            <a:spLocks noChangeShapeType="1"/>
          </p:cNvSpPr>
          <p:nvPr/>
        </p:nvSpPr>
        <p:spPr bwMode="auto">
          <a:xfrm>
            <a:off x="982663" y="416877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38" name="Line 6">
            <a:extLst>
              <a:ext uri="{FF2B5EF4-FFF2-40B4-BE49-F238E27FC236}">
                <a16:creationId xmlns:a16="http://schemas.microsoft.com/office/drawing/2014/main" id="{C12F6DDD-7DE2-430C-927B-98C6A3BD4F6E}"/>
              </a:ext>
            </a:extLst>
          </p:cNvPr>
          <p:cNvSpPr>
            <a:spLocks noChangeShapeType="1"/>
          </p:cNvSpPr>
          <p:nvPr/>
        </p:nvSpPr>
        <p:spPr bwMode="auto">
          <a:xfrm>
            <a:off x="962025" y="488315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39" name="Line 7">
            <a:extLst>
              <a:ext uri="{FF2B5EF4-FFF2-40B4-BE49-F238E27FC236}">
                <a16:creationId xmlns:a16="http://schemas.microsoft.com/office/drawing/2014/main" id="{7E602A9B-A2E3-4CA0-A8BF-912B49E4F3F3}"/>
              </a:ext>
            </a:extLst>
          </p:cNvPr>
          <p:cNvSpPr>
            <a:spLocks noChangeShapeType="1"/>
          </p:cNvSpPr>
          <p:nvPr/>
        </p:nvSpPr>
        <p:spPr bwMode="auto">
          <a:xfrm>
            <a:off x="1176338" y="2736850"/>
            <a:ext cx="0" cy="28622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40" name="Line 8">
            <a:extLst>
              <a:ext uri="{FF2B5EF4-FFF2-40B4-BE49-F238E27FC236}">
                <a16:creationId xmlns:a16="http://schemas.microsoft.com/office/drawing/2014/main" id="{611E4011-F2E9-4050-84E1-604721C8BA51}"/>
              </a:ext>
            </a:extLst>
          </p:cNvPr>
          <p:cNvSpPr>
            <a:spLocks noChangeShapeType="1"/>
          </p:cNvSpPr>
          <p:nvPr/>
        </p:nvSpPr>
        <p:spPr bwMode="auto">
          <a:xfrm>
            <a:off x="962025" y="541972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41" name="Line 9">
            <a:extLst>
              <a:ext uri="{FF2B5EF4-FFF2-40B4-BE49-F238E27FC236}">
                <a16:creationId xmlns:a16="http://schemas.microsoft.com/office/drawing/2014/main" id="{A8A6CE54-975D-4B62-8CCC-6E37A8A2A995}"/>
              </a:ext>
            </a:extLst>
          </p:cNvPr>
          <p:cNvSpPr>
            <a:spLocks noChangeShapeType="1"/>
          </p:cNvSpPr>
          <p:nvPr/>
        </p:nvSpPr>
        <p:spPr bwMode="auto">
          <a:xfrm flipV="1">
            <a:off x="2654300" y="2736850"/>
            <a:ext cx="0"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2" name="Text Box 10">
            <a:extLst>
              <a:ext uri="{FF2B5EF4-FFF2-40B4-BE49-F238E27FC236}">
                <a16:creationId xmlns:a16="http://schemas.microsoft.com/office/drawing/2014/main" id="{16643CA8-F3EF-430D-8B0B-D7B1BE57D7E1}"/>
              </a:ext>
            </a:extLst>
          </p:cNvPr>
          <p:cNvSpPr txBox="1">
            <a:spLocks noChangeArrowheads="1"/>
          </p:cNvSpPr>
          <p:nvPr/>
        </p:nvSpPr>
        <p:spPr bwMode="auto">
          <a:xfrm>
            <a:off x="1911350" y="2379663"/>
            <a:ext cx="22304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Ultimate Capability</a:t>
            </a:r>
            <a:endParaRPr lang="en-US" altLang="en-US" sz="1800">
              <a:latin typeface="Arial" panose="020B0604020202020204" pitchFamily="34" charset="0"/>
            </a:endParaRPr>
          </a:p>
        </p:txBody>
      </p:sp>
      <p:sp>
        <p:nvSpPr>
          <p:cNvPr id="44043" name="AutoShape 11">
            <a:extLst>
              <a:ext uri="{FF2B5EF4-FFF2-40B4-BE49-F238E27FC236}">
                <a16:creationId xmlns:a16="http://schemas.microsoft.com/office/drawing/2014/main" id="{683AF7B1-BF90-44C6-9216-1AA135A23622}"/>
              </a:ext>
            </a:extLst>
          </p:cNvPr>
          <p:cNvSpPr>
            <a:spLocks/>
          </p:cNvSpPr>
          <p:nvPr/>
        </p:nvSpPr>
        <p:spPr bwMode="auto">
          <a:xfrm>
            <a:off x="4884738" y="4168775"/>
            <a:ext cx="185737" cy="714375"/>
          </a:xfrm>
          <a:prstGeom prst="rightBrace">
            <a:avLst>
              <a:gd name="adj1" fmla="val 3205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grpSp>
        <p:nvGrpSpPr>
          <p:cNvPr id="44044" name="Group 12">
            <a:extLst>
              <a:ext uri="{FF2B5EF4-FFF2-40B4-BE49-F238E27FC236}">
                <a16:creationId xmlns:a16="http://schemas.microsoft.com/office/drawing/2014/main" id="{776DEDE0-2F12-43FF-A61F-E6AFA289E3A4}"/>
              </a:ext>
            </a:extLst>
          </p:cNvPr>
          <p:cNvGrpSpPr>
            <a:grpSpLocks/>
          </p:cNvGrpSpPr>
          <p:nvPr>
            <p:custDataLst>
              <p:tags r:id="rId2"/>
            </p:custDataLst>
          </p:nvPr>
        </p:nvGrpSpPr>
        <p:grpSpPr bwMode="auto">
          <a:xfrm>
            <a:off x="1539875" y="4883150"/>
            <a:ext cx="3344863" cy="536575"/>
            <a:chOff x="970" y="3076"/>
            <a:chExt cx="2107" cy="338"/>
          </a:xfrm>
        </p:grpSpPr>
        <p:sp>
          <p:nvSpPr>
            <p:cNvPr id="44068" name="Line 13">
              <a:extLst>
                <a:ext uri="{FF2B5EF4-FFF2-40B4-BE49-F238E27FC236}">
                  <a16:creationId xmlns:a16="http://schemas.microsoft.com/office/drawing/2014/main" id="{D0178A2F-F6FF-45AC-9040-C94669FC863D}"/>
                </a:ext>
              </a:extLst>
            </p:cNvPr>
            <p:cNvSpPr>
              <a:spLocks noChangeShapeType="1"/>
            </p:cNvSpPr>
            <p:nvPr/>
          </p:nvSpPr>
          <p:spPr bwMode="auto">
            <a:xfrm>
              <a:off x="970" y="3076"/>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4069" name="Line 14">
              <a:extLst>
                <a:ext uri="{FF2B5EF4-FFF2-40B4-BE49-F238E27FC236}">
                  <a16:creationId xmlns:a16="http://schemas.microsoft.com/office/drawing/2014/main" id="{8FB8F8D3-47D3-455D-8DA3-DE979F9BBE98}"/>
                </a:ext>
              </a:extLst>
            </p:cNvPr>
            <p:cNvSpPr>
              <a:spLocks noChangeShapeType="1"/>
            </p:cNvSpPr>
            <p:nvPr/>
          </p:nvSpPr>
          <p:spPr bwMode="auto">
            <a:xfrm>
              <a:off x="970" y="3414"/>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4045" name="Text Box 15">
            <a:extLst>
              <a:ext uri="{FF2B5EF4-FFF2-40B4-BE49-F238E27FC236}">
                <a16:creationId xmlns:a16="http://schemas.microsoft.com/office/drawing/2014/main" id="{DE52C09B-BBBE-4D11-A59E-E53F837CB669}"/>
              </a:ext>
            </a:extLst>
          </p:cNvPr>
          <p:cNvSpPr txBox="1">
            <a:spLocks noChangeArrowheads="1"/>
          </p:cNvSpPr>
          <p:nvPr/>
        </p:nvSpPr>
        <p:spPr bwMode="auto">
          <a:xfrm>
            <a:off x="5070475" y="4168775"/>
            <a:ext cx="14859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Operating Margin</a:t>
            </a:r>
            <a:endParaRPr lang="en-US" altLang="en-US" sz="1800">
              <a:latin typeface="Arial" panose="020B0604020202020204" pitchFamily="34" charset="0"/>
            </a:endParaRPr>
          </a:p>
        </p:txBody>
      </p:sp>
      <p:sp>
        <p:nvSpPr>
          <p:cNvPr id="44046" name="Text Box 16">
            <a:extLst>
              <a:ext uri="{FF2B5EF4-FFF2-40B4-BE49-F238E27FC236}">
                <a16:creationId xmlns:a16="http://schemas.microsoft.com/office/drawing/2014/main" id="{07B3DEB3-26BC-407A-AD21-ECEE7F151202}"/>
              </a:ext>
            </a:extLst>
          </p:cNvPr>
          <p:cNvSpPr txBox="1">
            <a:spLocks noChangeArrowheads="1"/>
          </p:cNvSpPr>
          <p:nvPr/>
        </p:nvSpPr>
        <p:spPr bwMode="auto">
          <a:xfrm>
            <a:off x="5070475" y="3452813"/>
            <a:ext cx="14859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Design Margin</a:t>
            </a:r>
            <a:endParaRPr lang="en-US" altLang="en-US" sz="1800">
              <a:latin typeface="Arial" panose="020B0604020202020204" pitchFamily="34" charset="0"/>
            </a:endParaRPr>
          </a:p>
        </p:txBody>
      </p:sp>
      <p:sp>
        <p:nvSpPr>
          <p:cNvPr id="44047" name="AutoShape 17">
            <a:extLst>
              <a:ext uri="{FF2B5EF4-FFF2-40B4-BE49-F238E27FC236}">
                <a16:creationId xmlns:a16="http://schemas.microsoft.com/office/drawing/2014/main" id="{511B722E-E4A8-4D19-8C53-E1DFB9C1B61C}"/>
              </a:ext>
            </a:extLst>
          </p:cNvPr>
          <p:cNvSpPr>
            <a:spLocks/>
          </p:cNvSpPr>
          <p:nvPr/>
        </p:nvSpPr>
        <p:spPr bwMode="auto">
          <a:xfrm>
            <a:off x="4884738" y="3452813"/>
            <a:ext cx="185737" cy="715962"/>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44048" name="Line 18">
            <a:extLst>
              <a:ext uri="{FF2B5EF4-FFF2-40B4-BE49-F238E27FC236}">
                <a16:creationId xmlns:a16="http://schemas.microsoft.com/office/drawing/2014/main" id="{ADCBB2A0-909F-4F47-8BB2-F2B205C1225F}"/>
              </a:ext>
            </a:extLst>
          </p:cNvPr>
          <p:cNvSpPr>
            <a:spLocks noChangeShapeType="1"/>
          </p:cNvSpPr>
          <p:nvPr/>
        </p:nvSpPr>
        <p:spPr bwMode="auto">
          <a:xfrm>
            <a:off x="1539875" y="4168775"/>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4049" name="Line 19">
            <a:extLst>
              <a:ext uri="{FF2B5EF4-FFF2-40B4-BE49-F238E27FC236}">
                <a16:creationId xmlns:a16="http://schemas.microsoft.com/office/drawing/2014/main" id="{3459F1B9-97F2-473A-8843-3DE14B8ABCCD}"/>
              </a:ext>
            </a:extLst>
          </p:cNvPr>
          <p:cNvSpPr>
            <a:spLocks noChangeShapeType="1"/>
          </p:cNvSpPr>
          <p:nvPr/>
        </p:nvSpPr>
        <p:spPr bwMode="auto">
          <a:xfrm>
            <a:off x="1539875" y="3452813"/>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4050" name="Text Box 20">
            <a:extLst>
              <a:ext uri="{FF2B5EF4-FFF2-40B4-BE49-F238E27FC236}">
                <a16:creationId xmlns:a16="http://schemas.microsoft.com/office/drawing/2014/main" id="{AB0D61EB-A209-4ED9-AE31-203C11B5C7F6}"/>
              </a:ext>
            </a:extLst>
          </p:cNvPr>
          <p:cNvSpPr txBox="1">
            <a:spLocks noChangeArrowheads="1"/>
          </p:cNvSpPr>
          <p:nvPr/>
        </p:nvSpPr>
        <p:spPr bwMode="auto">
          <a:xfrm>
            <a:off x="1911350" y="3273425"/>
            <a:ext cx="2374900" cy="358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Analyzed Design Limit</a:t>
            </a:r>
            <a:endParaRPr lang="en-US" altLang="en-US" sz="1800">
              <a:latin typeface="Arial" panose="020B0604020202020204" pitchFamily="34" charset="0"/>
            </a:endParaRPr>
          </a:p>
        </p:txBody>
      </p:sp>
      <p:sp>
        <p:nvSpPr>
          <p:cNvPr id="44051" name="Text Box 21">
            <a:extLst>
              <a:ext uri="{FF2B5EF4-FFF2-40B4-BE49-F238E27FC236}">
                <a16:creationId xmlns:a16="http://schemas.microsoft.com/office/drawing/2014/main" id="{3EA93220-CD25-411C-9CF0-05A6CCA3AFF7}"/>
              </a:ext>
            </a:extLst>
          </p:cNvPr>
          <p:cNvSpPr txBox="1">
            <a:spLocks noChangeArrowheads="1"/>
          </p:cNvSpPr>
          <p:nvPr/>
        </p:nvSpPr>
        <p:spPr bwMode="auto">
          <a:xfrm>
            <a:off x="1911350" y="3989388"/>
            <a:ext cx="1814513" cy="3571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Operating Limit</a:t>
            </a:r>
          </a:p>
          <a:p>
            <a:pPr eaLnBrk="1" hangingPunct="1"/>
            <a:endParaRPr lang="en-US" altLang="en-US" sz="1800">
              <a:latin typeface="Arial" panose="020B0604020202020204" pitchFamily="34" charset="0"/>
            </a:endParaRPr>
          </a:p>
        </p:txBody>
      </p:sp>
      <p:sp>
        <p:nvSpPr>
          <p:cNvPr id="44052" name="Line 22">
            <a:extLst>
              <a:ext uri="{FF2B5EF4-FFF2-40B4-BE49-F238E27FC236}">
                <a16:creationId xmlns:a16="http://schemas.microsoft.com/office/drawing/2014/main" id="{EAB661FD-0EA8-4E25-B4B3-B24EEECA9DD8}"/>
              </a:ext>
            </a:extLst>
          </p:cNvPr>
          <p:cNvSpPr>
            <a:spLocks noChangeShapeType="1"/>
          </p:cNvSpPr>
          <p:nvPr/>
        </p:nvSpPr>
        <p:spPr bwMode="auto">
          <a:xfrm>
            <a:off x="1539875" y="2736850"/>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4053" name="AutoShape 23">
            <a:extLst>
              <a:ext uri="{FF2B5EF4-FFF2-40B4-BE49-F238E27FC236}">
                <a16:creationId xmlns:a16="http://schemas.microsoft.com/office/drawing/2014/main" id="{CC89A82E-5AD7-4874-8ABF-48FBDB5D423C}"/>
              </a:ext>
            </a:extLst>
          </p:cNvPr>
          <p:cNvSpPr>
            <a:spLocks/>
          </p:cNvSpPr>
          <p:nvPr/>
        </p:nvSpPr>
        <p:spPr bwMode="auto">
          <a:xfrm>
            <a:off x="4884738" y="2736850"/>
            <a:ext cx="185737" cy="715963"/>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44054" name="Text Box 24">
            <a:extLst>
              <a:ext uri="{FF2B5EF4-FFF2-40B4-BE49-F238E27FC236}">
                <a16:creationId xmlns:a16="http://schemas.microsoft.com/office/drawing/2014/main" id="{BC04C099-5A07-4DE9-9A9C-F655EDC587FB}"/>
              </a:ext>
            </a:extLst>
          </p:cNvPr>
          <p:cNvSpPr txBox="1">
            <a:spLocks noChangeArrowheads="1"/>
          </p:cNvSpPr>
          <p:nvPr/>
        </p:nvSpPr>
        <p:spPr bwMode="auto">
          <a:xfrm>
            <a:off x="5070475" y="2736850"/>
            <a:ext cx="14859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Analytical Margin</a:t>
            </a:r>
            <a:endParaRPr lang="en-US" altLang="en-US" sz="1800">
              <a:latin typeface="Arial" panose="020B0604020202020204" pitchFamily="34" charset="0"/>
            </a:endParaRPr>
          </a:p>
        </p:txBody>
      </p:sp>
      <p:sp>
        <p:nvSpPr>
          <p:cNvPr id="44055" name="AutoShape 25">
            <a:extLst>
              <a:ext uri="{FF2B5EF4-FFF2-40B4-BE49-F238E27FC236}">
                <a16:creationId xmlns:a16="http://schemas.microsoft.com/office/drawing/2014/main" id="{73D31B4F-7E5B-4D48-A58E-CC61E74B4C97}"/>
              </a:ext>
            </a:extLst>
          </p:cNvPr>
          <p:cNvSpPr>
            <a:spLocks/>
          </p:cNvSpPr>
          <p:nvPr/>
        </p:nvSpPr>
        <p:spPr bwMode="auto">
          <a:xfrm>
            <a:off x="5486400" y="5124450"/>
            <a:ext cx="2495550" cy="647700"/>
          </a:xfrm>
          <a:prstGeom prst="borderCallout1">
            <a:avLst>
              <a:gd name="adj1" fmla="val 51352"/>
              <a:gd name="adj2" fmla="val -1417"/>
              <a:gd name="adj3" fmla="val -144907"/>
              <a:gd name="adj4" fmla="val -40514"/>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latin typeface="Arial" panose="020B0604020202020204" pitchFamily="34" charset="0"/>
              </a:rPr>
              <a:t>Documented on design documents</a:t>
            </a:r>
          </a:p>
        </p:txBody>
      </p:sp>
      <p:sp>
        <p:nvSpPr>
          <p:cNvPr id="44056" name="AutoShape 26">
            <a:extLst>
              <a:ext uri="{FF2B5EF4-FFF2-40B4-BE49-F238E27FC236}">
                <a16:creationId xmlns:a16="http://schemas.microsoft.com/office/drawing/2014/main" id="{1129B93A-FA67-4F54-B5F2-30F4B1F0958E}"/>
              </a:ext>
            </a:extLst>
          </p:cNvPr>
          <p:cNvSpPr>
            <a:spLocks/>
          </p:cNvSpPr>
          <p:nvPr/>
        </p:nvSpPr>
        <p:spPr bwMode="auto">
          <a:xfrm>
            <a:off x="5467350" y="1504950"/>
            <a:ext cx="2913063" cy="650875"/>
          </a:xfrm>
          <a:prstGeom prst="borderCallout1">
            <a:avLst>
              <a:gd name="adj1" fmla="val 51125"/>
              <a:gd name="adj2" fmla="val -690"/>
              <a:gd name="adj3" fmla="val 295116"/>
              <a:gd name="adj4" fmla="val -27000"/>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latin typeface="Arial" panose="020B0604020202020204" pitchFamily="34" charset="0"/>
              </a:rPr>
              <a:t>Documented in engineering calculation</a:t>
            </a:r>
          </a:p>
        </p:txBody>
      </p:sp>
      <p:sp>
        <p:nvSpPr>
          <p:cNvPr id="44057" name="AutoShape 27">
            <a:extLst>
              <a:ext uri="{FF2B5EF4-FFF2-40B4-BE49-F238E27FC236}">
                <a16:creationId xmlns:a16="http://schemas.microsoft.com/office/drawing/2014/main" id="{ACFDE6EE-F911-4760-A23B-71B1D7B9E9AF}"/>
              </a:ext>
            </a:extLst>
          </p:cNvPr>
          <p:cNvSpPr>
            <a:spLocks/>
          </p:cNvSpPr>
          <p:nvPr/>
        </p:nvSpPr>
        <p:spPr bwMode="auto">
          <a:xfrm>
            <a:off x="800100" y="1143000"/>
            <a:ext cx="3486150" cy="609600"/>
          </a:xfrm>
          <a:prstGeom prst="borderCallout1">
            <a:avLst>
              <a:gd name="adj1" fmla="val 99347"/>
              <a:gd name="adj2" fmla="val 90833"/>
              <a:gd name="adj3" fmla="val 262968"/>
              <a:gd name="adj4" fmla="val 103731"/>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latin typeface="Arial" panose="020B0604020202020204" pitchFamily="34" charset="0"/>
              </a:rPr>
              <a:t>Failure Point Undetermined</a:t>
            </a:r>
            <a:br>
              <a:rPr lang="en-US" altLang="en-US" sz="1800">
                <a:latin typeface="Arial" panose="020B0604020202020204" pitchFamily="34" charset="0"/>
              </a:rPr>
            </a:br>
            <a:r>
              <a:rPr lang="en-US" altLang="en-US" sz="1800">
                <a:latin typeface="Arial" panose="020B0604020202020204" pitchFamily="34" charset="0"/>
              </a:rPr>
              <a:t>depends on many variables</a:t>
            </a:r>
          </a:p>
        </p:txBody>
      </p:sp>
      <p:sp>
        <p:nvSpPr>
          <p:cNvPr id="44058" name="Text Box 28">
            <a:extLst>
              <a:ext uri="{FF2B5EF4-FFF2-40B4-BE49-F238E27FC236}">
                <a16:creationId xmlns:a16="http://schemas.microsoft.com/office/drawing/2014/main" id="{B3FFE1AE-A31E-4729-AC2B-9CD7642D1E79}"/>
              </a:ext>
            </a:extLst>
          </p:cNvPr>
          <p:cNvSpPr txBox="1">
            <a:spLocks noChangeArrowheads="1"/>
          </p:cNvSpPr>
          <p:nvPr/>
        </p:nvSpPr>
        <p:spPr bwMode="auto">
          <a:xfrm>
            <a:off x="6297613" y="4297363"/>
            <a:ext cx="2746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b="1" i="1">
                <a:solidFill>
                  <a:srgbClr val="0033CC"/>
                </a:solidFill>
              </a:rPr>
              <a:t>controlled by Operations</a:t>
            </a:r>
          </a:p>
        </p:txBody>
      </p:sp>
      <p:sp>
        <p:nvSpPr>
          <p:cNvPr id="44059" name="Text Box 29">
            <a:extLst>
              <a:ext uri="{FF2B5EF4-FFF2-40B4-BE49-F238E27FC236}">
                <a16:creationId xmlns:a16="http://schemas.microsoft.com/office/drawing/2014/main" id="{2ABFF166-46B8-420E-A781-30BD6544175B}"/>
              </a:ext>
            </a:extLst>
          </p:cNvPr>
          <p:cNvSpPr txBox="1">
            <a:spLocks noChangeArrowheads="1"/>
          </p:cNvSpPr>
          <p:nvPr/>
        </p:nvSpPr>
        <p:spPr bwMode="auto">
          <a:xfrm>
            <a:off x="6265863" y="3619500"/>
            <a:ext cx="2746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b="1" i="1">
                <a:solidFill>
                  <a:srgbClr val="0033CC"/>
                </a:solidFill>
              </a:rPr>
              <a:t>controlled by Engineering</a:t>
            </a:r>
          </a:p>
        </p:txBody>
      </p:sp>
      <p:sp>
        <p:nvSpPr>
          <p:cNvPr id="44060" name="Text Box 30">
            <a:extLst>
              <a:ext uri="{FF2B5EF4-FFF2-40B4-BE49-F238E27FC236}">
                <a16:creationId xmlns:a16="http://schemas.microsoft.com/office/drawing/2014/main" id="{D47F98C6-F71D-4CD1-AE32-0ED8E82BA33B}"/>
              </a:ext>
            </a:extLst>
          </p:cNvPr>
          <p:cNvSpPr txBox="1">
            <a:spLocks noChangeArrowheads="1"/>
          </p:cNvSpPr>
          <p:nvPr/>
        </p:nvSpPr>
        <p:spPr bwMode="auto">
          <a:xfrm>
            <a:off x="6399213" y="2800350"/>
            <a:ext cx="1981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b="1" i="1">
                <a:solidFill>
                  <a:srgbClr val="0033CC"/>
                </a:solidFill>
              </a:rPr>
              <a:t>unanalyzed region</a:t>
            </a:r>
          </a:p>
        </p:txBody>
      </p:sp>
      <p:sp>
        <p:nvSpPr>
          <p:cNvPr id="1795104" name="Text Box 32">
            <a:extLst>
              <a:ext uri="{FF2B5EF4-FFF2-40B4-BE49-F238E27FC236}">
                <a16:creationId xmlns:a16="http://schemas.microsoft.com/office/drawing/2014/main" id="{FE867479-34FA-4758-8795-FA8591B5E468}"/>
              </a:ext>
            </a:extLst>
          </p:cNvPr>
          <p:cNvSpPr txBox="1">
            <a:spLocks noChangeArrowheads="1"/>
          </p:cNvSpPr>
          <p:nvPr/>
        </p:nvSpPr>
        <p:spPr bwMode="auto">
          <a:xfrm>
            <a:off x="5676900" y="444500"/>
            <a:ext cx="25717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2400" b="1" i="1">
                <a:solidFill>
                  <a:srgbClr val="0033CC"/>
                </a:solidFill>
                <a:latin typeface="Arial" panose="020B0604020202020204" pitchFamily="34" charset="0"/>
              </a:rPr>
              <a:t>Other Limits and Setpoints</a:t>
            </a:r>
          </a:p>
        </p:txBody>
      </p:sp>
      <p:sp>
        <p:nvSpPr>
          <p:cNvPr id="1795105" name="AutoShape 33">
            <a:extLst>
              <a:ext uri="{FF2B5EF4-FFF2-40B4-BE49-F238E27FC236}">
                <a16:creationId xmlns:a16="http://schemas.microsoft.com/office/drawing/2014/main" id="{6AA9A4DD-F14B-4F92-81BB-9DF6FE62D2F5}"/>
              </a:ext>
            </a:extLst>
          </p:cNvPr>
          <p:cNvSpPr>
            <a:spLocks/>
          </p:cNvSpPr>
          <p:nvPr/>
        </p:nvSpPr>
        <p:spPr bwMode="auto">
          <a:xfrm>
            <a:off x="628650" y="5029200"/>
            <a:ext cx="2797175" cy="409575"/>
          </a:xfrm>
          <a:prstGeom prst="borderCallout1">
            <a:avLst>
              <a:gd name="adj1" fmla="val 55403"/>
              <a:gd name="adj2" fmla="val 100176"/>
              <a:gd name="adj3" fmla="val -81250"/>
              <a:gd name="adj4" fmla="val 113727"/>
            </a:avLst>
          </a:prstGeom>
          <a:solidFill>
            <a:srgbClr val="FFFF99"/>
          </a:solidFill>
          <a:ln w="25400" algn="ctr">
            <a:solidFill>
              <a:schemeClr val="tx1"/>
            </a:solidFill>
            <a:miter lim="800000"/>
            <a:headEnd/>
            <a:tailEnd type="oval" w="lg" len="lg"/>
          </a:ln>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solidFill>
                  <a:srgbClr val="0033CC"/>
                </a:solidFill>
                <a:latin typeface="Arial" panose="020B0604020202020204" pitchFamily="34" charset="0"/>
              </a:rPr>
              <a:t>Operator Alarm (HI-HI)</a:t>
            </a:r>
          </a:p>
        </p:txBody>
      </p:sp>
      <p:sp>
        <p:nvSpPr>
          <p:cNvPr id="1795106" name="AutoShape 34">
            <a:extLst>
              <a:ext uri="{FF2B5EF4-FFF2-40B4-BE49-F238E27FC236}">
                <a16:creationId xmlns:a16="http://schemas.microsoft.com/office/drawing/2014/main" id="{7F7B3816-EA10-4FB1-9BD0-5B58F92716D3}"/>
              </a:ext>
            </a:extLst>
          </p:cNvPr>
          <p:cNvSpPr>
            <a:spLocks/>
          </p:cNvSpPr>
          <p:nvPr/>
        </p:nvSpPr>
        <p:spPr bwMode="auto">
          <a:xfrm>
            <a:off x="952500" y="5772150"/>
            <a:ext cx="2773363" cy="361950"/>
          </a:xfrm>
          <a:prstGeom prst="borderCallout1">
            <a:avLst>
              <a:gd name="adj1" fmla="val -3875"/>
              <a:gd name="adj2" fmla="val 91296"/>
              <a:gd name="adj3" fmla="val -168750"/>
              <a:gd name="adj4" fmla="val 106537"/>
            </a:avLst>
          </a:prstGeom>
          <a:solidFill>
            <a:srgbClr val="FFFF99"/>
          </a:solidFill>
          <a:ln w="25400" algn="ctr">
            <a:solidFill>
              <a:schemeClr val="tx1"/>
            </a:solidFill>
            <a:miter lim="800000"/>
            <a:headEnd/>
            <a:tailEnd type="oval" w="lg" len="lg"/>
          </a:ln>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solidFill>
                  <a:srgbClr val="0033CC"/>
                </a:solidFill>
                <a:latin typeface="Arial" panose="020B0604020202020204" pitchFamily="34" charset="0"/>
              </a:rPr>
              <a:t>Operator Alarm (HI)</a:t>
            </a:r>
          </a:p>
        </p:txBody>
      </p:sp>
      <p:sp>
        <p:nvSpPr>
          <p:cNvPr id="1795107" name="AutoShape 35">
            <a:extLst>
              <a:ext uri="{FF2B5EF4-FFF2-40B4-BE49-F238E27FC236}">
                <a16:creationId xmlns:a16="http://schemas.microsoft.com/office/drawing/2014/main" id="{E78D0B09-B13B-4131-9542-A945D29181FF}"/>
              </a:ext>
            </a:extLst>
          </p:cNvPr>
          <p:cNvSpPr>
            <a:spLocks/>
          </p:cNvSpPr>
          <p:nvPr/>
        </p:nvSpPr>
        <p:spPr bwMode="auto">
          <a:xfrm>
            <a:off x="304800" y="4305300"/>
            <a:ext cx="2722563" cy="430213"/>
          </a:xfrm>
          <a:prstGeom prst="borderCallout1">
            <a:avLst>
              <a:gd name="adj1" fmla="val 53625"/>
              <a:gd name="adj2" fmla="val 100111"/>
              <a:gd name="adj3" fmla="val -69157"/>
              <a:gd name="adj4" fmla="val 120917"/>
            </a:avLst>
          </a:prstGeom>
          <a:solidFill>
            <a:srgbClr val="FFFF99"/>
          </a:solidFill>
          <a:ln w="25400" algn="ctr">
            <a:solidFill>
              <a:schemeClr val="tx1"/>
            </a:solidFill>
            <a:miter lim="800000"/>
            <a:headEnd/>
            <a:tailEnd type="oval" w="lg" len="lg"/>
          </a:ln>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solidFill>
                  <a:srgbClr val="0033CC"/>
                </a:solidFill>
                <a:latin typeface="Arial" panose="020B0604020202020204" pitchFamily="34" charset="0"/>
              </a:rPr>
              <a:t>Tech Spec Limit</a:t>
            </a:r>
          </a:p>
        </p:txBody>
      </p:sp>
      <p:sp>
        <p:nvSpPr>
          <p:cNvPr id="1795108" name="AutoShape 36">
            <a:extLst>
              <a:ext uri="{FF2B5EF4-FFF2-40B4-BE49-F238E27FC236}">
                <a16:creationId xmlns:a16="http://schemas.microsoft.com/office/drawing/2014/main" id="{E96057D3-C671-4749-9F15-9DA6A760844E}"/>
              </a:ext>
            </a:extLst>
          </p:cNvPr>
          <p:cNvSpPr>
            <a:spLocks/>
          </p:cNvSpPr>
          <p:nvPr/>
        </p:nvSpPr>
        <p:spPr bwMode="auto">
          <a:xfrm>
            <a:off x="276225" y="2897188"/>
            <a:ext cx="2493963" cy="446087"/>
          </a:xfrm>
          <a:prstGeom prst="borderCallout1">
            <a:avLst>
              <a:gd name="adj1" fmla="val 45495"/>
              <a:gd name="adj2" fmla="val 100106"/>
              <a:gd name="adj3" fmla="val 187028"/>
              <a:gd name="adj4" fmla="val 113852"/>
            </a:avLst>
          </a:prstGeom>
          <a:solidFill>
            <a:srgbClr val="FFFF99"/>
          </a:solidFill>
          <a:ln w="25400" algn="ctr">
            <a:solidFill>
              <a:schemeClr val="tx1"/>
            </a:solidFill>
            <a:miter lim="800000"/>
            <a:headEnd/>
            <a:tailEnd type="oval" w="lg" len="lg"/>
          </a:ln>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solidFill>
                  <a:srgbClr val="0033CC"/>
                </a:solidFill>
                <a:latin typeface="Arial" panose="020B0604020202020204" pitchFamily="34" charset="0"/>
              </a:rPr>
              <a:t>Regulatory Limit</a:t>
            </a:r>
          </a:p>
        </p:txBody>
      </p:sp>
      <p:sp>
        <p:nvSpPr>
          <p:cNvPr id="36" name="Rectangle 35">
            <a:extLst>
              <a:ext uri="{FF2B5EF4-FFF2-40B4-BE49-F238E27FC236}">
                <a16:creationId xmlns:a16="http://schemas.microsoft.com/office/drawing/2014/main" id="{ABF2AAA4-0425-4CD3-9F46-76454DD28C10}"/>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067" name="Slide Number Placeholder 1">
            <a:extLst>
              <a:ext uri="{FF2B5EF4-FFF2-40B4-BE49-F238E27FC236}">
                <a16:creationId xmlns:a16="http://schemas.microsoft.com/office/drawing/2014/main" id="{ABDE7C4C-8B64-4099-A223-C2450B2E0D64}"/>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3A538F5D-BF97-4B7B-8E84-E062FD73B293}" type="slidenum">
              <a:rPr lang="en-US" altLang="en-US">
                <a:solidFill>
                  <a:schemeClr val="tx2"/>
                </a:solidFill>
                <a:latin typeface="Arial Rounded MT Bold" panose="020F0704030504030204" pitchFamily="34" charset="0"/>
              </a:rPr>
              <a:pPr eaLnBrk="1" hangingPunct="1"/>
              <a:t>34</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1795104"/>
                                        </p:tgtEl>
                                        <p:attrNameLst>
                                          <p:attrName>style.visibility</p:attrName>
                                        </p:attrNameLst>
                                      </p:cBhvr>
                                      <p:to>
                                        <p:strVal val="visible"/>
                                      </p:to>
                                    </p:set>
                                    <p:animScale>
                                      <p:cBhvr>
                                        <p:cTn id="7" dur="1000" decel="50000" fill="hold">
                                          <p:stCondLst>
                                            <p:cond delay="0"/>
                                          </p:stCondLst>
                                        </p:cTn>
                                        <p:tgtEl>
                                          <p:spTgt spid="179510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795104"/>
                                        </p:tgtEl>
                                        <p:attrNameLst>
                                          <p:attrName>ppt_x</p:attrName>
                                          <p:attrName>ppt_y</p:attrName>
                                        </p:attrNameLst>
                                      </p:cBhvr>
                                    </p:animMotion>
                                    <p:animEffect transition="in" filter="fade">
                                      <p:cBhvr>
                                        <p:cTn id="9" dur="1000"/>
                                        <p:tgtEl>
                                          <p:spTgt spid="179510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795106"/>
                                        </p:tgtEl>
                                        <p:attrNameLst>
                                          <p:attrName>style.visibility</p:attrName>
                                        </p:attrNameLst>
                                      </p:cBhvr>
                                      <p:to>
                                        <p:strVal val="visible"/>
                                      </p:to>
                                    </p:set>
                                    <p:animEffect transition="in" filter="wipe(left)">
                                      <p:cBhvr>
                                        <p:cTn id="14" dur="500"/>
                                        <p:tgtEl>
                                          <p:spTgt spid="179510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795105"/>
                                        </p:tgtEl>
                                        <p:attrNameLst>
                                          <p:attrName>style.visibility</p:attrName>
                                        </p:attrNameLst>
                                      </p:cBhvr>
                                      <p:to>
                                        <p:strVal val="visible"/>
                                      </p:to>
                                    </p:set>
                                    <p:animEffect transition="in" filter="wipe(left)">
                                      <p:cBhvr>
                                        <p:cTn id="19" dur="500"/>
                                        <p:tgtEl>
                                          <p:spTgt spid="179510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795107"/>
                                        </p:tgtEl>
                                        <p:attrNameLst>
                                          <p:attrName>style.visibility</p:attrName>
                                        </p:attrNameLst>
                                      </p:cBhvr>
                                      <p:to>
                                        <p:strVal val="visible"/>
                                      </p:to>
                                    </p:set>
                                    <p:animEffect transition="in" filter="wipe(left)">
                                      <p:cBhvr>
                                        <p:cTn id="24" dur="500"/>
                                        <p:tgtEl>
                                          <p:spTgt spid="179510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795108"/>
                                        </p:tgtEl>
                                        <p:attrNameLst>
                                          <p:attrName>style.visibility</p:attrName>
                                        </p:attrNameLst>
                                      </p:cBhvr>
                                      <p:to>
                                        <p:strVal val="visible"/>
                                      </p:to>
                                    </p:set>
                                    <p:animEffect transition="in" filter="wipe(left)">
                                      <p:cBhvr>
                                        <p:cTn id="29" dur="500"/>
                                        <p:tgtEl>
                                          <p:spTgt spid="1795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5104" grpId="0"/>
      <p:bldP spid="1795105" grpId="0" animBg="1"/>
      <p:bldP spid="1795106" grpId="0" animBg="1"/>
      <p:bldP spid="1795107" grpId="0" animBg="1"/>
      <p:bldP spid="1795108"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Text Box 15">
            <a:extLst>
              <a:ext uri="{FF2B5EF4-FFF2-40B4-BE49-F238E27FC236}">
                <a16:creationId xmlns:a16="http://schemas.microsoft.com/office/drawing/2014/main" id="{5E1BEB5E-EFB4-417D-93D4-AC46C18AB9E1}"/>
              </a:ext>
            </a:extLst>
          </p:cNvPr>
          <p:cNvSpPr txBox="1">
            <a:spLocks noChangeArrowheads="1"/>
          </p:cNvSpPr>
          <p:nvPr/>
        </p:nvSpPr>
        <p:spPr bwMode="auto">
          <a:xfrm>
            <a:off x="4778375" y="4168775"/>
            <a:ext cx="1485900" cy="714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Operating Margin</a:t>
            </a:r>
            <a:endParaRPr lang="en-US" altLang="en-US" sz="1800">
              <a:latin typeface="Arial" panose="020B0604020202020204" pitchFamily="34" charset="0"/>
            </a:endParaRPr>
          </a:p>
        </p:txBody>
      </p:sp>
      <p:sp>
        <p:nvSpPr>
          <p:cNvPr id="45059" name="Text Box 16">
            <a:extLst>
              <a:ext uri="{FF2B5EF4-FFF2-40B4-BE49-F238E27FC236}">
                <a16:creationId xmlns:a16="http://schemas.microsoft.com/office/drawing/2014/main" id="{8EA74BBD-F785-48EB-A5EF-34430DAABFC8}"/>
              </a:ext>
            </a:extLst>
          </p:cNvPr>
          <p:cNvSpPr txBox="1">
            <a:spLocks noChangeArrowheads="1"/>
          </p:cNvSpPr>
          <p:nvPr/>
        </p:nvSpPr>
        <p:spPr bwMode="auto">
          <a:xfrm>
            <a:off x="4778375" y="3452813"/>
            <a:ext cx="1485900" cy="7159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Design Margin</a:t>
            </a:r>
            <a:endParaRPr lang="en-US" altLang="en-US" sz="1800">
              <a:latin typeface="Arial" panose="020B0604020202020204" pitchFamily="34" charset="0"/>
            </a:endParaRPr>
          </a:p>
        </p:txBody>
      </p:sp>
      <p:sp>
        <p:nvSpPr>
          <p:cNvPr id="45060" name="Text Box 24">
            <a:extLst>
              <a:ext uri="{FF2B5EF4-FFF2-40B4-BE49-F238E27FC236}">
                <a16:creationId xmlns:a16="http://schemas.microsoft.com/office/drawing/2014/main" id="{471E4F66-2211-473D-B362-62D9C2BA07BD}"/>
              </a:ext>
            </a:extLst>
          </p:cNvPr>
          <p:cNvSpPr txBox="1">
            <a:spLocks noChangeArrowheads="1"/>
          </p:cNvSpPr>
          <p:nvPr/>
        </p:nvSpPr>
        <p:spPr bwMode="auto">
          <a:xfrm>
            <a:off x="4778375" y="2736850"/>
            <a:ext cx="1485900" cy="715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Analytical Margin</a:t>
            </a:r>
            <a:endParaRPr lang="en-US" altLang="en-US" sz="1800">
              <a:latin typeface="Arial" panose="020B0604020202020204" pitchFamily="34" charset="0"/>
            </a:endParaRPr>
          </a:p>
        </p:txBody>
      </p:sp>
      <p:sp>
        <p:nvSpPr>
          <p:cNvPr id="45061" name="Rectangle 2">
            <a:extLst>
              <a:ext uri="{FF2B5EF4-FFF2-40B4-BE49-F238E27FC236}">
                <a16:creationId xmlns:a16="http://schemas.microsoft.com/office/drawing/2014/main" id="{856DD514-5FFF-4B45-81C8-45FE75EF7945}"/>
              </a:ext>
            </a:extLst>
          </p:cNvPr>
          <p:cNvSpPr>
            <a:spLocks noGrp="1" noChangeArrowheads="1"/>
          </p:cNvSpPr>
          <p:nvPr>
            <p:ph type="title"/>
          </p:nvPr>
        </p:nvSpPr>
        <p:spPr>
          <a:xfrm>
            <a:off x="3425825" y="344488"/>
            <a:ext cx="2262188" cy="461962"/>
          </a:xfrm>
        </p:spPr>
        <p:txBody>
          <a:bodyPr/>
          <a:lstStyle/>
          <a:p>
            <a:pPr eaLnBrk="1" hangingPunct="1"/>
            <a:r>
              <a:rPr lang="en-US" altLang="en-US" sz="2800">
                <a:latin typeface="Arial Rounded MT Bold" panose="020F0704030504030204" pitchFamily="34" charset="0"/>
              </a:rPr>
              <a:t>Margins</a:t>
            </a:r>
          </a:p>
        </p:txBody>
      </p:sp>
      <p:pic>
        <p:nvPicPr>
          <p:cNvPr id="45062" name="Picture 3" descr="j0339398">
            <a:extLst>
              <a:ext uri="{FF2B5EF4-FFF2-40B4-BE49-F238E27FC236}">
                <a16:creationId xmlns:a16="http://schemas.microsoft.com/office/drawing/2014/main" id="{C222D481-7407-4E7A-AE97-A21CE321FE64}"/>
              </a:ext>
            </a:extLst>
          </p:cNvPr>
          <p:cNvPicPr>
            <a:picLocks noGrp="1" noChangeAspect="1" noChangeArrowheads="1"/>
          </p:cNvPicPr>
          <p:nvPr>
            <p:ph sz="quarter" idx="1"/>
            <p:custDataLst>
              <p:tags r:id="rId2"/>
            </p:custDataLst>
          </p:nvPr>
        </p:nvPicPr>
        <p:blipFill>
          <a:blip r:embed="rId5">
            <a:extLst>
              <a:ext uri="{28A0092B-C50C-407E-A947-70E740481C1C}">
                <a14:useLocalDpi xmlns:a14="http://schemas.microsoft.com/office/drawing/2010/main" val="0"/>
              </a:ext>
            </a:extLst>
          </a:blip>
          <a:srcRect/>
          <a:stretch>
            <a:fillRect/>
          </a:stretch>
        </p:blipFill>
        <p:spPr>
          <a:xfrm>
            <a:off x="1073150" y="922338"/>
            <a:ext cx="1336675" cy="1336675"/>
          </a:xfrm>
        </p:spPr>
      </p:pic>
      <p:sp>
        <p:nvSpPr>
          <p:cNvPr id="45063" name="Text Box 4">
            <a:extLst>
              <a:ext uri="{FF2B5EF4-FFF2-40B4-BE49-F238E27FC236}">
                <a16:creationId xmlns:a16="http://schemas.microsoft.com/office/drawing/2014/main" id="{D0AD2AE6-FCC0-4056-9F3A-F59CFAFB5CBE}"/>
              </a:ext>
            </a:extLst>
          </p:cNvPr>
          <p:cNvSpPr txBox="1">
            <a:spLocks noChangeArrowheads="1"/>
          </p:cNvSpPr>
          <p:nvPr/>
        </p:nvSpPr>
        <p:spPr bwMode="auto">
          <a:xfrm>
            <a:off x="1539875" y="4883150"/>
            <a:ext cx="3344863" cy="5365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Range of Normal Operation</a:t>
            </a:r>
            <a:endParaRPr lang="en-US" altLang="en-US" sz="1800">
              <a:latin typeface="Arial" panose="020B0604020202020204" pitchFamily="34" charset="0"/>
            </a:endParaRPr>
          </a:p>
        </p:txBody>
      </p:sp>
      <p:sp>
        <p:nvSpPr>
          <p:cNvPr id="45064" name="Line 5">
            <a:extLst>
              <a:ext uri="{FF2B5EF4-FFF2-40B4-BE49-F238E27FC236}">
                <a16:creationId xmlns:a16="http://schemas.microsoft.com/office/drawing/2014/main" id="{B42F374F-0D78-495F-AB75-4A167A582A4B}"/>
              </a:ext>
            </a:extLst>
          </p:cNvPr>
          <p:cNvSpPr>
            <a:spLocks noChangeShapeType="1"/>
          </p:cNvSpPr>
          <p:nvPr/>
        </p:nvSpPr>
        <p:spPr bwMode="auto">
          <a:xfrm>
            <a:off x="962025" y="3452813"/>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5" name="Line 6">
            <a:extLst>
              <a:ext uri="{FF2B5EF4-FFF2-40B4-BE49-F238E27FC236}">
                <a16:creationId xmlns:a16="http://schemas.microsoft.com/office/drawing/2014/main" id="{F7B84B66-E8DB-4854-B246-7CFFE645FAB4}"/>
              </a:ext>
            </a:extLst>
          </p:cNvPr>
          <p:cNvSpPr>
            <a:spLocks noChangeShapeType="1"/>
          </p:cNvSpPr>
          <p:nvPr/>
        </p:nvSpPr>
        <p:spPr bwMode="auto">
          <a:xfrm>
            <a:off x="982663" y="416877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6" name="Line 7">
            <a:extLst>
              <a:ext uri="{FF2B5EF4-FFF2-40B4-BE49-F238E27FC236}">
                <a16:creationId xmlns:a16="http://schemas.microsoft.com/office/drawing/2014/main" id="{8B04B6B5-29CF-4342-BC97-6854DFD02388}"/>
              </a:ext>
            </a:extLst>
          </p:cNvPr>
          <p:cNvSpPr>
            <a:spLocks noChangeShapeType="1"/>
          </p:cNvSpPr>
          <p:nvPr/>
        </p:nvSpPr>
        <p:spPr bwMode="auto">
          <a:xfrm>
            <a:off x="962025" y="488315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7" name="Line 8">
            <a:extLst>
              <a:ext uri="{FF2B5EF4-FFF2-40B4-BE49-F238E27FC236}">
                <a16:creationId xmlns:a16="http://schemas.microsoft.com/office/drawing/2014/main" id="{48352E9B-A64A-42AE-A7A7-F9293965E8BC}"/>
              </a:ext>
            </a:extLst>
          </p:cNvPr>
          <p:cNvSpPr>
            <a:spLocks noChangeShapeType="1"/>
          </p:cNvSpPr>
          <p:nvPr/>
        </p:nvSpPr>
        <p:spPr bwMode="auto">
          <a:xfrm>
            <a:off x="1176338" y="2736850"/>
            <a:ext cx="0" cy="28622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8" name="Line 9">
            <a:extLst>
              <a:ext uri="{FF2B5EF4-FFF2-40B4-BE49-F238E27FC236}">
                <a16:creationId xmlns:a16="http://schemas.microsoft.com/office/drawing/2014/main" id="{2397025D-13A8-4552-AE75-AAFADD9BB524}"/>
              </a:ext>
            </a:extLst>
          </p:cNvPr>
          <p:cNvSpPr>
            <a:spLocks noChangeShapeType="1"/>
          </p:cNvSpPr>
          <p:nvPr/>
        </p:nvSpPr>
        <p:spPr bwMode="auto">
          <a:xfrm>
            <a:off x="962025" y="541972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9" name="Line 10">
            <a:extLst>
              <a:ext uri="{FF2B5EF4-FFF2-40B4-BE49-F238E27FC236}">
                <a16:creationId xmlns:a16="http://schemas.microsoft.com/office/drawing/2014/main" id="{C906FAFA-0F24-441F-9D5D-1A5310B18A13}"/>
              </a:ext>
            </a:extLst>
          </p:cNvPr>
          <p:cNvSpPr>
            <a:spLocks noChangeShapeType="1"/>
          </p:cNvSpPr>
          <p:nvPr/>
        </p:nvSpPr>
        <p:spPr bwMode="auto">
          <a:xfrm flipV="1">
            <a:off x="2654300" y="2736850"/>
            <a:ext cx="0"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0" name="Text Box 11">
            <a:extLst>
              <a:ext uri="{FF2B5EF4-FFF2-40B4-BE49-F238E27FC236}">
                <a16:creationId xmlns:a16="http://schemas.microsoft.com/office/drawing/2014/main" id="{3AA2D623-931A-45FC-948D-DCDF9BD48B22}"/>
              </a:ext>
            </a:extLst>
          </p:cNvPr>
          <p:cNvSpPr txBox="1">
            <a:spLocks noChangeArrowheads="1"/>
          </p:cNvSpPr>
          <p:nvPr/>
        </p:nvSpPr>
        <p:spPr bwMode="auto">
          <a:xfrm>
            <a:off x="1911350" y="2379663"/>
            <a:ext cx="22304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Ultimate Capability</a:t>
            </a:r>
            <a:endParaRPr lang="en-US" altLang="en-US" sz="1800">
              <a:latin typeface="Arial" panose="020B0604020202020204" pitchFamily="34" charset="0"/>
            </a:endParaRPr>
          </a:p>
        </p:txBody>
      </p:sp>
      <p:sp>
        <p:nvSpPr>
          <p:cNvPr id="45071" name="Line 12">
            <a:extLst>
              <a:ext uri="{FF2B5EF4-FFF2-40B4-BE49-F238E27FC236}">
                <a16:creationId xmlns:a16="http://schemas.microsoft.com/office/drawing/2014/main" id="{27189600-8DCC-425D-BA2A-ADC4EDE5C89D}"/>
              </a:ext>
            </a:extLst>
          </p:cNvPr>
          <p:cNvSpPr>
            <a:spLocks noChangeShapeType="1"/>
          </p:cNvSpPr>
          <p:nvPr/>
        </p:nvSpPr>
        <p:spPr bwMode="auto">
          <a:xfrm>
            <a:off x="1539875" y="4883150"/>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5072" name="AutoShape 13">
            <a:extLst>
              <a:ext uri="{FF2B5EF4-FFF2-40B4-BE49-F238E27FC236}">
                <a16:creationId xmlns:a16="http://schemas.microsoft.com/office/drawing/2014/main" id="{3F193E92-5B42-49CA-801F-E4765AEC7B12}"/>
              </a:ext>
            </a:extLst>
          </p:cNvPr>
          <p:cNvSpPr>
            <a:spLocks/>
          </p:cNvSpPr>
          <p:nvPr/>
        </p:nvSpPr>
        <p:spPr bwMode="auto">
          <a:xfrm>
            <a:off x="4884738" y="4168775"/>
            <a:ext cx="185737" cy="714375"/>
          </a:xfrm>
          <a:prstGeom prst="rightBrace">
            <a:avLst>
              <a:gd name="adj1" fmla="val 3205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45073" name="Line 14">
            <a:extLst>
              <a:ext uri="{FF2B5EF4-FFF2-40B4-BE49-F238E27FC236}">
                <a16:creationId xmlns:a16="http://schemas.microsoft.com/office/drawing/2014/main" id="{47BF0997-C59F-42DA-B60E-09B3590939F6}"/>
              </a:ext>
            </a:extLst>
          </p:cNvPr>
          <p:cNvSpPr>
            <a:spLocks noChangeShapeType="1"/>
          </p:cNvSpPr>
          <p:nvPr/>
        </p:nvSpPr>
        <p:spPr bwMode="auto">
          <a:xfrm>
            <a:off x="1539875" y="5419725"/>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5074" name="AutoShape 17">
            <a:extLst>
              <a:ext uri="{FF2B5EF4-FFF2-40B4-BE49-F238E27FC236}">
                <a16:creationId xmlns:a16="http://schemas.microsoft.com/office/drawing/2014/main" id="{FEED996B-020C-49DD-824E-C33EDC67D9E9}"/>
              </a:ext>
            </a:extLst>
          </p:cNvPr>
          <p:cNvSpPr>
            <a:spLocks/>
          </p:cNvSpPr>
          <p:nvPr/>
        </p:nvSpPr>
        <p:spPr bwMode="auto">
          <a:xfrm>
            <a:off x="4884738" y="3452813"/>
            <a:ext cx="185737" cy="715962"/>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45075" name="Line 18">
            <a:extLst>
              <a:ext uri="{FF2B5EF4-FFF2-40B4-BE49-F238E27FC236}">
                <a16:creationId xmlns:a16="http://schemas.microsoft.com/office/drawing/2014/main" id="{4F384E74-4DBA-4A3A-886A-5331364C40AE}"/>
              </a:ext>
            </a:extLst>
          </p:cNvPr>
          <p:cNvSpPr>
            <a:spLocks noChangeShapeType="1"/>
          </p:cNvSpPr>
          <p:nvPr/>
        </p:nvSpPr>
        <p:spPr bwMode="auto">
          <a:xfrm>
            <a:off x="1539875" y="4168775"/>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5076" name="Line 19">
            <a:extLst>
              <a:ext uri="{FF2B5EF4-FFF2-40B4-BE49-F238E27FC236}">
                <a16:creationId xmlns:a16="http://schemas.microsoft.com/office/drawing/2014/main" id="{5CFF6CD5-90B4-465B-B656-8FACB4FA19B4}"/>
              </a:ext>
            </a:extLst>
          </p:cNvPr>
          <p:cNvSpPr>
            <a:spLocks noChangeShapeType="1"/>
          </p:cNvSpPr>
          <p:nvPr/>
        </p:nvSpPr>
        <p:spPr bwMode="auto">
          <a:xfrm>
            <a:off x="1539875" y="3452813"/>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5077" name="Text Box 20">
            <a:extLst>
              <a:ext uri="{FF2B5EF4-FFF2-40B4-BE49-F238E27FC236}">
                <a16:creationId xmlns:a16="http://schemas.microsoft.com/office/drawing/2014/main" id="{E5CA879D-58EA-4697-BD79-0A94E69207D1}"/>
              </a:ext>
            </a:extLst>
          </p:cNvPr>
          <p:cNvSpPr txBox="1">
            <a:spLocks noChangeArrowheads="1"/>
          </p:cNvSpPr>
          <p:nvPr/>
        </p:nvSpPr>
        <p:spPr bwMode="auto">
          <a:xfrm>
            <a:off x="1911350" y="3273425"/>
            <a:ext cx="2601913" cy="358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Analyzed Design Limit</a:t>
            </a:r>
            <a:endParaRPr lang="en-US" altLang="en-US" sz="1800">
              <a:latin typeface="Arial" panose="020B0604020202020204" pitchFamily="34" charset="0"/>
            </a:endParaRPr>
          </a:p>
        </p:txBody>
      </p:sp>
      <p:sp>
        <p:nvSpPr>
          <p:cNvPr id="45078" name="Text Box 21">
            <a:extLst>
              <a:ext uri="{FF2B5EF4-FFF2-40B4-BE49-F238E27FC236}">
                <a16:creationId xmlns:a16="http://schemas.microsoft.com/office/drawing/2014/main" id="{3A834081-2A05-4DD8-A5CE-136A0DFCEF4E}"/>
              </a:ext>
            </a:extLst>
          </p:cNvPr>
          <p:cNvSpPr txBox="1">
            <a:spLocks noChangeArrowheads="1"/>
          </p:cNvSpPr>
          <p:nvPr/>
        </p:nvSpPr>
        <p:spPr bwMode="auto">
          <a:xfrm>
            <a:off x="1911350" y="3989388"/>
            <a:ext cx="2230438" cy="3571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Operating Limit</a:t>
            </a:r>
          </a:p>
          <a:p>
            <a:pPr eaLnBrk="1" hangingPunct="1"/>
            <a:endParaRPr lang="en-US" altLang="en-US" sz="1800">
              <a:latin typeface="Arial" panose="020B0604020202020204" pitchFamily="34" charset="0"/>
            </a:endParaRPr>
          </a:p>
        </p:txBody>
      </p:sp>
      <p:sp>
        <p:nvSpPr>
          <p:cNvPr id="45079" name="Line 22">
            <a:extLst>
              <a:ext uri="{FF2B5EF4-FFF2-40B4-BE49-F238E27FC236}">
                <a16:creationId xmlns:a16="http://schemas.microsoft.com/office/drawing/2014/main" id="{1516BBE3-0C2E-4FDA-8658-7F30773B7AE8}"/>
              </a:ext>
            </a:extLst>
          </p:cNvPr>
          <p:cNvSpPr>
            <a:spLocks noChangeShapeType="1"/>
          </p:cNvSpPr>
          <p:nvPr/>
        </p:nvSpPr>
        <p:spPr bwMode="auto">
          <a:xfrm>
            <a:off x="1539875" y="2736850"/>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5080" name="AutoShape 23">
            <a:extLst>
              <a:ext uri="{FF2B5EF4-FFF2-40B4-BE49-F238E27FC236}">
                <a16:creationId xmlns:a16="http://schemas.microsoft.com/office/drawing/2014/main" id="{8AD6F506-393F-471D-9B88-CAB38343AF0C}"/>
              </a:ext>
            </a:extLst>
          </p:cNvPr>
          <p:cNvSpPr>
            <a:spLocks/>
          </p:cNvSpPr>
          <p:nvPr/>
        </p:nvSpPr>
        <p:spPr bwMode="auto">
          <a:xfrm>
            <a:off x="4884738" y="2736850"/>
            <a:ext cx="185737" cy="715963"/>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45081" name="Text Box 28">
            <a:extLst>
              <a:ext uri="{FF2B5EF4-FFF2-40B4-BE49-F238E27FC236}">
                <a16:creationId xmlns:a16="http://schemas.microsoft.com/office/drawing/2014/main" id="{A36A12AD-AF4C-4C3A-B85D-35FCF9328F6E}"/>
              </a:ext>
            </a:extLst>
          </p:cNvPr>
          <p:cNvSpPr txBox="1">
            <a:spLocks noChangeArrowheads="1"/>
          </p:cNvSpPr>
          <p:nvPr/>
        </p:nvSpPr>
        <p:spPr bwMode="auto">
          <a:xfrm>
            <a:off x="2614613" y="763588"/>
            <a:ext cx="2959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2400">
                <a:latin typeface="Arial" panose="020B0604020202020204" pitchFamily="34" charset="0"/>
              </a:rPr>
              <a:t>Elevator Example</a:t>
            </a:r>
          </a:p>
        </p:txBody>
      </p:sp>
      <p:sp>
        <p:nvSpPr>
          <p:cNvPr id="1774621" name="Oval 29">
            <a:extLst>
              <a:ext uri="{FF2B5EF4-FFF2-40B4-BE49-F238E27FC236}">
                <a16:creationId xmlns:a16="http://schemas.microsoft.com/office/drawing/2014/main" id="{B69ECC0A-60D4-47E2-B55F-D5AB3A5CDB8D}"/>
              </a:ext>
            </a:extLst>
          </p:cNvPr>
          <p:cNvSpPr>
            <a:spLocks noChangeArrowheads="1"/>
          </p:cNvSpPr>
          <p:nvPr/>
        </p:nvSpPr>
        <p:spPr bwMode="auto">
          <a:xfrm>
            <a:off x="4241800" y="4076700"/>
            <a:ext cx="177800" cy="177800"/>
          </a:xfrm>
          <a:prstGeom prst="ellipse">
            <a:avLst/>
          </a:prstGeom>
          <a:solidFill>
            <a:srgbClr val="FF0000"/>
          </a:solidFill>
          <a:ln w="25400" algn="ctr">
            <a:solidFill>
              <a:srgbClr val="FF0000"/>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774623" name="AutoShape 31">
            <a:extLst>
              <a:ext uri="{FF2B5EF4-FFF2-40B4-BE49-F238E27FC236}">
                <a16:creationId xmlns:a16="http://schemas.microsoft.com/office/drawing/2014/main" id="{D1C95867-2254-436E-AAEB-A5E5B336DC12}"/>
              </a:ext>
            </a:extLst>
          </p:cNvPr>
          <p:cNvSpPr>
            <a:spLocks/>
          </p:cNvSpPr>
          <p:nvPr/>
        </p:nvSpPr>
        <p:spPr bwMode="auto">
          <a:xfrm>
            <a:off x="5600700" y="5245100"/>
            <a:ext cx="2908300" cy="647700"/>
          </a:xfrm>
          <a:prstGeom prst="borderCallout2">
            <a:avLst>
              <a:gd name="adj1" fmla="val 17648"/>
              <a:gd name="adj2" fmla="val -2620"/>
              <a:gd name="adj3" fmla="val 17648"/>
              <a:gd name="adj4" fmla="val -22106"/>
              <a:gd name="adj5" fmla="val -152940"/>
              <a:gd name="adj6" fmla="val -42356"/>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1800">
                <a:solidFill>
                  <a:srgbClr val="FF0000"/>
                </a:solidFill>
                <a:latin typeface="Arial" panose="020B0604020202020204" pitchFamily="34" charset="0"/>
              </a:rPr>
              <a:t>Rated Load posted in elevator = 3500 lbs</a:t>
            </a:r>
            <a:endParaRPr lang="en-US" altLang="en-US" sz="1800">
              <a:latin typeface="Arial" panose="020B0604020202020204" pitchFamily="34" charset="0"/>
            </a:endParaRPr>
          </a:p>
        </p:txBody>
      </p:sp>
      <p:sp>
        <p:nvSpPr>
          <p:cNvPr id="1774624" name="Oval 32">
            <a:extLst>
              <a:ext uri="{FF2B5EF4-FFF2-40B4-BE49-F238E27FC236}">
                <a16:creationId xmlns:a16="http://schemas.microsoft.com/office/drawing/2014/main" id="{C661F159-A133-46E9-BF3B-8A00276D17D6}"/>
              </a:ext>
            </a:extLst>
          </p:cNvPr>
          <p:cNvSpPr>
            <a:spLocks noChangeArrowheads="1"/>
          </p:cNvSpPr>
          <p:nvPr/>
        </p:nvSpPr>
        <p:spPr bwMode="auto">
          <a:xfrm>
            <a:off x="4241800" y="3594100"/>
            <a:ext cx="177800" cy="177800"/>
          </a:xfrm>
          <a:prstGeom prst="ellipse">
            <a:avLst/>
          </a:prstGeom>
          <a:solidFill>
            <a:srgbClr val="FF0000"/>
          </a:solidFill>
          <a:ln w="25400" algn="ctr">
            <a:solidFill>
              <a:srgbClr val="FF0000"/>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774625" name="AutoShape 33">
            <a:extLst>
              <a:ext uri="{FF2B5EF4-FFF2-40B4-BE49-F238E27FC236}">
                <a16:creationId xmlns:a16="http://schemas.microsoft.com/office/drawing/2014/main" id="{57DC207D-429B-4C64-BC79-EE9F9A8C5E30}"/>
              </a:ext>
            </a:extLst>
          </p:cNvPr>
          <p:cNvSpPr>
            <a:spLocks/>
          </p:cNvSpPr>
          <p:nvPr/>
        </p:nvSpPr>
        <p:spPr bwMode="auto">
          <a:xfrm>
            <a:off x="6089650" y="3816350"/>
            <a:ext cx="2743200" cy="933450"/>
          </a:xfrm>
          <a:prstGeom prst="borderCallout2">
            <a:avLst>
              <a:gd name="adj1" fmla="val 12245"/>
              <a:gd name="adj2" fmla="val -2778"/>
              <a:gd name="adj3" fmla="val 12245"/>
              <a:gd name="adj4" fmla="val -32176"/>
              <a:gd name="adj5" fmla="val -14287"/>
              <a:gd name="adj6" fmla="val -62731"/>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1800">
                <a:solidFill>
                  <a:srgbClr val="FF0000"/>
                </a:solidFill>
                <a:latin typeface="Arial" panose="020B0604020202020204" pitchFamily="34" charset="0"/>
              </a:rPr>
              <a:t>Dept of Labor -</a:t>
            </a:r>
            <a:r>
              <a:rPr lang="en-US" altLang="en-US" sz="1800">
                <a:latin typeface="Arial" panose="020B0604020202020204" pitchFamily="34" charset="0"/>
              </a:rPr>
              <a:t> </a:t>
            </a:r>
            <a:r>
              <a:rPr lang="en-US" altLang="en-US" sz="1800">
                <a:solidFill>
                  <a:srgbClr val="FF0000"/>
                </a:solidFill>
                <a:latin typeface="Arial" panose="020B0604020202020204" pitchFamily="34" charset="0"/>
              </a:rPr>
              <a:t>design for 25% passenger overload 4375 lbs</a:t>
            </a:r>
          </a:p>
        </p:txBody>
      </p:sp>
      <p:sp>
        <p:nvSpPr>
          <p:cNvPr id="1774626" name="Oval 34">
            <a:extLst>
              <a:ext uri="{FF2B5EF4-FFF2-40B4-BE49-F238E27FC236}">
                <a16:creationId xmlns:a16="http://schemas.microsoft.com/office/drawing/2014/main" id="{16F436C2-E90F-4F43-87BD-FAF0BE72E7D8}"/>
              </a:ext>
            </a:extLst>
          </p:cNvPr>
          <p:cNvSpPr>
            <a:spLocks noChangeArrowheads="1"/>
          </p:cNvSpPr>
          <p:nvPr/>
        </p:nvSpPr>
        <p:spPr bwMode="auto">
          <a:xfrm>
            <a:off x="4241800" y="3352800"/>
            <a:ext cx="177800" cy="177800"/>
          </a:xfrm>
          <a:prstGeom prst="ellipse">
            <a:avLst/>
          </a:prstGeom>
          <a:solidFill>
            <a:srgbClr val="FF0000"/>
          </a:solidFill>
          <a:ln w="25400" algn="ctr">
            <a:solidFill>
              <a:srgbClr val="FF0000"/>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774627" name="AutoShape 35">
            <a:extLst>
              <a:ext uri="{FF2B5EF4-FFF2-40B4-BE49-F238E27FC236}">
                <a16:creationId xmlns:a16="http://schemas.microsoft.com/office/drawing/2014/main" id="{F516B89C-15D1-4DBD-8649-1137AC28010D}"/>
              </a:ext>
            </a:extLst>
          </p:cNvPr>
          <p:cNvSpPr>
            <a:spLocks/>
          </p:cNvSpPr>
          <p:nvPr/>
        </p:nvSpPr>
        <p:spPr bwMode="auto">
          <a:xfrm>
            <a:off x="6178550" y="2686050"/>
            <a:ext cx="2578100" cy="800100"/>
          </a:xfrm>
          <a:prstGeom prst="borderCallout2">
            <a:avLst>
              <a:gd name="adj1" fmla="val 14287"/>
              <a:gd name="adj2" fmla="val -2954"/>
              <a:gd name="adj3" fmla="val 14287"/>
              <a:gd name="adj4" fmla="val -35958"/>
              <a:gd name="adj5" fmla="val 97620"/>
              <a:gd name="adj6" fmla="val -70199"/>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1800">
                <a:solidFill>
                  <a:srgbClr val="FF0000"/>
                </a:solidFill>
                <a:latin typeface="Arial" panose="020B0604020202020204" pitchFamily="34" charset="0"/>
              </a:rPr>
              <a:t>Analyzed &amp; tested </a:t>
            </a:r>
            <a:br>
              <a:rPr lang="en-US" altLang="en-US" sz="1800">
                <a:solidFill>
                  <a:srgbClr val="FF0000"/>
                </a:solidFill>
                <a:latin typeface="Arial" panose="020B0604020202020204" pitchFamily="34" charset="0"/>
              </a:rPr>
            </a:br>
            <a:r>
              <a:rPr lang="en-US" altLang="en-US" sz="1800">
                <a:solidFill>
                  <a:srgbClr val="FF0000"/>
                </a:solidFill>
                <a:latin typeface="Arial" panose="020B0604020202020204" pitchFamily="34" charset="0"/>
              </a:rPr>
              <a:t>to 4650 lbs</a:t>
            </a:r>
            <a:endParaRPr lang="en-US" altLang="en-US" sz="1800">
              <a:latin typeface="Arial" panose="020B0604020202020204" pitchFamily="34" charset="0"/>
            </a:endParaRPr>
          </a:p>
        </p:txBody>
      </p:sp>
      <p:sp>
        <p:nvSpPr>
          <p:cNvPr id="1774628" name="AutoShape 36">
            <a:extLst>
              <a:ext uri="{FF2B5EF4-FFF2-40B4-BE49-F238E27FC236}">
                <a16:creationId xmlns:a16="http://schemas.microsoft.com/office/drawing/2014/main" id="{0369DD5E-DE39-46FD-8049-C883A74CEEE7}"/>
              </a:ext>
            </a:extLst>
          </p:cNvPr>
          <p:cNvSpPr>
            <a:spLocks/>
          </p:cNvSpPr>
          <p:nvPr/>
        </p:nvSpPr>
        <p:spPr bwMode="auto">
          <a:xfrm>
            <a:off x="4381500" y="5994400"/>
            <a:ext cx="1595438" cy="474663"/>
          </a:xfrm>
          <a:prstGeom prst="borderCallout2">
            <a:avLst>
              <a:gd name="adj1" fmla="val 17648"/>
              <a:gd name="adj2" fmla="val -4194"/>
              <a:gd name="adj3" fmla="val 17648"/>
              <a:gd name="adj4" fmla="val -35662"/>
              <a:gd name="adj5" fmla="val -129412"/>
              <a:gd name="adj6" fmla="val -68532"/>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solidFill>
                  <a:srgbClr val="FF0000"/>
                </a:solidFill>
                <a:latin typeface="Arial" panose="020B0604020202020204" pitchFamily="34" charset="0"/>
              </a:rPr>
              <a:t>100 – 600 lbs</a:t>
            </a:r>
            <a:endParaRPr lang="en-US" altLang="en-US" sz="1800">
              <a:latin typeface="Arial" panose="020B0604020202020204" pitchFamily="34" charset="0"/>
            </a:endParaRPr>
          </a:p>
        </p:txBody>
      </p:sp>
      <p:sp>
        <p:nvSpPr>
          <p:cNvPr id="1774629" name="AutoShape 37">
            <a:extLst>
              <a:ext uri="{FF2B5EF4-FFF2-40B4-BE49-F238E27FC236}">
                <a16:creationId xmlns:a16="http://schemas.microsoft.com/office/drawing/2014/main" id="{2A60007D-9EFE-4E9A-A46E-0C6F8E81F963}"/>
              </a:ext>
            </a:extLst>
          </p:cNvPr>
          <p:cNvSpPr>
            <a:spLocks/>
          </p:cNvSpPr>
          <p:nvPr/>
        </p:nvSpPr>
        <p:spPr bwMode="auto">
          <a:xfrm>
            <a:off x="5435600" y="1301750"/>
            <a:ext cx="3282950" cy="914400"/>
          </a:xfrm>
          <a:prstGeom prst="borderCallout2">
            <a:avLst>
              <a:gd name="adj1" fmla="val 12500"/>
              <a:gd name="adj2" fmla="val -2319"/>
              <a:gd name="adj3" fmla="val 12500"/>
              <a:gd name="adj4" fmla="val -17894"/>
              <a:gd name="adj5" fmla="val 153472"/>
              <a:gd name="adj6" fmla="val -34042"/>
            </a:avLst>
          </a:prstGeom>
          <a:noFill/>
          <a:ln w="254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1800">
                <a:solidFill>
                  <a:srgbClr val="FF0000"/>
                </a:solidFill>
                <a:latin typeface="Arial" panose="020B0604020202020204" pitchFamily="34" charset="0"/>
              </a:rPr>
              <a:t>Failure Point – undetermined</a:t>
            </a:r>
            <a:br>
              <a:rPr lang="en-US" altLang="en-US" sz="1800">
                <a:solidFill>
                  <a:srgbClr val="FF0000"/>
                </a:solidFill>
                <a:latin typeface="Arial" panose="020B0604020202020204" pitchFamily="34" charset="0"/>
              </a:rPr>
            </a:br>
            <a:r>
              <a:rPr lang="en-US" altLang="en-US" sz="1800">
                <a:solidFill>
                  <a:srgbClr val="FF0000"/>
                </a:solidFill>
                <a:latin typeface="Arial" panose="020B0604020202020204" pitchFamily="34" charset="0"/>
              </a:rPr>
              <a:t>depends on many variables</a:t>
            </a:r>
            <a:endParaRPr lang="en-US" altLang="en-US" sz="1800">
              <a:latin typeface="Arial" panose="020B0604020202020204" pitchFamily="34" charset="0"/>
            </a:endParaRPr>
          </a:p>
        </p:txBody>
      </p:sp>
      <p:sp>
        <p:nvSpPr>
          <p:cNvPr id="1774630" name="Oval 38">
            <a:extLst>
              <a:ext uri="{FF2B5EF4-FFF2-40B4-BE49-F238E27FC236}">
                <a16:creationId xmlns:a16="http://schemas.microsoft.com/office/drawing/2014/main" id="{51C319FB-1F3A-448C-8F73-6E3891EA13F8}"/>
              </a:ext>
            </a:extLst>
          </p:cNvPr>
          <p:cNvSpPr>
            <a:spLocks noChangeArrowheads="1"/>
          </p:cNvSpPr>
          <p:nvPr/>
        </p:nvSpPr>
        <p:spPr bwMode="auto">
          <a:xfrm>
            <a:off x="4229100" y="2628900"/>
            <a:ext cx="177800" cy="177800"/>
          </a:xfrm>
          <a:prstGeom prst="ellipse">
            <a:avLst/>
          </a:prstGeom>
          <a:solidFill>
            <a:srgbClr val="FF0000"/>
          </a:solidFill>
          <a:ln w="25400" algn="ctr">
            <a:solidFill>
              <a:srgbClr val="FF0000"/>
            </a:solidFill>
            <a:round/>
            <a:headEnd/>
            <a:tailEnd/>
          </a:ln>
        </p:spPr>
        <p:txBody>
          <a:bodyPr wrap="none" anchor="ct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35" name="Rectangle 34">
            <a:extLst>
              <a:ext uri="{FF2B5EF4-FFF2-40B4-BE49-F238E27FC236}">
                <a16:creationId xmlns:a16="http://schemas.microsoft.com/office/drawing/2014/main" id="{5CC6F2C2-A84F-42A0-9D9F-CAADC19069D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092" name="Slide Number Placeholder 1">
            <a:extLst>
              <a:ext uri="{FF2B5EF4-FFF2-40B4-BE49-F238E27FC236}">
                <a16:creationId xmlns:a16="http://schemas.microsoft.com/office/drawing/2014/main" id="{B07D44D1-1A2F-4913-92D5-D66053E53FA1}"/>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8B9AEA04-85E1-4E9E-9BA3-95F90131C343}" type="slidenum">
              <a:rPr lang="en-US" altLang="en-US">
                <a:solidFill>
                  <a:schemeClr val="tx2"/>
                </a:solidFill>
                <a:latin typeface="Arial Rounded MT Bold" panose="020F0704030504030204" pitchFamily="34" charset="0"/>
              </a:rPr>
              <a:pPr eaLnBrk="1" hangingPunct="1"/>
              <a:t>35</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74628"/>
                                        </p:tgtEl>
                                        <p:attrNameLst>
                                          <p:attrName>style.visibility</p:attrName>
                                        </p:attrNameLst>
                                      </p:cBhvr>
                                      <p:to>
                                        <p:strVal val="visible"/>
                                      </p:to>
                                    </p:set>
                                    <p:animEffect transition="in" filter="wipe(left)">
                                      <p:cBhvr>
                                        <p:cTn id="7" dur="500"/>
                                        <p:tgtEl>
                                          <p:spTgt spid="1774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774621"/>
                                        </p:tgtEl>
                                        <p:attrNameLst>
                                          <p:attrName>style.visibility</p:attrName>
                                        </p:attrNameLst>
                                      </p:cBhvr>
                                      <p:to>
                                        <p:strVal val="visible"/>
                                      </p:to>
                                    </p:set>
                                    <p:anim calcmode="lin" valueType="num">
                                      <p:cBhvr additive="base">
                                        <p:cTn id="12" dur="500" fill="hold"/>
                                        <p:tgtEl>
                                          <p:spTgt spid="1774621"/>
                                        </p:tgtEl>
                                        <p:attrNameLst>
                                          <p:attrName>ppt_x</p:attrName>
                                        </p:attrNameLst>
                                      </p:cBhvr>
                                      <p:tavLst>
                                        <p:tav tm="0">
                                          <p:val>
                                            <p:strVal val="0-#ppt_w/2"/>
                                          </p:val>
                                        </p:tav>
                                        <p:tav tm="100000">
                                          <p:val>
                                            <p:strVal val="#ppt_x"/>
                                          </p:val>
                                        </p:tav>
                                      </p:tavLst>
                                    </p:anim>
                                    <p:anim calcmode="lin" valueType="num">
                                      <p:cBhvr additive="base">
                                        <p:cTn id="13" dur="500" fill="hold"/>
                                        <p:tgtEl>
                                          <p:spTgt spid="1774621"/>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774623"/>
                                        </p:tgtEl>
                                        <p:attrNameLst>
                                          <p:attrName>style.visibility</p:attrName>
                                        </p:attrNameLst>
                                      </p:cBhvr>
                                      <p:to>
                                        <p:strVal val="visible"/>
                                      </p:to>
                                    </p:set>
                                    <p:animEffect transition="in" filter="wipe(left)">
                                      <p:cBhvr>
                                        <p:cTn id="17" dur="500"/>
                                        <p:tgtEl>
                                          <p:spTgt spid="17746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774624"/>
                                        </p:tgtEl>
                                        <p:attrNameLst>
                                          <p:attrName>style.visibility</p:attrName>
                                        </p:attrNameLst>
                                      </p:cBhvr>
                                      <p:to>
                                        <p:strVal val="visible"/>
                                      </p:to>
                                    </p:set>
                                    <p:anim calcmode="lin" valueType="num">
                                      <p:cBhvr additive="base">
                                        <p:cTn id="22" dur="500" fill="hold"/>
                                        <p:tgtEl>
                                          <p:spTgt spid="1774624"/>
                                        </p:tgtEl>
                                        <p:attrNameLst>
                                          <p:attrName>ppt_x</p:attrName>
                                        </p:attrNameLst>
                                      </p:cBhvr>
                                      <p:tavLst>
                                        <p:tav tm="0">
                                          <p:val>
                                            <p:strVal val="0-#ppt_w/2"/>
                                          </p:val>
                                        </p:tav>
                                        <p:tav tm="100000">
                                          <p:val>
                                            <p:strVal val="#ppt_x"/>
                                          </p:val>
                                        </p:tav>
                                      </p:tavLst>
                                    </p:anim>
                                    <p:anim calcmode="lin" valueType="num">
                                      <p:cBhvr additive="base">
                                        <p:cTn id="23" dur="500" fill="hold"/>
                                        <p:tgtEl>
                                          <p:spTgt spid="1774624"/>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500"/>
                            </p:stCondLst>
                            <p:childTnLst>
                              <p:par>
                                <p:cTn id="25" presetID="22" presetClass="entr" presetSubtype="8" fill="hold" grpId="0" nodeType="afterEffect">
                                  <p:stCondLst>
                                    <p:cond delay="0"/>
                                  </p:stCondLst>
                                  <p:childTnLst>
                                    <p:set>
                                      <p:cBhvr>
                                        <p:cTn id="26" dur="1" fill="hold">
                                          <p:stCondLst>
                                            <p:cond delay="0"/>
                                          </p:stCondLst>
                                        </p:cTn>
                                        <p:tgtEl>
                                          <p:spTgt spid="1774625"/>
                                        </p:tgtEl>
                                        <p:attrNameLst>
                                          <p:attrName>style.visibility</p:attrName>
                                        </p:attrNameLst>
                                      </p:cBhvr>
                                      <p:to>
                                        <p:strVal val="visible"/>
                                      </p:to>
                                    </p:set>
                                    <p:animEffect transition="in" filter="wipe(left)">
                                      <p:cBhvr>
                                        <p:cTn id="27" dur="500"/>
                                        <p:tgtEl>
                                          <p:spTgt spid="17746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1774626"/>
                                        </p:tgtEl>
                                        <p:attrNameLst>
                                          <p:attrName>style.visibility</p:attrName>
                                        </p:attrNameLst>
                                      </p:cBhvr>
                                      <p:to>
                                        <p:strVal val="visible"/>
                                      </p:to>
                                    </p:set>
                                    <p:anim calcmode="lin" valueType="num">
                                      <p:cBhvr additive="base">
                                        <p:cTn id="32" dur="500" fill="hold"/>
                                        <p:tgtEl>
                                          <p:spTgt spid="1774626"/>
                                        </p:tgtEl>
                                        <p:attrNameLst>
                                          <p:attrName>ppt_x</p:attrName>
                                        </p:attrNameLst>
                                      </p:cBhvr>
                                      <p:tavLst>
                                        <p:tav tm="0">
                                          <p:val>
                                            <p:strVal val="0-#ppt_w/2"/>
                                          </p:val>
                                        </p:tav>
                                        <p:tav tm="100000">
                                          <p:val>
                                            <p:strVal val="#ppt_x"/>
                                          </p:val>
                                        </p:tav>
                                      </p:tavLst>
                                    </p:anim>
                                    <p:anim calcmode="lin" valueType="num">
                                      <p:cBhvr additive="base">
                                        <p:cTn id="33" dur="500" fill="hold"/>
                                        <p:tgtEl>
                                          <p:spTgt spid="1774626"/>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1774627"/>
                                        </p:tgtEl>
                                        <p:attrNameLst>
                                          <p:attrName>style.visibility</p:attrName>
                                        </p:attrNameLst>
                                      </p:cBhvr>
                                      <p:to>
                                        <p:strVal val="visible"/>
                                      </p:to>
                                    </p:set>
                                    <p:animEffect transition="in" filter="wipe(left)">
                                      <p:cBhvr>
                                        <p:cTn id="37" dur="500"/>
                                        <p:tgtEl>
                                          <p:spTgt spid="177462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1774630"/>
                                        </p:tgtEl>
                                        <p:attrNameLst>
                                          <p:attrName>style.visibility</p:attrName>
                                        </p:attrNameLst>
                                      </p:cBhvr>
                                      <p:to>
                                        <p:strVal val="visible"/>
                                      </p:to>
                                    </p:set>
                                    <p:anim calcmode="lin" valueType="num">
                                      <p:cBhvr additive="base">
                                        <p:cTn id="42" dur="500" fill="hold"/>
                                        <p:tgtEl>
                                          <p:spTgt spid="1774630"/>
                                        </p:tgtEl>
                                        <p:attrNameLst>
                                          <p:attrName>ppt_x</p:attrName>
                                        </p:attrNameLst>
                                      </p:cBhvr>
                                      <p:tavLst>
                                        <p:tav tm="0">
                                          <p:val>
                                            <p:strVal val="0-#ppt_w/2"/>
                                          </p:val>
                                        </p:tav>
                                        <p:tav tm="100000">
                                          <p:val>
                                            <p:strVal val="#ppt_x"/>
                                          </p:val>
                                        </p:tav>
                                      </p:tavLst>
                                    </p:anim>
                                    <p:anim calcmode="lin" valueType="num">
                                      <p:cBhvr additive="base">
                                        <p:cTn id="43" dur="500" fill="hold"/>
                                        <p:tgtEl>
                                          <p:spTgt spid="1774630"/>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1774629"/>
                                        </p:tgtEl>
                                        <p:attrNameLst>
                                          <p:attrName>style.visibility</p:attrName>
                                        </p:attrNameLst>
                                      </p:cBhvr>
                                      <p:to>
                                        <p:strVal val="visible"/>
                                      </p:to>
                                    </p:set>
                                    <p:animEffect transition="in" filter="wipe(left)">
                                      <p:cBhvr>
                                        <p:cTn id="47" dur="500"/>
                                        <p:tgtEl>
                                          <p:spTgt spid="1774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4621" grpId="0" animBg="1"/>
      <p:bldP spid="1774623" grpId="0" animBg="1"/>
      <p:bldP spid="1774624" grpId="0" animBg="1"/>
      <p:bldP spid="1774625" grpId="0" animBg="1"/>
      <p:bldP spid="1774626" grpId="0" animBg="1"/>
      <p:bldP spid="1774627" grpId="0" animBg="1"/>
      <p:bldP spid="1774628" grpId="0" animBg="1"/>
      <p:bldP spid="1774629" grpId="0" animBg="1"/>
      <p:bldP spid="1774630" grpId="0" animBg="1"/>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A53D146-E7C5-47E9-BCB3-B0750297BA1D}"/>
              </a:ext>
            </a:extLst>
          </p:cNvPr>
          <p:cNvSpPr>
            <a:spLocks noGrp="1" noChangeArrowheads="1"/>
          </p:cNvSpPr>
          <p:nvPr>
            <p:ph type="title"/>
          </p:nvPr>
        </p:nvSpPr>
        <p:spPr>
          <a:xfrm>
            <a:off x="3109913" y="381000"/>
            <a:ext cx="1925637" cy="449263"/>
          </a:xfrm>
        </p:spPr>
        <p:txBody>
          <a:bodyPr/>
          <a:lstStyle/>
          <a:p>
            <a:pPr algn="ctr" eaLnBrk="1" hangingPunct="1"/>
            <a:r>
              <a:rPr lang="en-US" altLang="en-US" sz="2800">
                <a:latin typeface="Arial Rounded MT Bold" panose="020F0704030504030204" pitchFamily="34" charset="0"/>
              </a:rPr>
              <a:t>Margins</a:t>
            </a:r>
          </a:p>
        </p:txBody>
      </p:sp>
      <p:sp>
        <p:nvSpPr>
          <p:cNvPr id="46083" name="Text Box 3">
            <a:extLst>
              <a:ext uri="{FF2B5EF4-FFF2-40B4-BE49-F238E27FC236}">
                <a16:creationId xmlns:a16="http://schemas.microsoft.com/office/drawing/2014/main" id="{AA692868-4522-4B0A-B475-D58EEA86D32D}"/>
              </a:ext>
            </a:extLst>
          </p:cNvPr>
          <p:cNvSpPr txBox="1">
            <a:spLocks noChangeArrowheads="1"/>
          </p:cNvSpPr>
          <p:nvPr/>
        </p:nvSpPr>
        <p:spPr bwMode="auto">
          <a:xfrm>
            <a:off x="912813" y="4935538"/>
            <a:ext cx="1524000" cy="73183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Normal Operation</a:t>
            </a:r>
            <a:endParaRPr lang="en-US" altLang="en-US" sz="1800">
              <a:latin typeface="Arial" panose="020B0604020202020204" pitchFamily="34" charset="0"/>
            </a:endParaRPr>
          </a:p>
        </p:txBody>
      </p:sp>
      <p:sp>
        <p:nvSpPr>
          <p:cNvPr id="46084" name="Line 4">
            <a:extLst>
              <a:ext uri="{FF2B5EF4-FFF2-40B4-BE49-F238E27FC236}">
                <a16:creationId xmlns:a16="http://schemas.microsoft.com/office/drawing/2014/main" id="{B143E54F-E805-42A7-83F5-FB87D7263D92}"/>
              </a:ext>
            </a:extLst>
          </p:cNvPr>
          <p:cNvSpPr>
            <a:spLocks noChangeShapeType="1"/>
          </p:cNvSpPr>
          <p:nvPr/>
        </p:nvSpPr>
        <p:spPr bwMode="auto">
          <a:xfrm>
            <a:off x="684213" y="347345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85" name="Line 5">
            <a:extLst>
              <a:ext uri="{FF2B5EF4-FFF2-40B4-BE49-F238E27FC236}">
                <a16:creationId xmlns:a16="http://schemas.microsoft.com/office/drawing/2014/main" id="{27672C9B-5FCC-4203-94F3-BE66F076F0DE}"/>
              </a:ext>
            </a:extLst>
          </p:cNvPr>
          <p:cNvSpPr>
            <a:spLocks noChangeShapeType="1"/>
          </p:cNvSpPr>
          <p:nvPr/>
        </p:nvSpPr>
        <p:spPr bwMode="auto">
          <a:xfrm>
            <a:off x="704850" y="4208463"/>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86" name="Line 6">
            <a:extLst>
              <a:ext uri="{FF2B5EF4-FFF2-40B4-BE49-F238E27FC236}">
                <a16:creationId xmlns:a16="http://schemas.microsoft.com/office/drawing/2014/main" id="{00529448-914F-4FFC-B858-F98896B8437A}"/>
              </a:ext>
            </a:extLst>
          </p:cNvPr>
          <p:cNvSpPr>
            <a:spLocks noChangeShapeType="1"/>
          </p:cNvSpPr>
          <p:nvPr/>
        </p:nvSpPr>
        <p:spPr bwMode="auto">
          <a:xfrm>
            <a:off x="684213" y="494030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87" name="Line 7">
            <a:extLst>
              <a:ext uri="{FF2B5EF4-FFF2-40B4-BE49-F238E27FC236}">
                <a16:creationId xmlns:a16="http://schemas.microsoft.com/office/drawing/2014/main" id="{510706BC-988C-4269-BBA4-321AA023A21A}"/>
              </a:ext>
            </a:extLst>
          </p:cNvPr>
          <p:cNvSpPr>
            <a:spLocks noChangeShapeType="1"/>
          </p:cNvSpPr>
          <p:nvPr/>
        </p:nvSpPr>
        <p:spPr bwMode="auto">
          <a:xfrm>
            <a:off x="898525" y="2741613"/>
            <a:ext cx="0" cy="2862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88" name="Line 8">
            <a:extLst>
              <a:ext uri="{FF2B5EF4-FFF2-40B4-BE49-F238E27FC236}">
                <a16:creationId xmlns:a16="http://schemas.microsoft.com/office/drawing/2014/main" id="{766AC137-AE45-440F-B4C0-0D6A72F31126}"/>
              </a:ext>
            </a:extLst>
          </p:cNvPr>
          <p:cNvSpPr>
            <a:spLocks noChangeShapeType="1"/>
          </p:cNvSpPr>
          <p:nvPr/>
        </p:nvSpPr>
        <p:spPr bwMode="auto">
          <a:xfrm>
            <a:off x="684213" y="566737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89" name="Line 9">
            <a:extLst>
              <a:ext uri="{FF2B5EF4-FFF2-40B4-BE49-F238E27FC236}">
                <a16:creationId xmlns:a16="http://schemas.microsoft.com/office/drawing/2014/main" id="{E8EA629D-6957-4A65-B36B-BA3D522FADBB}"/>
              </a:ext>
            </a:extLst>
          </p:cNvPr>
          <p:cNvSpPr>
            <a:spLocks noChangeShapeType="1"/>
          </p:cNvSpPr>
          <p:nvPr/>
        </p:nvSpPr>
        <p:spPr bwMode="auto">
          <a:xfrm>
            <a:off x="912813" y="4935538"/>
            <a:ext cx="182880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090" name="Line 10">
            <a:extLst>
              <a:ext uri="{FF2B5EF4-FFF2-40B4-BE49-F238E27FC236}">
                <a16:creationId xmlns:a16="http://schemas.microsoft.com/office/drawing/2014/main" id="{4A3821ED-1537-4085-9AD4-DA7A02BEF074}"/>
              </a:ext>
            </a:extLst>
          </p:cNvPr>
          <p:cNvSpPr>
            <a:spLocks noChangeShapeType="1"/>
          </p:cNvSpPr>
          <p:nvPr/>
        </p:nvSpPr>
        <p:spPr bwMode="auto">
          <a:xfrm>
            <a:off x="912813" y="5667375"/>
            <a:ext cx="182880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091" name="Text Box 11">
            <a:extLst>
              <a:ext uri="{FF2B5EF4-FFF2-40B4-BE49-F238E27FC236}">
                <a16:creationId xmlns:a16="http://schemas.microsoft.com/office/drawing/2014/main" id="{F1AD283D-B4D9-4332-814C-18D3DF8CB7C9}"/>
              </a:ext>
            </a:extLst>
          </p:cNvPr>
          <p:cNvSpPr txBox="1">
            <a:spLocks noChangeArrowheads="1"/>
          </p:cNvSpPr>
          <p:nvPr/>
        </p:nvSpPr>
        <p:spPr bwMode="auto">
          <a:xfrm>
            <a:off x="912813" y="4203700"/>
            <a:ext cx="14859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Operating Margin</a:t>
            </a:r>
            <a:endParaRPr lang="en-US" altLang="en-US" sz="1800">
              <a:latin typeface="Arial" panose="020B0604020202020204" pitchFamily="34" charset="0"/>
            </a:endParaRPr>
          </a:p>
        </p:txBody>
      </p:sp>
      <p:sp>
        <p:nvSpPr>
          <p:cNvPr id="46092" name="Text Box 12">
            <a:extLst>
              <a:ext uri="{FF2B5EF4-FFF2-40B4-BE49-F238E27FC236}">
                <a16:creationId xmlns:a16="http://schemas.microsoft.com/office/drawing/2014/main" id="{3417EE32-7422-43F8-BC54-198DAFDBF6B7}"/>
              </a:ext>
            </a:extLst>
          </p:cNvPr>
          <p:cNvSpPr txBox="1">
            <a:spLocks noChangeArrowheads="1"/>
          </p:cNvSpPr>
          <p:nvPr/>
        </p:nvSpPr>
        <p:spPr bwMode="auto">
          <a:xfrm>
            <a:off x="912813" y="3473450"/>
            <a:ext cx="14859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Design Margin</a:t>
            </a:r>
            <a:endParaRPr lang="en-US" altLang="en-US" sz="1800">
              <a:latin typeface="Arial" panose="020B0604020202020204" pitchFamily="34" charset="0"/>
            </a:endParaRPr>
          </a:p>
        </p:txBody>
      </p:sp>
      <p:sp>
        <p:nvSpPr>
          <p:cNvPr id="46093" name="Line 13">
            <a:extLst>
              <a:ext uri="{FF2B5EF4-FFF2-40B4-BE49-F238E27FC236}">
                <a16:creationId xmlns:a16="http://schemas.microsoft.com/office/drawing/2014/main" id="{380FFC04-DE4C-450F-932C-25EFF157345F}"/>
              </a:ext>
            </a:extLst>
          </p:cNvPr>
          <p:cNvSpPr>
            <a:spLocks noChangeShapeType="1"/>
          </p:cNvSpPr>
          <p:nvPr/>
        </p:nvSpPr>
        <p:spPr bwMode="auto">
          <a:xfrm>
            <a:off x="912813" y="4203700"/>
            <a:ext cx="182880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094" name="Line 14">
            <a:extLst>
              <a:ext uri="{FF2B5EF4-FFF2-40B4-BE49-F238E27FC236}">
                <a16:creationId xmlns:a16="http://schemas.microsoft.com/office/drawing/2014/main" id="{C8124965-F05D-49A3-A866-FFEB776722BF}"/>
              </a:ext>
            </a:extLst>
          </p:cNvPr>
          <p:cNvSpPr>
            <a:spLocks noChangeShapeType="1"/>
          </p:cNvSpPr>
          <p:nvPr/>
        </p:nvSpPr>
        <p:spPr bwMode="auto">
          <a:xfrm>
            <a:off x="912813" y="3473450"/>
            <a:ext cx="182880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095" name="Line 15">
            <a:extLst>
              <a:ext uri="{FF2B5EF4-FFF2-40B4-BE49-F238E27FC236}">
                <a16:creationId xmlns:a16="http://schemas.microsoft.com/office/drawing/2014/main" id="{4B0D07D2-42E1-44A6-BB59-09B34E0BC711}"/>
              </a:ext>
            </a:extLst>
          </p:cNvPr>
          <p:cNvSpPr>
            <a:spLocks noChangeShapeType="1"/>
          </p:cNvSpPr>
          <p:nvPr/>
        </p:nvSpPr>
        <p:spPr bwMode="auto">
          <a:xfrm>
            <a:off x="912813" y="2741613"/>
            <a:ext cx="182880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6096" name="Text Box 16">
            <a:extLst>
              <a:ext uri="{FF2B5EF4-FFF2-40B4-BE49-F238E27FC236}">
                <a16:creationId xmlns:a16="http://schemas.microsoft.com/office/drawing/2014/main" id="{8DF8E91D-35D0-4F36-8804-E80D3173E48D}"/>
              </a:ext>
            </a:extLst>
          </p:cNvPr>
          <p:cNvSpPr txBox="1">
            <a:spLocks noChangeArrowheads="1"/>
          </p:cNvSpPr>
          <p:nvPr/>
        </p:nvSpPr>
        <p:spPr bwMode="auto">
          <a:xfrm>
            <a:off x="912813" y="2741613"/>
            <a:ext cx="14859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Analytical Margin</a:t>
            </a:r>
            <a:endParaRPr lang="en-US" altLang="en-US" sz="1800">
              <a:latin typeface="Arial" panose="020B0604020202020204" pitchFamily="34" charset="0"/>
            </a:endParaRPr>
          </a:p>
        </p:txBody>
      </p:sp>
      <p:sp>
        <p:nvSpPr>
          <p:cNvPr id="46097" name="Text Box 17">
            <a:extLst>
              <a:ext uri="{FF2B5EF4-FFF2-40B4-BE49-F238E27FC236}">
                <a16:creationId xmlns:a16="http://schemas.microsoft.com/office/drawing/2014/main" id="{03E881F0-578E-4F5D-B638-BD6F5F69B330}"/>
              </a:ext>
            </a:extLst>
          </p:cNvPr>
          <p:cNvSpPr txBox="1">
            <a:spLocks noChangeArrowheads="1"/>
          </p:cNvSpPr>
          <p:nvPr/>
        </p:nvSpPr>
        <p:spPr bwMode="auto">
          <a:xfrm>
            <a:off x="2752725" y="730250"/>
            <a:ext cx="2959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2400">
                <a:latin typeface="Arial" panose="020B0604020202020204" pitchFamily="34" charset="0"/>
              </a:rPr>
              <a:t>HVAC Example</a:t>
            </a:r>
          </a:p>
        </p:txBody>
      </p:sp>
      <p:sp>
        <p:nvSpPr>
          <p:cNvPr id="46098" name="Text Box 18">
            <a:extLst>
              <a:ext uri="{FF2B5EF4-FFF2-40B4-BE49-F238E27FC236}">
                <a16:creationId xmlns:a16="http://schemas.microsoft.com/office/drawing/2014/main" id="{0BA1A49D-265A-4CA9-BD78-5C86E6792455}"/>
              </a:ext>
            </a:extLst>
          </p:cNvPr>
          <p:cNvSpPr txBox="1">
            <a:spLocks noChangeArrowheads="1"/>
          </p:cNvSpPr>
          <p:nvPr/>
        </p:nvSpPr>
        <p:spPr bwMode="auto">
          <a:xfrm>
            <a:off x="895350" y="5721350"/>
            <a:ext cx="1924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1800" b="1">
                <a:latin typeface="Arial" panose="020B0604020202020204" pitchFamily="34" charset="0"/>
              </a:rPr>
              <a:t>OAC Room Temperature </a:t>
            </a:r>
          </a:p>
        </p:txBody>
      </p:sp>
      <p:sp>
        <p:nvSpPr>
          <p:cNvPr id="46099" name="Text Box 19">
            <a:extLst>
              <a:ext uri="{FF2B5EF4-FFF2-40B4-BE49-F238E27FC236}">
                <a16:creationId xmlns:a16="http://schemas.microsoft.com/office/drawing/2014/main" id="{B80AB2C0-1139-4927-A175-6C20FB425572}"/>
              </a:ext>
            </a:extLst>
          </p:cNvPr>
          <p:cNvSpPr txBox="1">
            <a:spLocks noChangeArrowheads="1"/>
          </p:cNvSpPr>
          <p:nvPr/>
        </p:nvSpPr>
        <p:spPr bwMode="auto">
          <a:xfrm>
            <a:off x="3384550" y="1370013"/>
            <a:ext cx="5545138" cy="446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marL="228600" indent="-2286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2400" b="1">
                <a:latin typeface="Arial" panose="020B0604020202020204" pitchFamily="34" charset="0"/>
              </a:rPr>
              <a:t>Original analysis:</a:t>
            </a:r>
          </a:p>
          <a:p>
            <a:pPr eaLnBrk="1" hangingPunct="1">
              <a:lnSpc>
                <a:spcPts val="2400"/>
              </a:lnSpc>
              <a:spcBef>
                <a:spcPts val="1200"/>
              </a:spcBef>
              <a:buFontTx/>
              <a:buChar char="•"/>
            </a:pPr>
            <a:r>
              <a:rPr lang="en-US" altLang="en-US" sz="2400">
                <a:latin typeface="Arial" panose="020B0604020202020204" pitchFamily="34" charset="0"/>
              </a:rPr>
              <a:t>Room temperature must be kept under 90</a:t>
            </a:r>
            <a:r>
              <a:rPr lang="en-US" altLang="en-US" sz="2400">
                <a:latin typeface="Arial" panose="020B0604020202020204" pitchFamily="34" charset="0"/>
                <a:cs typeface="Arial" panose="020B0604020202020204" pitchFamily="34" charset="0"/>
              </a:rPr>
              <a:t>°</a:t>
            </a:r>
            <a:r>
              <a:rPr lang="en-US" altLang="en-US" sz="2400">
                <a:latin typeface="Arial" panose="020B0604020202020204" pitchFamily="34" charset="0"/>
              </a:rPr>
              <a:t> F to protect computers </a:t>
            </a:r>
            <a:r>
              <a:rPr lang="en-US" altLang="en-US" sz="2400" i="1">
                <a:solidFill>
                  <a:srgbClr val="0033CC"/>
                </a:solidFill>
                <a:latin typeface="Arial" panose="020B0604020202020204" pitchFamily="34" charset="0"/>
              </a:rPr>
              <a:t>Note: vendor’s Operating Limit  = utility’s Ultimate Capability</a:t>
            </a:r>
          </a:p>
          <a:p>
            <a:pPr eaLnBrk="1" hangingPunct="1">
              <a:lnSpc>
                <a:spcPts val="2400"/>
              </a:lnSpc>
              <a:spcBef>
                <a:spcPts val="1200"/>
              </a:spcBef>
              <a:buFontTx/>
              <a:buChar char="•"/>
            </a:pPr>
            <a:r>
              <a:rPr lang="en-US" altLang="en-US" sz="2400">
                <a:latin typeface="Arial" panose="020B0604020202020204" pitchFamily="34" charset="0"/>
              </a:rPr>
              <a:t>Analyzed Design Limit = 84° F, calculated for worst case conditions</a:t>
            </a:r>
          </a:p>
          <a:p>
            <a:pPr eaLnBrk="1" hangingPunct="1">
              <a:lnSpc>
                <a:spcPts val="2400"/>
              </a:lnSpc>
              <a:spcBef>
                <a:spcPts val="1200"/>
              </a:spcBef>
              <a:buFontTx/>
              <a:buChar char="•"/>
            </a:pPr>
            <a:r>
              <a:rPr lang="en-US" altLang="en-US" sz="2400">
                <a:latin typeface="Arial" panose="020B0604020202020204" pitchFamily="34" charset="0"/>
              </a:rPr>
              <a:t>Operating Limit =78° F to give operators time to take action (</a:t>
            </a:r>
            <a:r>
              <a:rPr lang="en-US" altLang="en-US" sz="2400" i="1">
                <a:latin typeface="Arial" panose="020B0604020202020204" pitchFamily="34" charset="0"/>
              </a:rPr>
              <a:t>analysis assumption)</a:t>
            </a:r>
          </a:p>
          <a:p>
            <a:pPr eaLnBrk="1" hangingPunct="1">
              <a:lnSpc>
                <a:spcPts val="2400"/>
              </a:lnSpc>
              <a:spcBef>
                <a:spcPts val="1200"/>
              </a:spcBef>
              <a:buFontTx/>
              <a:buChar char="•"/>
            </a:pPr>
            <a:r>
              <a:rPr lang="en-US" altLang="en-US" sz="2400">
                <a:latin typeface="Arial" panose="020B0604020202020204" pitchFamily="34" charset="0"/>
              </a:rPr>
              <a:t>High Alarm is set at 75° F </a:t>
            </a:r>
            <a:r>
              <a:rPr lang="en-US" altLang="en-US" sz="2400" i="1">
                <a:latin typeface="Arial" panose="020B0604020202020204" pitchFamily="34" charset="0"/>
              </a:rPr>
              <a:t>(warning of abnormal condition)</a:t>
            </a:r>
          </a:p>
        </p:txBody>
      </p:sp>
      <p:sp>
        <p:nvSpPr>
          <p:cNvPr id="46100" name="Text Box 20">
            <a:extLst>
              <a:ext uri="{FF2B5EF4-FFF2-40B4-BE49-F238E27FC236}">
                <a16:creationId xmlns:a16="http://schemas.microsoft.com/office/drawing/2014/main" id="{C31305D8-63A7-4095-868D-0AF127D65301}"/>
              </a:ext>
            </a:extLst>
          </p:cNvPr>
          <p:cNvSpPr txBox="1">
            <a:spLocks noChangeArrowheads="1"/>
          </p:cNvSpPr>
          <p:nvPr/>
        </p:nvSpPr>
        <p:spPr bwMode="auto">
          <a:xfrm>
            <a:off x="2466975" y="3289300"/>
            <a:ext cx="731838" cy="361950"/>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84</a:t>
            </a:r>
            <a:r>
              <a:rPr lang="en-US" altLang="en-US" sz="1800">
                <a:cs typeface="Times New Roman" panose="02020603050405020304" pitchFamily="18" charset="0"/>
              </a:rPr>
              <a:t>° F</a:t>
            </a:r>
            <a:endParaRPr lang="en-US" altLang="en-US" sz="1800"/>
          </a:p>
        </p:txBody>
      </p:sp>
      <p:sp>
        <p:nvSpPr>
          <p:cNvPr id="46101" name="Text Box 21">
            <a:extLst>
              <a:ext uri="{FF2B5EF4-FFF2-40B4-BE49-F238E27FC236}">
                <a16:creationId xmlns:a16="http://schemas.microsoft.com/office/drawing/2014/main" id="{B73B5F25-76A7-4E70-99CA-1722EDDADF10}"/>
              </a:ext>
            </a:extLst>
          </p:cNvPr>
          <p:cNvSpPr txBox="1">
            <a:spLocks noChangeArrowheads="1"/>
          </p:cNvSpPr>
          <p:nvPr/>
        </p:nvSpPr>
        <p:spPr bwMode="auto">
          <a:xfrm>
            <a:off x="2466975" y="4019550"/>
            <a:ext cx="731838" cy="361950"/>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78° F</a:t>
            </a:r>
          </a:p>
        </p:txBody>
      </p:sp>
      <p:sp>
        <p:nvSpPr>
          <p:cNvPr id="46102" name="Text Box 22">
            <a:extLst>
              <a:ext uri="{FF2B5EF4-FFF2-40B4-BE49-F238E27FC236}">
                <a16:creationId xmlns:a16="http://schemas.microsoft.com/office/drawing/2014/main" id="{CE634449-6BCE-4C1C-A2AF-A51B68ED073C}"/>
              </a:ext>
            </a:extLst>
          </p:cNvPr>
          <p:cNvSpPr txBox="1">
            <a:spLocks noChangeArrowheads="1"/>
          </p:cNvSpPr>
          <p:nvPr/>
        </p:nvSpPr>
        <p:spPr bwMode="auto">
          <a:xfrm>
            <a:off x="2466975" y="4724400"/>
            <a:ext cx="731838" cy="361950"/>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72° F</a:t>
            </a:r>
          </a:p>
        </p:txBody>
      </p:sp>
      <p:pic>
        <p:nvPicPr>
          <p:cNvPr id="46103" name="Picture 23" descr="MCj03391200000[1]">
            <a:extLst>
              <a:ext uri="{FF2B5EF4-FFF2-40B4-BE49-F238E27FC236}">
                <a16:creationId xmlns:a16="http://schemas.microsoft.com/office/drawing/2014/main" id="{847EC5DB-C942-437F-B001-0BB8F3B5286F}"/>
              </a:ext>
            </a:extLst>
          </p:cNvPr>
          <p:cNvPicPr>
            <a:picLocks noChangeAspect="1" noChangeArrowheads="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1827213" y="1436688"/>
            <a:ext cx="9144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104" name="Picture 24" descr="MCj01498620000[1]">
            <a:extLst>
              <a:ext uri="{FF2B5EF4-FFF2-40B4-BE49-F238E27FC236}">
                <a16:creationId xmlns:a16="http://schemas.microsoft.com/office/drawing/2014/main" id="{AFA9536D-BFDF-4499-BA6A-E196D23253FF}"/>
              </a:ext>
            </a:extLst>
          </p:cNvPr>
          <p:cNvPicPr>
            <a:picLocks noChangeAspect="1" noChangeArrowheads="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684213" y="757238"/>
            <a:ext cx="80645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105" name="Text Box 25">
            <a:extLst>
              <a:ext uri="{FF2B5EF4-FFF2-40B4-BE49-F238E27FC236}">
                <a16:creationId xmlns:a16="http://schemas.microsoft.com/office/drawing/2014/main" id="{F4E14054-3C6B-447D-B47C-B03B6C39D0FC}"/>
              </a:ext>
            </a:extLst>
          </p:cNvPr>
          <p:cNvSpPr txBox="1">
            <a:spLocks noChangeArrowheads="1"/>
          </p:cNvSpPr>
          <p:nvPr/>
        </p:nvSpPr>
        <p:spPr bwMode="auto">
          <a:xfrm>
            <a:off x="1922463" y="4400550"/>
            <a:ext cx="1093787"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buFontTx/>
              <a:buChar char="•"/>
            </a:pPr>
            <a:r>
              <a:rPr lang="en-US" altLang="en-US" sz="1800">
                <a:solidFill>
                  <a:srgbClr val="FF0000"/>
                </a:solidFill>
              </a:rPr>
              <a:t> 75</a:t>
            </a:r>
            <a:r>
              <a:rPr lang="en-US" altLang="en-US" sz="1800">
                <a:solidFill>
                  <a:srgbClr val="FF0000"/>
                </a:solidFill>
                <a:cs typeface="Times New Roman" panose="02020603050405020304" pitchFamily="18" charset="0"/>
              </a:rPr>
              <a:t>° F</a:t>
            </a:r>
            <a:endParaRPr lang="en-US" altLang="en-US" sz="1800">
              <a:solidFill>
                <a:srgbClr val="FF0000"/>
              </a:solidFill>
            </a:endParaRPr>
          </a:p>
        </p:txBody>
      </p:sp>
      <p:sp>
        <p:nvSpPr>
          <p:cNvPr id="46106" name="Text Box 26">
            <a:extLst>
              <a:ext uri="{FF2B5EF4-FFF2-40B4-BE49-F238E27FC236}">
                <a16:creationId xmlns:a16="http://schemas.microsoft.com/office/drawing/2014/main" id="{E9050287-5BBE-42E7-9172-28445BFEE131}"/>
              </a:ext>
            </a:extLst>
          </p:cNvPr>
          <p:cNvSpPr txBox="1">
            <a:spLocks noChangeArrowheads="1"/>
          </p:cNvSpPr>
          <p:nvPr/>
        </p:nvSpPr>
        <p:spPr bwMode="auto">
          <a:xfrm>
            <a:off x="2466975" y="2559050"/>
            <a:ext cx="731838" cy="361950"/>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90° F</a:t>
            </a:r>
          </a:p>
        </p:txBody>
      </p:sp>
      <p:sp>
        <p:nvSpPr>
          <p:cNvPr id="27" name="Rectangle 26">
            <a:extLst>
              <a:ext uri="{FF2B5EF4-FFF2-40B4-BE49-F238E27FC236}">
                <a16:creationId xmlns:a16="http://schemas.microsoft.com/office/drawing/2014/main" id="{AC835C37-20FC-4A1F-999C-33AC452308E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108" name="Slide Number Placeholder 1">
            <a:extLst>
              <a:ext uri="{FF2B5EF4-FFF2-40B4-BE49-F238E27FC236}">
                <a16:creationId xmlns:a16="http://schemas.microsoft.com/office/drawing/2014/main" id="{41344C49-9D4E-4302-9463-0402D2B0D650}"/>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19B09A32-360F-44D1-86D8-0EE575F3367A}" type="slidenum">
              <a:rPr lang="en-US" altLang="en-US">
                <a:solidFill>
                  <a:schemeClr val="tx2"/>
                </a:solidFill>
                <a:latin typeface="Arial Rounded MT Bold" panose="020F0704030504030204" pitchFamily="34" charset="0"/>
              </a:rPr>
              <a:pPr eaLnBrk="1" hangingPunct="1"/>
              <a:t>36</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F9D9CEA8-8FB0-486E-8A49-DBF2F820F7ED}"/>
              </a:ext>
            </a:extLst>
          </p:cNvPr>
          <p:cNvSpPr>
            <a:spLocks noGrp="1" noChangeArrowheads="1"/>
          </p:cNvSpPr>
          <p:nvPr>
            <p:ph type="title"/>
          </p:nvPr>
        </p:nvSpPr>
        <p:spPr>
          <a:xfrm>
            <a:off x="3656013" y="485775"/>
            <a:ext cx="2097087" cy="463550"/>
          </a:xfrm>
        </p:spPr>
        <p:txBody>
          <a:bodyPr/>
          <a:lstStyle/>
          <a:p>
            <a:pPr eaLnBrk="1" hangingPunct="1"/>
            <a:r>
              <a:rPr lang="en-US" altLang="en-US" sz="2800">
                <a:latin typeface="Arial Rounded MT Bold" panose="020F0704030504030204" pitchFamily="34" charset="0"/>
              </a:rPr>
              <a:t>Margins</a:t>
            </a:r>
          </a:p>
        </p:txBody>
      </p:sp>
      <p:sp>
        <p:nvSpPr>
          <p:cNvPr id="47107" name="Text Box 3">
            <a:extLst>
              <a:ext uri="{FF2B5EF4-FFF2-40B4-BE49-F238E27FC236}">
                <a16:creationId xmlns:a16="http://schemas.microsoft.com/office/drawing/2014/main" id="{93F2A4A2-2D4F-4FFA-B871-35C9233DAC26}"/>
              </a:ext>
            </a:extLst>
          </p:cNvPr>
          <p:cNvSpPr txBox="1">
            <a:spLocks noChangeArrowheads="1"/>
          </p:cNvSpPr>
          <p:nvPr/>
        </p:nvSpPr>
        <p:spPr bwMode="auto">
          <a:xfrm>
            <a:off x="2398713" y="912813"/>
            <a:ext cx="26273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2400">
                <a:latin typeface="Arial" panose="020B0604020202020204" pitchFamily="34" charset="0"/>
              </a:rPr>
              <a:t>HVAC Example</a:t>
            </a:r>
          </a:p>
        </p:txBody>
      </p:sp>
      <p:sp>
        <p:nvSpPr>
          <p:cNvPr id="47108" name="Text Box 4">
            <a:extLst>
              <a:ext uri="{FF2B5EF4-FFF2-40B4-BE49-F238E27FC236}">
                <a16:creationId xmlns:a16="http://schemas.microsoft.com/office/drawing/2014/main" id="{A69A477A-41FE-4AB5-BD6C-70F003F85CB9}"/>
              </a:ext>
            </a:extLst>
          </p:cNvPr>
          <p:cNvSpPr txBox="1">
            <a:spLocks noChangeArrowheads="1"/>
          </p:cNvSpPr>
          <p:nvPr/>
        </p:nvSpPr>
        <p:spPr bwMode="auto">
          <a:xfrm>
            <a:off x="3656013" y="1511300"/>
            <a:ext cx="5183187"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marL="228600" indent="-2286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b="1">
                <a:latin typeface="Arial" panose="020B0604020202020204" pitchFamily="34" charset="0"/>
              </a:rPr>
              <a:t>Over time margin is lost due to one or more of these causes:</a:t>
            </a:r>
          </a:p>
          <a:p>
            <a:pPr eaLnBrk="1" hangingPunct="1">
              <a:lnSpc>
                <a:spcPts val="2400"/>
              </a:lnSpc>
              <a:spcBef>
                <a:spcPts val="1200"/>
              </a:spcBef>
              <a:buFontTx/>
              <a:buChar char="•"/>
            </a:pPr>
            <a:r>
              <a:rPr lang="en-US" altLang="en-US" sz="2400">
                <a:latin typeface="Arial" panose="020B0604020202020204" pitchFamily="34" charset="0"/>
              </a:rPr>
              <a:t>heat loads added to room</a:t>
            </a:r>
          </a:p>
          <a:p>
            <a:pPr eaLnBrk="1" hangingPunct="1">
              <a:lnSpc>
                <a:spcPts val="2400"/>
              </a:lnSpc>
              <a:spcBef>
                <a:spcPts val="1200"/>
              </a:spcBef>
              <a:buFontTx/>
              <a:buChar char="•"/>
            </a:pPr>
            <a:r>
              <a:rPr lang="en-US" altLang="en-US" sz="2400">
                <a:latin typeface="Arial" panose="020B0604020202020204" pitchFamily="34" charset="0"/>
              </a:rPr>
              <a:t>lake temperature higher than analyzed</a:t>
            </a:r>
          </a:p>
          <a:p>
            <a:pPr eaLnBrk="1" hangingPunct="1">
              <a:lnSpc>
                <a:spcPts val="2400"/>
              </a:lnSpc>
              <a:spcBef>
                <a:spcPts val="1200"/>
              </a:spcBef>
              <a:buFontTx/>
              <a:buChar char="•"/>
            </a:pPr>
            <a:r>
              <a:rPr lang="en-US" altLang="en-US" sz="2400">
                <a:latin typeface="Arial" panose="020B0604020202020204" pitchFamily="34" charset="0"/>
              </a:rPr>
              <a:t>poor heat exchanger performance due to fouling</a:t>
            </a:r>
          </a:p>
        </p:txBody>
      </p:sp>
      <p:pic>
        <p:nvPicPr>
          <p:cNvPr id="47109" name="Picture 5" descr="MCj03391200000[1]">
            <a:extLst>
              <a:ext uri="{FF2B5EF4-FFF2-40B4-BE49-F238E27FC236}">
                <a16:creationId xmlns:a16="http://schemas.microsoft.com/office/drawing/2014/main" id="{B4B2F92C-0D68-4CA6-85C2-E10D3B9ACF3F}"/>
              </a:ext>
            </a:extLst>
          </p:cNvPr>
          <p:cNvPicPr>
            <a:picLocks noChangeAspect="1" noChangeArrowheads="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674813" y="1462088"/>
            <a:ext cx="9144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0" name="Picture 6" descr="MCj01498620000[1]">
            <a:extLst>
              <a:ext uri="{FF2B5EF4-FFF2-40B4-BE49-F238E27FC236}">
                <a16:creationId xmlns:a16="http://schemas.microsoft.com/office/drawing/2014/main" id="{B6B68E2D-AE13-47EE-B37B-87AF001C9CC1}"/>
              </a:ext>
            </a:extLst>
          </p:cNvPr>
          <p:cNvPicPr>
            <a:picLocks noChangeAspect="1" noChangeArrowheads="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515938" y="717550"/>
            <a:ext cx="80645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1" name="Text Box 7">
            <a:extLst>
              <a:ext uri="{FF2B5EF4-FFF2-40B4-BE49-F238E27FC236}">
                <a16:creationId xmlns:a16="http://schemas.microsoft.com/office/drawing/2014/main" id="{24567CC3-26A9-471D-AD3A-008F0A38F032}"/>
              </a:ext>
            </a:extLst>
          </p:cNvPr>
          <p:cNvSpPr txBox="1">
            <a:spLocks noChangeArrowheads="1"/>
          </p:cNvSpPr>
          <p:nvPr/>
        </p:nvSpPr>
        <p:spPr bwMode="auto">
          <a:xfrm>
            <a:off x="895350" y="5721350"/>
            <a:ext cx="1924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1800" b="1">
                <a:latin typeface="Arial" panose="020B0604020202020204" pitchFamily="34" charset="0"/>
              </a:rPr>
              <a:t>OAC Room Temperature </a:t>
            </a:r>
          </a:p>
        </p:txBody>
      </p:sp>
      <p:grpSp>
        <p:nvGrpSpPr>
          <p:cNvPr id="47112" name="Group 8">
            <a:extLst>
              <a:ext uri="{FF2B5EF4-FFF2-40B4-BE49-F238E27FC236}">
                <a16:creationId xmlns:a16="http://schemas.microsoft.com/office/drawing/2014/main" id="{2C1A8CA5-6AC9-40C1-A357-ECDC6650CD71}"/>
              </a:ext>
            </a:extLst>
          </p:cNvPr>
          <p:cNvGrpSpPr>
            <a:grpSpLocks/>
          </p:cNvGrpSpPr>
          <p:nvPr>
            <p:custDataLst>
              <p:tags r:id="rId4"/>
            </p:custDataLst>
          </p:nvPr>
        </p:nvGrpSpPr>
        <p:grpSpPr bwMode="auto">
          <a:xfrm>
            <a:off x="684213" y="2559050"/>
            <a:ext cx="2514600" cy="3108325"/>
            <a:chOff x="431" y="1612"/>
            <a:chExt cx="1584" cy="1958"/>
          </a:xfrm>
        </p:grpSpPr>
        <p:sp>
          <p:nvSpPr>
            <p:cNvPr id="47116" name="Text Box 9">
              <a:extLst>
                <a:ext uri="{FF2B5EF4-FFF2-40B4-BE49-F238E27FC236}">
                  <a16:creationId xmlns:a16="http://schemas.microsoft.com/office/drawing/2014/main" id="{6DD89014-91C5-442C-A828-600A80A1A432}"/>
                </a:ext>
              </a:extLst>
            </p:cNvPr>
            <p:cNvSpPr txBox="1">
              <a:spLocks noChangeArrowheads="1"/>
            </p:cNvSpPr>
            <p:nvPr/>
          </p:nvSpPr>
          <p:spPr bwMode="auto">
            <a:xfrm>
              <a:off x="575" y="2953"/>
              <a:ext cx="960" cy="616"/>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Normal Operation</a:t>
              </a:r>
              <a:endParaRPr lang="en-US" altLang="en-US" sz="1800">
                <a:latin typeface="Arial" panose="020B0604020202020204" pitchFamily="34" charset="0"/>
              </a:endParaRPr>
            </a:p>
          </p:txBody>
        </p:sp>
        <p:sp>
          <p:nvSpPr>
            <p:cNvPr id="47117" name="Line 10">
              <a:extLst>
                <a:ext uri="{FF2B5EF4-FFF2-40B4-BE49-F238E27FC236}">
                  <a16:creationId xmlns:a16="http://schemas.microsoft.com/office/drawing/2014/main" id="{DDDB9068-5B00-4C5E-99E3-5AE8ACAB3CC7}"/>
                </a:ext>
              </a:extLst>
            </p:cNvPr>
            <p:cNvSpPr>
              <a:spLocks noChangeShapeType="1"/>
            </p:cNvSpPr>
            <p:nvPr/>
          </p:nvSpPr>
          <p:spPr bwMode="auto">
            <a:xfrm>
              <a:off x="431" y="1960"/>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8" name="Line 11">
              <a:extLst>
                <a:ext uri="{FF2B5EF4-FFF2-40B4-BE49-F238E27FC236}">
                  <a16:creationId xmlns:a16="http://schemas.microsoft.com/office/drawing/2014/main" id="{50E958B4-1AA0-4195-ABF7-750C6A1A148E}"/>
                </a:ext>
              </a:extLst>
            </p:cNvPr>
            <p:cNvSpPr>
              <a:spLocks noChangeShapeType="1"/>
            </p:cNvSpPr>
            <p:nvPr/>
          </p:nvSpPr>
          <p:spPr bwMode="auto">
            <a:xfrm>
              <a:off x="444" y="2343"/>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9" name="Line 12">
              <a:extLst>
                <a:ext uri="{FF2B5EF4-FFF2-40B4-BE49-F238E27FC236}">
                  <a16:creationId xmlns:a16="http://schemas.microsoft.com/office/drawing/2014/main" id="{938AD024-0165-43EF-A537-1E64556C6DAE}"/>
                </a:ext>
              </a:extLst>
            </p:cNvPr>
            <p:cNvSpPr>
              <a:spLocks noChangeShapeType="1"/>
            </p:cNvSpPr>
            <p:nvPr/>
          </p:nvSpPr>
          <p:spPr bwMode="auto">
            <a:xfrm>
              <a:off x="431" y="2953"/>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20" name="Line 13">
              <a:extLst>
                <a:ext uri="{FF2B5EF4-FFF2-40B4-BE49-F238E27FC236}">
                  <a16:creationId xmlns:a16="http://schemas.microsoft.com/office/drawing/2014/main" id="{0EB771B2-044A-4FA7-A022-9864FE3D0703}"/>
                </a:ext>
              </a:extLst>
            </p:cNvPr>
            <p:cNvSpPr>
              <a:spLocks noChangeShapeType="1"/>
            </p:cNvSpPr>
            <p:nvPr/>
          </p:nvSpPr>
          <p:spPr bwMode="auto">
            <a:xfrm>
              <a:off x="566" y="1727"/>
              <a:ext cx="0" cy="180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21" name="Line 14">
              <a:extLst>
                <a:ext uri="{FF2B5EF4-FFF2-40B4-BE49-F238E27FC236}">
                  <a16:creationId xmlns:a16="http://schemas.microsoft.com/office/drawing/2014/main" id="{93CC7860-1857-4EA9-A292-E2864490E807}"/>
                </a:ext>
              </a:extLst>
            </p:cNvPr>
            <p:cNvSpPr>
              <a:spLocks noChangeShapeType="1"/>
            </p:cNvSpPr>
            <p:nvPr/>
          </p:nvSpPr>
          <p:spPr bwMode="auto">
            <a:xfrm>
              <a:off x="431" y="3570"/>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22" name="Line 15">
              <a:extLst>
                <a:ext uri="{FF2B5EF4-FFF2-40B4-BE49-F238E27FC236}">
                  <a16:creationId xmlns:a16="http://schemas.microsoft.com/office/drawing/2014/main" id="{33D08854-663C-4DE7-9FBA-B36B0C48563D}"/>
                </a:ext>
              </a:extLst>
            </p:cNvPr>
            <p:cNvSpPr>
              <a:spLocks noChangeShapeType="1"/>
            </p:cNvSpPr>
            <p:nvPr/>
          </p:nvSpPr>
          <p:spPr bwMode="auto">
            <a:xfrm>
              <a:off x="575" y="2953"/>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23" name="Line 16">
              <a:extLst>
                <a:ext uri="{FF2B5EF4-FFF2-40B4-BE49-F238E27FC236}">
                  <a16:creationId xmlns:a16="http://schemas.microsoft.com/office/drawing/2014/main" id="{C2A1D19F-393E-4261-86FE-54745643EF42}"/>
                </a:ext>
              </a:extLst>
            </p:cNvPr>
            <p:cNvSpPr>
              <a:spLocks noChangeShapeType="1"/>
            </p:cNvSpPr>
            <p:nvPr/>
          </p:nvSpPr>
          <p:spPr bwMode="auto">
            <a:xfrm>
              <a:off x="575" y="3570"/>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24" name="Text Box 17">
              <a:extLst>
                <a:ext uri="{FF2B5EF4-FFF2-40B4-BE49-F238E27FC236}">
                  <a16:creationId xmlns:a16="http://schemas.microsoft.com/office/drawing/2014/main" id="{0FE8436E-113B-48BA-A72B-EBD5955667CE}"/>
                </a:ext>
              </a:extLst>
            </p:cNvPr>
            <p:cNvSpPr txBox="1">
              <a:spLocks noChangeArrowheads="1"/>
            </p:cNvSpPr>
            <p:nvPr/>
          </p:nvSpPr>
          <p:spPr bwMode="auto">
            <a:xfrm>
              <a:off x="575" y="2372"/>
              <a:ext cx="936"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Operating Margin</a:t>
              </a:r>
              <a:endParaRPr lang="en-US" altLang="en-US" sz="1800">
                <a:latin typeface="Arial" panose="020B0604020202020204" pitchFamily="34" charset="0"/>
              </a:endParaRPr>
            </a:p>
          </p:txBody>
        </p:sp>
        <p:sp>
          <p:nvSpPr>
            <p:cNvPr id="47125" name="Line 18">
              <a:extLst>
                <a:ext uri="{FF2B5EF4-FFF2-40B4-BE49-F238E27FC236}">
                  <a16:creationId xmlns:a16="http://schemas.microsoft.com/office/drawing/2014/main" id="{557FCABF-8821-4AAE-AE8E-FE50DA03B928}"/>
                </a:ext>
              </a:extLst>
            </p:cNvPr>
            <p:cNvSpPr>
              <a:spLocks noChangeShapeType="1"/>
            </p:cNvSpPr>
            <p:nvPr/>
          </p:nvSpPr>
          <p:spPr bwMode="auto">
            <a:xfrm>
              <a:off x="575" y="2343"/>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26" name="Line 19">
              <a:extLst>
                <a:ext uri="{FF2B5EF4-FFF2-40B4-BE49-F238E27FC236}">
                  <a16:creationId xmlns:a16="http://schemas.microsoft.com/office/drawing/2014/main" id="{246D2B74-5C32-410A-887F-6FE4D341655D}"/>
                </a:ext>
              </a:extLst>
            </p:cNvPr>
            <p:cNvSpPr>
              <a:spLocks noChangeShapeType="1"/>
            </p:cNvSpPr>
            <p:nvPr/>
          </p:nvSpPr>
          <p:spPr bwMode="auto">
            <a:xfrm>
              <a:off x="575" y="1960"/>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27" name="Line 20">
              <a:extLst>
                <a:ext uri="{FF2B5EF4-FFF2-40B4-BE49-F238E27FC236}">
                  <a16:creationId xmlns:a16="http://schemas.microsoft.com/office/drawing/2014/main" id="{E5D6468C-C0E0-4503-9D39-876119758164}"/>
                </a:ext>
              </a:extLst>
            </p:cNvPr>
            <p:cNvSpPr>
              <a:spLocks noChangeShapeType="1"/>
            </p:cNvSpPr>
            <p:nvPr/>
          </p:nvSpPr>
          <p:spPr bwMode="auto">
            <a:xfrm>
              <a:off x="575" y="1727"/>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28" name="Text Box 21">
              <a:extLst>
                <a:ext uri="{FF2B5EF4-FFF2-40B4-BE49-F238E27FC236}">
                  <a16:creationId xmlns:a16="http://schemas.microsoft.com/office/drawing/2014/main" id="{B72E1301-59A9-4236-B764-2CEADA26328C}"/>
                </a:ext>
              </a:extLst>
            </p:cNvPr>
            <p:cNvSpPr txBox="1">
              <a:spLocks noChangeArrowheads="1"/>
            </p:cNvSpPr>
            <p:nvPr/>
          </p:nvSpPr>
          <p:spPr bwMode="auto">
            <a:xfrm>
              <a:off x="575" y="1756"/>
              <a:ext cx="1176"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400"/>
                <a:t>Analytical Margin</a:t>
              </a:r>
              <a:endParaRPr lang="en-US" altLang="en-US" sz="1400">
                <a:latin typeface="Arial" panose="020B0604020202020204" pitchFamily="34" charset="0"/>
              </a:endParaRPr>
            </a:p>
          </p:txBody>
        </p:sp>
        <p:sp>
          <p:nvSpPr>
            <p:cNvPr id="47129" name="Text Box 22">
              <a:extLst>
                <a:ext uri="{FF2B5EF4-FFF2-40B4-BE49-F238E27FC236}">
                  <a16:creationId xmlns:a16="http://schemas.microsoft.com/office/drawing/2014/main" id="{271C37DC-61CE-40F3-88FA-21CFC4233B67}"/>
                </a:ext>
              </a:extLst>
            </p:cNvPr>
            <p:cNvSpPr txBox="1">
              <a:spLocks noChangeArrowheads="1"/>
            </p:cNvSpPr>
            <p:nvPr/>
          </p:nvSpPr>
          <p:spPr bwMode="auto">
            <a:xfrm>
              <a:off x="1554" y="1844"/>
              <a:ext cx="461" cy="228"/>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88</a:t>
              </a:r>
              <a:r>
                <a:rPr lang="en-US" altLang="en-US" sz="1800">
                  <a:cs typeface="Times New Roman" panose="02020603050405020304" pitchFamily="18" charset="0"/>
                </a:rPr>
                <a:t>° F</a:t>
              </a:r>
              <a:endParaRPr lang="en-US" altLang="en-US" sz="1800"/>
            </a:p>
          </p:txBody>
        </p:sp>
        <p:sp>
          <p:nvSpPr>
            <p:cNvPr id="47130" name="Text Box 23">
              <a:extLst>
                <a:ext uri="{FF2B5EF4-FFF2-40B4-BE49-F238E27FC236}">
                  <a16:creationId xmlns:a16="http://schemas.microsoft.com/office/drawing/2014/main" id="{72CBFFB7-CA1B-4EC9-98C9-F85B1800EFFC}"/>
                </a:ext>
              </a:extLst>
            </p:cNvPr>
            <p:cNvSpPr txBox="1">
              <a:spLocks noChangeArrowheads="1"/>
            </p:cNvSpPr>
            <p:nvPr/>
          </p:nvSpPr>
          <p:spPr bwMode="auto">
            <a:xfrm>
              <a:off x="1554" y="2224"/>
              <a:ext cx="461" cy="228"/>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82° F</a:t>
              </a:r>
            </a:p>
          </p:txBody>
        </p:sp>
        <p:sp>
          <p:nvSpPr>
            <p:cNvPr id="47131" name="Text Box 24">
              <a:extLst>
                <a:ext uri="{FF2B5EF4-FFF2-40B4-BE49-F238E27FC236}">
                  <a16:creationId xmlns:a16="http://schemas.microsoft.com/office/drawing/2014/main" id="{8DB0DBC5-24AA-4187-977A-BB642D9F4F33}"/>
                </a:ext>
              </a:extLst>
            </p:cNvPr>
            <p:cNvSpPr txBox="1">
              <a:spLocks noChangeArrowheads="1"/>
            </p:cNvSpPr>
            <p:nvPr/>
          </p:nvSpPr>
          <p:spPr bwMode="auto">
            <a:xfrm>
              <a:off x="1554" y="2838"/>
              <a:ext cx="461" cy="228"/>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74° F</a:t>
              </a:r>
            </a:p>
          </p:txBody>
        </p:sp>
        <p:sp>
          <p:nvSpPr>
            <p:cNvPr id="47132" name="Text Box 25">
              <a:extLst>
                <a:ext uri="{FF2B5EF4-FFF2-40B4-BE49-F238E27FC236}">
                  <a16:creationId xmlns:a16="http://schemas.microsoft.com/office/drawing/2014/main" id="{F5D4EE38-E96B-44F4-A792-CEBC73787B90}"/>
                </a:ext>
              </a:extLst>
            </p:cNvPr>
            <p:cNvSpPr txBox="1">
              <a:spLocks noChangeArrowheads="1"/>
            </p:cNvSpPr>
            <p:nvPr/>
          </p:nvSpPr>
          <p:spPr bwMode="auto">
            <a:xfrm>
              <a:off x="1211" y="2532"/>
              <a:ext cx="689"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buFontTx/>
                <a:buChar char="•"/>
              </a:pPr>
              <a:r>
                <a:rPr lang="en-US" altLang="en-US" sz="1800">
                  <a:solidFill>
                    <a:srgbClr val="FF0000"/>
                  </a:solidFill>
                </a:rPr>
                <a:t> 78</a:t>
              </a:r>
              <a:r>
                <a:rPr lang="en-US" altLang="en-US" sz="1800">
                  <a:solidFill>
                    <a:srgbClr val="FF0000"/>
                  </a:solidFill>
                  <a:cs typeface="Times New Roman" panose="02020603050405020304" pitchFamily="18" charset="0"/>
                </a:rPr>
                <a:t>° F</a:t>
              </a:r>
              <a:endParaRPr lang="en-US" altLang="en-US" sz="1800">
                <a:solidFill>
                  <a:srgbClr val="FF0000"/>
                </a:solidFill>
              </a:endParaRPr>
            </a:p>
          </p:txBody>
        </p:sp>
        <p:sp>
          <p:nvSpPr>
            <p:cNvPr id="47133" name="Text Box 26">
              <a:extLst>
                <a:ext uri="{FF2B5EF4-FFF2-40B4-BE49-F238E27FC236}">
                  <a16:creationId xmlns:a16="http://schemas.microsoft.com/office/drawing/2014/main" id="{17387837-A4E3-4DDA-9AE0-FAE9FE86D956}"/>
                </a:ext>
              </a:extLst>
            </p:cNvPr>
            <p:cNvSpPr txBox="1">
              <a:spLocks noChangeArrowheads="1"/>
            </p:cNvSpPr>
            <p:nvPr/>
          </p:nvSpPr>
          <p:spPr bwMode="auto">
            <a:xfrm>
              <a:off x="1554" y="1612"/>
              <a:ext cx="461" cy="228"/>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90° F</a:t>
              </a:r>
            </a:p>
          </p:txBody>
        </p:sp>
        <p:sp>
          <p:nvSpPr>
            <p:cNvPr id="47134" name="Text Box 27">
              <a:extLst>
                <a:ext uri="{FF2B5EF4-FFF2-40B4-BE49-F238E27FC236}">
                  <a16:creationId xmlns:a16="http://schemas.microsoft.com/office/drawing/2014/main" id="{EA17EA73-CE47-4183-B7D6-6FAAC88E0DE2}"/>
                </a:ext>
              </a:extLst>
            </p:cNvPr>
            <p:cNvSpPr txBox="1">
              <a:spLocks noChangeArrowheads="1"/>
            </p:cNvSpPr>
            <p:nvPr/>
          </p:nvSpPr>
          <p:spPr bwMode="auto">
            <a:xfrm>
              <a:off x="575" y="1948"/>
              <a:ext cx="936"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Design Margin</a:t>
              </a:r>
              <a:endParaRPr lang="en-US" altLang="en-US" sz="1800">
                <a:latin typeface="Arial" panose="020B0604020202020204" pitchFamily="34" charset="0"/>
              </a:endParaRPr>
            </a:p>
          </p:txBody>
        </p:sp>
      </p:grpSp>
      <p:sp>
        <p:nvSpPr>
          <p:cNvPr id="1907740" name="Text Box 28">
            <a:extLst>
              <a:ext uri="{FF2B5EF4-FFF2-40B4-BE49-F238E27FC236}">
                <a16:creationId xmlns:a16="http://schemas.microsoft.com/office/drawing/2014/main" id="{3D2E9F74-D871-4AEB-9B8C-DD0B1F12DA6A}"/>
              </a:ext>
            </a:extLst>
          </p:cNvPr>
          <p:cNvSpPr txBox="1">
            <a:spLocks noChangeArrowheads="1"/>
          </p:cNvSpPr>
          <p:nvPr/>
        </p:nvSpPr>
        <p:spPr bwMode="auto">
          <a:xfrm>
            <a:off x="3413125" y="4445000"/>
            <a:ext cx="5426075"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marL="228600" indent="-2286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200" b="1">
                <a:solidFill>
                  <a:srgbClr val="0033CC"/>
                </a:solidFill>
                <a:latin typeface="Arial" panose="020B0604020202020204" pitchFamily="34" charset="0"/>
              </a:rPr>
              <a:t>	New Analyzed Design Limit (88</a:t>
            </a:r>
            <a:r>
              <a:rPr lang="en-US" altLang="en-US" sz="2200" b="1">
                <a:solidFill>
                  <a:srgbClr val="0033CC"/>
                </a:solidFill>
                <a:latin typeface="Arial" panose="020B0604020202020204" pitchFamily="34" charset="0"/>
                <a:cs typeface="Arial" panose="020B0604020202020204" pitchFamily="34" charset="0"/>
              </a:rPr>
              <a:t>°</a:t>
            </a:r>
            <a:r>
              <a:rPr lang="en-US" altLang="en-US" sz="2200" b="1">
                <a:solidFill>
                  <a:srgbClr val="0033CC"/>
                </a:solidFill>
                <a:latin typeface="Arial" panose="020B0604020202020204" pitchFamily="34" charset="0"/>
              </a:rPr>
              <a:t>F) </a:t>
            </a:r>
            <a:r>
              <a:rPr lang="en-US" altLang="en-US" sz="2200" b="1" u="sng">
                <a:solidFill>
                  <a:srgbClr val="0033CC"/>
                </a:solidFill>
                <a:latin typeface="Arial" panose="020B0604020202020204" pitchFamily="34" charset="0"/>
              </a:rPr>
              <a:t>reduces Analytical Margin</a:t>
            </a:r>
            <a:r>
              <a:rPr lang="en-US" altLang="en-US" sz="2200" b="1">
                <a:solidFill>
                  <a:srgbClr val="0033CC"/>
                </a:solidFill>
                <a:latin typeface="Arial" panose="020B0604020202020204" pitchFamily="34" charset="0"/>
              </a:rPr>
              <a:t> and</a:t>
            </a:r>
          </a:p>
          <a:p>
            <a:pPr eaLnBrk="1" hangingPunct="1">
              <a:buFontTx/>
              <a:buChar char="•"/>
            </a:pPr>
            <a:r>
              <a:rPr lang="en-US" altLang="en-US" sz="2200" b="1">
                <a:solidFill>
                  <a:srgbClr val="0033CC"/>
                </a:solidFill>
                <a:latin typeface="Arial" panose="020B0604020202020204" pitchFamily="34" charset="0"/>
              </a:rPr>
              <a:t>affects Operating Limit (78° to 82°)</a:t>
            </a:r>
          </a:p>
          <a:p>
            <a:pPr eaLnBrk="1" hangingPunct="1">
              <a:buFontTx/>
              <a:buChar char="•"/>
            </a:pPr>
            <a:r>
              <a:rPr lang="en-US" altLang="en-US" sz="2200" b="1">
                <a:solidFill>
                  <a:srgbClr val="0033CC"/>
                </a:solidFill>
                <a:latin typeface="Arial" panose="020B0604020202020204" pitchFamily="34" charset="0"/>
              </a:rPr>
              <a:t>affects Operating Margin</a:t>
            </a:r>
          </a:p>
          <a:p>
            <a:pPr eaLnBrk="1" hangingPunct="1">
              <a:buFontTx/>
              <a:buChar char="•"/>
            </a:pPr>
            <a:r>
              <a:rPr lang="en-US" altLang="en-US" sz="2200" b="1">
                <a:solidFill>
                  <a:srgbClr val="0033CC"/>
                </a:solidFill>
                <a:latin typeface="Arial" panose="020B0604020202020204" pitchFamily="34" charset="0"/>
              </a:rPr>
              <a:t>affects Alarm Setpoint (75° to 78°)</a:t>
            </a:r>
          </a:p>
        </p:txBody>
      </p:sp>
      <p:sp>
        <p:nvSpPr>
          <p:cNvPr id="29" name="Rectangle 28">
            <a:extLst>
              <a:ext uri="{FF2B5EF4-FFF2-40B4-BE49-F238E27FC236}">
                <a16:creationId xmlns:a16="http://schemas.microsoft.com/office/drawing/2014/main" id="{47632463-E9C8-4011-B461-177DBE9A5570}"/>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115" name="Slide Number Placeholder 1">
            <a:extLst>
              <a:ext uri="{FF2B5EF4-FFF2-40B4-BE49-F238E27FC236}">
                <a16:creationId xmlns:a16="http://schemas.microsoft.com/office/drawing/2014/main" id="{37B99BD8-3B51-4DCB-AAC1-0B0223489696}"/>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0E89B8F7-C7CA-4569-8F03-56998334AE08}" type="slidenum">
              <a:rPr lang="en-US" altLang="en-US">
                <a:solidFill>
                  <a:schemeClr val="tx2"/>
                </a:solidFill>
                <a:latin typeface="Arial Rounded MT Bold" panose="020F0704030504030204" pitchFamily="34" charset="0"/>
              </a:rPr>
              <a:pPr eaLnBrk="1" hangingPunct="1"/>
              <a:t>37</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07740"/>
                                        </p:tgtEl>
                                        <p:attrNameLst>
                                          <p:attrName>style.visibility</p:attrName>
                                        </p:attrNameLst>
                                      </p:cBhvr>
                                      <p:to>
                                        <p:strVal val="visible"/>
                                      </p:to>
                                    </p:set>
                                    <p:animEffect transition="in" filter="wipe(up)">
                                      <p:cBhvr>
                                        <p:cTn id="7" dur="500"/>
                                        <p:tgtEl>
                                          <p:spTgt spid="19077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7740"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61404C16-BBDB-47AF-829D-45C97008C85C}"/>
              </a:ext>
            </a:extLst>
          </p:cNvPr>
          <p:cNvGrpSpPr>
            <a:grpSpLocks/>
          </p:cNvGrpSpPr>
          <p:nvPr>
            <p:custDataLst>
              <p:tags r:id="rId2"/>
            </p:custDataLst>
          </p:nvPr>
        </p:nvGrpSpPr>
        <p:grpSpPr bwMode="auto">
          <a:xfrm>
            <a:off x="684213" y="2559050"/>
            <a:ext cx="2514600" cy="3803650"/>
            <a:chOff x="431" y="1612"/>
            <a:chExt cx="1584" cy="2396"/>
          </a:xfrm>
        </p:grpSpPr>
        <p:sp>
          <p:nvSpPr>
            <p:cNvPr id="48173" name="Text Box 3">
              <a:extLst>
                <a:ext uri="{FF2B5EF4-FFF2-40B4-BE49-F238E27FC236}">
                  <a16:creationId xmlns:a16="http://schemas.microsoft.com/office/drawing/2014/main" id="{57597419-161D-42DA-9B0F-1EC2C5FAEF96}"/>
                </a:ext>
              </a:extLst>
            </p:cNvPr>
            <p:cNvSpPr txBox="1">
              <a:spLocks noChangeArrowheads="1"/>
            </p:cNvSpPr>
            <p:nvPr/>
          </p:nvSpPr>
          <p:spPr bwMode="auto">
            <a:xfrm>
              <a:off x="575" y="3109"/>
              <a:ext cx="960" cy="461"/>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Normal Operation</a:t>
              </a:r>
              <a:endParaRPr lang="en-US" altLang="en-US" sz="1800">
                <a:latin typeface="Arial" panose="020B0604020202020204" pitchFamily="34" charset="0"/>
              </a:endParaRPr>
            </a:p>
          </p:txBody>
        </p:sp>
        <p:sp>
          <p:nvSpPr>
            <p:cNvPr id="48174" name="Line 4">
              <a:extLst>
                <a:ext uri="{FF2B5EF4-FFF2-40B4-BE49-F238E27FC236}">
                  <a16:creationId xmlns:a16="http://schemas.microsoft.com/office/drawing/2014/main" id="{C19BC8A1-C38F-4227-9AD1-EEE98A0A6353}"/>
                </a:ext>
              </a:extLst>
            </p:cNvPr>
            <p:cNvSpPr>
              <a:spLocks noChangeShapeType="1"/>
            </p:cNvSpPr>
            <p:nvPr/>
          </p:nvSpPr>
          <p:spPr bwMode="auto">
            <a:xfrm>
              <a:off x="431" y="2188"/>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75" name="Line 5">
              <a:extLst>
                <a:ext uri="{FF2B5EF4-FFF2-40B4-BE49-F238E27FC236}">
                  <a16:creationId xmlns:a16="http://schemas.microsoft.com/office/drawing/2014/main" id="{8D9C8FD7-5C6A-4D5E-8A96-4234B8CF34C0}"/>
                </a:ext>
              </a:extLst>
            </p:cNvPr>
            <p:cNvSpPr>
              <a:spLocks noChangeShapeType="1"/>
            </p:cNvSpPr>
            <p:nvPr/>
          </p:nvSpPr>
          <p:spPr bwMode="auto">
            <a:xfrm>
              <a:off x="444" y="2651"/>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76" name="Line 6">
              <a:extLst>
                <a:ext uri="{FF2B5EF4-FFF2-40B4-BE49-F238E27FC236}">
                  <a16:creationId xmlns:a16="http://schemas.microsoft.com/office/drawing/2014/main" id="{010618E6-3B84-4B57-9335-5B39FA8AF903}"/>
                </a:ext>
              </a:extLst>
            </p:cNvPr>
            <p:cNvSpPr>
              <a:spLocks noChangeShapeType="1"/>
            </p:cNvSpPr>
            <p:nvPr/>
          </p:nvSpPr>
          <p:spPr bwMode="auto">
            <a:xfrm>
              <a:off x="431" y="3112"/>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77" name="Line 7">
              <a:extLst>
                <a:ext uri="{FF2B5EF4-FFF2-40B4-BE49-F238E27FC236}">
                  <a16:creationId xmlns:a16="http://schemas.microsoft.com/office/drawing/2014/main" id="{6023D974-2784-4257-88BA-923489D89627}"/>
                </a:ext>
              </a:extLst>
            </p:cNvPr>
            <p:cNvSpPr>
              <a:spLocks noChangeShapeType="1"/>
            </p:cNvSpPr>
            <p:nvPr/>
          </p:nvSpPr>
          <p:spPr bwMode="auto">
            <a:xfrm>
              <a:off x="566" y="1727"/>
              <a:ext cx="0" cy="180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78" name="Line 8">
              <a:extLst>
                <a:ext uri="{FF2B5EF4-FFF2-40B4-BE49-F238E27FC236}">
                  <a16:creationId xmlns:a16="http://schemas.microsoft.com/office/drawing/2014/main" id="{E519A6BE-7556-4A87-8EB0-AAC12211ACDA}"/>
                </a:ext>
              </a:extLst>
            </p:cNvPr>
            <p:cNvSpPr>
              <a:spLocks noChangeShapeType="1"/>
            </p:cNvSpPr>
            <p:nvPr/>
          </p:nvSpPr>
          <p:spPr bwMode="auto">
            <a:xfrm>
              <a:off x="431" y="3570"/>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79" name="Line 9">
              <a:extLst>
                <a:ext uri="{FF2B5EF4-FFF2-40B4-BE49-F238E27FC236}">
                  <a16:creationId xmlns:a16="http://schemas.microsoft.com/office/drawing/2014/main" id="{6D447659-9242-48EB-A912-E0EFD46CF805}"/>
                </a:ext>
              </a:extLst>
            </p:cNvPr>
            <p:cNvSpPr>
              <a:spLocks noChangeShapeType="1"/>
            </p:cNvSpPr>
            <p:nvPr/>
          </p:nvSpPr>
          <p:spPr bwMode="auto">
            <a:xfrm>
              <a:off x="575" y="3109"/>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80" name="Line 10">
              <a:extLst>
                <a:ext uri="{FF2B5EF4-FFF2-40B4-BE49-F238E27FC236}">
                  <a16:creationId xmlns:a16="http://schemas.microsoft.com/office/drawing/2014/main" id="{A921AE64-DC9E-403D-ACD3-3BBA0E921E71}"/>
                </a:ext>
              </a:extLst>
            </p:cNvPr>
            <p:cNvSpPr>
              <a:spLocks noChangeShapeType="1"/>
            </p:cNvSpPr>
            <p:nvPr/>
          </p:nvSpPr>
          <p:spPr bwMode="auto">
            <a:xfrm>
              <a:off x="575" y="3570"/>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81" name="Text Box 11">
              <a:extLst>
                <a:ext uri="{FF2B5EF4-FFF2-40B4-BE49-F238E27FC236}">
                  <a16:creationId xmlns:a16="http://schemas.microsoft.com/office/drawing/2014/main" id="{E1E23484-8FB5-4006-8FFD-38085FB9D5EA}"/>
                </a:ext>
              </a:extLst>
            </p:cNvPr>
            <p:cNvSpPr txBox="1">
              <a:spLocks noChangeArrowheads="1"/>
            </p:cNvSpPr>
            <p:nvPr/>
          </p:nvSpPr>
          <p:spPr bwMode="auto">
            <a:xfrm>
              <a:off x="575" y="2648"/>
              <a:ext cx="936"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Operating Margin</a:t>
              </a:r>
              <a:endParaRPr lang="en-US" altLang="en-US" sz="1800">
                <a:latin typeface="Arial" panose="020B0604020202020204" pitchFamily="34" charset="0"/>
              </a:endParaRPr>
            </a:p>
          </p:txBody>
        </p:sp>
        <p:sp>
          <p:nvSpPr>
            <p:cNvPr id="48182" name="Text Box 12">
              <a:extLst>
                <a:ext uri="{FF2B5EF4-FFF2-40B4-BE49-F238E27FC236}">
                  <a16:creationId xmlns:a16="http://schemas.microsoft.com/office/drawing/2014/main" id="{EF450E28-6A52-48A2-A4A4-E2B2D7BCCE73}"/>
                </a:ext>
              </a:extLst>
            </p:cNvPr>
            <p:cNvSpPr txBox="1">
              <a:spLocks noChangeArrowheads="1"/>
            </p:cNvSpPr>
            <p:nvPr/>
          </p:nvSpPr>
          <p:spPr bwMode="auto">
            <a:xfrm>
              <a:off x="575" y="2188"/>
              <a:ext cx="936"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Design Margin</a:t>
              </a:r>
              <a:endParaRPr lang="en-US" altLang="en-US" sz="1800">
                <a:latin typeface="Arial" panose="020B0604020202020204" pitchFamily="34" charset="0"/>
              </a:endParaRPr>
            </a:p>
          </p:txBody>
        </p:sp>
        <p:sp>
          <p:nvSpPr>
            <p:cNvPr id="48183" name="Line 13">
              <a:extLst>
                <a:ext uri="{FF2B5EF4-FFF2-40B4-BE49-F238E27FC236}">
                  <a16:creationId xmlns:a16="http://schemas.microsoft.com/office/drawing/2014/main" id="{DCFC2E60-6B78-4ED5-A478-D16B9AD800D3}"/>
                </a:ext>
              </a:extLst>
            </p:cNvPr>
            <p:cNvSpPr>
              <a:spLocks noChangeShapeType="1"/>
            </p:cNvSpPr>
            <p:nvPr/>
          </p:nvSpPr>
          <p:spPr bwMode="auto">
            <a:xfrm>
              <a:off x="575" y="2648"/>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84" name="Line 14">
              <a:extLst>
                <a:ext uri="{FF2B5EF4-FFF2-40B4-BE49-F238E27FC236}">
                  <a16:creationId xmlns:a16="http://schemas.microsoft.com/office/drawing/2014/main" id="{F89C76D2-FF65-48B3-9C74-03CF7AFD1392}"/>
                </a:ext>
              </a:extLst>
            </p:cNvPr>
            <p:cNvSpPr>
              <a:spLocks noChangeShapeType="1"/>
            </p:cNvSpPr>
            <p:nvPr/>
          </p:nvSpPr>
          <p:spPr bwMode="auto">
            <a:xfrm>
              <a:off x="575" y="2188"/>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85" name="Line 15">
              <a:extLst>
                <a:ext uri="{FF2B5EF4-FFF2-40B4-BE49-F238E27FC236}">
                  <a16:creationId xmlns:a16="http://schemas.microsoft.com/office/drawing/2014/main" id="{8C8EFB2C-CB49-424D-BC62-465C7E967D60}"/>
                </a:ext>
              </a:extLst>
            </p:cNvPr>
            <p:cNvSpPr>
              <a:spLocks noChangeShapeType="1"/>
            </p:cNvSpPr>
            <p:nvPr/>
          </p:nvSpPr>
          <p:spPr bwMode="auto">
            <a:xfrm>
              <a:off x="575" y="1727"/>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86" name="Text Box 16">
              <a:extLst>
                <a:ext uri="{FF2B5EF4-FFF2-40B4-BE49-F238E27FC236}">
                  <a16:creationId xmlns:a16="http://schemas.microsoft.com/office/drawing/2014/main" id="{86148718-1A68-44FB-BC75-613D18FEEFE7}"/>
                </a:ext>
              </a:extLst>
            </p:cNvPr>
            <p:cNvSpPr txBox="1">
              <a:spLocks noChangeArrowheads="1"/>
            </p:cNvSpPr>
            <p:nvPr/>
          </p:nvSpPr>
          <p:spPr bwMode="auto">
            <a:xfrm>
              <a:off x="575" y="1727"/>
              <a:ext cx="936"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1800"/>
                <a:t>Analytical Margin</a:t>
              </a:r>
              <a:endParaRPr lang="en-US" altLang="en-US" sz="1800">
                <a:latin typeface="Arial" panose="020B0604020202020204" pitchFamily="34" charset="0"/>
              </a:endParaRPr>
            </a:p>
          </p:txBody>
        </p:sp>
        <p:sp>
          <p:nvSpPr>
            <p:cNvPr id="48187" name="Text Box 17">
              <a:extLst>
                <a:ext uri="{FF2B5EF4-FFF2-40B4-BE49-F238E27FC236}">
                  <a16:creationId xmlns:a16="http://schemas.microsoft.com/office/drawing/2014/main" id="{848E8A16-A35D-4177-8A2C-9C3722916CFB}"/>
                </a:ext>
              </a:extLst>
            </p:cNvPr>
            <p:cNvSpPr txBox="1">
              <a:spLocks noChangeArrowheads="1"/>
            </p:cNvSpPr>
            <p:nvPr/>
          </p:nvSpPr>
          <p:spPr bwMode="auto">
            <a:xfrm>
              <a:off x="564" y="3604"/>
              <a:ext cx="121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1800" b="1">
                  <a:solidFill>
                    <a:srgbClr val="0033CC"/>
                  </a:solidFill>
                  <a:latin typeface="Arial" panose="020B0604020202020204" pitchFamily="34" charset="0"/>
                </a:rPr>
                <a:t>OAC Room Temperature </a:t>
              </a:r>
            </a:p>
          </p:txBody>
        </p:sp>
        <p:sp>
          <p:nvSpPr>
            <p:cNvPr id="48188" name="Text Box 18">
              <a:extLst>
                <a:ext uri="{FF2B5EF4-FFF2-40B4-BE49-F238E27FC236}">
                  <a16:creationId xmlns:a16="http://schemas.microsoft.com/office/drawing/2014/main" id="{8565D64D-A017-4B4C-B4D0-9DFF245C60F2}"/>
                </a:ext>
              </a:extLst>
            </p:cNvPr>
            <p:cNvSpPr txBox="1">
              <a:spLocks noChangeArrowheads="1"/>
            </p:cNvSpPr>
            <p:nvPr/>
          </p:nvSpPr>
          <p:spPr bwMode="auto">
            <a:xfrm>
              <a:off x="1554" y="2072"/>
              <a:ext cx="461" cy="228"/>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84</a:t>
              </a:r>
              <a:r>
                <a:rPr lang="en-US" altLang="en-US" sz="1800">
                  <a:cs typeface="Times New Roman" panose="02020603050405020304" pitchFamily="18" charset="0"/>
                </a:rPr>
                <a:t>° F</a:t>
              </a:r>
              <a:endParaRPr lang="en-US" altLang="en-US" sz="1800"/>
            </a:p>
          </p:txBody>
        </p:sp>
        <p:sp>
          <p:nvSpPr>
            <p:cNvPr id="48189" name="Text Box 19">
              <a:extLst>
                <a:ext uri="{FF2B5EF4-FFF2-40B4-BE49-F238E27FC236}">
                  <a16:creationId xmlns:a16="http://schemas.microsoft.com/office/drawing/2014/main" id="{0A401AF5-0D4D-474F-96EA-69E991166984}"/>
                </a:ext>
              </a:extLst>
            </p:cNvPr>
            <p:cNvSpPr txBox="1">
              <a:spLocks noChangeArrowheads="1"/>
            </p:cNvSpPr>
            <p:nvPr/>
          </p:nvSpPr>
          <p:spPr bwMode="auto">
            <a:xfrm>
              <a:off x="1554" y="2532"/>
              <a:ext cx="461" cy="228"/>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78° F</a:t>
              </a:r>
            </a:p>
          </p:txBody>
        </p:sp>
        <p:sp>
          <p:nvSpPr>
            <p:cNvPr id="48190" name="Text Box 20">
              <a:extLst>
                <a:ext uri="{FF2B5EF4-FFF2-40B4-BE49-F238E27FC236}">
                  <a16:creationId xmlns:a16="http://schemas.microsoft.com/office/drawing/2014/main" id="{E3CA66B3-E1DB-44C4-A6AE-63D20DF7AB2A}"/>
                </a:ext>
              </a:extLst>
            </p:cNvPr>
            <p:cNvSpPr txBox="1">
              <a:spLocks noChangeArrowheads="1"/>
            </p:cNvSpPr>
            <p:nvPr/>
          </p:nvSpPr>
          <p:spPr bwMode="auto">
            <a:xfrm>
              <a:off x="1554" y="2976"/>
              <a:ext cx="461" cy="228"/>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72° F</a:t>
              </a:r>
            </a:p>
          </p:txBody>
        </p:sp>
        <p:sp>
          <p:nvSpPr>
            <p:cNvPr id="48191" name="Text Box 21">
              <a:extLst>
                <a:ext uri="{FF2B5EF4-FFF2-40B4-BE49-F238E27FC236}">
                  <a16:creationId xmlns:a16="http://schemas.microsoft.com/office/drawing/2014/main" id="{742D1B95-EC61-4415-8546-8F7C28CA06C9}"/>
                </a:ext>
              </a:extLst>
            </p:cNvPr>
            <p:cNvSpPr txBox="1">
              <a:spLocks noChangeArrowheads="1"/>
            </p:cNvSpPr>
            <p:nvPr/>
          </p:nvSpPr>
          <p:spPr bwMode="auto">
            <a:xfrm>
              <a:off x="1211" y="2772"/>
              <a:ext cx="689"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buFontTx/>
                <a:buChar char="•"/>
              </a:pPr>
              <a:r>
                <a:rPr lang="en-US" altLang="en-US" sz="1800">
                  <a:solidFill>
                    <a:srgbClr val="FF0000"/>
                  </a:solidFill>
                </a:rPr>
                <a:t> 75</a:t>
              </a:r>
              <a:r>
                <a:rPr lang="en-US" altLang="en-US" sz="1800">
                  <a:solidFill>
                    <a:srgbClr val="FF0000"/>
                  </a:solidFill>
                  <a:cs typeface="Times New Roman" panose="02020603050405020304" pitchFamily="18" charset="0"/>
                </a:rPr>
                <a:t>° F</a:t>
              </a:r>
              <a:endParaRPr lang="en-US" altLang="en-US" sz="1800">
                <a:solidFill>
                  <a:srgbClr val="FF0000"/>
                </a:solidFill>
              </a:endParaRPr>
            </a:p>
          </p:txBody>
        </p:sp>
        <p:sp>
          <p:nvSpPr>
            <p:cNvPr id="48192" name="Text Box 22">
              <a:extLst>
                <a:ext uri="{FF2B5EF4-FFF2-40B4-BE49-F238E27FC236}">
                  <a16:creationId xmlns:a16="http://schemas.microsoft.com/office/drawing/2014/main" id="{F361924D-A9C6-4FC0-AE7F-9BCB0118F599}"/>
                </a:ext>
              </a:extLst>
            </p:cNvPr>
            <p:cNvSpPr txBox="1">
              <a:spLocks noChangeArrowheads="1"/>
            </p:cNvSpPr>
            <p:nvPr/>
          </p:nvSpPr>
          <p:spPr bwMode="auto">
            <a:xfrm>
              <a:off x="1554" y="1612"/>
              <a:ext cx="461" cy="228"/>
            </a:xfrm>
            <a:prstGeom prst="rect">
              <a:avLst/>
            </a:prstGeom>
            <a:solidFill>
              <a:schemeClr val="bg1"/>
            </a:solidFill>
            <a:ln w="25400" algn="ctr">
              <a:solidFill>
                <a:schemeClr val="tx1"/>
              </a:solidFill>
              <a:miter lim="800000"/>
              <a:headEnd/>
              <a:tailEnd/>
            </a:ln>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1800"/>
                <a:t>90° F</a:t>
              </a:r>
            </a:p>
          </p:txBody>
        </p:sp>
      </p:grpSp>
      <p:sp>
        <p:nvSpPr>
          <p:cNvPr id="1909783" name="Text Box 23">
            <a:extLst>
              <a:ext uri="{FF2B5EF4-FFF2-40B4-BE49-F238E27FC236}">
                <a16:creationId xmlns:a16="http://schemas.microsoft.com/office/drawing/2014/main" id="{0D1BB99B-0B25-4514-8DF6-E35DE9C6F110}"/>
              </a:ext>
            </a:extLst>
          </p:cNvPr>
          <p:cNvSpPr txBox="1">
            <a:spLocks noChangeArrowheads="1"/>
          </p:cNvSpPr>
          <p:nvPr/>
        </p:nvSpPr>
        <p:spPr bwMode="auto">
          <a:xfrm>
            <a:off x="3016250" y="922338"/>
            <a:ext cx="5772150"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tIns="0" rIns="0" bIns="0">
            <a:spAutoFit/>
          </a:bodyPr>
          <a:lstStyle>
            <a:lvl1pPr marL="228600" indent="-2286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ts val="2400"/>
              </a:lnSpc>
              <a:spcBef>
                <a:spcPts val="600"/>
              </a:spcBef>
            </a:pPr>
            <a:r>
              <a:rPr lang="en-US" altLang="en-US" sz="2400">
                <a:solidFill>
                  <a:srgbClr val="0033CC"/>
                </a:solidFill>
                <a:latin typeface="Arial" panose="020B0604020202020204" pitchFamily="34" charset="0"/>
              </a:rPr>
              <a:t>	</a:t>
            </a:r>
            <a:r>
              <a:rPr lang="en-US" altLang="en-US" sz="2200">
                <a:solidFill>
                  <a:srgbClr val="0033CC"/>
                </a:solidFill>
                <a:latin typeface="Arial" panose="020B0604020202020204" pitchFamily="34" charset="0"/>
              </a:rPr>
              <a:t>Larger air conditioning unit can restore room temperature margin but will</a:t>
            </a:r>
          </a:p>
          <a:p>
            <a:pPr eaLnBrk="1" hangingPunct="1">
              <a:lnSpc>
                <a:spcPts val="2400"/>
              </a:lnSpc>
              <a:spcBef>
                <a:spcPts val="600"/>
              </a:spcBef>
              <a:buFontTx/>
              <a:buChar char="•"/>
            </a:pPr>
            <a:r>
              <a:rPr lang="en-US" altLang="en-US" sz="2200">
                <a:solidFill>
                  <a:srgbClr val="0033CC"/>
                </a:solidFill>
                <a:latin typeface="Arial" panose="020B0604020202020204" pitchFamily="34" charset="0"/>
              </a:rPr>
              <a:t>require more electrical power</a:t>
            </a:r>
          </a:p>
          <a:p>
            <a:pPr eaLnBrk="1" hangingPunct="1">
              <a:lnSpc>
                <a:spcPts val="2400"/>
              </a:lnSpc>
              <a:spcBef>
                <a:spcPts val="600"/>
              </a:spcBef>
              <a:buFontTx/>
              <a:buChar char="•"/>
            </a:pPr>
            <a:r>
              <a:rPr lang="en-US" altLang="en-US" sz="2200">
                <a:solidFill>
                  <a:srgbClr val="0033CC"/>
                </a:solidFill>
                <a:latin typeface="Arial" panose="020B0604020202020204" pitchFamily="34" charset="0"/>
              </a:rPr>
              <a:t>increase weight on Aux Building roof</a:t>
            </a:r>
            <a:r>
              <a:rPr lang="en-US" altLang="en-US" sz="2200">
                <a:latin typeface="Arial" panose="020B0604020202020204" pitchFamily="34" charset="0"/>
              </a:rPr>
              <a:t> </a:t>
            </a:r>
          </a:p>
        </p:txBody>
      </p:sp>
      <p:sp>
        <p:nvSpPr>
          <p:cNvPr id="48132" name="Rectangle 24">
            <a:extLst>
              <a:ext uri="{FF2B5EF4-FFF2-40B4-BE49-F238E27FC236}">
                <a16:creationId xmlns:a16="http://schemas.microsoft.com/office/drawing/2014/main" id="{5F1EC6A3-1C36-4DDF-B2B9-71AF80B8D5AA}"/>
              </a:ext>
            </a:extLst>
          </p:cNvPr>
          <p:cNvSpPr>
            <a:spLocks noGrp="1" noChangeArrowheads="1"/>
          </p:cNvSpPr>
          <p:nvPr>
            <p:ph type="title"/>
          </p:nvPr>
        </p:nvSpPr>
        <p:spPr>
          <a:xfrm>
            <a:off x="1328738" y="468313"/>
            <a:ext cx="1504950" cy="444500"/>
          </a:xfrm>
        </p:spPr>
        <p:txBody>
          <a:bodyPr/>
          <a:lstStyle/>
          <a:p>
            <a:pPr eaLnBrk="1" hangingPunct="1"/>
            <a:r>
              <a:rPr lang="en-US" altLang="en-US" sz="2400">
                <a:latin typeface="Arial Rounded MT Bold" panose="020F0704030504030204" pitchFamily="34" charset="0"/>
              </a:rPr>
              <a:t>Margins</a:t>
            </a:r>
          </a:p>
        </p:txBody>
      </p:sp>
      <p:sp>
        <p:nvSpPr>
          <p:cNvPr id="48133" name="Text Box 25">
            <a:extLst>
              <a:ext uri="{FF2B5EF4-FFF2-40B4-BE49-F238E27FC236}">
                <a16:creationId xmlns:a16="http://schemas.microsoft.com/office/drawing/2014/main" id="{6C615890-FB80-4A22-807D-74AAFB21EDDC}"/>
              </a:ext>
            </a:extLst>
          </p:cNvPr>
          <p:cNvSpPr txBox="1">
            <a:spLocks noChangeArrowheads="1"/>
          </p:cNvSpPr>
          <p:nvPr/>
        </p:nvSpPr>
        <p:spPr bwMode="auto">
          <a:xfrm>
            <a:off x="3016250" y="369888"/>
            <a:ext cx="2959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2400">
                <a:latin typeface="Arial" panose="020B0604020202020204" pitchFamily="34" charset="0"/>
              </a:rPr>
              <a:t>HVAC Example</a:t>
            </a:r>
          </a:p>
        </p:txBody>
      </p:sp>
      <p:grpSp>
        <p:nvGrpSpPr>
          <p:cNvPr id="3" name="Group 26">
            <a:extLst>
              <a:ext uri="{FF2B5EF4-FFF2-40B4-BE49-F238E27FC236}">
                <a16:creationId xmlns:a16="http://schemas.microsoft.com/office/drawing/2014/main" id="{CD84AAB7-5764-4A7B-8930-FC859670F169}"/>
              </a:ext>
            </a:extLst>
          </p:cNvPr>
          <p:cNvGrpSpPr>
            <a:grpSpLocks/>
          </p:cNvGrpSpPr>
          <p:nvPr>
            <p:custDataLst>
              <p:tags r:id="rId3"/>
            </p:custDataLst>
          </p:nvPr>
        </p:nvGrpSpPr>
        <p:grpSpPr bwMode="auto">
          <a:xfrm>
            <a:off x="3448050" y="2589213"/>
            <a:ext cx="5221288" cy="3563937"/>
            <a:chOff x="2159" y="1727"/>
            <a:chExt cx="3289" cy="2245"/>
          </a:xfrm>
        </p:grpSpPr>
        <p:sp>
          <p:nvSpPr>
            <p:cNvPr id="48141" name="Text Box 27">
              <a:extLst>
                <a:ext uri="{FF2B5EF4-FFF2-40B4-BE49-F238E27FC236}">
                  <a16:creationId xmlns:a16="http://schemas.microsoft.com/office/drawing/2014/main" id="{260A6E91-0E4A-4201-9F14-8255439FAE43}"/>
                </a:ext>
              </a:extLst>
            </p:cNvPr>
            <p:cNvSpPr txBox="1">
              <a:spLocks noChangeArrowheads="1"/>
            </p:cNvSpPr>
            <p:nvPr/>
          </p:nvSpPr>
          <p:spPr bwMode="auto">
            <a:xfrm>
              <a:off x="2172" y="3604"/>
              <a:ext cx="1176"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1600" b="1">
                  <a:solidFill>
                    <a:srgbClr val="FF0000"/>
                  </a:solidFill>
                  <a:latin typeface="Arial" panose="020B0604020202020204" pitchFamily="34" charset="0"/>
                </a:rPr>
                <a:t>Voltage Analysis</a:t>
              </a:r>
            </a:p>
          </p:txBody>
        </p:sp>
        <p:sp>
          <p:nvSpPr>
            <p:cNvPr id="48142" name="Text Box 28">
              <a:extLst>
                <a:ext uri="{FF2B5EF4-FFF2-40B4-BE49-F238E27FC236}">
                  <a16:creationId xmlns:a16="http://schemas.microsoft.com/office/drawing/2014/main" id="{C9E53199-A0EE-42DC-8977-09222A535BD2}"/>
                </a:ext>
              </a:extLst>
            </p:cNvPr>
            <p:cNvSpPr txBox="1">
              <a:spLocks noChangeArrowheads="1"/>
            </p:cNvSpPr>
            <p:nvPr/>
          </p:nvSpPr>
          <p:spPr bwMode="auto">
            <a:xfrm>
              <a:off x="3876" y="3604"/>
              <a:ext cx="1572"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spcBef>
                  <a:spcPct val="50000"/>
                </a:spcBef>
              </a:pPr>
              <a:r>
                <a:rPr lang="en-US" altLang="en-US" sz="1600" b="1">
                  <a:solidFill>
                    <a:srgbClr val="FF0000"/>
                  </a:solidFill>
                  <a:latin typeface="Arial" panose="020B0604020202020204" pitchFamily="34" charset="0"/>
                </a:rPr>
                <a:t>Roof Structural Analysis</a:t>
              </a:r>
            </a:p>
          </p:txBody>
        </p:sp>
        <p:sp>
          <p:nvSpPr>
            <p:cNvPr id="48143" name="Text Box 29">
              <a:extLst>
                <a:ext uri="{FF2B5EF4-FFF2-40B4-BE49-F238E27FC236}">
                  <a16:creationId xmlns:a16="http://schemas.microsoft.com/office/drawing/2014/main" id="{87A787B3-240D-4E45-B228-F5F4BCFE0D0B}"/>
                </a:ext>
              </a:extLst>
            </p:cNvPr>
            <p:cNvSpPr txBox="1">
              <a:spLocks noChangeArrowheads="1"/>
            </p:cNvSpPr>
            <p:nvPr/>
          </p:nvSpPr>
          <p:spPr bwMode="auto">
            <a:xfrm>
              <a:off x="2303" y="3109"/>
              <a:ext cx="960" cy="461"/>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Normal Operation</a:t>
              </a:r>
              <a:endParaRPr lang="en-US" altLang="en-US" sz="1800">
                <a:latin typeface="Arial" panose="020B0604020202020204" pitchFamily="34" charset="0"/>
              </a:endParaRPr>
            </a:p>
          </p:txBody>
        </p:sp>
        <p:sp>
          <p:nvSpPr>
            <p:cNvPr id="48144" name="Line 30">
              <a:extLst>
                <a:ext uri="{FF2B5EF4-FFF2-40B4-BE49-F238E27FC236}">
                  <a16:creationId xmlns:a16="http://schemas.microsoft.com/office/drawing/2014/main" id="{B4FC7859-19DC-4C43-BBBC-E6EC11489AE9}"/>
                </a:ext>
              </a:extLst>
            </p:cNvPr>
            <p:cNvSpPr>
              <a:spLocks noChangeShapeType="1"/>
            </p:cNvSpPr>
            <p:nvPr/>
          </p:nvSpPr>
          <p:spPr bwMode="auto">
            <a:xfrm>
              <a:off x="2159" y="2209"/>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5" name="Line 31">
              <a:extLst>
                <a:ext uri="{FF2B5EF4-FFF2-40B4-BE49-F238E27FC236}">
                  <a16:creationId xmlns:a16="http://schemas.microsoft.com/office/drawing/2014/main" id="{B700D2B3-23AA-4610-884A-FE8B0BF4CF56}"/>
                </a:ext>
              </a:extLst>
            </p:cNvPr>
            <p:cNvSpPr>
              <a:spLocks noChangeShapeType="1"/>
            </p:cNvSpPr>
            <p:nvPr/>
          </p:nvSpPr>
          <p:spPr bwMode="auto">
            <a:xfrm>
              <a:off x="2172" y="2669"/>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6" name="Line 32">
              <a:extLst>
                <a:ext uri="{FF2B5EF4-FFF2-40B4-BE49-F238E27FC236}">
                  <a16:creationId xmlns:a16="http://schemas.microsoft.com/office/drawing/2014/main" id="{3262EA9C-D6E5-4958-9BEE-D71AFDAFF467}"/>
                </a:ext>
              </a:extLst>
            </p:cNvPr>
            <p:cNvSpPr>
              <a:spLocks noChangeShapeType="1"/>
            </p:cNvSpPr>
            <p:nvPr/>
          </p:nvSpPr>
          <p:spPr bwMode="auto">
            <a:xfrm>
              <a:off x="2159" y="3130"/>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7" name="Line 33">
              <a:extLst>
                <a:ext uri="{FF2B5EF4-FFF2-40B4-BE49-F238E27FC236}">
                  <a16:creationId xmlns:a16="http://schemas.microsoft.com/office/drawing/2014/main" id="{04C3EDEB-063D-4ED7-963C-CF95FBF95A4C}"/>
                </a:ext>
              </a:extLst>
            </p:cNvPr>
            <p:cNvSpPr>
              <a:spLocks noChangeShapeType="1"/>
            </p:cNvSpPr>
            <p:nvPr/>
          </p:nvSpPr>
          <p:spPr bwMode="auto">
            <a:xfrm>
              <a:off x="2294" y="1745"/>
              <a:ext cx="0" cy="180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8" name="Line 34">
              <a:extLst>
                <a:ext uri="{FF2B5EF4-FFF2-40B4-BE49-F238E27FC236}">
                  <a16:creationId xmlns:a16="http://schemas.microsoft.com/office/drawing/2014/main" id="{C58B675F-695B-4D02-8D35-939AD953E356}"/>
                </a:ext>
              </a:extLst>
            </p:cNvPr>
            <p:cNvSpPr>
              <a:spLocks noChangeShapeType="1"/>
            </p:cNvSpPr>
            <p:nvPr/>
          </p:nvSpPr>
          <p:spPr bwMode="auto">
            <a:xfrm>
              <a:off x="2159" y="3570"/>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9" name="Line 35">
              <a:extLst>
                <a:ext uri="{FF2B5EF4-FFF2-40B4-BE49-F238E27FC236}">
                  <a16:creationId xmlns:a16="http://schemas.microsoft.com/office/drawing/2014/main" id="{F2B21D88-3B8C-4E20-B654-BB5DAE609773}"/>
                </a:ext>
              </a:extLst>
            </p:cNvPr>
            <p:cNvSpPr>
              <a:spLocks noChangeShapeType="1"/>
            </p:cNvSpPr>
            <p:nvPr/>
          </p:nvSpPr>
          <p:spPr bwMode="auto">
            <a:xfrm>
              <a:off x="2303" y="3127"/>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50" name="Line 36">
              <a:extLst>
                <a:ext uri="{FF2B5EF4-FFF2-40B4-BE49-F238E27FC236}">
                  <a16:creationId xmlns:a16="http://schemas.microsoft.com/office/drawing/2014/main" id="{7F68B5F1-182D-4BE0-8627-6A53E5F62272}"/>
                </a:ext>
              </a:extLst>
            </p:cNvPr>
            <p:cNvSpPr>
              <a:spLocks noChangeShapeType="1"/>
            </p:cNvSpPr>
            <p:nvPr/>
          </p:nvSpPr>
          <p:spPr bwMode="auto">
            <a:xfrm>
              <a:off x="2303" y="3570"/>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51" name="Text Box 37">
              <a:extLst>
                <a:ext uri="{FF2B5EF4-FFF2-40B4-BE49-F238E27FC236}">
                  <a16:creationId xmlns:a16="http://schemas.microsoft.com/office/drawing/2014/main" id="{444EBD46-62C6-4CF6-B65A-8431F2012EF8}"/>
                </a:ext>
              </a:extLst>
            </p:cNvPr>
            <p:cNvSpPr txBox="1">
              <a:spLocks noChangeArrowheads="1"/>
            </p:cNvSpPr>
            <p:nvPr/>
          </p:nvSpPr>
          <p:spPr bwMode="auto">
            <a:xfrm>
              <a:off x="2303" y="2644"/>
              <a:ext cx="936" cy="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Operating Margin</a:t>
              </a:r>
              <a:endParaRPr lang="en-US" altLang="en-US" sz="1800">
                <a:latin typeface="Arial" panose="020B0604020202020204" pitchFamily="34" charset="0"/>
              </a:endParaRPr>
            </a:p>
          </p:txBody>
        </p:sp>
        <p:sp>
          <p:nvSpPr>
            <p:cNvPr id="48152" name="Text Box 38">
              <a:extLst>
                <a:ext uri="{FF2B5EF4-FFF2-40B4-BE49-F238E27FC236}">
                  <a16:creationId xmlns:a16="http://schemas.microsoft.com/office/drawing/2014/main" id="{185AE0E0-B326-46E9-86E2-05722BF5A53D}"/>
                </a:ext>
              </a:extLst>
            </p:cNvPr>
            <p:cNvSpPr txBox="1">
              <a:spLocks noChangeArrowheads="1"/>
            </p:cNvSpPr>
            <p:nvPr/>
          </p:nvSpPr>
          <p:spPr bwMode="auto">
            <a:xfrm>
              <a:off x="2303" y="2418"/>
              <a:ext cx="1152"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solidFill>
                    <a:srgbClr val="FF0000"/>
                  </a:solidFill>
                </a:rPr>
                <a:t>Design Margin</a:t>
              </a:r>
              <a:endParaRPr lang="en-US" altLang="en-US" sz="1800">
                <a:solidFill>
                  <a:srgbClr val="FF0000"/>
                </a:solidFill>
                <a:latin typeface="Arial" panose="020B0604020202020204" pitchFamily="34" charset="0"/>
              </a:endParaRPr>
            </a:p>
          </p:txBody>
        </p:sp>
        <p:sp>
          <p:nvSpPr>
            <p:cNvPr id="48153" name="Line 39">
              <a:extLst>
                <a:ext uri="{FF2B5EF4-FFF2-40B4-BE49-F238E27FC236}">
                  <a16:creationId xmlns:a16="http://schemas.microsoft.com/office/drawing/2014/main" id="{2BB0348A-3653-4019-B6C6-7C1C435935A1}"/>
                </a:ext>
              </a:extLst>
            </p:cNvPr>
            <p:cNvSpPr>
              <a:spLocks noChangeShapeType="1"/>
            </p:cNvSpPr>
            <p:nvPr/>
          </p:nvSpPr>
          <p:spPr bwMode="auto">
            <a:xfrm>
              <a:off x="2303" y="2666"/>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54" name="Line 40">
              <a:extLst>
                <a:ext uri="{FF2B5EF4-FFF2-40B4-BE49-F238E27FC236}">
                  <a16:creationId xmlns:a16="http://schemas.microsoft.com/office/drawing/2014/main" id="{A03426C9-64BC-4488-88F0-5DE25506DC71}"/>
                </a:ext>
              </a:extLst>
            </p:cNvPr>
            <p:cNvSpPr>
              <a:spLocks noChangeShapeType="1"/>
            </p:cNvSpPr>
            <p:nvPr/>
          </p:nvSpPr>
          <p:spPr bwMode="auto">
            <a:xfrm>
              <a:off x="2303" y="2435"/>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55" name="Line 41">
              <a:extLst>
                <a:ext uri="{FF2B5EF4-FFF2-40B4-BE49-F238E27FC236}">
                  <a16:creationId xmlns:a16="http://schemas.microsoft.com/office/drawing/2014/main" id="{019C3AF6-270D-4333-A51E-08EB737C75A1}"/>
                </a:ext>
              </a:extLst>
            </p:cNvPr>
            <p:cNvSpPr>
              <a:spLocks noChangeShapeType="1"/>
            </p:cNvSpPr>
            <p:nvPr/>
          </p:nvSpPr>
          <p:spPr bwMode="auto">
            <a:xfrm>
              <a:off x="2303" y="1745"/>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56" name="Text Box 42">
              <a:extLst>
                <a:ext uri="{FF2B5EF4-FFF2-40B4-BE49-F238E27FC236}">
                  <a16:creationId xmlns:a16="http://schemas.microsoft.com/office/drawing/2014/main" id="{B187C546-6923-43C7-B698-F7E32101A4EB}"/>
                </a:ext>
              </a:extLst>
            </p:cNvPr>
            <p:cNvSpPr txBox="1">
              <a:spLocks noChangeArrowheads="1"/>
            </p:cNvSpPr>
            <p:nvPr/>
          </p:nvSpPr>
          <p:spPr bwMode="auto">
            <a:xfrm>
              <a:off x="2303" y="1727"/>
              <a:ext cx="936"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Analytical Margin</a:t>
              </a:r>
              <a:endParaRPr lang="en-US" altLang="en-US" sz="1800">
                <a:latin typeface="Arial" panose="020B0604020202020204" pitchFamily="34" charset="0"/>
              </a:endParaRPr>
            </a:p>
          </p:txBody>
        </p:sp>
        <p:sp>
          <p:nvSpPr>
            <p:cNvPr id="48157" name="Text Box 43">
              <a:extLst>
                <a:ext uri="{FF2B5EF4-FFF2-40B4-BE49-F238E27FC236}">
                  <a16:creationId xmlns:a16="http://schemas.microsoft.com/office/drawing/2014/main" id="{BA011425-DE74-4862-90CC-0EFD76FDA9B4}"/>
                </a:ext>
              </a:extLst>
            </p:cNvPr>
            <p:cNvSpPr txBox="1">
              <a:spLocks noChangeArrowheads="1"/>
            </p:cNvSpPr>
            <p:nvPr/>
          </p:nvSpPr>
          <p:spPr bwMode="auto">
            <a:xfrm>
              <a:off x="4031" y="3109"/>
              <a:ext cx="960" cy="461"/>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Normal Operation</a:t>
              </a:r>
              <a:endParaRPr lang="en-US" altLang="en-US" sz="1800">
                <a:latin typeface="Arial" panose="020B0604020202020204" pitchFamily="34" charset="0"/>
              </a:endParaRPr>
            </a:p>
          </p:txBody>
        </p:sp>
        <p:sp>
          <p:nvSpPr>
            <p:cNvPr id="48158" name="Line 44">
              <a:extLst>
                <a:ext uri="{FF2B5EF4-FFF2-40B4-BE49-F238E27FC236}">
                  <a16:creationId xmlns:a16="http://schemas.microsoft.com/office/drawing/2014/main" id="{CFAC8A8B-9A73-4B22-8C9C-587438F5D59A}"/>
                </a:ext>
              </a:extLst>
            </p:cNvPr>
            <p:cNvSpPr>
              <a:spLocks noChangeShapeType="1"/>
            </p:cNvSpPr>
            <p:nvPr/>
          </p:nvSpPr>
          <p:spPr bwMode="auto">
            <a:xfrm>
              <a:off x="3887" y="2209"/>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9" name="Line 45">
              <a:extLst>
                <a:ext uri="{FF2B5EF4-FFF2-40B4-BE49-F238E27FC236}">
                  <a16:creationId xmlns:a16="http://schemas.microsoft.com/office/drawing/2014/main" id="{55418FE0-ACF9-4B8A-9664-8E8BB5A38E6C}"/>
                </a:ext>
              </a:extLst>
            </p:cNvPr>
            <p:cNvSpPr>
              <a:spLocks noChangeShapeType="1"/>
            </p:cNvSpPr>
            <p:nvPr/>
          </p:nvSpPr>
          <p:spPr bwMode="auto">
            <a:xfrm>
              <a:off x="3900" y="2669"/>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0" name="Line 46">
              <a:extLst>
                <a:ext uri="{FF2B5EF4-FFF2-40B4-BE49-F238E27FC236}">
                  <a16:creationId xmlns:a16="http://schemas.microsoft.com/office/drawing/2014/main" id="{C113768D-728E-44F3-BA7E-8E0509C91508}"/>
                </a:ext>
              </a:extLst>
            </p:cNvPr>
            <p:cNvSpPr>
              <a:spLocks noChangeShapeType="1"/>
            </p:cNvSpPr>
            <p:nvPr/>
          </p:nvSpPr>
          <p:spPr bwMode="auto">
            <a:xfrm>
              <a:off x="3887" y="3130"/>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1" name="Line 47">
              <a:extLst>
                <a:ext uri="{FF2B5EF4-FFF2-40B4-BE49-F238E27FC236}">
                  <a16:creationId xmlns:a16="http://schemas.microsoft.com/office/drawing/2014/main" id="{BA609ACB-503E-4634-86F8-26E5F75DBB82}"/>
                </a:ext>
              </a:extLst>
            </p:cNvPr>
            <p:cNvSpPr>
              <a:spLocks noChangeShapeType="1"/>
            </p:cNvSpPr>
            <p:nvPr/>
          </p:nvSpPr>
          <p:spPr bwMode="auto">
            <a:xfrm>
              <a:off x="4022" y="1745"/>
              <a:ext cx="0" cy="180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2" name="Line 48">
              <a:extLst>
                <a:ext uri="{FF2B5EF4-FFF2-40B4-BE49-F238E27FC236}">
                  <a16:creationId xmlns:a16="http://schemas.microsoft.com/office/drawing/2014/main" id="{5C89F45B-8095-49F6-9188-DA5481E3F7E1}"/>
                </a:ext>
              </a:extLst>
            </p:cNvPr>
            <p:cNvSpPr>
              <a:spLocks noChangeShapeType="1"/>
            </p:cNvSpPr>
            <p:nvPr/>
          </p:nvSpPr>
          <p:spPr bwMode="auto">
            <a:xfrm>
              <a:off x="3887" y="3570"/>
              <a:ext cx="27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3" name="Line 49">
              <a:extLst>
                <a:ext uri="{FF2B5EF4-FFF2-40B4-BE49-F238E27FC236}">
                  <a16:creationId xmlns:a16="http://schemas.microsoft.com/office/drawing/2014/main" id="{34A10B46-7CF8-40F4-9D9F-BA3CDD318F26}"/>
                </a:ext>
              </a:extLst>
            </p:cNvPr>
            <p:cNvSpPr>
              <a:spLocks noChangeShapeType="1"/>
            </p:cNvSpPr>
            <p:nvPr/>
          </p:nvSpPr>
          <p:spPr bwMode="auto">
            <a:xfrm>
              <a:off x="4031" y="3127"/>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64" name="Line 50">
              <a:extLst>
                <a:ext uri="{FF2B5EF4-FFF2-40B4-BE49-F238E27FC236}">
                  <a16:creationId xmlns:a16="http://schemas.microsoft.com/office/drawing/2014/main" id="{0ABBECF2-2EB6-4675-A50F-70552FE1E2B4}"/>
                </a:ext>
              </a:extLst>
            </p:cNvPr>
            <p:cNvSpPr>
              <a:spLocks noChangeShapeType="1"/>
            </p:cNvSpPr>
            <p:nvPr/>
          </p:nvSpPr>
          <p:spPr bwMode="auto">
            <a:xfrm>
              <a:off x="4031" y="3570"/>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65" name="Text Box 51">
              <a:extLst>
                <a:ext uri="{FF2B5EF4-FFF2-40B4-BE49-F238E27FC236}">
                  <a16:creationId xmlns:a16="http://schemas.microsoft.com/office/drawing/2014/main" id="{950F4309-0744-459A-A23B-554A7D2ED8E6}"/>
                </a:ext>
              </a:extLst>
            </p:cNvPr>
            <p:cNvSpPr txBox="1">
              <a:spLocks noChangeArrowheads="1"/>
            </p:cNvSpPr>
            <p:nvPr/>
          </p:nvSpPr>
          <p:spPr bwMode="auto">
            <a:xfrm>
              <a:off x="4031" y="2644"/>
              <a:ext cx="936" cy="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Operating Margin</a:t>
              </a:r>
              <a:endParaRPr lang="en-US" altLang="en-US" sz="1800">
                <a:latin typeface="Arial" panose="020B0604020202020204" pitchFamily="34" charset="0"/>
              </a:endParaRPr>
            </a:p>
          </p:txBody>
        </p:sp>
        <p:sp>
          <p:nvSpPr>
            <p:cNvPr id="48166" name="Text Box 52">
              <a:extLst>
                <a:ext uri="{FF2B5EF4-FFF2-40B4-BE49-F238E27FC236}">
                  <a16:creationId xmlns:a16="http://schemas.microsoft.com/office/drawing/2014/main" id="{17F6D05C-FFCE-4380-B044-D1F92F40A9B9}"/>
                </a:ext>
              </a:extLst>
            </p:cNvPr>
            <p:cNvSpPr txBox="1">
              <a:spLocks noChangeArrowheads="1"/>
            </p:cNvSpPr>
            <p:nvPr/>
          </p:nvSpPr>
          <p:spPr bwMode="auto">
            <a:xfrm>
              <a:off x="4031" y="2418"/>
              <a:ext cx="1152"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solidFill>
                    <a:srgbClr val="FF0000"/>
                  </a:solidFill>
                </a:rPr>
                <a:t>Design Margin</a:t>
              </a:r>
              <a:endParaRPr lang="en-US" altLang="en-US" sz="1800">
                <a:solidFill>
                  <a:srgbClr val="FF0000"/>
                </a:solidFill>
                <a:latin typeface="Arial" panose="020B0604020202020204" pitchFamily="34" charset="0"/>
              </a:endParaRPr>
            </a:p>
          </p:txBody>
        </p:sp>
        <p:sp>
          <p:nvSpPr>
            <p:cNvPr id="48167" name="Line 53">
              <a:extLst>
                <a:ext uri="{FF2B5EF4-FFF2-40B4-BE49-F238E27FC236}">
                  <a16:creationId xmlns:a16="http://schemas.microsoft.com/office/drawing/2014/main" id="{6E847453-C331-476B-A249-85A28EB06FF3}"/>
                </a:ext>
              </a:extLst>
            </p:cNvPr>
            <p:cNvSpPr>
              <a:spLocks noChangeShapeType="1"/>
            </p:cNvSpPr>
            <p:nvPr/>
          </p:nvSpPr>
          <p:spPr bwMode="auto">
            <a:xfrm>
              <a:off x="4031" y="2666"/>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68" name="Line 54">
              <a:extLst>
                <a:ext uri="{FF2B5EF4-FFF2-40B4-BE49-F238E27FC236}">
                  <a16:creationId xmlns:a16="http://schemas.microsoft.com/office/drawing/2014/main" id="{00546607-F018-4335-8DB9-E320D2F367EA}"/>
                </a:ext>
              </a:extLst>
            </p:cNvPr>
            <p:cNvSpPr>
              <a:spLocks noChangeShapeType="1"/>
            </p:cNvSpPr>
            <p:nvPr/>
          </p:nvSpPr>
          <p:spPr bwMode="auto">
            <a:xfrm>
              <a:off x="4031" y="2435"/>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69" name="Line 55">
              <a:extLst>
                <a:ext uri="{FF2B5EF4-FFF2-40B4-BE49-F238E27FC236}">
                  <a16:creationId xmlns:a16="http://schemas.microsoft.com/office/drawing/2014/main" id="{0E70E6A1-4D12-432D-80C3-C879A0567F47}"/>
                </a:ext>
              </a:extLst>
            </p:cNvPr>
            <p:cNvSpPr>
              <a:spLocks noChangeShapeType="1"/>
            </p:cNvSpPr>
            <p:nvPr/>
          </p:nvSpPr>
          <p:spPr bwMode="auto">
            <a:xfrm>
              <a:off x="4031" y="1745"/>
              <a:ext cx="1152"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170" name="Text Box 56">
              <a:extLst>
                <a:ext uri="{FF2B5EF4-FFF2-40B4-BE49-F238E27FC236}">
                  <a16:creationId xmlns:a16="http://schemas.microsoft.com/office/drawing/2014/main" id="{09BDEAF7-425D-41EE-873D-F1E844D52D7A}"/>
                </a:ext>
              </a:extLst>
            </p:cNvPr>
            <p:cNvSpPr txBox="1">
              <a:spLocks noChangeArrowheads="1"/>
            </p:cNvSpPr>
            <p:nvPr/>
          </p:nvSpPr>
          <p:spPr bwMode="auto">
            <a:xfrm>
              <a:off x="4031" y="1727"/>
              <a:ext cx="936"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1800"/>
                <a:t>Analytical Margin</a:t>
              </a:r>
              <a:endParaRPr lang="en-US" altLang="en-US" sz="1800">
                <a:latin typeface="Arial" panose="020B0604020202020204" pitchFamily="34" charset="0"/>
              </a:endParaRPr>
            </a:p>
          </p:txBody>
        </p:sp>
        <p:sp>
          <p:nvSpPr>
            <p:cNvPr id="48171" name="Line 57">
              <a:extLst>
                <a:ext uri="{FF2B5EF4-FFF2-40B4-BE49-F238E27FC236}">
                  <a16:creationId xmlns:a16="http://schemas.microsoft.com/office/drawing/2014/main" id="{3A61CD12-2307-49FA-8A92-81D3C752E7FB}"/>
                </a:ext>
              </a:extLst>
            </p:cNvPr>
            <p:cNvSpPr>
              <a:spLocks noChangeShapeType="1"/>
            </p:cNvSpPr>
            <p:nvPr/>
          </p:nvSpPr>
          <p:spPr bwMode="auto">
            <a:xfrm flipV="1">
              <a:off x="3109" y="2178"/>
              <a:ext cx="0" cy="230"/>
            </a:xfrm>
            <a:prstGeom prst="line">
              <a:avLst/>
            </a:prstGeom>
            <a:noFill/>
            <a:ln w="25400">
              <a:solidFill>
                <a:srgbClr val="FF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72" name="Line 58">
              <a:extLst>
                <a:ext uri="{FF2B5EF4-FFF2-40B4-BE49-F238E27FC236}">
                  <a16:creationId xmlns:a16="http://schemas.microsoft.com/office/drawing/2014/main" id="{904F5D9C-31A2-4FEB-B3EC-537E32EFC2C3}"/>
                </a:ext>
              </a:extLst>
            </p:cNvPr>
            <p:cNvSpPr>
              <a:spLocks noChangeShapeType="1"/>
            </p:cNvSpPr>
            <p:nvPr/>
          </p:nvSpPr>
          <p:spPr bwMode="auto">
            <a:xfrm flipV="1">
              <a:off x="4897" y="2166"/>
              <a:ext cx="0" cy="230"/>
            </a:xfrm>
            <a:prstGeom prst="line">
              <a:avLst/>
            </a:prstGeom>
            <a:noFill/>
            <a:ln w="25400">
              <a:solidFill>
                <a:srgbClr val="FF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grpSp>
      <p:pic>
        <p:nvPicPr>
          <p:cNvPr id="48135" name="Picture 59" descr="MCj01498620000[1]">
            <a:extLst>
              <a:ext uri="{FF2B5EF4-FFF2-40B4-BE49-F238E27FC236}">
                <a16:creationId xmlns:a16="http://schemas.microsoft.com/office/drawing/2014/main" id="{F4D0A856-6FC2-46E3-AA87-5EBEECB390FA}"/>
              </a:ext>
            </a:extLst>
          </p:cNvPr>
          <p:cNvPicPr>
            <a:picLocks noChangeAspect="1" noChangeArrowheads="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376238" y="827088"/>
            <a:ext cx="80645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6" name="Picture 60" descr="MCj03391200000[1]">
            <a:extLst>
              <a:ext uri="{FF2B5EF4-FFF2-40B4-BE49-F238E27FC236}">
                <a16:creationId xmlns:a16="http://schemas.microsoft.com/office/drawing/2014/main" id="{80D5A58E-E96E-4BEA-8C37-04C26B2AC4AA}"/>
              </a:ext>
            </a:extLst>
          </p:cNvPr>
          <p:cNvPicPr>
            <a:picLocks noChangeAspect="1" noChangeArrowheads="1"/>
          </p:cNvPicPr>
          <p:nvPr>
            <p:custDataLst>
              <p:tags r:id="rId5"/>
            </p:custDataLst>
          </p:nvPr>
        </p:nvPicPr>
        <p:blipFill>
          <a:blip r:embed="rId10">
            <a:extLst>
              <a:ext uri="{28A0092B-C50C-407E-A947-70E740481C1C}">
                <a14:useLocalDpi xmlns:a14="http://schemas.microsoft.com/office/drawing/2010/main" val="0"/>
              </a:ext>
            </a:extLst>
          </a:blip>
          <a:srcRect/>
          <a:stretch>
            <a:fillRect/>
          </a:stretch>
        </p:blipFill>
        <p:spPr bwMode="auto">
          <a:xfrm>
            <a:off x="1462088" y="1462088"/>
            <a:ext cx="9144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09821" name="Picture 61" descr="MCj03391200000[1]">
            <a:extLst>
              <a:ext uri="{FF2B5EF4-FFF2-40B4-BE49-F238E27FC236}">
                <a16:creationId xmlns:a16="http://schemas.microsoft.com/office/drawing/2014/main" id="{0AC62A4A-3E70-4677-A200-7C061EA79E5E}"/>
              </a:ext>
            </a:extLst>
          </p:cNvPr>
          <p:cNvPicPr>
            <a:picLocks noChangeAspect="1" noChangeArrowheads="1"/>
          </p:cNvPicPr>
          <p:nvPr>
            <p:custDataLst>
              <p:tags r:id="rId6"/>
            </p:custDataLst>
          </p:nvPr>
        </p:nvPicPr>
        <p:blipFill>
          <a:blip r:embed="rId10">
            <a:extLst>
              <a:ext uri="{28A0092B-C50C-407E-A947-70E740481C1C}">
                <a14:useLocalDpi xmlns:a14="http://schemas.microsoft.com/office/drawing/2010/main" val="0"/>
              </a:ext>
            </a:extLst>
          </a:blip>
          <a:srcRect/>
          <a:stretch>
            <a:fillRect/>
          </a:stretch>
        </p:blipFill>
        <p:spPr bwMode="auto">
          <a:xfrm>
            <a:off x="1462088" y="1279525"/>
            <a:ext cx="1096962"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09822" name="Text Box 62">
            <a:extLst>
              <a:ext uri="{FF2B5EF4-FFF2-40B4-BE49-F238E27FC236}">
                <a16:creationId xmlns:a16="http://schemas.microsoft.com/office/drawing/2014/main" id="{0766D557-83D7-4871-BF2C-F6900E8EDE18}"/>
              </a:ext>
            </a:extLst>
          </p:cNvPr>
          <p:cNvSpPr txBox="1">
            <a:spLocks noChangeArrowheads="1"/>
          </p:cNvSpPr>
          <p:nvPr/>
        </p:nvSpPr>
        <p:spPr bwMode="auto">
          <a:xfrm>
            <a:off x="2914650" y="6134100"/>
            <a:ext cx="56197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marL="228600" indent="-228600"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15000"/>
              </a:spcBef>
            </a:pPr>
            <a:r>
              <a:rPr lang="en-US" altLang="en-US" sz="2200" b="1">
                <a:solidFill>
                  <a:srgbClr val="FF0000"/>
                </a:solidFill>
                <a:latin typeface="Arial" panose="020B0604020202020204" pitchFamily="34" charset="0"/>
              </a:rPr>
              <a:t>…resulting in other margin losses</a:t>
            </a:r>
          </a:p>
        </p:txBody>
      </p:sp>
      <p:sp>
        <p:nvSpPr>
          <p:cNvPr id="63" name="Rectangle 62">
            <a:extLst>
              <a:ext uri="{FF2B5EF4-FFF2-40B4-BE49-F238E27FC236}">
                <a16:creationId xmlns:a16="http://schemas.microsoft.com/office/drawing/2014/main" id="{E6FEC8A1-B481-4C70-9480-DA4B7D081B21}"/>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140" name="Slide Number Placeholder 1">
            <a:extLst>
              <a:ext uri="{FF2B5EF4-FFF2-40B4-BE49-F238E27FC236}">
                <a16:creationId xmlns:a16="http://schemas.microsoft.com/office/drawing/2014/main" id="{8F14EE72-1DD8-42A7-891F-D0109BD27204}"/>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FE11F63D-6512-44CE-A5BA-EB4D5FC57478}" type="slidenum">
              <a:rPr lang="en-US" altLang="en-US">
                <a:solidFill>
                  <a:schemeClr val="tx2"/>
                </a:solidFill>
                <a:latin typeface="Arial Rounded MT Bold" panose="020F0704030504030204" pitchFamily="34" charset="0"/>
              </a:rPr>
              <a:pPr eaLnBrk="1" hangingPunct="1"/>
              <a:t>38</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909821"/>
                                        </p:tgtEl>
                                        <p:attrNameLst>
                                          <p:attrName>style.visibility</p:attrName>
                                        </p:attrNameLst>
                                      </p:cBhvr>
                                      <p:to>
                                        <p:strVal val="visible"/>
                                      </p:to>
                                    </p:set>
                                    <p:animEffect transition="in" filter="fade">
                                      <p:cBhvr>
                                        <p:cTn id="7" dur="2000"/>
                                        <p:tgtEl>
                                          <p:spTgt spid="19098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09783"/>
                                        </p:tgtEl>
                                        <p:attrNameLst>
                                          <p:attrName>style.visibility</p:attrName>
                                        </p:attrNameLst>
                                      </p:cBhvr>
                                      <p:to>
                                        <p:strVal val="visible"/>
                                      </p:to>
                                    </p:set>
                                    <p:animEffect transition="in" filter="fade">
                                      <p:cBhvr>
                                        <p:cTn id="10" dur="2000"/>
                                        <p:tgtEl>
                                          <p:spTgt spid="1909783"/>
                                        </p:tgtEl>
                                      </p:cBhvr>
                                    </p:animEffect>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2000"/>
                                        <p:tgtEl>
                                          <p:spTgt spid="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09822"/>
                                        </p:tgtEl>
                                        <p:attrNameLst>
                                          <p:attrName>style.visibility</p:attrName>
                                        </p:attrNameLst>
                                      </p:cBhvr>
                                      <p:to>
                                        <p:strVal val="visible"/>
                                      </p:to>
                                    </p:set>
                                    <p:animEffect transition="in" filter="fade">
                                      <p:cBhvr>
                                        <p:cTn id="18" dur="2000"/>
                                        <p:tgtEl>
                                          <p:spTgt spid="1909822"/>
                                        </p:tgtEl>
                                      </p:cBhvr>
                                    </p:animEffect>
                                  </p:childTnLst>
                                </p:cTn>
                              </p:par>
                              <p:par>
                                <p:cTn id="19" presetID="10"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9783" grpId="0"/>
      <p:bldP spid="1909822"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2290" name="Object 2">
            <a:extLst>
              <a:ext uri="{FF2B5EF4-FFF2-40B4-BE49-F238E27FC236}">
                <a16:creationId xmlns:a16="http://schemas.microsoft.com/office/drawing/2014/main" id="{DBED2BE2-D2C9-4304-9056-A7C2EB08BB90}"/>
              </a:ext>
            </a:extLst>
          </p:cNvPr>
          <p:cNvGraphicFramePr>
            <a:graphicFrameLocks noChangeAspect="1"/>
          </p:cNvGraphicFramePr>
          <p:nvPr/>
        </p:nvGraphicFramePr>
        <p:xfrm>
          <a:off x="1828800" y="1863725"/>
          <a:ext cx="6108700" cy="4591050"/>
        </p:xfrm>
        <a:graphic>
          <a:graphicData uri="http://schemas.openxmlformats.org/presentationml/2006/ole">
            <mc:AlternateContent xmlns:mc="http://schemas.openxmlformats.org/markup-compatibility/2006">
              <mc:Choice xmlns:v="urn:schemas-microsoft-com:vml" Requires="v">
                <p:oleObj spid="_x0000_s12298" name="Document" r:id="rId6" imgW="6127831" imgH="4599476" progId="Word.Document.8">
                  <p:embed/>
                </p:oleObj>
              </mc:Choice>
              <mc:Fallback>
                <p:oleObj name="Document" r:id="rId6" imgW="6127831" imgH="4599476" progId="Word.Document.8">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1863725"/>
                        <a:ext cx="6108700" cy="459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Rectangle 2">
            <a:extLst>
              <a:ext uri="{FF2B5EF4-FFF2-40B4-BE49-F238E27FC236}">
                <a16:creationId xmlns:a16="http://schemas.microsoft.com/office/drawing/2014/main" id="{3BB88418-D040-4EB0-ACD1-4AB76B4C0EA5}"/>
              </a:ext>
            </a:extLst>
          </p:cNvPr>
          <p:cNvSpPr txBox="1">
            <a:spLocks noChangeArrowheads="1"/>
          </p:cNvSpPr>
          <p:nvPr/>
        </p:nvSpPr>
        <p:spPr>
          <a:xfrm>
            <a:off x="889000" y="439738"/>
            <a:ext cx="7772400" cy="571500"/>
          </a:xfrm>
          <a:prstGeom prst="rect">
            <a:avLst/>
          </a:prstGeom>
          <a:noFill/>
        </p:spPr>
        <p:txBody>
          <a:bodyPr/>
          <a:lstStyle/>
          <a:p>
            <a:pPr algn="ctr">
              <a:defRPr/>
            </a:pPr>
            <a:r>
              <a:rPr lang="en-US" sz="2800" b="1" kern="0">
                <a:solidFill>
                  <a:schemeClr val="tx2"/>
                </a:solidFill>
                <a:latin typeface="+mj-lt"/>
                <a:ea typeface="+mj-ea"/>
                <a:cs typeface="+mj-cs"/>
              </a:rPr>
              <a:t>What is CM Equilibrium?</a:t>
            </a:r>
            <a:endParaRPr lang="en-US" sz="2800" b="1" kern="0" dirty="0">
              <a:solidFill>
                <a:schemeClr val="tx2"/>
              </a:solidFill>
              <a:latin typeface="+mj-lt"/>
              <a:ea typeface="+mj-ea"/>
              <a:cs typeface="+mj-cs"/>
            </a:endParaRPr>
          </a:p>
        </p:txBody>
      </p:sp>
      <p:sp>
        <p:nvSpPr>
          <p:cNvPr id="12292" name="Text Box 16">
            <a:extLst>
              <a:ext uri="{FF2B5EF4-FFF2-40B4-BE49-F238E27FC236}">
                <a16:creationId xmlns:a16="http://schemas.microsoft.com/office/drawing/2014/main" id="{4CDEE807-98FC-43D0-837A-1FD402AB7B46}"/>
              </a:ext>
            </a:extLst>
          </p:cNvPr>
          <p:cNvSpPr txBox="1">
            <a:spLocks noChangeArrowheads="1"/>
          </p:cNvSpPr>
          <p:nvPr/>
        </p:nvSpPr>
        <p:spPr bwMode="auto">
          <a:xfrm>
            <a:off x="3429000" y="957263"/>
            <a:ext cx="5715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2800">
                <a:latin typeface="Constantia" panose="02030602050306030303" pitchFamily="18" charset="0"/>
              </a:rPr>
              <a:t>Slide from presentation in China</a:t>
            </a:r>
          </a:p>
        </p:txBody>
      </p:sp>
      <p:pic>
        <p:nvPicPr>
          <p:cNvPr id="12293" name="Picture 21" descr="CoolClips_arch0109.jpg">
            <a:extLst>
              <a:ext uri="{FF2B5EF4-FFF2-40B4-BE49-F238E27FC236}">
                <a16:creationId xmlns:a16="http://schemas.microsoft.com/office/drawing/2014/main" id="{7AA42114-C83E-46C4-A261-E648DD629F4C}"/>
              </a:ext>
            </a:extLst>
          </p:cNvPr>
          <p:cNvPicPr>
            <a:picLocks noChangeAspect="1"/>
          </p:cNvPicPr>
          <p:nvPr>
            <p:custDataLst>
              <p:tags r:id="rId3"/>
            </p:custDataLst>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6125" y="2201863"/>
            <a:ext cx="19050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a:extLst>
              <a:ext uri="{FF2B5EF4-FFF2-40B4-BE49-F238E27FC236}">
                <a16:creationId xmlns:a16="http://schemas.microsoft.com/office/drawing/2014/main" id="{B4DE1FE5-C924-431D-9219-185FB44884C8}"/>
              </a:ext>
            </a:extLst>
          </p:cNvPr>
          <p:cNvSpPr txBox="1">
            <a:spLocks noChangeArrowheads="1"/>
          </p:cNvSpPr>
          <p:nvPr/>
        </p:nvSpPr>
        <p:spPr bwMode="auto">
          <a:xfrm>
            <a:off x="2286000" y="1401763"/>
            <a:ext cx="6454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ct val="50000"/>
              </a:spcBef>
            </a:pPr>
            <a:r>
              <a:rPr lang="en-US" altLang="en-US" sz="2400" i="1">
                <a:solidFill>
                  <a:srgbClr val="C00000"/>
                </a:solidFill>
                <a:latin typeface="Constantia" panose="02030602050306030303" pitchFamily="18" charset="0"/>
              </a:rPr>
              <a:t>speaking the same language... in any language</a:t>
            </a:r>
          </a:p>
        </p:txBody>
      </p:sp>
      <p:sp>
        <p:nvSpPr>
          <p:cNvPr id="8" name="Rectangle 7">
            <a:extLst>
              <a:ext uri="{FF2B5EF4-FFF2-40B4-BE49-F238E27FC236}">
                <a16:creationId xmlns:a16="http://schemas.microsoft.com/office/drawing/2014/main" id="{C6EB371F-B31D-41D3-BD19-47A36E9D64D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296" name="Slide Number Placeholder 1">
            <a:extLst>
              <a:ext uri="{FF2B5EF4-FFF2-40B4-BE49-F238E27FC236}">
                <a16:creationId xmlns:a16="http://schemas.microsoft.com/office/drawing/2014/main" id="{8C6F6752-D570-43BD-AB06-CDD43C8E5D56}"/>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78D99AEB-BE62-4342-B95B-F70C21C706E8}" type="slidenum">
              <a:rPr lang="en-US" altLang="en-US">
                <a:solidFill>
                  <a:schemeClr val="tx2"/>
                </a:solidFill>
                <a:latin typeface="Arial Rounded MT Bold" panose="020F0704030504030204" pitchFamily="34" charset="0"/>
              </a:rPr>
              <a:pPr eaLnBrk="1" hangingPunct="1"/>
              <a:t>3</a:t>
            </a:fld>
            <a:endParaRPr lang="en-US" altLang="en-US">
              <a:solidFill>
                <a:schemeClr val="tx2"/>
              </a:solidFill>
              <a:latin typeface="Arial Rounded MT Bold" panose="020F0704030504030204" pitchFamily="3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Scale>
                                      <p:cBhvr>
                                        <p:cTn id="7" dur="1000" decel="50000" fill="hold">
                                          <p:stCondLst>
                                            <p:cond delay="0"/>
                                          </p:stCondLst>
                                        </p:cTn>
                                        <p:tgtEl>
                                          <p:spTgt spid="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
                                            <p:txEl>
                                              <p:pRg st="0" end="0"/>
                                            </p:txEl>
                                          </p:spTgt>
                                        </p:tgtEl>
                                        <p:attrNameLst>
                                          <p:attrName>ppt_x</p:attrName>
                                          <p:attrName>ppt_y</p:attrName>
                                        </p:attrNameLst>
                                      </p:cBhvr>
                                    </p:animMotion>
                                    <p:animEffect transition="in" filter="fade">
                                      <p:cBhvr>
                                        <p:cTn id="9"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advAuto="100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4BE3D603-90FD-4DF7-ABC0-3DD5DB4F5CA0}"/>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9155" name="Slide Number Placeholder 1">
            <a:extLst>
              <a:ext uri="{FF2B5EF4-FFF2-40B4-BE49-F238E27FC236}">
                <a16:creationId xmlns:a16="http://schemas.microsoft.com/office/drawing/2014/main" id="{7F05B2FF-FC05-437B-8F80-37D34B717ED6}"/>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FC07EE19-CCD4-4783-A699-41C150CF44A4}" type="slidenum">
              <a:rPr lang="en-US" altLang="en-US">
                <a:solidFill>
                  <a:schemeClr val="tx2"/>
                </a:solidFill>
                <a:latin typeface="Arial Rounded MT Bold" panose="020F0704030504030204" pitchFamily="34" charset="0"/>
              </a:rPr>
              <a:pPr eaLnBrk="1" hangingPunct="1"/>
              <a:t>39</a:t>
            </a:fld>
            <a:endParaRPr lang="en-US" altLang="en-US">
              <a:solidFill>
                <a:schemeClr val="tx2"/>
              </a:solidFill>
              <a:latin typeface="Arial Rounded MT Bold" panose="020F0704030504030204" pitchFamily="34" charset="0"/>
            </a:endParaRPr>
          </a:p>
        </p:txBody>
      </p:sp>
      <p:sp>
        <p:nvSpPr>
          <p:cNvPr id="49156" name="TextBox 4">
            <a:extLst>
              <a:ext uri="{FF2B5EF4-FFF2-40B4-BE49-F238E27FC236}">
                <a16:creationId xmlns:a16="http://schemas.microsoft.com/office/drawing/2014/main" id="{06D6E880-EE58-4914-98E8-6EF4CA0E6708}"/>
              </a:ext>
            </a:extLst>
          </p:cNvPr>
          <p:cNvSpPr txBox="1">
            <a:spLocks noChangeArrowheads="1"/>
          </p:cNvSpPr>
          <p:nvPr/>
        </p:nvSpPr>
        <p:spPr bwMode="auto">
          <a:xfrm>
            <a:off x="2168525" y="712788"/>
            <a:ext cx="5372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a:latin typeface="Arial Rounded MT Bold" panose="020F0704030504030204" pitchFamily="34" charset="0"/>
              </a:rPr>
              <a:t>An Individual’s CM Responsibilities</a:t>
            </a:r>
          </a:p>
        </p:txBody>
      </p:sp>
      <p:sp>
        <p:nvSpPr>
          <p:cNvPr id="6" name="Rectangle 5">
            <a:extLst>
              <a:ext uri="{FF2B5EF4-FFF2-40B4-BE49-F238E27FC236}">
                <a16:creationId xmlns:a16="http://schemas.microsoft.com/office/drawing/2014/main" id="{CE93F763-0D2F-4D72-B034-2D267E5187D5}"/>
              </a:ext>
            </a:extLst>
          </p:cNvPr>
          <p:cNvSpPr/>
          <p:nvPr/>
        </p:nvSpPr>
        <p:spPr>
          <a:xfrm>
            <a:off x="358775" y="1562100"/>
            <a:ext cx="8413750" cy="4094163"/>
          </a:xfrm>
          <a:prstGeom prst="rect">
            <a:avLst/>
          </a:prstGeom>
        </p:spPr>
        <p:txBody>
          <a:bodyPr>
            <a:spAutoFit/>
          </a:bodyPr>
          <a:lstStyle/>
          <a:p>
            <a:pPr marL="287338" indent="-287338">
              <a:buClr>
                <a:srgbClr val="FF0000"/>
              </a:buClr>
              <a:buSzPct val="110000"/>
              <a:buFont typeface="Arial" pitchFamily="34" charset="0"/>
              <a:buChar char="•"/>
              <a:defRPr/>
            </a:pPr>
            <a:r>
              <a:rPr lang="en-US" sz="2000" dirty="0">
                <a:latin typeface="Arial Rounded MT Bold" pitchFamily="34" charset="0"/>
              </a:rPr>
              <a:t>Performing routine activities in a manner to achieve CM Program objectives and principles to ensure the synchronization of plant design basis and current licensing basis requirements with plant documentation and the physical plant.</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Ensuring that changes made to configuration documents are reflected in other affected documents.</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Identifying configuration discrepancies through established processes.</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Providing missing information found/developed during research to the appropriate data owner for verification and entry.</a:t>
            </a:r>
          </a:p>
        </p:txBody>
      </p:sp>
    </p:spTree>
    <p:custDataLst>
      <p:tags r:id="rId1"/>
    </p:custData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Text Box 2">
            <a:extLst>
              <a:ext uri="{FF2B5EF4-FFF2-40B4-BE49-F238E27FC236}">
                <a16:creationId xmlns:a16="http://schemas.microsoft.com/office/drawing/2014/main" id="{517BEAE4-EC30-46CB-B3A6-4836C0F9B601}"/>
              </a:ext>
            </a:extLst>
          </p:cNvPr>
          <p:cNvSpPr txBox="1">
            <a:spLocks noChangeArrowheads="1"/>
          </p:cNvSpPr>
          <p:nvPr/>
        </p:nvSpPr>
        <p:spPr bwMode="auto">
          <a:xfrm>
            <a:off x="901700" y="800100"/>
            <a:ext cx="7505700" cy="4957763"/>
          </a:xfrm>
          <a:prstGeom prst="rect">
            <a:avLst/>
          </a:prstGeom>
          <a:noFill/>
          <a:ln w="88900" cmpd="thinThick">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lnSpc>
                <a:spcPct val="70000"/>
              </a:lnSpc>
              <a:spcBef>
                <a:spcPct val="30000"/>
              </a:spcBef>
            </a:pPr>
            <a:endParaRPr lang="en-US" altLang="en-US" sz="2800" b="1" i="1">
              <a:solidFill>
                <a:schemeClr val="accent2"/>
              </a:solidFill>
              <a:cs typeface="Times New Roman" panose="02020603050405020304" pitchFamily="18" charset="0"/>
            </a:endParaRPr>
          </a:p>
          <a:p>
            <a:pPr algn="ctr" eaLnBrk="1" hangingPunct="1">
              <a:spcBef>
                <a:spcPct val="30000"/>
              </a:spcBef>
            </a:pPr>
            <a:r>
              <a:rPr lang="en-US" altLang="en-US" sz="2800" b="1" i="1">
                <a:solidFill>
                  <a:srgbClr val="0033CC"/>
                </a:solidFill>
                <a:latin typeface="Arial" panose="020B0604020202020204" pitchFamily="34" charset="0"/>
                <a:cs typeface="Times New Roman" panose="02020603050405020304" pitchFamily="18" charset="0"/>
              </a:rPr>
              <a:t>“It’s what you do now</a:t>
            </a:r>
          </a:p>
          <a:p>
            <a:pPr algn="ctr" eaLnBrk="1" hangingPunct="1">
              <a:spcBef>
                <a:spcPct val="30000"/>
              </a:spcBef>
            </a:pPr>
            <a:r>
              <a:rPr lang="en-US" altLang="en-US" sz="2800" b="1" i="1">
                <a:solidFill>
                  <a:srgbClr val="0033CC"/>
                </a:solidFill>
                <a:latin typeface="Arial" panose="020B0604020202020204" pitchFamily="34" charset="0"/>
                <a:cs typeface="Times New Roman" panose="02020603050405020304" pitchFamily="18" charset="0"/>
              </a:rPr>
              <a:t>When you don’t have to do anything</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pPr>
            <a:r>
              <a:rPr lang="en-US" altLang="en-US" sz="2800" b="1" i="1">
                <a:solidFill>
                  <a:srgbClr val="0033CC"/>
                </a:solidFill>
                <a:latin typeface="Arial" panose="020B0604020202020204" pitchFamily="34" charset="0"/>
                <a:cs typeface="Times New Roman" panose="02020603050405020304" pitchFamily="18" charset="0"/>
              </a:rPr>
              <a:t>That let’s you be</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pPr>
            <a:r>
              <a:rPr lang="en-US" altLang="en-US" sz="2800" b="1" i="1">
                <a:solidFill>
                  <a:srgbClr val="0033CC"/>
                </a:solidFill>
                <a:latin typeface="Arial" panose="020B0604020202020204" pitchFamily="34" charset="0"/>
                <a:cs typeface="Times New Roman" panose="02020603050405020304" pitchFamily="18" charset="0"/>
              </a:rPr>
              <a:t>What you want to be</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pPr>
            <a:r>
              <a:rPr lang="en-US" altLang="en-US" sz="2800" b="1" i="1">
                <a:solidFill>
                  <a:srgbClr val="0033CC"/>
                </a:solidFill>
                <a:latin typeface="Arial" panose="020B0604020202020204" pitchFamily="34" charset="0"/>
                <a:cs typeface="Times New Roman" panose="02020603050405020304" pitchFamily="18" charset="0"/>
              </a:rPr>
              <a:t>When it’s too late to do anything</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pPr>
            <a:r>
              <a:rPr lang="en-US" altLang="en-US" sz="2800" b="1" i="1">
                <a:solidFill>
                  <a:srgbClr val="0033CC"/>
                </a:solidFill>
                <a:latin typeface="Arial" panose="020B0604020202020204" pitchFamily="34" charset="0"/>
                <a:cs typeface="Times New Roman" panose="02020603050405020304" pitchFamily="18" charset="0"/>
              </a:rPr>
              <a:t>about it.”</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50000"/>
              </a:spcBef>
            </a:pPr>
            <a:r>
              <a:rPr lang="en-US" altLang="en-US" sz="2000" i="1">
                <a:solidFill>
                  <a:srgbClr val="0033CC"/>
                </a:solidFill>
                <a:cs typeface="Times New Roman" panose="02020603050405020304" pitchFamily="18" charset="0"/>
              </a:rPr>
              <a:t> </a:t>
            </a:r>
            <a:endParaRPr lang="en-US" altLang="en-US" sz="2000" i="1">
              <a:solidFill>
                <a:srgbClr val="0033CC"/>
              </a:solidFill>
              <a:cs typeface="Arial" panose="020B0604020202020204" pitchFamily="34" charset="0"/>
            </a:endParaRPr>
          </a:p>
          <a:p>
            <a:pPr algn="ctr" eaLnBrk="1" hangingPunct="1">
              <a:spcBef>
                <a:spcPct val="50000"/>
              </a:spcBef>
            </a:pPr>
            <a:r>
              <a:rPr lang="en-US" altLang="en-US" sz="1800">
                <a:latin typeface="Arial" panose="020B0604020202020204" pitchFamily="34" charset="0"/>
                <a:cs typeface="Arial" panose="020B0604020202020204" pitchFamily="34" charset="0"/>
              </a:rPr>
              <a:t>Warren Owen, former Exec. VP Duke Power</a:t>
            </a:r>
          </a:p>
          <a:p>
            <a:pPr eaLnBrk="1" hangingPunct="1">
              <a:spcBef>
                <a:spcPct val="50000"/>
              </a:spcBef>
            </a:pPr>
            <a:endParaRPr lang="en-US" altLang="en-US"/>
          </a:p>
        </p:txBody>
      </p:sp>
      <p:sp>
        <p:nvSpPr>
          <p:cNvPr id="50179" name="Slide Number Placeholder 1">
            <a:extLst>
              <a:ext uri="{FF2B5EF4-FFF2-40B4-BE49-F238E27FC236}">
                <a16:creationId xmlns:a16="http://schemas.microsoft.com/office/drawing/2014/main" id="{B3FE48AF-842D-4FB6-8FE0-ABAB2B46CAA0}"/>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56DD541D-00D7-4F77-9177-0D69037622CD}" type="slidenum">
              <a:rPr lang="en-US" altLang="en-US">
                <a:solidFill>
                  <a:schemeClr val="tx2"/>
                </a:solidFill>
                <a:latin typeface="Arial Rounded MT Bold" panose="020F0704030504030204" pitchFamily="34" charset="0"/>
              </a:rPr>
              <a:pPr eaLnBrk="1" hangingPunct="1"/>
              <a:t>40</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Text Box 2">
            <a:extLst>
              <a:ext uri="{FF2B5EF4-FFF2-40B4-BE49-F238E27FC236}">
                <a16:creationId xmlns:a16="http://schemas.microsoft.com/office/drawing/2014/main" id="{433F3519-671E-4000-B7D4-4523594E42C0}"/>
              </a:ext>
            </a:extLst>
          </p:cNvPr>
          <p:cNvSpPr txBox="1">
            <a:spLocks noChangeArrowheads="1"/>
          </p:cNvSpPr>
          <p:nvPr/>
        </p:nvSpPr>
        <p:spPr bwMode="auto">
          <a:xfrm>
            <a:off x="6151563" y="3871913"/>
            <a:ext cx="2628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ru-RU" altLang="en-US" sz="3200" b="1">
                <a:solidFill>
                  <a:srgbClr val="990099"/>
                </a:solidFill>
              </a:rPr>
              <a:t>Вопросы</a:t>
            </a:r>
            <a:r>
              <a:rPr lang="en-US" altLang="en-US" sz="3200" b="1">
                <a:solidFill>
                  <a:srgbClr val="990099"/>
                </a:solidFill>
              </a:rPr>
              <a:t>?</a:t>
            </a:r>
          </a:p>
        </p:txBody>
      </p:sp>
      <p:graphicFrame>
        <p:nvGraphicFramePr>
          <p:cNvPr id="51203" name="Object 3">
            <a:extLst>
              <a:ext uri="{FF2B5EF4-FFF2-40B4-BE49-F238E27FC236}">
                <a16:creationId xmlns:a16="http://schemas.microsoft.com/office/drawing/2014/main" id="{DC377EA5-2684-4E18-8606-3410FC8E9D59}"/>
              </a:ext>
            </a:extLst>
          </p:cNvPr>
          <p:cNvGraphicFramePr>
            <a:graphicFrameLocks noChangeAspect="1"/>
          </p:cNvGraphicFramePr>
          <p:nvPr/>
        </p:nvGraphicFramePr>
        <p:xfrm>
          <a:off x="954088" y="2017713"/>
          <a:ext cx="1857375" cy="3995737"/>
        </p:xfrm>
        <a:graphic>
          <a:graphicData uri="http://schemas.openxmlformats.org/presentationml/2006/ole">
            <mc:AlternateContent xmlns:mc="http://schemas.openxmlformats.org/markup-compatibility/2006">
              <mc:Choice xmlns:v="urn:schemas-microsoft-com:vml" Requires="v">
                <p:oleObj spid="_x0000_s51222" name="Clip" r:id="rId4" imgW="1857375" imgH="3995738" progId="MS_ClipArt_Gallery.2">
                  <p:embed/>
                </p:oleObj>
              </mc:Choice>
              <mc:Fallback>
                <p:oleObj name="Clip" r:id="rId4" imgW="1857375" imgH="3995738" progId="MS_ClipArt_Gallery.2">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4088" y="2017713"/>
                        <a:ext cx="1857375" cy="3995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04" name="Text Box 4">
            <a:extLst>
              <a:ext uri="{FF2B5EF4-FFF2-40B4-BE49-F238E27FC236}">
                <a16:creationId xmlns:a16="http://schemas.microsoft.com/office/drawing/2014/main" id="{9A0E8528-4447-47B8-B0AD-12427A1270E9}"/>
              </a:ext>
            </a:extLst>
          </p:cNvPr>
          <p:cNvSpPr txBox="1">
            <a:spLocks noChangeArrowheads="1"/>
          </p:cNvSpPr>
          <p:nvPr/>
        </p:nvSpPr>
        <p:spPr bwMode="auto">
          <a:xfrm>
            <a:off x="3386138" y="3770313"/>
            <a:ext cx="24511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sz="3200">
                <a:solidFill>
                  <a:srgbClr val="0033CC"/>
                </a:solidFill>
                <a:latin typeface="Stencil" panose="040409050D0802020404" pitchFamily="82" charset="0"/>
              </a:rPr>
              <a:t>K</a:t>
            </a:r>
            <a:r>
              <a:rPr lang="en-US" altLang="en-US" sz="3200">
                <a:solidFill>
                  <a:srgbClr val="0033CC"/>
                </a:solidFill>
                <a:latin typeface="Stencil" panose="040409050D0802020404" pitchFamily="82" charset="0"/>
                <a:cs typeface="Times New Roman" panose="02020603050405020304" pitchFamily="18" charset="0"/>
              </a:rPr>
              <a:t>é</a:t>
            </a:r>
            <a:r>
              <a:rPr lang="en-US" altLang="en-US" sz="3200">
                <a:solidFill>
                  <a:srgbClr val="0033CC"/>
                </a:solidFill>
                <a:latin typeface="Stencil" panose="040409050D0802020404" pitchFamily="82" charset="0"/>
              </a:rPr>
              <a:t>rdések</a:t>
            </a:r>
            <a:r>
              <a:rPr lang="en-US" altLang="en-US" sz="3200"/>
              <a:t>?</a:t>
            </a:r>
          </a:p>
        </p:txBody>
      </p:sp>
      <p:sp>
        <p:nvSpPr>
          <p:cNvPr id="51205" name="Text Box 5">
            <a:extLst>
              <a:ext uri="{FF2B5EF4-FFF2-40B4-BE49-F238E27FC236}">
                <a16:creationId xmlns:a16="http://schemas.microsoft.com/office/drawing/2014/main" id="{545CFC73-7E71-473B-B72A-F1EE58C74573}"/>
              </a:ext>
            </a:extLst>
          </p:cNvPr>
          <p:cNvSpPr txBox="1">
            <a:spLocks noChangeArrowheads="1"/>
          </p:cNvSpPr>
          <p:nvPr/>
        </p:nvSpPr>
        <p:spPr bwMode="auto">
          <a:xfrm>
            <a:off x="3652838" y="2970213"/>
            <a:ext cx="15208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3200" b="1">
                <a:latin typeface="Baskerville Old Face" panose="02020602080505020303" pitchFamily="18" charset="0"/>
              </a:rPr>
              <a:t>Ot</a:t>
            </a:r>
            <a:r>
              <a:rPr lang="en-US" altLang="en-US" sz="3200" b="1">
                <a:latin typeface="Baskerville Old Face" panose="02020602080505020303" pitchFamily="18" charset="0"/>
                <a:cs typeface="Times New Roman" panose="02020603050405020304" pitchFamily="18" charset="0"/>
              </a:rPr>
              <a:t>á</a:t>
            </a:r>
            <a:r>
              <a:rPr lang="en-US" altLang="en-US" sz="3200" b="1">
                <a:latin typeface="Baskerville Old Face" panose="02020602080505020303" pitchFamily="18" charset="0"/>
              </a:rPr>
              <a:t>zka?</a:t>
            </a:r>
          </a:p>
        </p:txBody>
      </p:sp>
      <p:sp>
        <p:nvSpPr>
          <p:cNvPr id="51206" name="Text Box 6">
            <a:extLst>
              <a:ext uri="{FF2B5EF4-FFF2-40B4-BE49-F238E27FC236}">
                <a16:creationId xmlns:a16="http://schemas.microsoft.com/office/drawing/2014/main" id="{81B2A45A-8703-4532-811D-56F379940C7E}"/>
              </a:ext>
            </a:extLst>
          </p:cNvPr>
          <p:cNvSpPr txBox="1">
            <a:spLocks noChangeArrowheads="1"/>
          </p:cNvSpPr>
          <p:nvPr/>
        </p:nvSpPr>
        <p:spPr bwMode="auto">
          <a:xfrm>
            <a:off x="5681663" y="5692775"/>
            <a:ext cx="2876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r>
              <a:rPr lang="ru-RU" altLang="en-US" sz="3600" b="1">
                <a:solidFill>
                  <a:srgbClr val="0033CC"/>
                </a:solidFill>
              </a:rPr>
              <a:t>п</a:t>
            </a:r>
            <a:r>
              <a:rPr lang="ru-RU" altLang="en-US" sz="3600">
                <a:solidFill>
                  <a:srgbClr val="0033CC"/>
                </a:solidFill>
              </a:rPr>
              <a:t>и</a:t>
            </a:r>
            <a:r>
              <a:rPr lang="ru-RU" altLang="en-US" sz="3600" b="1">
                <a:solidFill>
                  <a:srgbClr val="0033CC"/>
                </a:solidFill>
              </a:rPr>
              <a:t>т</a:t>
            </a:r>
            <a:r>
              <a:rPr lang="ru-RU" altLang="en-US" sz="3600">
                <a:solidFill>
                  <a:srgbClr val="0033CC"/>
                </a:solidFill>
              </a:rPr>
              <a:t>атння</a:t>
            </a:r>
            <a:r>
              <a:rPr lang="en-US" altLang="en-US" sz="3600" b="1">
                <a:solidFill>
                  <a:srgbClr val="0033CC"/>
                </a:solidFill>
              </a:rPr>
              <a:t>?</a:t>
            </a:r>
          </a:p>
        </p:txBody>
      </p:sp>
      <p:sp>
        <p:nvSpPr>
          <p:cNvPr id="51207" name="Text Box 7">
            <a:extLst>
              <a:ext uri="{FF2B5EF4-FFF2-40B4-BE49-F238E27FC236}">
                <a16:creationId xmlns:a16="http://schemas.microsoft.com/office/drawing/2014/main" id="{E07FD58F-3C8A-4FB8-9BF5-AE3D6C91C32B}"/>
              </a:ext>
            </a:extLst>
          </p:cNvPr>
          <p:cNvSpPr txBox="1">
            <a:spLocks noChangeArrowheads="1"/>
          </p:cNvSpPr>
          <p:nvPr/>
        </p:nvSpPr>
        <p:spPr bwMode="auto">
          <a:xfrm>
            <a:off x="6046788" y="3101975"/>
            <a:ext cx="176371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3200">
                <a:solidFill>
                  <a:srgbClr val="008000"/>
                </a:solidFill>
                <a:cs typeface="Times New Roman" panose="02020603050405020304" pitchFamily="18" charset="0"/>
              </a:rPr>
              <a:t>Î</a:t>
            </a:r>
            <a:r>
              <a:rPr lang="en-US" altLang="en-US" sz="3200">
                <a:solidFill>
                  <a:srgbClr val="008000"/>
                </a:solidFill>
              </a:rPr>
              <a:t>ntreb</a:t>
            </a:r>
            <a:r>
              <a:rPr lang="en-US" altLang="en-US" sz="3200">
                <a:solidFill>
                  <a:srgbClr val="008000"/>
                </a:solidFill>
                <a:cs typeface="Times New Roman" panose="02020603050405020304" pitchFamily="18" charset="0"/>
              </a:rPr>
              <a:t>ă</a:t>
            </a:r>
            <a:r>
              <a:rPr lang="en-US" altLang="en-US" sz="3200">
                <a:solidFill>
                  <a:srgbClr val="008000"/>
                </a:solidFill>
              </a:rPr>
              <a:t>ri?</a:t>
            </a:r>
          </a:p>
        </p:txBody>
      </p:sp>
      <p:sp>
        <p:nvSpPr>
          <p:cNvPr id="51208" name="Text Box 8">
            <a:extLst>
              <a:ext uri="{FF2B5EF4-FFF2-40B4-BE49-F238E27FC236}">
                <a16:creationId xmlns:a16="http://schemas.microsoft.com/office/drawing/2014/main" id="{CCAF82CB-CD5A-43D0-A44B-46E574650C86}"/>
              </a:ext>
            </a:extLst>
          </p:cNvPr>
          <p:cNvSpPr txBox="1">
            <a:spLocks noChangeArrowheads="1"/>
          </p:cNvSpPr>
          <p:nvPr/>
        </p:nvSpPr>
        <p:spPr bwMode="auto">
          <a:xfrm>
            <a:off x="5273675" y="4573588"/>
            <a:ext cx="368458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a:solidFill>
                  <a:srgbClr val="0033CC"/>
                </a:solidFill>
                <a:latin typeface="Tahoma" panose="020B0604030504040204" pitchFamily="34" charset="0"/>
              </a:rPr>
              <a:t>Postavljanje vpra</a:t>
            </a:r>
            <a:r>
              <a:rPr lang="en-US" altLang="en-US" sz="2800">
                <a:solidFill>
                  <a:srgbClr val="0033CC"/>
                </a:solidFill>
                <a:latin typeface="Tahoma" panose="020B0604030504040204" pitchFamily="34" charset="0"/>
                <a:cs typeface="Times New Roman" panose="02020603050405020304" pitchFamily="18" charset="0"/>
              </a:rPr>
              <a:t>š</a:t>
            </a:r>
            <a:r>
              <a:rPr lang="en-US" altLang="en-US" sz="2800">
                <a:solidFill>
                  <a:srgbClr val="0033CC"/>
                </a:solidFill>
                <a:latin typeface="Tahoma" panose="020B0604030504040204" pitchFamily="34" charset="0"/>
              </a:rPr>
              <a:t>anj?</a:t>
            </a:r>
          </a:p>
        </p:txBody>
      </p:sp>
      <p:sp>
        <p:nvSpPr>
          <p:cNvPr id="51209" name="Text Box 9">
            <a:extLst>
              <a:ext uri="{FF2B5EF4-FFF2-40B4-BE49-F238E27FC236}">
                <a16:creationId xmlns:a16="http://schemas.microsoft.com/office/drawing/2014/main" id="{8C8C7B35-589F-45F0-A940-F77870B7F8F3}"/>
              </a:ext>
            </a:extLst>
          </p:cNvPr>
          <p:cNvSpPr txBox="1">
            <a:spLocks noChangeArrowheads="1"/>
          </p:cNvSpPr>
          <p:nvPr/>
        </p:nvSpPr>
        <p:spPr bwMode="auto">
          <a:xfrm>
            <a:off x="5910263" y="1693863"/>
            <a:ext cx="28432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3200" b="1">
                <a:solidFill>
                  <a:srgbClr val="008000"/>
                </a:solidFill>
                <a:latin typeface="Stencil" panose="040409050D0802020404" pitchFamily="82" charset="0"/>
              </a:rPr>
              <a:t>Klausimai?</a:t>
            </a:r>
            <a:endParaRPr lang="en-US" altLang="en-US" sz="3200" b="1">
              <a:latin typeface="Stencil" panose="040409050D0802020404" pitchFamily="82" charset="0"/>
            </a:endParaRPr>
          </a:p>
        </p:txBody>
      </p:sp>
      <p:sp>
        <p:nvSpPr>
          <p:cNvPr id="51210" name="Text Box 10">
            <a:extLst>
              <a:ext uri="{FF2B5EF4-FFF2-40B4-BE49-F238E27FC236}">
                <a16:creationId xmlns:a16="http://schemas.microsoft.com/office/drawing/2014/main" id="{E17FC914-17D0-45AB-8CCB-31231FCE2847}"/>
              </a:ext>
            </a:extLst>
          </p:cNvPr>
          <p:cNvSpPr txBox="1">
            <a:spLocks noChangeArrowheads="1"/>
          </p:cNvSpPr>
          <p:nvPr/>
        </p:nvSpPr>
        <p:spPr bwMode="auto">
          <a:xfrm>
            <a:off x="3408363" y="1631950"/>
            <a:ext cx="17653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3200">
                <a:latin typeface="Sylfaen" panose="010A0502050306030303" pitchFamily="18" charset="0"/>
              </a:rPr>
              <a:t>B</a:t>
            </a:r>
            <a:r>
              <a:rPr lang="ru-RU" altLang="en-US" sz="3200">
                <a:latin typeface="Sylfaen" panose="010A0502050306030303" pitchFamily="18" charset="0"/>
              </a:rPr>
              <a:t>ы</a:t>
            </a:r>
            <a:r>
              <a:rPr lang="en-US" altLang="en-US" sz="3200">
                <a:latin typeface="Sylfaen" panose="010A0502050306030303" pitchFamily="18" charset="0"/>
              </a:rPr>
              <a:t>npocu</a:t>
            </a:r>
          </a:p>
        </p:txBody>
      </p:sp>
      <p:sp>
        <p:nvSpPr>
          <p:cNvPr id="51211" name="Text Box 11">
            <a:extLst>
              <a:ext uri="{FF2B5EF4-FFF2-40B4-BE49-F238E27FC236}">
                <a16:creationId xmlns:a16="http://schemas.microsoft.com/office/drawing/2014/main" id="{A2795C84-5958-4A4A-AE83-D987E399805C}"/>
              </a:ext>
            </a:extLst>
          </p:cNvPr>
          <p:cNvSpPr txBox="1">
            <a:spLocks noChangeArrowheads="1"/>
          </p:cNvSpPr>
          <p:nvPr/>
        </p:nvSpPr>
        <p:spPr bwMode="auto">
          <a:xfrm>
            <a:off x="711200" y="946150"/>
            <a:ext cx="13811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3200"/>
              <a:t>Pyetje?</a:t>
            </a:r>
          </a:p>
        </p:txBody>
      </p:sp>
      <p:sp>
        <p:nvSpPr>
          <p:cNvPr id="51212" name="Text Box 12">
            <a:extLst>
              <a:ext uri="{FF2B5EF4-FFF2-40B4-BE49-F238E27FC236}">
                <a16:creationId xmlns:a16="http://schemas.microsoft.com/office/drawing/2014/main" id="{3E91AABF-4A31-48D6-A01F-A5266C163914}"/>
              </a:ext>
            </a:extLst>
          </p:cNvPr>
          <p:cNvSpPr txBox="1">
            <a:spLocks noChangeArrowheads="1"/>
          </p:cNvSpPr>
          <p:nvPr/>
        </p:nvSpPr>
        <p:spPr bwMode="auto">
          <a:xfrm>
            <a:off x="4716463" y="728663"/>
            <a:ext cx="22685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3600" b="1" i="1">
                <a:solidFill>
                  <a:srgbClr val="FF3300"/>
                </a:solidFill>
                <a:latin typeface="Sylfaen" panose="010A0502050306030303" pitchFamily="18" charset="0"/>
              </a:rPr>
              <a:t>Questions?</a:t>
            </a:r>
          </a:p>
        </p:txBody>
      </p:sp>
      <p:sp>
        <p:nvSpPr>
          <p:cNvPr id="51213" name="Text Box 13">
            <a:extLst>
              <a:ext uri="{FF2B5EF4-FFF2-40B4-BE49-F238E27FC236}">
                <a16:creationId xmlns:a16="http://schemas.microsoft.com/office/drawing/2014/main" id="{76845556-A161-48B1-A675-B0B608414ABD}"/>
              </a:ext>
            </a:extLst>
          </p:cNvPr>
          <p:cNvSpPr txBox="1">
            <a:spLocks noChangeArrowheads="1"/>
          </p:cNvSpPr>
          <p:nvPr/>
        </p:nvSpPr>
        <p:spPr bwMode="auto">
          <a:xfrm>
            <a:off x="5741988" y="5241925"/>
            <a:ext cx="2762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r>
              <a:rPr lang="en-US" altLang="en-US" sz="3200">
                <a:solidFill>
                  <a:srgbClr val="FF3300"/>
                </a:solidFill>
                <a:cs typeface="Times New Roman" panose="02020603050405020304" pitchFamily="18" charset="0"/>
              </a:rPr>
              <a:t>¿</a:t>
            </a:r>
            <a:r>
              <a:rPr lang="en-US" altLang="en-US" sz="3200">
                <a:solidFill>
                  <a:srgbClr val="FF3300"/>
                </a:solidFill>
              </a:rPr>
              <a:t>Pregunta?</a:t>
            </a:r>
          </a:p>
        </p:txBody>
      </p:sp>
      <p:sp>
        <p:nvSpPr>
          <p:cNvPr id="51214" name="Slide Number Placeholder 15">
            <a:extLst>
              <a:ext uri="{FF2B5EF4-FFF2-40B4-BE49-F238E27FC236}">
                <a16:creationId xmlns:a16="http://schemas.microsoft.com/office/drawing/2014/main" id="{0935BFB1-1B13-4129-A5CA-649FF83D2273}"/>
              </a:ext>
            </a:extLst>
          </p:cNvPr>
          <p:cNvSpPr>
            <a:spLocks noGrp="1"/>
          </p:cNvSpPr>
          <p:nvPr>
            <p:ph type="sldNum" sz="quarter" idx="12"/>
          </p:nvPr>
        </p:nvSpPr>
        <p:spPr bwMode="auto">
          <a:xfrm>
            <a:off x="411163" y="6218238"/>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61B73B6E-A2EF-4602-A225-A7137327F4CD}" type="slidenum">
              <a:rPr lang="en-US" altLang="en-US" sz="1400">
                <a:solidFill>
                  <a:schemeClr val="tx2"/>
                </a:solidFill>
              </a:rPr>
              <a:pPr eaLnBrk="1" hangingPunct="1"/>
              <a:t>41</a:t>
            </a:fld>
            <a:endParaRPr lang="en-US" altLang="en-US" sz="1400">
              <a:solidFill>
                <a:schemeClr val="tx2"/>
              </a:solidFill>
            </a:endParaRPr>
          </a:p>
        </p:txBody>
      </p:sp>
      <p:sp>
        <p:nvSpPr>
          <p:cNvPr id="51215" name="Rectangle 14">
            <a:extLst>
              <a:ext uri="{FF2B5EF4-FFF2-40B4-BE49-F238E27FC236}">
                <a16:creationId xmlns:a16="http://schemas.microsoft.com/office/drawing/2014/main" id="{39BDF2AB-87ED-4786-AFF9-C7C3A75C0406}"/>
              </a:ext>
            </a:extLst>
          </p:cNvPr>
          <p:cNvSpPr>
            <a:spLocks noChangeArrowheads="1"/>
          </p:cNvSpPr>
          <p:nvPr/>
        </p:nvSpPr>
        <p:spPr bwMode="auto">
          <a:xfrm>
            <a:off x="3836988" y="2220913"/>
            <a:ext cx="12874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ja-JP" altLang="en-US" sz="3600"/>
              <a:t>问题</a:t>
            </a:r>
            <a:endParaRPr lang="en-US" altLang="en-US" sz="3600"/>
          </a:p>
        </p:txBody>
      </p:sp>
      <p:sp>
        <p:nvSpPr>
          <p:cNvPr id="51216" name="Rectangle 16">
            <a:extLst>
              <a:ext uri="{FF2B5EF4-FFF2-40B4-BE49-F238E27FC236}">
                <a16:creationId xmlns:a16="http://schemas.microsoft.com/office/drawing/2014/main" id="{5EE7E6DE-CD46-4B44-97F6-30E32A8D2412}"/>
              </a:ext>
            </a:extLst>
          </p:cNvPr>
          <p:cNvSpPr>
            <a:spLocks noChangeArrowheads="1"/>
          </p:cNvSpPr>
          <p:nvPr/>
        </p:nvSpPr>
        <p:spPr bwMode="auto">
          <a:xfrm>
            <a:off x="4092575" y="5410200"/>
            <a:ext cx="10064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ko-KR" altLang="en-US" sz="3200">
                <a:ea typeface="굴림" panose="020B0600000101010101" pitchFamily="34" charset="-127"/>
              </a:rPr>
              <a:t>문제</a:t>
            </a:r>
            <a:endParaRPr lang="en-US" altLang="en-US" sz="3200"/>
          </a:p>
        </p:txBody>
      </p:sp>
      <p:sp>
        <p:nvSpPr>
          <p:cNvPr id="51217" name="Rectangle 17">
            <a:extLst>
              <a:ext uri="{FF2B5EF4-FFF2-40B4-BE49-F238E27FC236}">
                <a16:creationId xmlns:a16="http://schemas.microsoft.com/office/drawing/2014/main" id="{ECA091F9-5914-434C-A371-4429DA100CFB}"/>
              </a:ext>
            </a:extLst>
          </p:cNvPr>
          <p:cNvSpPr>
            <a:spLocks noChangeArrowheads="1"/>
          </p:cNvSpPr>
          <p:nvPr/>
        </p:nvSpPr>
        <p:spPr bwMode="auto">
          <a:xfrm>
            <a:off x="2593975" y="1109663"/>
            <a:ext cx="1584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hy-AM" altLang="en-US" sz="3200"/>
              <a:t>Հարց</a:t>
            </a:r>
            <a:endParaRPr lang="en-US" altLang="en-US" sz="3200"/>
          </a:p>
        </p:txBody>
      </p:sp>
      <p:sp>
        <p:nvSpPr>
          <p:cNvPr id="51218" name="Rectangle 17">
            <a:extLst>
              <a:ext uri="{FF2B5EF4-FFF2-40B4-BE49-F238E27FC236}">
                <a16:creationId xmlns:a16="http://schemas.microsoft.com/office/drawing/2014/main" id="{187DDE2A-730D-4C19-8186-DE22843EBC7B}"/>
              </a:ext>
            </a:extLst>
          </p:cNvPr>
          <p:cNvSpPr>
            <a:spLocks noChangeArrowheads="1"/>
          </p:cNvSpPr>
          <p:nvPr/>
        </p:nvSpPr>
        <p:spPr bwMode="auto">
          <a:xfrm>
            <a:off x="3763963" y="4479925"/>
            <a:ext cx="113823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hi-IN" altLang="en-US" sz="3200"/>
              <a:t>सवाल</a:t>
            </a:r>
            <a:endParaRPr lang="en-US" altLang="en-US" sz="3200"/>
          </a:p>
        </p:txBody>
      </p:sp>
      <p:sp>
        <p:nvSpPr>
          <p:cNvPr id="51219" name="Rectangle 18">
            <a:extLst>
              <a:ext uri="{FF2B5EF4-FFF2-40B4-BE49-F238E27FC236}">
                <a16:creationId xmlns:a16="http://schemas.microsoft.com/office/drawing/2014/main" id="{6B9312DB-0255-4AC8-B7EF-79D10B73321B}"/>
              </a:ext>
            </a:extLst>
          </p:cNvPr>
          <p:cNvSpPr>
            <a:spLocks noChangeArrowheads="1"/>
          </p:cNvSpPr>
          <p:nvPr/>
        </p:nvSpPr>
        <p:spPr bwMode="auto">
          <a:xfrm>
            <a:off x="6262688" y="2273300"/>
            <a:ext cx="1547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ar-AE" altLang="en-US" sz="3600"/>
              <a:t>سوالات</a:t>
            </a:r>
            <a:endParaRPr lang="en-US" altLang="en-US" sz="3600"/>
          </a:p>
        </p:txBody>
      </p:sp>
      <p:sp>
        <p:nvSpPr>
          <p:cNvPr id="20" name="Rectangle 19">
            <a:extLst>
              <a:ext uri="{FF2B5EF4-FFF2-40B4-BE49-F238E27FC236}">
                <a16:creationId xmlns:a16="http://schemas.microsoft.com/office/drawing/2014/main" id="{FE8D304C-E972-4E96-A172-448CA4C86B0D}"/>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3CAE113-995D-43F5-B7D1-482D24D14777}"/>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13315" name="Rectangle 3">
            <a:extLst>
              <a:ext uri="{FF2B5EF4-FFF2-40B4-BE49-F238E27FC236}">
                <a16:creationId xmlns:a16="http://schemas.microsoft.com/office/drawing/2014/main" id="{1D328D15-1614-4935-B5FC-1F5DC0707F07}"/>
              </a:ext>
            </a:extLst>
          </p:cNvPr>
          <p:cNvSpPr>
            <a:spLocks noGrp="1" noChangeArrowheads="1"/>
          </p:cNvSpPr>
          <p:nvPr>
            <p:ph sz="quarter" idx="1"/>
          </p:nvPr>
        </p:nvSpPr>
        <p:spPr>
          <a:xfrm>
            <a:off x="2360613" y="1731963"/>
            <a:ext cx="6107112" cy="1011237"/>
          </a:xfrm>
        </p:spPr>
        <p:txBody>
          <a:bodyPr/>
          <a:lstStyle/>
          <a:p>
            <a:pPr marL="0" indent="0" algn="ctr" eaLnBrk="1" hangingPunct="1">
              <a:lnSpc>
                <a:spcPts val="2400"/>
              </a:lnSpc>
              <a:spcBef>
                <a:spcPct val="0"/>
              </a:spcBef>
              <a:buClr>
                <a:schemeClr val="bg1"/>
              </a:buClr>
              <a:buFontTx/>
              <a:buNone/>
            </a:pPr>
            <a:r>
              <a:rPr lang="en-US" altLang="en-US" sz="2400">
                <a:latin typeface="Arial Rounded MT Bold" panose="020F0704030504030204" pitchFamily="34" charset="0"/>
              </a:rPr>
              <a:t>Technical requirements, derived from the design process, that are reflected in the final design.</a:t>
            </a:r>
          </a:p>
        </p:txBody>
      </p:sp>
      <p:sp>
        <p:nvSpPr>
          <p:cNvPr id="13316" name="Text Box 17">
            <a:extLst>
              <a:ext uri="{FF2B5EF4-FFF2-40B4-BE49-F238E27FC236}">
                <a16:creationId xmlns:a16="http://schemas.microsoft.com/office/drawing/2014/main" id="{A0CB35CE-BF2A-4961-AC47-69240D61F82D}"/>
              </a:ext>
            </a:extLst>
          </p:cNvPr>
          <p:cNvSpPr txBox="1">
            <a:spLocks noChangeArrowheads="1"/>
          </p:cNvSpPr>
          <p:nvPr/>
        </p:nvSpPr>
        <p:spPr bwMode="auto">
          <a:xfrm>
            <a:off x="8686800" y="6572250"/>
            <a:ext cx="457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Bef>
                <a:spcPct val="50000"/>
              </a:spcBef>
            </a:pPr>
            <a:endParaRPr lang="en-US" altLang="en-US" sz="3600" b="1">
              <a:solidFill>
                <a:srgbClr val="FF3300"/>
              </a:solidFill>
            </a:endParaRPr>
          </a:p>
        </p:txBody>
      </p:sp>
      <p:sp>
        <p:nvSpPr>
          <p:cNvPr id="13317" name="PPTShape_0">
            <a:extLst>
              <a:ext uri="{FF2B5EF4-FFF2-40B4-BE49-F238E27FC236}">
                <a16:creationId xmlns:a16="http://schemas.microsoft.com/office/drawing/2014/main" id="{23A4FCA5-93D0-4BB2-813D-101A6104B09E}"/>
              </a:ext>
            </a:extLst>
          </p:cNvPr>
          <p:cNvSpPr>
            <a:spLocks noChangeArrowheads="1"/>
          </p:cNvSpPr>
          <p:nvPr/>
        </p:nvSpPr>
        <p:spPr bwMode="auto">
          <a:xfrm>
            <a:off x="3609975" y="2971800"/>
            <a:ext cx="3860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ct val="90000"/>
              </a:lnSpc>
              <a:spcAft>
                <a:spcPct val="20000"/>
              </a:spcAft>
              <a:buClr>
                <a:schemeClr val="bg1"/>
              </a:buClr>
            </a:pPr>
            <a:r>
              <a:rPr lang="en-US" altLang="en-US" sz="3000" b="1" i="1">
                <a:solidFill>
                  <a:srgbClr val="FF0000"/>
                </a:solidFill>
                <a:cs typeface="Times New Roman" panose="02020603050405020304" pitchFamily="18" charset="0"/>
              </a:rPr>
              <a:t>What Needs to be there</a:t>
            </a:r>
          </a:p>
        </p:txBody>
      </p:sp>
      <p:sp>
        <p:nvSpPr>
          <p:cNvPr id="4" name="PPTShape_1">
            <a:extLst>
              <a:ext uri="{FF2B5EF4-FFF2-40B4-BE49-F238E27FC236}">
                <a16:creationId xmlns:a16="http://schemas.microsoft.com/office/drawing/2014/main" id="{17BDA33B-2D66-4402-A8CC-1236C6B51802}"/>
              </a:ext>
            </a:extLst>
          </p:cNvPr>
          <p:cNvSpPr/>
          <p:nvPr/>
        </p:nvSpPr>
        <p:spPr>
          <a:xfrm>
            <a:off x="315913" y="3587750"/>
            <a:ext cx="8523287" cy="2789238"/>
          </a:xfrm>
          <a:prstGeom prst="rect">
            <a:avLst/>
          </a:prstGeom>
        </p:spPr>
        <p:txBody>
          <a:bodyPr>
            <a:spAutoFit/>
          </a:bodyPr>
          <a:lstStyle/>
          <a:p>
            <a:pPr marL="290513" indent="-290513">
              <a:buSzPct val="100000"/>
              <a:buFont typeface="Arial" pitchFamily="34" charset="0"/>
              <a:buChar char="•"/>
              <a:defRPr/>
            </a:pPr>
            <a:r>
              <a:rPr lang="en-US" sz="2400" kern="0" dirty="0">
                <a:latin typeface="Arial Rounded MT Bold" pitchFamily="34" charset="0"/>
              </a:rPr>
              <a:t>Design characteristics and parameters needed for the facility to perform its function</a:t>
            </a:r>
          </a:p>
          <a:p>
            <a:pPr marL="290513" indent="-290513">
              <a:lnSpc>
                <a:spcPct val="90000"/>
              </a:lnSpc>
              <a:spcBef>
                <a:spcPct val="30000"/>
              </a:spcBef>
              <a:buSzPct val="100000"/>
              <a:buFont typeface="Arial" pitchFamily="34" charset="0"/>
              <a:buChar char="•"/>
              <a:defRPr/>
            </a:pPr>
            <a:r>
              <a:rPr lang="en-US" sz="2400" kern="0" dirty="0">
                <a:latin typeface="Arial Rounded MT Bold" pitchFamily="34" charset="0"/>
              </a:rPr>
              <a:t>Requirements come from a number of sources; NRC regulations, OSHA, state laws, management direction, design preferences, etc.</a:t>
            </a:r>
          </a:p>
          <a:p>
            <a:pPr marL="290513" indent="-290513">
              <a:spcBef>
                <a:spcPct val="30000"/>
              </a:spcBef>
              <a:buSzPct val="100000"/>
              <a:buFont typeface="Arial" pitchFamily="34" charset="0"/>
              <a:buChar char="•"/>
              <a:defRPr/>
            </a:pPr>
            <a:r>
              <a:rPr lang="en-US" sz="2400" kern="0" dirty="0">
                <a:latin typeface="Arial Rounded MT Bold" pitchFamily="34" charset="0"/>
              </a:rPr>
              <a:t>Must be verified or monitored to confirm that design is valid</a:t>
            </a:r>
            <a:r>
              <a:rPr lang="en-US" sz="2400" b="1" kern="0" dirty="0">
                <a:latin typeface="Arial Rounded MT Bold" pitchFamily="34" charset="0"/>
              </a:rPr>
              <a:t>  </a:t>
            </a:r>
          </a:p>
        </p:txBody>
      </p:sp>
      <p:sp>
        <p:nvSpPr>
          <p:cNvPr id="13319" name="Rectangle 11">
            <a:extLst>
              <a:ext uri="{FF2B5EF4-FFF2-40B4-BE49-F238E27FC236}">
                <a16:creationId xmlns:a16="http://schemas.microsoft.com/office/drawing/2014/main" id="{A8931692-D3B5-496A-A87D-5FFAD351B1D0}"/>
              </a:ext>
            </a:extLst>
          </p:cNvPr>
          <p:cNvSpPr>
            <a:spLocks noChangeArrowheads="1"/>
          </p:cNvSpPr>
          <p:nvPr/>
        </p:nvSpPr>
        <p:spPr bwMode="auto">
          <a:xfrm>
            <a:off x="3589338" y="1293813"/>
            <a:ext cx="3462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eaLnBrk="1" hangingPunct="1">
              <a:lnSpc>
                <a:spcPts val="2400"/>
              </a:lnSpc>
              <a:spcBef>
                <a:spcPts val="1200"/>
              </a:spcBef>
              <a:buClr>
                <a:schemeClr val="bg1"/>
              </a:buClr>
            </a:pPr>
            <a:r>
              <a:rPr lang="en-US" altLang="en-US" sz="2400" u="sng">
                <a:solidFill>
                  <a:srgbClr val="FF0000"/>
                </a:solidFill>
                <a:latin typeface="Arial Rounded MT Bold" panose="020F0704030504030204" pitchFamily="34" charset="0"/>
              </a:rPr>
              <a:t>Design Requirements</a:t>
            </a:r>
            <a:r>
              <a:rPr lang="en-US" altLang="en-US" sz="2400">
                <a:solidFill>
                  <a:srgbClr val="FF0000"/>
                </a:solidFill>
                <a:latin typeface="Arial Rounded MT Bold" panose="020F0704030504030204" pitchFamily="34" charset="0"/>
              </a:rPr>
              <a:t> </a:t>
            </a:r>
          </a:p>
        </p:txBody>
      </p:sp>
      <p:grpSp>
        <p:nvGrpSpPr>
          <p:cNvPr id="13320" name="Group 1">
            <a:extLst>
              <a:ext uri="{FF2B5EF4-FFF2-40B4-BE49-F238E27FC236}">
                <a16:creationId xmlns:a16="http://schemas.microsoft.com/office/drawing/2014/main" id="{F26C60AC-A179-4C72-A131-FF5F2BA12C57}"/>
              </a:ext>
            </a:extLst>
          </p:cNvPr>
          <p:cNvGrpSpPr>
            <a:grpSpLocks/>
          </p:cNvGrpSpPr>
          <p:nvPr>
            <p:custDataLst>
              <p:tags r:id="rId2"/>
            </p:custDataLst>
          </p:nvPr>
        </p:nvGrpSpPr>
        <p:grpSpPr bwMode="auto">
          <a:xfrm>
            <a:off x="560388" y="1441450"/>
            <a:ext cx="1931987" cy="1816100"/>
            <a:chOff x="417513" y="1531938"/>
            <a:chExt cx="1931987" cy="1816100"/>
          </a:xfrm>
        </p:grpSpPr>
        <p:sp>
          <p:nvSpPr>
            <p:cNvPr id="13323" name="AutoShape 9">
              <a:extLst>
                <a:ext uri="{FF2B5EF4-FFF2-40B4-BE49-F238E27FC236}">
                  <a16:creationId xmlns:a16="http://schemas.microsoft.com/office/drawing/2014/main" id="{DC22EA9E-7CE8-4ECF-A9A0-754CAB99BCA0}"/>
                </a:ext>
              </a:extLst>
            </p:cNvPr>
            <p:cNvSpPr>
              <a:spLocks noChangeAspect="1" noChangeArrowheads="1"/>
            </p:cNvSpPr>
            <p:nvPr/>
          </p:nvSpPr>
          <p:spPr bwMode="auto">
            <a:xfrm>
              <a:off x="801688" y="1911350"/>
              <a:ext cx="1077912" cy="1009650"/>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3324" name="Oval 10">
              <a:extLst>
                <a:ext uri="{FF2B5EF4-FFF2-40B4-BE49-F238E27FC236}">
                  <a16:creationId xmlns:a16="http://schemas.microsoft.com/office/drawing/2014/main" id="{1969D722-0CEC-4B5F-9A16-A396F661BBAD}"/>
                </a:ext>
              </a:extLst>
            </p:cNvPr>
            <p:cNvSpPr>
              <a:spLocks noChangeAspect="1" noChangeArrowheads="1"/>
            </p:cNvSpPr>
            <p:nvPr/>
          </p:nvSpPr>
          <p:spPr bwMode="gray">
            <a:xfrm>
              <a:off x="901700" y="1531938"/>
              <a:ext cx="855663" cy="855662"/>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13325" name="AutoShape 11">
              <a:extLst>
                <a:ext uri="{FF2B5EF4-FFF2-40B4-BE49-F238E27FC236}">
                  <a16:creationId xmlns:a16="http://schemas.microsoft.com/office/drawing/2014/main" id="{34F162BA-7F13-412D-A0F0-1F9F86A93A7B}"/>
                </a:ext>
              </a:extLst>
            </p:cNvPr>
            <p:cNvSpPr>
              <a:spLocks noChangeAspect="1" noChangeArrowheads="1"/>
            </p:cNvSpPr>
            <p:nvPr/>
          </p:nvSpPr>
          <p:spPr bwMode="auto">
            <a:xfrm>
              <a:off x="1527175" y="252571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endParaRPr lang="en-US" altLang="en-US" sz="1100">
                <a:latin typeface="Arial Rounded MT Bold" panose="020F0704030504030204" pitchFamily="34" charset="0"/>
              </a:endParaRPr>
            </a:p>
          </p:txBody>
        </p:sp>
        <p:sp>
          <p:nvSpPr>
            <p:cNvPr id="13326" name="AutoShape 12">
              <a:extLst>
                <a:ext uri="{FF2B5EF4-FFF2-40B4-BE49-F238E27FC236}">
                  <a16:creationId xmlns:a16="http://schemas.microsoft.com/office/drawing/2014/main" id="{2E32A386-4252-4529-BA62-500A80658FA7}"/>
                </a:ext>
              </a:extLst>
            </p:cNvPr>
            <p:cNvSpPr>
              <a:spLocks noChangeAspect="1" noChangeArrowheads="1"/>
            </p:cNvSpPr>
            <p:nvPr/>
          </p:nvSpPr>
          <p:spPr bwMode="auto">
            <a:xfrm rot="-5400000">
              <a:off x="418306" y="249952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endParaRPr lang="en-US" altLang="en-US" sz="1100">
                <a:latin typeface="Arial Rounded MT Bold" panose="020F0704030504030204" pitchFamily="34" charset="0"/>
              </a:endParaRPr>
            </a:p>
          </p:txBody>
        </p:sp>
      </p:grpSp>
      <p:sp>
        <p:nvSpPr>
          <p:cNvPr id="12" name="PPTShape_2">
            <a:extLst>
              <a:ext uri="{FF2B5EF4-FFF2-40B4-BE49-F238E27FC236}">
                <a16:creationId xmlns:a16="http://schemas.microsoft.com/office/drawing/2014/main" id="{5D4E95BC-7BB0-4507-BA61-C0C0DC88C4D8}"/>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322" name="Slide Number Placeholder 1">
            <a:extLst>
              <a:ext uri="{FF2B5EF4-FFF2-40B4-BE49-F238E27FC236}">
                <a16:creationId xmlns:a16="http://schemas.microsoft.com/office/drawing/2014/main" id="{9A8C068A-F8E9-4A21-AE35-EC6B081735E4}"/>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C6B47A7F-64BF-4E2F-8FD2-656F9CF9F7A2}" type="slidenum">
              <a:rPr lang="en-US" altLang="en-US">
                <a:solidFill>
                  <a:schemeClr val="tx2"/>
                </a:solidFill>
                <a:latin typeface="Arial Rounded MT Bold" panose="020F0704030504030204" pitchFamily="34" charset="0"/>
              </a:rPr>
              <a:pPr eaLnBrk="1" hangingPunct="1"/>
              <a:t>4</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wheel spokes="3"/>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A7770713-4030-4404-83A4-A37A27B91597}"/>
              </a:ext>
            </a:extLst>
          </p:cNvPr>
          <p:cNvSpPr>
            <a:spLocks noGrp="1" noChangeArrowheads="1"/>
          </p:cNvSpPr>
          <p:nvPr>
            <p:ph sz="quarter" idx="1"/>
          </p:nvPr>
        </p:nvSpPr>
        <p:spPr>
          <a:xfrm>
            <a:off x="2470150" y="1700213"/>
            <a:ext cx="6292850" cy="827087"/>
          </a:xfrm>
        </p:spPr>
        <p:txBody>
          <a:bodyPr>
            <a:normAutofit fontScale="85000" lnSpcReduction="10000"/>
          </a:bodyPr>
          <a:lstStyle/>
          <a:p>
            <a:pPr marL="119063" indent="-9525" algn="ctr" eaLnBrk="1" fontAlgn="auto" hangingPunct="1">
              <a:spcBef>
                <a:spcPct val="0"/>
              </a:spcBef>
              <a:spcAft>
                <a:spcPts val="0"/>
              </a:spcAft>
              <a:buFontTx/>
              <a:buNone/>
              <a:defRPr/>
            </a:pPr>
            <a:r>
              <a:rPr lang="en-US" sz="2800" dirty="0">
                <a:latin typeface="Arial Rounded MT Bold" pitchFamily="34" charset="0"/>
              </a:rPr>
              <a:t>Documentation that defines how the plant is designed and how it is operated.</a:t>
            </a:r>
          </a:p>
        </p:txBody>
      </p:sp>
      <p:sp>
        <p:nvSpPr>
          <p:cNvPr id="14339" name="Rectangle 2">
            <a:extLst>
              <a:ext uri="{FF2B5EF4-FFF2-40B4-BE49-F238E27FC236}">
                <a16:creationId xmlns:a16="http://schemas.microsoft.com/office/drawing/2014/main" id="{0A88244B-BB09-48F9-A128-893E91B247CF}"/>
              </a:ext>
            </a:extLst>
          </p:cNvPr>
          <p:cNvSpPr>
            <a:spLocks noChangeArrowheads="1"/>
          </p:cNvSpPr>
          <p:nvPr/>
        </p:nvSpPr>
        <p:spPr bwMode="auto">
          <a:xfrm>
            <a:off x="3140075" y="2698750"/>
            <a:ext cx="3435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Aft>
                <a:spcPct val="20000"/>
              </a:spcAft>
            </a:pPr>
            <a:r>
              <a:rPr lang="en-US" altLang="en-US" sz="3000" b="1" i="1">
                <a:solidFill>
                  <a:srgbClr val="0033CC"/>
                </a:solidFill>
                <a:cs typeface="Times New Roman" panose="02020603050405020304" pitchFamily="18" charset="0"/>
              </a:rPr>
              <a:t>What we say is there</a:t>
            </a:r>
          </a:p>
        </p:txBody>
      </p:sp>
      <p:sp>
        <p:nvSpPr>
          <p:cNvPr id="14340" name="PPTShape_0">
            <a:extLst>
              <a:ext uri="{FF2B5EF4-FFF2-40B4-BE49-F238E27FC236}">
                <a16:creationId xmlns:a16="http://schemas.microsoft.com/office/drawing/2014/main" id="{14B31D02-5D42-4C09-9EFB-7C0A41534962}"/>
              </a:ext>
            </a:extLst>
          </p:cNvPr>
          <p:cNvSpPr>
            <a:spLocks noChangeArrowheads="1"/>
          </p:cNvSpPr>
          <p:nvPr/>
        </p:nvSpPr>
        <p:spPr bwMode="auto">
          <a:xfrm>
            <a:off x="363538" y="3367088"/>
            <a:ext cx="8780462"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ts val="2600"/>
              </a:lnSpc>
              <a:spcBef>
                <a:spcPts val="600"/>
              </a:spcBef>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Design Output Documents; drawings, specs, calcs, databases, test plans, etc.</a:t>
            </a:r>
          </a:p>
          <a:p>
            <a:pPr eaLnBrk="1" hangingPunct="1">
              <a:lnSpc>
                <a:spcPts val="2600"/>
              </a:lnSpc>
              <a:spcBef>
                <a:spcPts val="1000"/>
              </a:spcBef>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Operational Configuration Documents; system alignment checklists, lockout &amp; tagout forms</a:t>
            </a:r>
          </a:p>
          <a:p>
            <a:pPr eaLnBrk="1" hangingPunct="1">
              <a:lnSpc>
                <a:spcPts val="2600"/>
              </a:lnSpc>
              <a:spcBef>
                <a:spcPts val="1000"/>
              </a:spcBef>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Other Operating, Maintenance, Training and Procurement Information; corrective &amp; preventive maintenance, calibration procedures, lesson plans, safeguards SSC information, etc.</a:t>
            </a:r>
          </a:p>
        </p:txBody>
      </p:sp>
      <p:sp>
        <p:nvSpPr>
          <p:cNvPr id="14341" name="PPTShape_1">
            <a:extLst>
              <a:ext uri="{FF2B5EF4-FFF2-40B4-BE49-F238E27FC236}">
                <a16:creationId xmlns:a16="http://schemas.microsoft.com/office/drawing/2014/main" id="{20F37E2A-8C7C-491B-BEBE-CFA8371A4BDC}"/>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14342" name="Rectangle 12">
            <a:extLst>
              <a:ext uri="{FF2B5EF4-FFF2-40B4-BE49-F238E27FC236}">
                <a16:creationId xmlns:a16="http://schemas.microsoft.com/office/drawing/2014/main" id="{1264F6F2-34F0-43A1-9FFE-751EE6EC996C}"/>
              </a:ext>
            </a:extLst>
          </p:cNvPr>
          <p:cNvSpPr>
            <a:spLocks noChangeArrowheads="1"/>
          </p:cNvSpPr>
          <p:nvPr/>
        </p:nvSpPr>
        <p:spPr bwMode="auto">
          <a:xfrm>
            <a:off x="2979738" y="1212850"/>
            <a:ext cx="52657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65125" indent="-255588"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u="sng">
                <a:solidFill>
                  <a:srgbClr val="0033CC"/>
                </a:solidFill>
                <a:latin typeface="Arial Rounded MT Bold" panose="020F0704030504030204" pitchFamily="34" charset="0"/>
              </a:rPr>
              <a:t>Facility Configuration Information</a:t>
            </a:r>
          </a:p>
        </p:txBody>
      </p:sp>
      <p:grpSp>
        <p:nvGrpSpPr>
          <p:cNvPr id="14343" name="Group 13">
            <a:extLst>
              <a:ext uri="{FF2B5EF4-FFF2-40B4-BE49-F238E27FC236}">
                <a16:creationId xmlns:a16="http://schemas.microsoft.com/office/drawing/2014/main" id="{9BD1A4F6-20D4-48E6-BE15-2D1F673D5DE9}"/>
              </a:ext>
            </a:extLst>
          </p:cNvPr>
          <p:cNvGrpSpPr>
            <a:grpSpLocks/>
          </p:cNvGrpSpPr>
          <p:nvPr>
            <p:custDataLst>
              <p:tags r:id="rId2"/>
            </p:custDataLst>
          </p:nvPr>
        </p:nvGrpSpPr>
        <p:grpSpPr bwMode="auto">
          <a:xfrm>
            <a:off x="538163" y="1158875"/>
            <a:ext cx="1931987" cy="1816100"/>
            <a:chOff x="417018" y="1531918"/>
            <a:chExt cx="1931987" cy="1816800"/>
          </a:xfrm>
        </p:grpSpPr>
        <p:sp>
          <p:nvSpPr>
            <p:cNvPr id="14346" name="AutoShape 9">
              <a:extLst>
                <a:ext uri="{FF2B5EF4-FFF2-40B4-BE49-F238E27FC236}">
                  <a16:creationId xmlns:a16="http://schemas.microsoft.com/office/drawing/2014/main" id="{A8CA4CC4-9F27-43DD-A93E-59749BACB24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4347" name="Oval 10">
              <a:extLst>
                <a:ext uri="{FF2B5EF4-FFF2-40B4-BE49-F238E27FC236}">
                  <a16:creationId xmlns:a16="http://schemas.microsoft.com/office/drawing/2014/main" id="{C35A085B-0CE5-45D3-8B10-279128AC5346}"/>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endParaRPr lang="en-US" altLang="en-US" sz="1100">
                <a:latin typeface="Arial Rounded MT Bold" panose="020F0704030504030204" pitchFamily="34" charset="0"/>
              </a:endParaRPr>
            </a:p>
          </p:txBody>
        </p:sp>
        <p:sp>
          <p:nvSpPr>
            <p:cNvPr id="14348" name="AutoShape 11">
              <a:extLst>
                <a:ext uri="{FF2B5EF4-FFF2-40B4-BE49-F238E27FC236}">
                  <a16:creationId xmlns:a16="http://schemas.microsoft.com/office/drawing/2014/main" id="{16F62674-0BD0-4729-B8F4-7866CF5EBFFD}"/>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spcAft>
                  <a:spcPts val="600"/>
                </a:spcAft>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14349" name="AutoShape 12">
              <a:extLst>
                <a:ext uri="{FF2B5EF4-FFF2-40B4-BE49-F238E27FC236}">
                  <a16:creationId xmlns:a16="http://schemas.microsoft.com/office/drawing/2014/main" id="{959D1161-6891-495E-9E69-C8F4C802F825}"/>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endParaRPr lang="en-US" altLang="en-US" sz="1100">
                <a:latin typeface="Arial Rounded MT Bold" panose="020F0704030504030204" pitchFamily="34" charset="0"/>
              </a:endParaRPr>
            </a:p>
          </p:txBody>
        </p:sp>
      </p:grpSp>
      <p:sp>
        <p:nvSpPr>
          <p:cNvPr id="12" name="Rectangle 11">
            <a:extLst>
              <a:ext uri="{FF2B5EF4-FFF2-40B4-BE49-F238E27FC236}">
                <a16:creationId xmlns:a16="http://schemas.microsoft.com/office/drawing/2014/main" id="{67DBACC3-38E8-4C95-B844-DC52A57C584C}"/>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45" name="Slide Number Placeholder 1">
            <a:extLst>
              <a:ext uri="{FF2B5EF4-FFF2-40B4-BE49-F238E27FC236}">
                <a16:creationId xmlns:a16="http://schemas.microsoft.com/office/drawing/2014/main" id="{C07CC524-9B4C-4AD5-B54B-B7D84D845781}"/>
              </a:ext>
            </a:extLst>
          </p:cNvPr>
          <p:cNvSpPr>
            <a:spLocks noGrp="1"/>
          </p:cNvSpPr>
          <p:nvPr>
            <p:ph type="sldNum" sz="quarter" idx="12"/>
          </p:nvPr>
        </p:nvSpPr>
        <p:spPr bwMode="auto">
          <a:xfrm>
            <a:off x="358775" y="6292850"/>
            <a:ext cx="32226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F8C168A7-AB3E-414C-A768-C8A5D0EC77B3}" type="slidenum">
              <a:rPr lang="en-US" altLang="en-US">
                <a:solidFill>
                  <a:schemeClr val="tx2"/>
                </a:solidFill>
                <a:latin typeface="Arial Rounded MT Bold" panose="020F0704030504030204" pitchFamily="34" charset="0"/>
              </a:rPr>
              <a:pPr eaLnBrk="1" hangingPunct="1"/>
              <a:t>5</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wheel spokes="3"/>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4038CF19-FC64-4F28-AA02-B2636D7E9A2C}"/>
              </a:ext>
            </a:extLst>
          </p:cNvPr>
          <p:cNvSpPr>
            <a:spLocks noGrp="1" noChangeArrowheads="1"/>
          </p:cNvSpPr>
          <p:nvPr>
            <p:ph sz="quarter" idx="1"/>
          </p:nvPr>
        </p:nvSpPr>
        <p:spPr>
          <a:xfrm>
            <a:off x="2568575" y="1770063"/>
            <a:ext cx="6196013" cy="1281112"/>
          </a:xfrm>
        </p:spPr>
        <p:txBody>
          <a:bodyPr/>
          <a:lstStyle/>
          <a:p>
            <a:pPr marL="119063" indent="-9525" algn="ctr" eaLnBrk="1" hangingPunct="1">
              <a:spcBef>
                <a:spcPct val="0"/>
              </a:spcBef>
              <a:buFontTx/>
              <a:buNone/>
            </a:pPr>
            <a:r>
              <a:rPr lang="en-US" altLang="en-US" sz="2800"/>
              <a:t>	</a:t>
            </a:r>
            <a:r>
              <a:rPr lang="en-US" altLang="en-US" sz="2400">
                <a:latin typeface="Arial Rounded MT Bold" panose="020F0704030504030204" pitchFamily="34" charset="0"/>
              </a:rPr>
              <a:t>Actual physical location, arrangement and material condition of Structures, Systems and Components (SSCs)</a:t>
            </a:r>
          </a:p>
        </p:txBody>
      </p:sp>
      <p:sp>
        <p:nvSpPr>
          <p:cNvPr id="15363" name="Rectangle 1">
            <a:extLst>
              <a:ext uri="{FF2B5EF4-FFF2-40B4-BE49-F238E27FC236}">
                <a16:creationId xmlns:a16="http://schemas.microsoft.com/office/drawing/2014/main" id="{7B3B7818-6B63-46D9-B31F-BD9AD7CDAF4C}"/>
              </a:ext>
            </a:extLst>
          </p:cNvPr>
          <p:cNvSpPr>
            <a:spLocks noChangeArrowheads="1"/>
          </p:cNvSpPr>
          <p:nvPr/>
        </p:nvSpPr>
        <p:spPr bwMode="auto">
          <a:xfrm>
            <a:off x="411163" y="3997325"/>
            <a:ext cx="8345487" cy="204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ct val="90000"/>
              </a:lnSpc>
              <a:spcBef>
                <a:spcPct val="40000"/>
              </a:spcBef>
              <a:buSzPct val="100000"/>
              <a:buFontTx/>
              <a:buChar char="•"/>
            </a:pPr>
            <a:r>
              <a:rPr lang="en-US" altLang="en-US" sz="2400">
                <a:latin typeface="Arial Rounded MT Bold" panose="020F0704030504030204" pitchFamily="34" charset="0"/>
                <a:cs typeface="Arial" panose="020B0604020202020204" pitchFamily="34" charset="0"/>
              </a:rPr>
              <a:t>SSCs as installed (design configuration)</a:t>
            </a:r>
          </a:p>
          <a:p>
            <a:pPr eaLnBrk="1" hangingPunct="1">
              <a:lnSpc>
                <a:spcPct val="90000"/>
              </a:lnSpc>
              <a:spcBef>
                <a:spcPct val="40000"/>
              </a:spcBef>
              <a:buSzPct val="100000"/>
              <a:buFontTx/>
              <a:buChar char="•"/>
            </a:pPr>
            <a:r>
              <a:rPr lang="en-US" altLang="en-US" sz="2400">
                <a:latin typeface="Arial Rounded MT Bold" panose="020F0704030504030204" pitchFamily="34" charset="0"/>
                <a:cs typeface="Arial" panose="020B0604020202020204" pitchFamily="34" charset="0"/>
              </a:rPr>
              <a:t>Component position (operating configuration)</a:t>
            </a:r>
          </a:p>
          <a:p>
            <a:pPr eaLnBrk="1" hangingPunct="1">
              <a:lnSpc>
                <a:spcPct val="90000"/>
              </a:lnSpc>
              <a:spcBef>
                <a:spcPct val="40000"/>
              </a:spcBef>
              <a:buSzPct val="100000"/>
              <a:buFontTx/>
              <a:buChar char="•"/>
            </a:pPr>
            <a:r>
              <a:rPr lang="en-US" altLang="en-US" sz="2400">
                <a:latin typeface="Arial Rounded MT Bold" panose="020F0704030504030204" pitchFamily="34" charset="0"/>
                <a:cs typeface="Arial" panose="020B0604020202020204" pitchFamily="34" charset="0"/>
              </a:rPr>
              <a:t>SSCs include a component’s electrical, chemical, and mechanical properties, liquids &amp; coatings, and computer hardware &amp; software</a:t>
            </a:r>
          </a:p>
        </p:txBody>
      </p:sp>
      <p:sp>
        <p:nvSpPr>
          <p:cNvPr id="15364" name="Rectangle 2">
            <a:extLst>
              <a:ext uri="{FF2B5EF4-FFF2-40B4-BE49-F238E27FC236}">
                <a16:creationId xmlns:a16="http://schemas.microsoft.com/office/drawing/2014/main" id="{4277A315-1F4E-4B0F-8AC4-6C7E49355CAF}"/>
              </a:ext>
            </a:extLst>
          </p:cNvPr>
          <p:cNvSpPr>
            <a:spLocks noChangeArrowheads="1"/>
          </p:cNvSpPr>
          <p:nvPr/>
        </p:nvSpPr>
        <p:spPr bwMode="auto">
          <a:xfrm>
            <a:off x="3654425" y="3186113"/>
            <a:ext cx="34226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800" b="1" i="1">
                <a:solidFill>
                  <a:srgbClr val="00CC00"/>
                </a:solidFill>
                <a:cs typeface="Times New Roman" panose="02020603050405020304" pitchFamily="18" charset="0"/>
              </a:rPr>
              <a:t>What is actually there</a:t>
            </a:r>
          </a:p>
        </p:txBody>
      </p:sp>
      <p:sp>
        <p:nvSpPr>
          <p:cNvPr id="15365" name="PPTShape_0">
            <a:extLst>
              <a:ext uri="{FF2B5EF4-FFF2-40B4-BE49-F238E27FC236}">
                <a16:creationId xmlns:a16="http://schemas.microsoft.com/office/drawing/2014/main" id="{8A384DBD-8605-404F-ADF1-8595424DDB05}"/>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15366" name="Rectangle 12">
            <a:extLst>
              <a:ext uri="{FF2B5EF4-FFF2-40B4-BE49-F238E27FC236}">
                <a16:creationId xmlns:a16="http://schemas.microsoft.com/office/drawing/2014/main" id="{33EB3AE1-47C1-4AA8-A0E1-14F7E5837973}"/>
              </a:ext>
            </a:extLst>
          </p:cNvPr>
          <p:cNvSpPr>
            <a:spLocks noChangeArrowheads="1"/>
          </p:cNvSpPr>
          <p:nvPr/>
        </p:nvSpPr>
        <p:spPr bwMode="auto">
          <a:xfrm>
            <a:off x="3892550" y="1212850"/>
            <a:ext cx="36591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65125" indent="-255588"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r>
              <a:rPr lang="en-US" altLang="en-US" sz="2400" u="sng">
                <a:solidFill>
                  <a:srgbClr val="00CC00"/>
                </a:solidFill>
                <a:latin typeface="Arial Rounded MT Bold" panose="020F0704030504030204" pitchFamily="34" charset="0"/>
              </a:rPr>
              <a:t>Physical Configuration</a:t>
            </a:r>
          </a:p>
        </p:txBody>
      </p:sp>
      <p:grpSp>
        <p:nvGrpSpPr>
          <p:cNvPr id="15367" name="Group 13">
            <a:extLst>
              <a:ext uri="{FF2B5EF4-FFF2-40B4-BE49-F238E27FC236}">
                <a16:creationId xmlns:a16="http://schemas.microsoft.com/office/drawing/2014/main" id="{290ECEB7-8DBD-4F70-A7D1-22EC7F6BF0F6}"/>
              </a:ext>
            </a:extLst>
          </p:cNvPr>
          <p:cNvGrpSpPr>
            <a:grpSpLocks/>
          </p:cNvGrpSpPr>
          <p:nvPr>
            <p:custDataLst>
              <p:tags r:id="rId2"/>
            </p:custDataLst>
          </p:nvPr>
        </p:nvGrpSpPr>
        <p:grpSpPr bwMode="auto">
          <a:xfrm>
            <a:off x="666750" y="1473200"/>
            <a:ext cx="1931988" cy="1816100"/>
            <a:chOff x="417018" y="1531918"/>
            <a:chExt cx="1931987" cy="1816800"/>
          </a:xfrm>
        </p:grpSpPr>
        <p:sp>
          <p:nvSpPr>
            <p:cNvPr id="15370" name="AutoShape 9">
              <a:extLst>
                <a:ext uri="{FF2B5EF4-FFF2-40B4-BE49-F238E27FC236}">
                  <a16:creationId xmlns:a16="http://schemas.microsoft.com/office/drawing/2014/main" id="{610FF9C5-3EE6-4AD2-85FE-E80A5C1401EB}"/>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5371" name="Oval 10">
              <a:extLst>
                <a:ext uri="{FF2B5EF4-FFF2-40B4-BE49-F238E27FC236}">
                  <a16:creationId xmlns:a16="http://schemas.microsoft.com/office/drawing/2014/main" id="{ABB1FC43-E821-4B05-A581-CA242689B442}"/>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endParaRPr lang="en-US" altLang="en-US" sz="1100">
                <a:latin typeface="Arial Rounded MT Bold" panose="020F0704030504030204" pitchFamily="34" charset="0"/>
              </a:endParaRPr>
            </a:p>
          </p:txBody>
        </p:sp>
        <p:sp>
          <p:nvSpPr>
            <p:cNvPr id="15372" name="AutoShape 11">
              <a:extLst>
                <a:ext uri="{FF2B5EF4-FFF2-40B4-BE49-F238E27FC236}">
                  <a16:creationId xmlns:a16="http://schemas.microsoft.com/office/drawing/2014/main" id="{10FAAF94-5C40-4563-842D-F23CD76B967F}"/>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endParaRPr lang="en-US" altLang="en-US" sz="1100">
                <a:latin typeface="Arial Rounded MT Bold" panose="020F0704030504030204" pitchFamily="34" charset="0"/>
              </a:endParaRPr>
            </a:p>
          </p:txBody>
        </p:sp>
        <p:sp>
          <p:nvSpPr>
            <p:cNvPr id="15373" name="AutoShape 12">
              <a:extLst>
                <a:ext uri="{FF2B5EF4-FFF2-40B4-BE49-F238E27FC236}">
                  <a16:creationId xmlns:a16="http://schemas.microsoft.com/office/drawing/2014/main" id="{3CDCBA4F-7C88-4D76-9365-6B1C023AE95A}"/>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2" name="Rectangle 11">
            <a:extLst>
              <a:ext uri="{FF2B5EF4-FFF2-40B4-BE49-F238E27FC236}">
                <a16:creationId xmlns:a16="http://schemas.microsoft.com/office/drawing/2014/main" id="{26A07EE1-C6D0-4F84-BB87-9C32248C567D}"/>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69" name="Slide Number Placeholder 1">
            <a:extLst>
              <a:ext uri="{FF2B5EF4-FFF2-40B4-BE49-F238E27FC236}">
                <a16:creationId xmlns:a16="http://schemas.microsoft.com/office/drawing/2014/main" id="{85616B8B-3FAB-4B12-B234-AE9E8105CB84}"/>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AB8B26DB-B6B8-4EEC-B63F-6C73C3105339}" type="slidenum">
              <a:rPr lang="en-US" altLang="en-US">
                <a:solidFill>
                  <a:schemeClr val="tx2"/>
                </a:solidFill>
                <a:latin typeface="Arial Rounded MT Bold" panose="020F0704030504030204" pitchFamily="34" charset="0"/>
              </a:rPr>
              <a:pPr eaLnBrk="1" hangingPunct="1"/>
              <a:t>6</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wheel spokes="3"/>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3" descr="Rectangle: Click to edit Master text styles&#10;Second level&#10;Third level&#10;Fourth level&#10;Fifth level">
            <a:extLst>
              <a:ext uri="{FF2B5EF4-FFF2-40B4-BE49-F238E27FC236}">
                <a16:creationId xmlns:a16="http://schemas.microsoft.com/office/drawing/2014/main" id="{7ECB0ECA-C9A6-45CE-8EC3-848C59B120F7}"/>
              </a:ext>
            </a:extLst>
          </p:cNvPr>
          <p:cNvSpPr txBox="1">
            <a:spLocks noChangeArrowheads="1"/>
          </p:cNvSpPr>
          <p:nvPr/>
        </p:nvSpPr>
        <p:spPr bwMode="auto">
          <a:xfrm>
            <a:off x="2682875" y="1243013"/>
            <a:ext cx="5949950" cy="4638675"/>
          </a:xfrm>
          <a:prstGeom prst="rect">
            <a:avLst/>
          </a:prstGeom>
          <a:noFill/>
          <a:ln w="9525">
            <a:noFill/>
            <a:miter lim="800000"/>
            <a:headEnd/>
            <a:tailEnd/>
          </a:ln>
          <a:effectLst/>
        </p:spPr>
        <p:txBody>
          <a:bodyPr/>
          <a:lstStyle/>
          <a:p>
            <a:pPr marL="400050" indent="-400050">
              <a:spcAft>
                <a:spcPct val="25000"/>
              </a:spcAft>
              <a:buSzPct val="80000"/>
              <a:buFont typeface="Wingdings" pitchFamily="2" charset="2"/>
              <a:buNone/>
              <a:defRPr/>
            </a:pPr>
            <a:r>
              <a:rPr lang="en-US" sz="2400" u="sng" kern="0" dirty="0">
                <a:latin typeface="Arial Rounded MT Bold"/>
                <a:cs typeface="Arial" pitchFamily="34" charset="0"/>
              </a:rPr>
              <a:t>Work Processes must assure that</a:t>
            </a:r>
            <a:r>
              <a:rPr lang="en-US" sz="2400" kern="0" dirty="0">
                <a:latin typeface="Arial Rounded MT Bold"/>
                <a:cs typeface="Arial" pitchFamily="34" charset="0"/>
              </a:rPr>
              <a:t>:</a:t>
            </a:r>
          </a:p>
          <a:p>
            <a:pPr marL="400050" indent="-400050">
              <a:spcBef>
                <a:spcPct val="30000"/>
              </a:spcBef>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Elements conform all the time</a:t>
            </a:r>
          </a:p>
          <a:p>
            <a:pPr marL="400050" indent="-400050">
              <a:lnSpc>
                <a:spcPts val="2800"/>
              </a:lnSpc>
              <a:spcAft>
                <a:spcPts val="1200"/>
              </a:spcAft>
              <a:buClr>
                <a:srgbClr val="E01702"/>
              </a:buClr>
              <a:buSzPct val="120000"/>
              <a:buFont typeface="Wingdings" pitchFamily="2" charset="2"/>
              <a:buChar char="ü"/>
              <a:defRPr/>
            </a:pPr>
            <a:r>
              <a:rPr lang="en-US" sz="2400" kern="0" dirty="0">
                <a:latin typeface="Arial Rounded MT Bold"/>
                <a:cs typeface="Arial" pitchFamily="34" charset="0"/>
              </a:rPr>
              <a:t>Processes are in place to restore CM Equilibrium if upset</a:t>
            </a:r>
          </a:p>
          <a:p>
            <a:pPr marL="400050" indent="-400050">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All Changes are Evaluated and Approved</a:t>
            </a:r>
          </a:p>
          <a:p>
            <a:pPr marL="400050" indent="-400050">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People are trained and qualified</a:t>
            </a:r>
          </a:p>
          <a:p>
            <a:pPr marL="400050" indent="-400050">
              <a:lnSpc>
                <a:spcPts val="2800"/>
              </a:lnSpc>
              <a:buClr>
                <a:srgbClr val="E01702"/>
              </a:buClr>
              <a:buSzPct val="120000"/>
              <a:buFont typeface="Wingdings" pitchFamily="2" charset="2"/>
              <a:buChar char="ü"/>
              <a:defRPr/>
            </a:pPr>
            <a:r>
              <a:rPr lang="en-US" sz="2400" kern="0" dirty="0">
                <a:latin typeface="Arial Rounded MT Bold"/>
                <a:cs typeface="Arial" pitchFamily="34" charset="0"/>
              </a:rPr>
              <a:t>Equilibrium conformance can be verified</a:t>
            </a:r>
          </a:p>
        </p:txBody>
      </p:sp>
      <p:sp>
        <p:nvSpPr>
          <p:cNvPr id="16387" name="Rectangle 2">
            <a:extLst>
              <a:ext uri="{FF2B5EF4-FFF2-40B4-BE49-F238E27FC236}">
                <a16:creationId xmlns:a16="http://schemas.microsoft.com/office/drawing/2014/main" id="{01E4BB16-024E-4F9A-A6A6-B1C65C745624}"/>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grpSp>
        <p:nvGrpSpPr>
          <p:cNvPr id="16388" name="Group 11">
            <a:extLst>
              <a:ext uri="{FF2B5EF4-FFF2-40B4-BE49-F238E27FC236}">
                <a16:creationId xmlns:a16="http://schemas.microsoft.com/office/drawing/2014/main" id="{CA0ECFC8-5E15-4191-B8B1-5E2C8EFE3F7B}"/>
              </a:ext>
            </a:extLst>
          </p:cNvPr>
          <p:cNvGrpSpPr>
            <a:grpSpLocks/>
          </p:cNvGrpSpPr>
          <p:nvPr>
            <p:custDataLst>
              <p:tags r:id="rId2"/>
            </p:custDataLst>
          </p:nvPr>
        </p:nvGrpSpPr>
        <p:grpSpPr bwMode="auto">
          <a:xfrm>
            <a:off x="614363" y="1617663"/>
            <a:ext cx="1931987" cy="1816100"/>
            <a:chOff x="417018" y="1531918"/>
            <a:chExt cx="1931987" cy="1816800"/>
          </a:xfrm>
        </p:grpSpPr>
        <p:sp>
          <p:nvSpPr>
            <p:cNvPr id="16391" name="AutoShape 9">
              <a:extLst>
                <a:ext uri="{FF2B5EF4-FFF2-40B4-BE49-F238E27FC236}">
                  <a16:creationId xmlns:a16="http://schemas.microsoft.com/office/drawing/2014/main" id="{C2E2F5F5-ECA8-4E49-A053-3B1BF0275FB2}"/>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6392" name="Oval 10">
              <a:extLst>
                <a:ext uri="{FF2B5EF4-FFF2-40B4-BE49-F238E27FC236}">
                  <a16:creationId xmlns:a16="http://schemas.microsoft.com/office/drawing/2014/main" id="{B420BADE-C05F-47AF-A986-EC660B3F6E1B}"/>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16393" name="AutoShape 11">
              <a:extLst>
                <a:ext uri="{FF2B5EF4-FFF2-40B4-BE49-F238E27FC236}">
                  <a16:creationId xmlns:a16="http://schemas.microsoft.com/office/drawing/2014/main" id="{06191E41-D195-4D53-A151-9D494ECB1DF6}"/>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spcAft>
                  <a:spcPts val="600"/>
                </a:spcAft>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16394" name="AutoShape 12">
              <a:extLst>
                <a:ext uri="{FF2B5EF4-FFF2-40B4-BE49-F238E27FC236}">
                  <a16:creationId xmlns:a16="http://schemas.microsoft.com/office/drawing/2014/main" id="{DB26C72D-1CE5-4C57-AA18-9F61E53450EE}"/>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9" name="Rectangle 8">
            <a:extLst>
              <a:ext uri="{FF2B5EF4-FFF2-40B4-BE49-F238E27FC236}">
                <a16:creationId xmlns:a16="http://schemas.microsoft.com/office/drawing/2014/main" id="{530489C9-45A2-4778-85A5-003D177D586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390" name="Slide Number Placeholder 1">
            <a:extLst>
              <a:ext uri="{FF2B5EF4-FFF2-40B4-BE49-F238E27FC236}">
                <a16:creationId xmlns:a16="http://schemas.microsoft.com/office/drawing/2014/main" id="{C2778DC0-D1E8-491F-9380-633F7592A2C4}"/>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0DDC9B99-9880-4BDF-B99E-E49AAEAC52C3}" type="slidenum">
              <a:rPr lang="en-US" altLang="en-US">
                <a:solidFill>
                  <a:schemeClr val="tx2"/>
                </a:solidFill>
                <a:latin typeface="Arial Rounded MT Bold" panose="020F0704030504030204" pitchFamily="34" charset="0"/>
              </a:rPr>
              <a:pPr eaLnBrk="1" hangingPunct="1"/>
              <a:t>7</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02A98CFB-8959-4026-9BD8-506B2304C195}"/>
              </a:ext>
            </a:extLst>
          </p:cNvPr>
          <p:cNvSpPr>
            <a:spLocks noChangeArrowheads="1"/>
          </p:cNvSpPr>
          <p:nvPr/>
        </p:nvSpPr>
        <p:spPr bwMode="auto">
          <a:xfrm>
            <a:off x="2436813" y="1233488"/>
            <a:ext cx="6359525" cy="152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lnSpc>
                <a:spcPts val="2800"/>
              </a:lnSpc>
            </a:pPr>
            <a:r>
              <a:rPr lang="en-US" altLang="en-US" sz="2400" u="sng">
                <a:latin typeface="Arial Rounded MT Bold" panose="020F0704030504030204" pitchFamily="34" charset="0"/>
                <a:cs typeface="Arial" panose="020B0604020202020204" pitchFamily="34" charset="0"/>
              </a:rPr>
              <a:t>Work Processes </a:t>
            </a:r>
            <a:r>
              <a:rPr lang="en-US" altLang="en-US" sz="2400">
                <a:latin typeface="Arial Rounded MT Bold" panose="020F0704030504030204" pitchFamily="34" charset="0"/>
                <a:cs typeface="Arial" panose="020B0604020202020204" pitchFamily="34" charset="0"/>
              </a:rPr>
              <a:t>are the administrative and management measures used to ensure the configuration is maintained. These processes include; </a:t>
            </a:r>
          </a:p>
        </p:txBody>
      </p:sp>
      <p:sp>
        <p:nvSpPr>
          <p:cNvPr id="17411" name="Rectangle 12">
            <a:extLst>
              <a:ext uri="{FF2B5EF4-FFF2-40B4-BE49-F238E27FC236}">
                <a16:creationId xmlns:a16="http://schemas.microsoft.com/office/drawing/2014/main" id="{9971CA43-1C62-4752-844B-127BFE3D9BB4}"/>
              </a:ext>
            </a:extLst>
          </p:cNvPr>
          <p:cNvSpPr>
            <a:spLocks noChangeArrowheads="1"/>
          </p:cNvSpPr>
          <p:nvPr/>
        </p:nvSpPr>
        <p:spPr bwMode="auto">
          <a:xfrm>
            <a:off x="2667000" y="2787650"/>
            <a:ext cx="612933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9725" indent="-339725"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spcBef>
                <a:spcPts val="600"/>
              </a:spcBef>
              <a:buSzPct val="100000"/>
              <a:buFontTx/>
              <a:buChar char="•"/>
            </a:pPr>
            <a:r>
              <a:rPr lang="en-US" altLang="en-US" sz="2400">
                <a:latin typeface="Arial Rounded MT Bold" panose="020F0704030504030204" pitchFamily="34" charset="0"/>
                <a:cs typeface="Arial" panose="020B0604020202020204" pitchFamily="34" charset="0"/>
              </a:rPr>
              <a:t>design control</a:t>
            </a:r>
          </a:p>
          <a:p>
            <a:pPr eaLnBrk="1" hangingPunct="1">
              <a:spcBef>
                <a:spcPts val="600"/>
              </a:spcBef>
              <a:buSzPct val="100000"/>
              <a:buFontTx/>
              <a:buChar char="•"/>
            </a:pPr>
            <a:r>
              <a:rPr lang="en-US" altLang="en-US" sz="2400">
                <a:latin typeface="Arial Rounded MT Bold" panose="020F0704030504030204" pitchFamily="34" charset="0"/>
                <a:cs typeface="Arial" panose="020B0604020202020204" pitchFamily="34" charset="0"/>
              </a:rPr>
              <a:t>document control</a:t>
            </a:r>
          </a:p>
          <a:p>
            <a:pPr eaLnBrk="1" hangingPunct="1">
              <a:spcBef>
                <a:spcPts val="600"/>
              </a:spcBef>
              <a:buSzPct val="100000"/>
              <a:buFontTx/>
              <a:buChar char="•"/>
            </a:pPr>
            <a:r>
              <a:rPr lang="en-US" altLang="en-US" sz="2400">
                <a:latin typeface="Arial Rounded MT Bold" panose="020F0704030504030204" pitchFamily="34" charset="0"/>
                <a:cs typeface="Arial" panose="020B0604020202020204" pitchFamily="34" charset="0"/>
              </a:rPr>
              <a:t>work management</a:t>
            </a:r>
          </a:p>
          <a:p>
            <a:pPr eaLnBrk="1" hangingPunct="1">
              <a:spcBef>
                <a:spcPts val="600"/>
              </a:spcBef>
              <a:buSzPct val="100000"/>
              <a:buFontTx/>
              <a:buChar char="•"/>
            </a:pPr>
            <a:r>
              <a:rPr lang="en-US" altLang="en-US" sz="2400">
                <a:latin typeface="Arial Rounded MT Bold" panose="020F0704030504030204" pitchFamily="34" charset="0"/>
                <a:cs typeface="Arial" panose="020B0604020202020204" pitchFamily="34" charset="0"/>
              </a:rPr>
              <a:t>surveillance &amp; test programs</a:t>
            </a:r>
          </a:p>
          <a:p>
            <a:pPr eaLnBrk="1" hangingPunct="1">
              <a:spcBef>
                <a:spcPts val="600"/>
              </a:spcBef>
              <a:buSzPct val="100000"/>
              <a:buFontTx/>
              <a:buChar char="•"/>
            </a:pPr>
            <a:r>
              <a:rPr lang="en-CA" altLang="en-US" sz="2400">
                <a:latin typeface="Arial Rounded MT Bold" panose="020F0704030504030204" pitchFamily="34" charset="0"/>
                <a:cs typeface="Arial" panose="020B0604020202020204" pitchFamily="34" charset="0"/>
              </a:rPr>
              <a:t>work protection isolation</a:t>
            </a:r>
            <a:endParaRPr lang="en-US" altLang="en-US" sz="2400">
              <a:latin typeface="Arial Rounded MT Bold" panose="020F0704030504030204" pitchFamily="34" charset="0"/>
              <a:cs typeface="Arial" panose="020B0604020202020204" pitchFamily="34" charset="0"/>
            </a:endParaRPr>
          </a:p>
          <a:p>
            <a:pPr eaLnBrk="1" hangingPunct="1">
              <a:spcBef>
                <a:spcPts val="600"/>
              </a:spcBef>
              <a:buSzPct val="100000"/>
              <a:buFontTx/>
              <a:buChar char="•"/>
            </a:pPr>
            <a:r>
              <a:rPr lang="en-US" altLang="en-US" sz="2400">
                <a:latin typeface="Arial Rounded MT Bold" panose="020F0704030504030204" pitchFamily="34" charset="0"/>
                <a:cs typeface="Arial" panose="020B0604020202020204" pitchFamily="34" charset="0"/>
              </a:rPr>
              <a:t>formal training</a:t>
            </a:r>
          </a:p>
          <a:p>
            <a:pPr eaLnBrk="1" hangingPunct="1">
              <a:spcBef>
                <a:spcPts val="600"/>
              </a:spcBef>
              <a:buSzPct val="100000"/>
              <a:buFontTx/>
              <a:buChar char="•"/>
            </a:pPr>
            <a:r>
              <a:rPr lang="en-US" altLang="en-US" sz="2400">
                <a:latin typeface="Arial Rounded MT Bold" panose="020F0704030504030204" pitchFamily="34" charset="0"/>
                <a:cs typeface="Arial" panose="020B0604020202020204" pitchFamily="34" charset="0"/>
              </a:rPr>
              <a:t>assessments</a:t>
            </a:r>
          </a:p>
        </p:txBody>
      </p:sp>
      <p:sp>
        <p:nvSpPr>
          <p:cNvPr id="17412" name="Rectangle 2">
            <a:extLst>
              <a:ext uri="{FF2B5EF4-FFF2-40B4-BE49-F238E27FC236}">
                <a16:creationId xmlns:a16="http://schemas.microsoft.com/office/drawing/2014/main" id="{E71EEE23-A109-4582-8C7D-F019B95839D1}"/>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grpSp>
        <p:nvGrpSpPr>
          <p:cNvPr id="17413" name="Group 11">
            <a:extLst>
              <a:ext uri="{FF2B5EF4-FFF2-40B4-BE49-F238E27FC236}">
                <a16:creationId xmlns:a16="http://schemas.microsoft.com/office/drawing/2014/main" id="{0DCEFB7E-437C-4C8D-85B8-5B8D69A8234B}"/>
              </a:ext>
            </a:extLst>
          </p:cNvPr>
          <p:cNvGrpSpPr>
            <a:grpSpLocks/>
          </p:cNvGrpSpPr>
          <p:nvPr>
            <p:custDataLst>
              <p:tags r:id="rId2"/>
            </p:custDataLst>
          </p:nvPr>
        </p:nvGrpSpPr>
        <p:grpSpPr bwMode="auto">
          <a:xfrm>
            <a:off x="442913" y="1506538"/>
            <a:ext cx="1931987" cy="1816100"/>
            <a:chOff x="417018" y="1531918"/>
            <a:chExt cx="1931987" cy="1816800"/>
          </a:xfrm>
        </p:grpSpPr>
        <p:sp>
          <p:nvSpPr>
            <p:cNvPr id="17416" name="AutoShape 9">
              <a:extLst>
                <a:ext uri="{FF2B5EF4-FFF2-40B4-BE49-F238E27FC236}">
                  <a16:creationId xmlns:a16="http://schemas.microsoft.com/office/drawing/2014/main" id="{2CE8D508-A8AA-4753-9EBB-6560B599BBB9}"/>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endParaRPr lang="en-US" altLang="en-US"/>
            </a:p>
          </p:txBody>
        </p:sp>
        <p:sp>
          <p:nvSpPr>
            <p:cNvPr id="17417" name="Oval 10">
              <a:extLst>
                <a:ext uri="{FF2B5EF4-FFF2-40B4-BE49-F238E27FC236}">
                  <a16:creationId xmlns:a16="http://schemas.microsoft.com/office/drawing/2014/main" id="{9C18B9EC-80A2-4EF7-9555-A8C818C697BF}"/>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17418" name="AutoShape 11">
              <a:extLst>
                <a:ext uri="{FF2B5EF4-FFF2-40B4-BE49-F238E27FC236}">
                  <a16:creationId xmlns:a16="http://schemas.microsoft.com/office/drawing/2014/main" id="{67D415D5-0759-4229-937F-A61350DC1EC7}"/>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lnSpc>
                  <a:spcPts val="1100"/>
                </a:lnSpc>
                <a:spcAft>
                  <a:spcPts val="600"/>
                </a:spcAft>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17419" name="AutoShape 12">
              <a:extLst>
                <a:ext uri="{FF2B5EF4-FFF2-40B4-BE49-F238E27FC236}">
                  <a16:creationId xmlns:a16="http://schemas.microsoft.com/office/drawing/2014/main" id="{28165415-B536-44B5-83D7-7EBC71B2BBFA}"/>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spcAft>
                  <a:spcPts val="600"/>
                </a:spcAft>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0" name="Rectangle 9">
            <a:extLst>
              <a:ext uri="{FF2B5EF4-FFF2-40B4-BE49-F238E27FC236}">
                <a16:creationId xmlns:a16="http://schemas.microsoft.com/office/drawing/2014/main" id="{BE36C336-CC6D-489D-A4D8-6233D95CB493}"/>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15" name="Slide Number Placeholder 1">
            <a:extLst>
              <a:ext uri="{FF2B5EF4-FFF2-40B4-BE49-F238E27FC236}">
                <a16:creationId xmlns:a16="http://schemas.microsoft.com/office/drawing/2014/main" id="{255947E2-63E9-4A47-AC44-0BF500B176E9}"/>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defRPr>
            </a:lvl1pPr>
            <a:lvl2pPr marL="742950" indent="-285750" eaLnBrk="0" hangingPunct="0">
              <a:defRPr sz="1200">
                <a:solidFill>
                  <a:schemeClr val="tx1"/>
                </a:solidFill>
                <a:latin typeface="Times New Roman" panose="02020603050405020304" pitchFamily="18" charset="0"/>
              </a:defRPr>
            </a:lvl2pPr>
            <a:lvl3pPr marL="1143000" indent="-228600" eaLnBrk="0" hangingPunct="0">
              <a:defRPr sz="1200">
                <a:solidFill>
                  <a:schemeClr val="tx1"/>
                </a:solidFill>
                <a:latin typeface="Times New Roman" panose="02020603050405020304" pitchFamily="18" charset="0"/>
              </a:defRPr>
            </a:lvl3pPr>
            <a:lvl4pPr marL="1600200" indent="-228600" eaLnBrk="0" hangingPunct="0">
              <a:defRPr sz="1200">
                <a:solidFill>
                  <a:schemeClr val="tx1"/>
                </a:solidFill>
                <a:latin typeface="Times New Roman" panose="02020603050405020304" pitchFamily="18" charset="0"/>
              </a:defRPr>
            </a:lvl4pPr>
            <a:lvl5pPr marL="2057400" indent="-228600" eaLnBrk="0" hangingPunct="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CDC688B4-7DB8-499E-9BED-CC2AE2942211}" type="slidenum">
              <a:rPr lang="en-US" altLang="en-US">
                <a:solidFill>
                  <a:schemeClr val="tx2"/>
                </a:solidFill>
                <a:latin typeface="Arial Rounded MT Bold" panose="020F0704030504030204" pitchFamily="34" charset="0"/>
              </a:rPr>
              <a:pPr eaLnBrk="1" hangingPunct="1"/>
              <a:t>8</a:t>
            </a:fld>
            <a:endParaRPr lang="en-US" altLang="en-US">
              <a:solidFill>
                <a:schemeClr val="tx2"/>
              </a:solidFill>
              <a:latin typeface="Arial Rounded MT Bold" panose="020F0704030504030204" pitchFamily="34" charset="0"/>
            </a:endParaRPr>
          </a:p>
        </p:txBody>
      </p:sp>
    </p:spTree>
    <p:custDataLst>
      <p:tags r:id="rId1"/>
    </p:custDataLst>
  </p:cSld>
  <p:clrMapOvr>
    <a:masterClrMapping/>
  </p:clrMapOvr>
  <p:transition>
    <p:wipe dir="d"/>
  </p:transition>
</p:sld>
</file>

<file path=ppt/tags/tag1.xml><?xml version="1.0" encoding="utf-8"?>
<p:tagLst xmlns:a="http://schemas.openxmlformats.org/drawingml/2006/main" xmlns:r="http://schemas.openxmlformats.org/officeDocument/2006/relationships" xmlns:p="http://schemas.openxmlformats.org/presentationml/2006/main">
  <p:tag name="ARTICULATE_PRESENTER_VERSION" val="6"/>
  <p:tag name="PUBLISH_TITLE" val="CM101-2010"/>
  <p:tag name="ARTICULATE_PUBLISH_PATH" val="H:\Users\W7 32\Documents\My Articulate Projects"/>
  <p:tag name="ARTICULATE_LOGO" val="(None selected)"/>
  <p:tag name="ARTICULATE_PRESENTER" val="(None selected)"/>
  <p:tag name="ARTICULATE_PRESENTER_GUID" val="9869030842"/>
  <p:tag name="ARTICULATE_LMS" val="0"/>
  <p:tag name="ARTICULATE_TEMPLATE" val="E-Learning Course (Single-level)"/>
  <p:tag name="ARTICULATE_TEMPLATE_GUID" val="1a000000-6000-0000-b000-000000000003"/>
  <p:tag name="LMS_PUBLISH" val="No"/>
  <p:tag name="PRESENTER_PREVIEW_MODE" val="0"/>
  <p:tag name="PRESENTER_PREVIEW_START" val="1"/>
  <p:tag name="LAUNCHINNEWWINDOW" val="0"/>
  <p:tag name="LASTPUBLISHED" val="H:\Users\W7 32\Documents\My Articulate Projects\CM101-2010\player.html"/>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11.xml><?xml version="1.0" encoding="utf-8"?>
<p:tagLst xmlns:a="http://schemas.openxmlformats.org/drawingml/2006/main" xmlns:r="http://schemas.openxmlformats.org/officeDocument/2006/relationships" xmlns:p="http://schemas.openxmlformats.org/presentationml/2006/main">
  <p:tag name="ARTICULATE_SLIDE_NAV" val="5"/>
  <p:tag name="ARTICULATE_SLIDE_GUID" val="74c3e9ff-40e4-49fa-960c-b5e773a6c113"/>
</p:tagLst>
</file>

<file path=ppt/tags/tag12.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3.xml><?xml version="1.0" encoding="utf-8"?>
<p:tagLst xmlns:a="http://schemas.openxmlformats.org/drawingml/2006/main" xmlns:r="http://schemas.openxmlformats.org/officeDocument/2006/relationships" xmlns:p="http://schemas.openxmlformats.org/presentationml/2006/main">
  <p:tag name="ARTICULATE_SLIDE_NAV" val="6"/>
  <p:tag name="ARTICULATE_SLIDE_GUID" val="a6d7c121-3085-4a10-8dd4-0b1cc42aec07"/>
</p:tagLst>
</file>

<file path=ppt/tags/tag14.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5.xml><?xml version="1.0" encoding="utf-8"?>
<p:tagLst xmlns:a="http://schemas.openxmlformats.org/drawingml/2006/main" xmlns:r="http://schemas.openxmlformats.org/officeDocument/2006/relationships" xmlns:p="http://schemas.openxmlformats.org/presentationml/2006/main">
  <p:tag name="ARTICULATE_SLIDE_NAV" val="7"/>
  <p:tag name="ARTICULATE_SLIDE_GUID" val="61eb7a6b-45fc-4351-86af-610f304d852f"/>
</p:tagLst>
</file>

<file path=ppt/tags/tag16.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7.xml><?xml version="1.0" encoding="utf-8"?>
<p:tagLst xmlns:a="http://schemas.openxmlformats.org/drawingml/2006/main" xmlns:r="http://schemas.openxmlformats.org/officeDocument/2006/relationships" xmlns:p="http://schemas.openxmlformats.org/presentationml/2006/main">
  <p:tag name="ARTICULATE_SLIDE_NAV" val="8"/>
  <p:tag name="ARTICULATE_SLIDE_GUID" val="32222d9a-cda8-4f6c-8829-f385e805e048"/>
</p:tagLst>
</file>

<file path=ppt/tags/tag18.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9.xml><?xml version="1.0" encoding="utf-8"?>
<p:tagLst xmlns:a="http://schemas.openxmlformats.org/drawingml/2006/main" xmlns:r="http://schemas.openxmlformats.org/officeDocument/2006/relationships" xmlns:p="http://schemas.openxmlformats.org/presentationml/2006/main">
  <p:tag name="ARTICULATE_SLIDE_NAV" val="9"/>
  <p:tag name="ARTICULATE_SLIDE_GUID" val="f279f4da-b1b6-4ba0-adbe-30c2198ae9ec"/>
</p:tagLst>
</file>

<file path=ppt/tags/tag2.xml><?xml version="1.0" encoding="utf-8"?>
<p:tagLst xmlns:a="http://schemas.openxmlformats.org/drawingml/2006/main" xmlns:r="http://schemas.openxmlformats.org/officeDocument/2006/relationships" xmlns:p="http://schemas.openxmlformats.org/presentationml/2006/main">
  <p:tag name="ARTICULATE_SLIDE_NAV" val="1"/>
  <p:tag name="ARTICULATE_SLIDE_GUID" val="6c78b168-a468-4d29-af8c-efa8dcc9a02c"/>
</p:tagLst>
</file>

<file path=ppt/tags/tag20.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1.xml><?xml version="1.0" encoding="utf-8"?>
<p:tagLst xmlns:a="http://schemas.openxmlformats.org/drawingml/2006/main" xmlns:r="http://schemas.openxmlformats.org/officeDocument/2006/relationships" xmlns:p="http://schemas.openxmlformats.org/presentationml/2006/main">
  <p:tag name="ARTICULATE_SLIDE_NAV" val="10"/>
  <p:tag name="ARTICULATE_SLIDE_GUID" val="2943f556-eb92-4015-a5e1-c59613d8aaeb"/>
</p:tagLst>
</file>

<file path=ppt/tags/tag22.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7b8ff617-5fbc-4b0d-a062-037d78dc7186"/>
  <p:tag name="ARTICULATE_SLIDE_NAV" val="11"/>
</p:tagLst>
</file>

<file path=ppt/tags/tag24.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5.xml><?xml version="1.0" encoding="utf-8"?>
<p:tagLst xmlns:a="http://schemas.openxmlformats.org/drawingml/2006/main" xmlns:r="http://schemas.openxmlformats.org/officeDocument/2006/relationships" xmlns:p="http://schemas.openxmlformats.org/presentationml/2006/main">
  <p:tag name="ARTICULATE_SLIDE_NAV" val="12"/>
  <p:tag name="ARTICULATE_SLIDE_GUID" val="1846dda6-fa1c-4ed7-8234-ead491ab682b"/>
</p:tagLst>
</file>

<file path=ppt/tags/tag26.xml><?xml version="1.0" encoding="utf-8"?>
<p:tagLst xmlns:a="http://schemas.openxmlformats.org/drawingml/2006/main" xmlns:r="http://schemas.openxmlformats.org/officeDocument/2006/relationships" xmlns:p="http://schemas.openxmlformats.org/presentationml/2006/main">
  <p:tag name="ARTICULATE_SLIDE_NAV" val="13"/>
  <p:tag name="ARTICULATE_SLIDE_GUID" val="e2ab6460-b178-42ed-a6ce-980fc23687d9"/>
</p:tagLst>
</file>

<file path=ppt/tags/tag27.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8.xml><?xml version="1.0" encoding="utf-8"?>
<p:tagLst xmlns:a="http://schemas.openxmlformats.org/drawingml/2006/main" xmlns:r="http://schemas.openxmlformats.org/officeDocument/2006/relationships" xmlns:p="http://schemas.openxmlformats.org/presentationml/2006/main">
  <p:tag name="ARTICULATE_SLIDE_NAV" val="14"/>
  <p:tag name="ARTICULATE_SLIDE_GUID" val="4dd67d32-b8cd-485e-a86d-589a4a903be1"/>
</p:tagLst>
</file>

<file path=ppt/tags/tag29.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30.xml><?xml version="1.0" encoding="utf-8"?>
<p:tagLst xmlns:a="http://schemas.openxmlformats.org/drawingml/2006/main" xmlns:r="http://schemas.openxmlformats.org/officeDocument/2006/relationships" xmlns:p="http://schemas.openxmlformats.org/presentationml/2006/main">
  <p:tag name="ARTICULATE_SLIDE_NAV" val="15"/>
  <p:tag name="ARTICULATE_SLIDE_GUID" val="17fdf947-634a-4db1-873a-98ff54b919e5"/>
</p:tagLst>
</file>

<file path=ppt/tags/tag31.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2.xml><?xml version="1.0" encoding="utf-8"?>
<p:tagLst xmlns:a="http://schemas.openxmlformats.org/drawingml/2006/main" xmlns:r="http://schemas.openxmlformats.org/officeDocument/2006/relationships" xmlns:p="http://schemas.openxmlformats.org/presentationml/2006/main">
  <p:tag name="ARTICULATE_SLIDE_NAV" val="16"/>
  <p:tag name="ARTICULATE_SLIDE_GUID" val="08a87cc3-4425-44f4-aab4-c24534da39d4"/>
</p:tagLst>
</file>

<file path=ppt/tags/tag33.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4.xml><?xml version="1.0" encoding="utf-8"?>
<p:tagLst xmlns:a="http://schemas.openxmlformats.org/drawingml/2006/main" xmlns:r="http://schemas.openxmlformats.org/officeDocument/2006/relationships" xmlns:p="http://schemas.openxmlformats.org/presentationml/2006/main">
  <p:tag name="ARTICULATE_SLIDE_NAV" val="17"/>
  <p:tag name="ARTICULATE_SLIDE_GUID" val="f0b0e0d7-c7ff-4793-b49c-7e8d80201055"/>
</p:tagLst>
</file>

<file path=ppt/tags/tag35.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6.xml><?xml version="1.0" encoding="utf-8"?>
<p:tagLst xmlns:a="http://schemas.openxmlformats.org/drawingml/2006/main" xmlns:r="http://schemas.openxmlformats.org/officeDocument/2006/relationships" xmlns:p="http://schemas.openxmlformats.org/presentationml/2006/main">
  <p:tag name="ARTICULATE_SLIDE_NAV" val="18"/>
  <p:tag name="ARTICULATE_SLIDE_GUID" val="f0750bad-f05b-4d26-a5f0-c43cef60beab"/>
</p:tagLst>
</file>

<file path=ppt/tags/tag37.xml><?xml version="1.0" encoding="utf-8"?>
<p:tagLst xmlns:a="http://schemas.openxmlformats.org/drawingml/2006/main" xmlns:r="http://schemas.openxmlformats.org/officeDocument/2006/relationships" xmlns:p="http://schemas.openxmlformats.org/presentationml/2006/main">
  <p:tag name="ARTICULATE_SLIDE_NAV" val="19"/>
  <p:tag name="ARTICULATE_SLIDE_GUID" val="1fe98d01-9bd0-4095-bb99-ccc82dd591ba"/>
</p:tagLst>
</file>

<file path=ppt/tags/tag38.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39.xml><?xml version="1.0" encoding="utf-8"?>
<p:tagLst xmlns:a="http://schemas.openxmlformats.org/drawingml/2006/main" xmlns:r="http://schemas.openxmlformats.org/officeDocument/2006/relationships" xmlns:p="http://schemas.openxmlformats.org/presentationml/2006/main">
  <p:tag name="ARTICULATE_SLIDE_NAV" val="20"/>
  <p:tag name="ARTICULATE_SLIDE_GUID" val="8bbc90a6-96ad-44a0-8ac6-524cb4c4797c"/>
</p:tagLst>
</file>

<file path=ppt/tags/tag4.xml><?xml version="1.0" encoding="utf-8"?>
<p:tagLst xmlns:a="http://schemas.openxmlformats.org/drawingml/2006/main" xmlns:r="http://schemas.openxmlformats.org/officeDocument/2006/relationships" xmlns:p="http://schemas.openxmlformats.org/presentationml/2006/main">
  <p:tag name="ARTICULATE_SLIDE_NAV" val="2"/>
  <p:tag name="ARTICULATE_SLIDE_GUID" val="fdea678d-1c35-4f8d-8649-7828092f8d63"/>
</p:tagLst>
</file>

<file path=ppt/tags/tag40.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yIASXRO1_files\slide0001_image001.png"/>
</p:tagLst>
</file>

<file path=ppt/tags/tag41.xml><?xml version="1.0" encoding="utf-8"?>
<p:tagLst xmlns:a="http://schemas.openxmlformats.org/drawingml/2006/main" xmlns:r="http://schemas.openxmlformats.org/officeDocument/2006/relationships" xmlns:p="http://schemas.openxmlformats.org/presentationml/2006/main">
  <p:tag name="ARTICULATE_SLIDE_NAV" val="21"/>
  <p:tag name="ARTICULATE_SLIDE_GUID" val="388464da-f998-4a87-9402-fe22d0fec690"/>
</p:tagLst>
</file>

<file path=ppt/tags/tag42.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3.xml><?xml version="1.0" encoding="utf-8"?>
<p:tagLst xmlns:a="http://schemas.openxmlformats.org/drawingml/2006/main" xmlns:r="http://schemas.openxmlformats.org/officeDocument/2006/relationships" xmlns:p="http://schemas.openxmlformats.org/presentationml/2006/main">
  <p:tag name="ARTICULATE_SLIDE_NAV" val="22"/>
  <p:tag name="ARTICULATE_SLIDE_GUID" val="2a544826-d87f-4a63-a23f-172f91c682ea"/>
</p:tagLst>
</file>

<file path=ppt/tags/tag44.xml><?xml version="1.0" encoding="utf-8"?>
<p:tagLst xmlns:a="http://schemas.openxmlformats.org/drawingml/2006/main" xmlns:r="http://schemas.openxmlformats.org/officeDocument/2006/relationships" xmlns:p="http://schemas.openxmlformats.org/presentationml/2006/main">
  <p:tag name="ARTICULATE_SLIDE_NAV" val="23"/>
  <p:tag name="ARTICULATE_SLIDE_GUID" val="a3d6132c-5940-4040-b2d3-63ef98d465a6"/>
</p:tagLst>
</file>

<file path=ppt/tags/tag45.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6.xml><?xml version="1.0" encoding="utf-8"?>
<p:tagLst xmlns:a="http://schemas.openxmlformats.org/drawingml/2006/main" xmlns:r="http://schemas.openxmlformats.org/officeDocument/2006/relationships" xmlns:p="http://schemas.openxmlformats.org/presentationml/2006/main">
  <p:tag name="ARTICULATE_SLIDE_NAV" val="24"/>
  <p:tag name="ARTICULATE_SLIDE_GUID" val="25cffa65-8b6a-4b14-8e0b-d0bf142d669b"/>
</p:tagLst>
</file>

<file path=ppt/tags/tag47.xml><?xml version="1.0" encoding="utf-8"?>
<p:tagLst xmlns:a="http://schemas.openxmlformats.org/drawingml/2006/main" xmlns:r="http://schemas.openxmlformats.org/officeDocument/2006/relationships" xmlns:p="http://schemas.openxmlformats.org/presentationml/2006/main">
  <p:tag name="ARTICULATE_SLIDE_NAV" val="25"/>
  <p:tag name="ARTICULATE_SLIDE_GUID" val="c215e1c9-6ada-4439-816f-0274d320090b"/>
</p:tagLst>
</file>

<file path=ppt/tags/tag48.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9.xml><?xml version="1.0" encoding="utf-8"?>
<p:tagLst xmlns:a="http://schemas.openxmlformats.org/drawingml/2006/main" xmlns:r="http://schemas.openxmlformats.org/officeDocument/2006/relationships" xmlns:p="http://schemas.openxmlformats.org/presentationml/2006/main">
  <p:tag name="ARTICULATE_SLIDE_NAV" val="26"/>
  <p:tag name="ARTICULATE_SLIDE_GUID" val="ef6913f3-9c57-4800-b17a-c01fa149de18"/>
</p:tagLst>
</file>

<file path=ppt/tags/tag5.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50.xml><?xml version="1.0" encoding="utf-8"?>
<p:tagLst xmlns:a="http://schemas.openxmlformats.org/drawingml/2006/main" xmlns:r="http://schemas.openxmlformats.org/officeDocument/2006/relationships" xmlns:p="http://schemas.openxmlformats.org/presentationml/2006/main">
  <p:tag name="ARTICULATE_SLIDE_NAV" val="27"/>
  <p:tag name="ARTICULATE_SLIDE_GUID" val="be63e30c-9b00-48d1-ba0c-fea09492e1b4"/>
</p:tagLst>
</file>

<file path=ppt/tags/tag51.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52.xml><?xml version="1.0" encoding="utf-8"?>
<p:tagLst xmlns:a="http://schemas.openxmlformats.org/drawingml/2006/main" xmlns:r="http://schemas.openxmlformats.org/officeDocument/2006/relationships" xmlns:p="http://schemas.openxmlformats.org/presentationml/2006/main">
  <p:tag name="ARTICULATE_SLIDE_NAV" val="28"/>
  <p:tag name="ARTICULATE_SLIDE_GUID" val="fecfbc13-be4b-4159-b187-15223341ec85"/>
</p:tagLst>
</file>

<file path=ppt/tags/tag53.xml><?xml version="1.0" encoding="utf-8"?>
<p:tagLst xmlns:a="http://schemas.openxmlformats.org/drawingml/2006/main" xmlns:r="http://schemas.openxmlformats.org/officeDocument/2006/relationships" xmlns:p="http://schemas.openxmlformats.org/presentationml/2006/main">
  <p:tag name="ARTICULATE_SLIDE_NAV" val="29"/>
  <p:tag name="ARTICULATE_SLIDE_GUID" val="0126f628-a605-4d8a-8701-d69125d62b20"/>
</p:tagLst>
</file>

<file path=ppt/tags/tag54.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55.xml><?xml version="1.0" encoding="utf-8"?>
<p:tagLst xmlns:a="http://schemas.openxmlformats.org/drawingml/2006/main" xmlns:r="http://schemas.openxmlformats.org/officeDocument/2006/relationships" xmlns:p="http://schemas.openxmlformats.org/presentationml/2006/main">
  <p:tag name="ARTICULATE_SLIDE_NAV" val="30"/>
  <p:tag name="ARTICULATE_SLIDE_GUID" val="f45242fa-8c61-49f1-bca2-8d9beaf83432"/>
</p:tagLst>
</file>

<file path=ppt/tags/tag56.xml><?xml version="1.0" encoding="utf-8"?>
<p:tagLst xmlns:a="http://schemas.openxmlformats.org/drawingml/2006/main" xmlns:r="http://schemas.openxmlformats.org/officeDocument/2006/relationships" xmlns:p="http://schemas.openxmlformats.org/presentationml/2006/main">
  <p:tag name="ARTICULATE_SLIDE_NAV" val="31"/>
  <p:tag name="ARTICULATE_SLIDE_GUID" val="37e44d7c-f066-42d9-8da1-10ccb3a1646b"/>
</p:tagLst>
</file>

<file path=ppt/tags/tag57.xml><?xml version="1.0" encoding="utf-8"?>
<p:tagLst xmlns:a="http://schemas.openxmlformats.org/drawingml/2006/main" xmlns:r="http://schemas.openxmlformats.org/officeDocument/2006/relationships" xmlns:p="http://schemas.openxmlformats.org/presentationml/2006/main">
  <p:tag name="ARTICULATE_SLIDE_NAV" val="31"/>
  <p:tag name="ARTICULATE_SLIDE_GUID" val="37e44d7c-f066-42d9-8da1-10ccb3a1646b"/>
</p:tagLst>
</file>

<file path=ppt/tags/tag58.xml><?xml version="1.0" encoding="utf-8"?>
<p:tagLst xmlns:a="http://schemas.openxmlformats.org/drawingml/2006/main" xmlns:r="http://schemas.openxmlformats.org/officeDocument/2006/relationships" xmlns:p="http://schemas.openxmlformats.org/presentationml/2006/main">
  <p:tag name="ARTICULATE_SLIDE_NAV" val="32"/>
  <p:tag name="ARTICULATE_SLIDE_GUID" val="cabc07f1-32fc-49c3-8567-b9f8964f37b1"/>
</p:tagLst>
</file>

<file path=ppt/tags/tag59.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6.xml><?xml version="1.0" encoding="utf-8"?>
<p:tagLst xmlns:a="http://schemas.openxmlformats.org/drawingml/2006/main" xmlns:r="http://schemas.openxmlformats.org/officeDocument/2006/relationships" xmlns:p="http://schemas.openxmlformats.org/presentationml/2006/main">
  <p:tag name="ARTICULATE_SLIDE_NAV" val="3"/>
  <p:tag name="ARTICULATE_SLIDE_GUID" val="cde8f57f-96e5-4c96-816a-d84998f5eaf3"/>
</p:tagLst>
</file>

<file path=ppt/tags/tag60.xml><?xml version="1.0" encoding="utf-8"?>
<p:tagLst xmlns:a="http://schemas.openxmlformats.org/drawingml/2006/main" xmlns:r="http://schemas.openxmlformats.org/officeDocument/2006/relationships" xmlns:p="http://schemas.openxmlformats.org/presentationml/2006/main">
  <p:tag name="ARTICULATE_SLIDE_NAV" val="33"/>
  <p:tag name="ARTICULATE_SLIDE_GUID" val="83819da0-5f02-4a50-bed0-d6ab143866fd"/>
</p:tagLst>
</file>

<file path=ppt/tags/tag61.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62.xml><?xml version="1.0" encoding="utf-8"?>
<p:tagLst xmlns:a="http://schemas.openxmlformats.org/drawingml/2006/main" xmlns:r="http://schemas.openxmlformats.org/officeDocument/2006/relationships" xmlns:p="http://schemas.openxmlformats.org/presentationml/2006/main">
  <p:tag name="ARTICULATE_SLIDE_NAV" val="34"/>
  <p:tag name="ARTICULATE_SLIDE_GUID" val="9060b943-5447-4c53-a391-e135a3b1cabf"/>
</p:tagLst>
</file>

<file path=ppt/tags/tag63.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64.xml><?xml version="1.0" encoding="utf-8"?>
<p:tagLst xmlns:a="http://schemas.openxmlformats.org/drawingml/2006/main" xmlns:r="http://schemas.openxmlformats.org/officeDocument/2006/relationships" xmlns:p="http://schemas.openxmlformats.org/presentationml/2006/main">
  <p:tag name="ARTICULATE_SLIDE_NAV" val="35"/>
  <p:tag name="ARTICULATE_SLIDE_GUID" val="80231a32-1e61-450f-993f-3889f3ae9793"/>
</p:tagLst>
</file>

<file path=ppt/tags/tag65.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66.xml><?xml version="1.0" encoding="utf-8"?>
<p:tagLst xmlns:a="http://schemas.openxmlformats.org/drawingml/2006/main" xmlns:r="http://schemas.openxmlformats.org/officeDocument/2006/relationships" xmlns:p="http://schemas.openxmlformats.org/presentationml/2006/main">
  <p:tag name="ARTICULATE_SLIDE_NAV" val="36"/>
  <p:tag name="ARTICULATE_SLIDE_GUID" val="a0ed37fa-c98d-4124-a9f9-8ee97009a8ef"/>
</p:tagLst>
</file>

<file path=ppt/tags/tag67.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68.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69.xml><?xml version="1.0" encoding="utf-8"?>
<p:tagLst xmlns:a="http://schemas.openxmlformats.org/drawingml/2006/main" xmlns:r="http://schemas.openxmlformats.org/officeDocument/2006/relationships" xmlns:p="http://schemas.openxmlformats.org/presentationml/2006/main">
  <p:tag name="ARTICULATE_SLIDE_NAV" val="37"/>
  <p:tag name="ARTICULATE_SLIDE_GUID" val="86719612-ff8f-4f19-87c1-5e7e4deb0a82"/>
</p:tagLst>
</file>

<file path=ppt/tags/tag7.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70.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71.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72.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73.xml><?xml version="1.0" encoding="utf-8"?>
<p:tagLst xmlns:a="http://schemas.openxmlformats.org/drawingml/2006/main" xmlns:r="http://schemas.openxmlformats.org/officeDocument/2006/relationships" xmlns:p="http://schemas.openxmlformats.org/presentationml/2006/main">
  <p:tag name="ARTICULATE_SLIDE_NAV" val="38"/>
  <p:tag name="ARTICULATE_SLIDE_GUID" val="6109e8dd-fe9f-4608-b43f-c876017a7162"/>
</p:tagLst>
</file>

<file path=ppt/tags/tag74.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75.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76.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77.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78.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79.xml><?xml version="1.0" encoding="utf-8"?>
<p:tagLst xmlns:a="http://schemas.openxmlformats.org/drawingml/2006/main" xmlns:r="http://schemas.openxmlformats.org/officeDocument/2006/relationships" xmlns:p="http://schemas.openxmlformats.org/presentationml/2006/main">
  <p:tag name="ARTICULATE_SLIDE_NAV" val="38"/>
  <p:tag name="ARTICULATE_SLIDE_GUID" val="6109e8dd-fe9f-4608-b43f-c876017a7162"/>
</p:tagLst>
</file>

<file path=ppt/tags/tag8.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80.xml><?xml version="1.0" encoding="utf-8"?>
<p:tagLst xmlns:a="http://schemas.openxmlformats.org/drawingml/2006/main" xmlns:r="http://schemas.openxmlformats.org/officeDocument/2006/relationships" xmlns:p="http://schemas.openxmlformats.org/presentationml/2006/main">
  <p:tag name="ARTICULATE_SLIDE_NAV" val="39"/>
  <p:tag name="ARTICULATE_SLIDE_GUID" val="9a657a6a-1758-40f6-b694-8f80a34ffeae"/>
</p:tagLst>
</file>

<file path=ppt/tags/tag9.xml><?xml version="1.0" encoding="utf-8"?>
<p:tagLst xmlns:a="http://schemas.openxmlformats.org/drawingml/2006/main" xmlns:r="http://schemas.openxmlformats.org/officeDocument/2006/relationships" xmlns:p="http://schemas.openxmlformats.org/presentationml/2006/main">
  <p:tag name="ARTICULATE_SLIDE_NAV" val="4"/>
  <p:tag name="ARTICULATE_SLIDE_GUID" val="5177e453-7422-45f4-bf4f-5430a54a2a6b"/>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12882</TotalTime>
  <Words>4098</Words>
  <Application>Microsoft Office PowerPoint</Application>
  <PresentationFormat>On-screen Show (4:3)</PresentationFormat>
  <Paragraphs>719</Paragraphs>
  <Slides>42</Slides>
  <Notes>42</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7" baseType="lpstr">
      <vt:lpstr>Arial</vt:lpstr>
      <vt:lpstr>Arial Rounded MT Bold</vt:lpstr>
      <vt:lpstr>Baskerville Old Face</vt:lpstr>
      <vt:lpstr>Bookman Old Style</vt:lpstr>
      <vt:lpstr>Constantia</vt:lpstr>
      <vt:lpstr>Gill Sans MT</vt:lpstr>
      <vt:lpstr>Stencil</vt:lpstr>
      <vt:lpstr>Sylfaen</vt:lpstr>
      <vt:lpstr>Tahoma</vt:lpstr>
      <vt:lpstr>Times New Roman</vt:lpstr>
      <vt:lpstr>Wingdings</vt:lpstr>
      <vt:lpstr>Wingdings 3</vt:lpstr>
      <vt:lpstr>Origin</vt:lpstr>
      <vt:lpstr>Document</vt:lpstr>
      <vt:lpstr>Clip</vt:lpstr>
      <vt:lpstr>PowerPoint Presentation</vt:lpstr>
      <vt:lpstr>What is CM?</vt:lpstr>
      <vt:lpstr>PowerPoint Presentation</vt:lpstr>
      <vt:lpstr>PowerPoint Presentation</vt:lpstr>
      <vt:lpstr>CM Equilibrium</vt:lpstr>
      <vt:lpstr>CM Equilibrium</vt:lpstr>
      <vt:lpstr>CM Equilibrium</vt:lpstr>
      <vt:lpstr>CM Equilibrium</vt:lpstr>
      <vt:lpstr>CM Equilibrium</vt:lpstr>
      <vt:lpstr>CM Equilibrium for NNPPs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PowerPoint Presentation</vt:lpstr>
      <vt:lpstr>PowerPoint Presentation</vt:lpstr>
      <vt:lpstr>CM Equilibrium  Margins</vt:lpstr>
      <vt:lpstr>Margins</vt:lpstr>
      <vt:lpstr>Margins</vt:lpstr>
      <vt:lpstr>Margins</vt:lpstr>
      <vt:lpstr>Margins</vt:lpstr>
      <vt:lpstr>Margins</vt:lpstr>
      <vt:lpstr>Margins</vt:lpstr>
      <vt:lpstr>PowerPoint Presentation</vt:lpstr>
      <vt:lpstr>PowerPoint Presentation</vt:lpstr>
      <vt:lpstr>PowerPoint Presentation</vt:lpstr>
    </vt:vector>
  </TitlesOfParts>
  <Company>CMBG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Licensed User</dc:creator>
  <cp:lastModifiedBy>Sears, Jon W</cp:lastModifiedBy>
  <cp:revision>569</cp:revision>
  <cp:lastPrinted>2021-05-12T15:18:23Z</cp:lastPrinted>
  <dcterms:created xsi:type="dcterms:W3CDTF">2001-02-09T14:02:06Z</dcterms:created>
  <dcterms:modified xsi:type="dcterms:W3CDTF">2021-05-12T15:20:34Z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F3C9222D-8D6C-4461-9CC5-692A23D029AF</vt:lpwstr>
  </property>
  <property fmtid="{D5CDD505-2E9C-101B-9397-08002B2CF9AE}" pid="4" name="ArticulatePath">
    <vt:lpwstr>CM101-2010</vt:lpwstr>
  </property>
  <property fmtid="{D5CDD505-2E9C-101B-9397-08002B2CF9AE}" pid="5" name="ArticulateProjectFull">
    <vt:lpwstr>C:\CM101-2010.ppta</vt:lpwstr>
  </property>
</Properties>
</file>