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437" r:id="rId5"/>
    <p:sldId id="438" r:id="rId6"/>
    <p:sldId id="444" r:id="rId7"/>
    <p:sldId id="447" r:id="rId8"/>
    <p:sldId id="439" r:id="rId9"/>
    <p:sldId id="446" r:id="rId10"/>
    <p:sldId id="448" r:id="rId11"/>
    <p:sldId id="449" r:id="rId12"/>
    <p:sldId id="450" r:id="rId13"/>
    <p:sldId id="451" r:id="rId14"/>
    <p:sldId id="4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76C"/>
    <a:srgbClr val="4A7C39"/>
    <a:srgbClr val="8CC6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694"/>
  </p:normalViewPr>
  <p:slideViewPr>
    <p:cSldViewPr snapToGrid="0" snapToObjects="1" showGuides="1">
      <p:cViewPr varScale="1">
        <p:scale>
          <a:sx n="97" d="100"/>
          <a:sy n="97" d="100"/>
        </p:scale>
        <p:origin x="128"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3" d="100"/>
          <a:sy n="73" d="100"/>
        </p:scale>
        <p:origin x="281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745A5-5620-5C47-86F0-BDDFA315B60A}" type="datetimeFigureOut">
              <a:rPr lang="en-US" smtClean="0"/>
              <a:t>7/5/2022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33302-AF11-D441-9712-CD5353A1F5F6}" type="slidenum">
              <a:rPr lang="en-US" smtClean="0"/>
              <a:t>‹#›</a:t>
            </a:fld>
            <a:endParaRPr lang="en-US"/>
          </a:p>
        </p:txBody>
      </p:sp>
    </p:spTree>
    <p:extLst>
      <p:ext uri="{BB962C8B-B14F-4D97-AF65-F5344CB8AC3E}">
        <p14:creationId xmlns:p14="http://schemas.microsoft.com/office/powerpoint/2010/main" val="199023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andscap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5A53DC-AB2A-40ED-B129-ED02459152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6808" y="-91440"/>
            <a:ext cx="12452916" cy="6949440"/>
          </a:xfrm>
          <a:prstGeom prst="rect">
            <a:avLst/>
          </a:prstGeom>
        </p:spPr>
      </p:pic>
      <p:sp>
        <p:nvSpPr>
          <p:cNvPr id="12" name="Rectangle 11">
            <a:extLst>
              <a:ext uri="{FF2B5EF4-FFF2-40B4-BE49-F238E27FC236}">
                <a16:creationId xmlns:a16="http://schemas.microsoft.com/office/drawing/2014/main" id="{21DAD0BA-EC18-49E6-BBFA-BE7B0B3E1906}"/>
              </a:ext>
            </a:extLst>
          </p:cNvPr>
          <p:cNvSpPr/>
          <p:nvPr userDrawn="1"/>
        </p:nvSpPr>
        <p:spPr>
          <a:xfrm>
            <a:off x="-136808" y="-91440"/>
            <a:ext cx="12459265" cy="6949440"/>
          </a:xfrm>
          <a:prstGeom prst="rect">
            <a:avLst/>
          </a:prstGeom>
          <a:solidFill>
            <a:schemeClr val="tx1">
              <a:lumMod val="95000"/>
              <a:lumOff val="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82874B-EB2A-7E4B-926E-5DE25A1252C4}"/>
              </a:ext>
            </a:extLst>
          </p:cNvPr>
          <p:cNvSpPr>
            <a:spLocks noGrp="1"/>
          </p:cNvSpPr>
          <p:nvPr>
            <p:ph type="title"/>
          </p:nvPr>
        </p:nvSpPr>
        <p:spPr>
          <a:xfrm>
            <a:off x="831850" y="1709739"/>
            <a:ext cx="10515600" cy="1500188"/>
          </a:xfrm>
        </p:spPr>
        <p:txBody>
          <a:bodyPr anchor="b">
            <a:normAutofit/>
          </a:bodyPr>
          <a:lstStyle>
            <a:lvl1pPr algn="ctr">
              <a:defRPr sz="4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E01DF4E-37EE-1A40-BAA8-05AE89D0D708}"/>
              </a:ext>
            </a:extLst>
          </p:cNvPr>
          <p:cNvSpPr>
            <a:spLocks noGrp="1"/>
          </p:cNvSpPr>
          <p:nvPr>
            <p:ph type="body" idx="1"/>
          </p:nvPr>
        </p:nvSpPr>
        <p:spPr>
          <a:xfrm>
            <a:off x="831850" y="3419479"/>
            <a:ext cx="10515600" cy="73873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1" name="Picture 10">
            <a:extLst>
              <a:ext uri="{FF2B5EF4-FFF2-40B4-BE49-F238E27FC236}">
                <a16:creationId xmlns:a16="http://schemas.microsoft.com/office/drawing/2014/main" id="{953916B9-7CC1-6B4D-8DC0-E470E3A521B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62497" y="4759849"/>
            <a:ext cx="3067006" cy="738738"/>
          </a:xfrm>
          <a:prstGeom prst="rect">
            <a:avLst/>
          </a:prstGeom>
        </p:spPr>
      </p:pic>
      <p:sp>
        <p:nvSpPr>
          <p:cNvPr id="8" name="TextBox 7">
            <a:extLst>
              <a:ext uri="{FF2B5EF4-FFF2-40B4-BE49-F238E27FC236}">
                <a16:creationId xmlns:a16="http://schemas.microsoft.com/office/drawing/2014/main" id="{07B847C2-33F8-4EDC-881E-4670048FDFDA}"/>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Non-Proprietary Class 3  |  © 2022 Westinghouse Electric Company LLC. All Rights Reserved.</a:t>
            </a:r>
          </a:p>
        </p:txBody>
      </p:sp>
    </p:spTree>
    <p:extLst>
      <p:ext uri="{BB962C8B-B14F-4D97-AF65-F5344CB8AC3E}">
        <p14:creationId xmlns:p14="http://schemas.microsoft.com/office/powerpoint/2010/main" val="88907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A125-38F3-F34E-B108-B989B9899365}"/>
              </a:ext>
            </a:extLst>
          </p:cNvPr>
          <p:cNvSpPr>
            <a:spLocks noGrp="1"/>
          </p:cNvSpPr>
          <p:nvPr>
            <p:ph type="title" hasCustomPrompt="1"/>
          </p:nvPr>
        </p:nvSpPr>
        <p:spPr/>
        <p:txBody>
          <a:bodyPr/>
          <a:lstStyle/>
          <a:p>
            <a:r>
              <a:rPr lang="en-US" dirty="0"/>
              <a:t>Text Only Page Title</a:t>
            </a:r>
          </a:p>
        </p:txBody>
      </p:sp>
      <p:sp>
        <p:nvSpPr>
          <p:cNvPr id="3" name="Content Placeholder 2">
            <a:extLst>
              <a:ext uri="{FF2B5EF4-FFF2-40B4-BE49-F238E27FC236}">
                <a16:creationId xmlns:a16="http://schemas.microsoft.com/office/drawing/2014/main" id="{77604E55-BF4F-6142-8952-BD4ED1B5FB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79A3223-8761-2643-91E8-8132CBC61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Tree>
    <p:extLst>
      <p:ext uri="{BB962C8B-B14F-4D97-AF65-F5344CB8AC3E}">
        <p14:creationId xmlns:p14="http://schemas.microsoft.com/office/powerpoint/2010/main" val="233496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C61D-9F55-CE42-AE1A-F6274374E80F}"/>
              </a:ext>
            </a:extLst>
          </p:cNvPr>
          <p:cNvSpPr>
            <a:spLocks noGrp="1"/>
          </p:cNvSpPr>
          <p:nvPr>
            <p:ph type="title" hasCustomPrompt="1"/>
          </p:nvPr>
        </p:nvSpPr>
        <p:spPr/>
        <p:txBody>
          <a:bodyPr/>
          <a:lstStyle/>
          <a:p>
            <a:r>
              <a:rPr lang="en-US" dirty="0"/>
              <a:t>Chart/Image/Table Title</a:t>
            </a:r>
          </a:p>
        </p:txBody>
      </p:sp>
      <p:sp>
        <p:nvSpPr>
          <p:cNvPr id="3" name="Content Placeholder 2">
            <a:extLst>
              <a:ext uri="{FF2B5EF4-FFF2-40B4-BE49-F238E27FC236}">
                <a16:creationId xmlns:a16="http://schemas.microsoft.com/office/drawing/2014/main" id="{214D9A96-0587-8248-92B5-30E1270F8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6EADD-D9D8-4743-9BDC-F5D69B53DE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6449AB7-181C-9749-BD29-2CEE7B4F9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Tree>
    <p:extLst>
      <p:ext uri="{BB962C8B-B14F-4D97-AF65-F5344CB8AC3E}">
        <p14:creationId xmlns:p14="http://schemas.microsoft.com/office/powerpoint/2010/main" val="403342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content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3E5E-C733-4D49-A6C5-1859B426C291}"/>
              </a:ext>
            </a:extLst>
          </p:cNvPr>
          <p:cNvSpPr>
            <a:spLocks noGrp="1"/>
          </p:cNvSpPr>
          <p:nvPr>
            <p:ph type="title" hasCustomPrompt="1"/>
          </p:nvPr>
        </p:nvSpPr>
        <p:spPr>
          <a:xfrm>
            <a:off x="839788" y="365125"/>
            <a:ext cx="10515600" cy="1325563"/>
          </a:xfrm>
        </p:spPr>
        <p:txBody>
          <a:bodyPr/>
          <a:lstStyle/>
          <a:p>
            <a:r>
              <a:rPr lang="en-US" dirty="0"/>
              <a:t>Full Page Element Title</a:t>
            </a:r>
          </a:p>
        </p:txBody>
      </p:sp>
      <p:sp>
        <p:nvSpPr>
          <p:cNvPr id="6" name="Content Placeholder 5">
            <a:extLst>
              <a:ext uri="{FF2B5EF4-FFF2-40B4-BE49-F238E27FC236}">
                <a16:creationId xmlns:a16="http://schemas.microsoft.com/office/drawing/2014/main" id="{9EF804BE-E214-E942-9C6A-95D05BA5679F}"/>
              </a:ext>
            </a:extLst>
          </p:cNvPr>
          <p:cNvSpPr>
            <a:spLocks noGrp="1"/>
          </p:cNvSpPr>
          <p:nvPr>
            <p:ph sz="quarter" idx="4" hasCustomPrompt="1"/>
          </p:nvPr>
        </p:nvSpPr>
        <p:spPr>
          <a:xfrm>
            <a:off x="836612" y="1499616"/>
            <a:ext cx="10518776" cy="4690047"/>
          </a:xfrm>
        </p:spPr>
        <p:txBody>
          <a:bodyPr anchor="ctr"/>
          <a:lstStyle>
            <a:lvl1pPr algn="ctr">
              <a:defRPr/>
            </a:lvl1pPr>
            <a:lvl2pPr algn="ctr">
              <a:defRPr/>
            </a:lvl2pPr>
            <a:lvl3pPr algn="ctr">
              <a:defRPr/>
            </a:lvl3pPr>
            <a:lvl4pPr algn="ctr">
              <a:defRPr/>
            </a:lvl4pPr>
            <a:lvl5pPr algn="ctr">
              <a:defRPr/>
            </a:lvl5pPr>
          </a:lstStyle>
          <a:p>
            <a:pPr lvl="0"/>
            <a:r>
              <a:rPr lang="en-US" dirty="0"/>
              <a:t>Full Page Chart/Graphic</a:t>
            </a:r>
          </a:p>
        </p:txBody>
      </p:sp>
      <p:sp>
        <p:nvSpPr>
          <p:cNvPr id="10" name="Slide Number Placeholder 5">
            <a:extLst>
              <a:ext uri="{FF2B5EF4-FFF2-40B4-BE49-F238E27FC236}">
                <a16:creationId xmlns:a16="http://schemas.microsoft.com/office/drawing/2014/main" id="{FC55A851-4E80-9F4B-8DA9-F72F5AA94B8D}"/>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Tree>
    <p:extLst>
      <p:ext uri="{BB962C8B-B14F-4D97-AF65-F5344CB8AC3E}">
        <p14:creationId xmlns:p14="http://schemas.microsoft.com/office/powerpoint/2010/main" val="110640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lank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8EE-B128-454B-8248-BA4CC2395940}"/>
              </a:ext>
            </a:extLst>
          </p:cNvPr>
          <p:cNvSpPr>
            <a:spLocks noGrp="1"/>
          </p:cNvSpPr>
          <p:nvPr>
            <p:ph type="title" hasCustomPrompt="1"/>
          </p:nvPr>
        </p:nvSpPr>
        <p:spPr/>
        <p:txBody>
          <a:bodyPr/>
          <a:lstStyle/>
          <a:p>
            <a:r>
              <a:rPr lang="en-US" dirty="0"/>
              <a:t>Blank Page Title</a:t>
            </a:r>
          </a:p>
        </p:txBody>
      </p:sp>
      <p:sp>
        <p:nvSpPr>
          <p:cNvPr id="6" name="Slide Number Placeholder 5">
            <a:extLst>
              <a:ext uri="{FF2B5EF4-FFF2-40B4-BE49-F238E27FC236}">
                <a16:creationId xmlns:a16="http://schemas.microsoft.com/office/drawing/2014/main" id="{CDF2242A-D5CD-6F4E-98E9-66DCB5ADC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Tree>
    <p:extLst>
      <p:ext uri="{BB962C8B-B14F-4D97-AF65-F5344CB8AC3E}">
        <p14:creationId xmlns:p14="http://schemas.microsoft.com/office/powerpoint/2010/main" val="225068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Canvas ">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0EBF79A-07DC-1C45-B6C4-6ADA4C04A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Tree>
    <p:extLst>
      <p:ext uri="{BB962C8B-B14F-4D97-AF65-F5344CB8AC3E}">
        <p14:creationId xmlns:p14="http://schemas.microsoft.com/office/powerpoint/2010/main" val="147414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age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93BDB-9385-8B40-9DAF-1381629F43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6808" y="-91440"/>
            <a:ext cx="12452916" cy="6949440"/>
          </a:xfrm>
          <a:prstGeom prst="rect">
            <a:avLst/>
          </a:prstGeom>
        </p:spPr>
      </p:pic>
      <p:sp>
        <p:nvSpPr>
          <p:cNvPr id="7" name="Rectangle 6">
            <a:extLst>
              <a:ext uri="{FF2B5EF4-FFF2-40B4-BE49-F238E27FC236}">
                <a16:creationId xmlns:a16="http://schemas.microsoft.com/office/drawing/2014/main" id="{BB5C7345-6FB9-E447-A5D1-53629FC7A3AE}"/>
              </a:ext>
            </a:extLst>
          </p:cNvPr>
          <p:cNvSpPr/>
          <p:nvPr userDrawn="1"/>
        </p:nvSpPr>
        <p:spPr>
          <a:xfrm>
            <a:off x="-136808" y="-91440"/>
            <a:ext cx="12459265" cy="6949440"/>
          </a:xfrm>
          <a:prstGeom prst="rect">
            <a:avLst/>
          </a:prstGeom>
          <a:solidFill>
            <a:schemeClr val="tx1">
              <a:lumMod val="95000"/>
              <a:lumOff val="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30EBF79A-07DC-1C45-B6C4-6ADA4C04A40F}"/>
              </a:ext>
            </a:extLst>
          </p:cNvPr>
          <p:cNvSpPr>
            <a:spLocks noGrp="1"/>
          </p:cNvSpPr>
          <p:nvPr>
            <p:ph type="sldNum" sz="quarter" idx="4"/>
          </p:nvPr>
        </p:nvSpPr>
        <p:spPr>
          <a:xfrm>
            <a:off x="9483746"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7EE082CF-42F1-EA44-AA40-83579DD569D8}" type="slidenum">
              <a:rPr lang="en-US" smtClean="0"/>
              <a:pPr/>
              <a:t>‹#›</a:t>
            </a:fld>
            <a:endParaRPr lang="en-US" dirty="0"/>
          </a:p>
        </p:txBody>
      </p:sp>
      <p:sp>
        <p:nvSpPr>
          <p:cNvPr id="8" name="Title 1">
            <a:extLst>
              <a:ext uri="{FF2B5EF4-FFF2-40B4-BE49-F238E27FC236}">
                <a16:creationId xmlns:a16="http://schemas.microsoft.com/office/drawing/2014/main" id="{08DB06DC-B28C-8443-9757-CF14EE5853B1}"/>
              </a:ext>
            </a:extLst>
          </p:cNvPr>
          <p:cNvSpPr>
            <a:spLocks noGrp="1"/>
          </p:cNvSpPr>
          <p:nvPr>
            <p:ph type="title" hasCustomPrompt="1"/>
          </p:nvPr>
        </p:nvSpPr>
        <p:spPr>
          <a:xfrm>
            <a:off x="831850" y="2678906"/>
            <a:ext cx="10515600" cy="1500188"/>
          </a:xfrm>
        </p:spPr>
        <p:txBody>
          <a:bodyPr anchor="ctr">
            <a:normAutofit/>
          </a:bodyPr>
          <a:lstStyle>
            <a:lvl1pPr algn="ctr">
              <a:defRPr sz="4400">
                <a:solidFill>
                  <a:schemeClr val="bg1"/>
                </a:solidFill>
              </a:defRPr>
            </a:lvl1pPr>
          </a:lstStyle>
          <a:p>
            <a:r>
              <a:rPr lang="en-US" dirty="0"/>
              <a:t>Full Image Divider</a:t>
            </a:r>
          </a:p>
        </p:txBody>
      </p:sp>
      <p:sp>
        <p:nvSpPr>
          <p:cNvPr id="9" name="TextBox 8">
            <a:extLst>
              <a:ext uri="{FF2B5EF4-FFF2-40B4-BE49-F238E27FC236}">
                <a16:creationId xmlns:a16="http://schemas.microsoft.com/office/drawing/2014/main" id="{1DE632AE-71F8-43A4-B8A4-216D9D792BB8}"/>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Non-Proprietary Class 3  |  © 2022 Westinghouse Electric Company LLC. All Rights Reserved.</a:t>
            </a:r>
          </a:p>
        </p:txBody>
      </p:sp>
    </p:spTree>
    <p:extLst>
      <p:ext uri="{BB962C8B-B14F-4D97-AF65-F5344CB8AC3E}">
        <p14:creationId xmlns:p14="http://schemas.microsoft.com/office/powerpoint/2010/main" val="106638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age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B1093F-9E53-AC4F-8693-9DCFF578EA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005"/>
          <a:stretch/>
        </p:blipFill>
        <p:spPr>
          <a:xfrm>
            <a:off x="0" y="0"/>
            <a:ext cx="12420599" cy="6858000"/>
          </a:xfrm>
          <a:prstGeom prst="rect">
            <a:avLst/>
          </a:prstGeom>
        </p:spPr>
      </p:pic>
      <p:sp>
        <p:nvSpPr>
          <p:cNvPr id="7" name="Rectangle 6">
            <a:extLst>
              <a:ext uri="{FF2B5EF4-FFF2-40B4-BE49-F238E27FC236}">
                <a16:creationId xmlns:a16="http://schemas.microsoft.com/office/drawing/2014/main" id="{BB5C7345-6FB9-E447-A5D1-53629FC7A3AE}"/>
              </a:ext>
            </a:extLst>
          </p:cNvPr>
          <p:cNvSpPr/>
          <p:nvPr userDrawn="1"/>
        </p:nvSpPr>
        <p:spPr>
          <a:xfrm>
            <a:off x="0" y="0"/>
            <a:ext cx="12420599" cy="6858000"/>
          </a:xfrm>
          <a:prstGeom prst="rect">
            <a:avLst/>
          </a:prstGeom>
          <a:solidFill>
            <a:schemeClr val="tx1">
              <a:lumMod val="95000"/>
              <a:lumOff val="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30EBF79A-07DC-1C45-B6C4-6ADA4C04A40F}"/>
              </a:ext>
            </a:extLst>
          </p:cNvPr>
          <p:cNvSpPr>
            <a:spLocks noGrp="1"/>
          </p:cNvSpPr>
          <p:nvPr>
            <p:ph type="sldNum" sz="quarter" idx="4"/>
          </p:nvPr>
        </p:nvSpPr>
        <p:spPr>
          <a:xfrm>
            <a:off x="9648752"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7EE082CF-42F1-EA44-AA40-83579DD569D8}" type="slidenum">
              <a:rPr lang="en-US" smtClean="0"/>
              <a:pPr/>
              <a:t>‹#›</a:t>
            </a:fld>
            <a:endParaRPr lang="en-US" dirty="0"/>
          </a:p>
        </p:txBody>
      </p:sp>
      <p:sp>
        <p:nvSpPr>
          <p:cNvPr id="8" name="Title 1">
            <a:extLst>
              <a:ext uri="{FF2B5EF4-FFF2-40B4-BE49-F238E27FC236}">
                <a16:creationId xmlns:a16="http://schemas.microsoft.com/office/drawing/2014/main" id="{08DB06DC-B28C-8443-9757-CF14EE5853B1}"/>
              </a:ext>
            </a:extLst>
          </p:cNvPr>
          <p:cNvSpPr>
            <a:spLocks noGrp="1"/>
          </p:cNvSpPr>
          <p:nvPr>
            <p:ph type="title" hasCustomPrompt="1"/>
          </p:nvPr>
        </p:nvSpPr>
        <p:spPr>
          <a:xfrm>
            <a:off x="831850" y="2678906"/>
            <a:ext cx="10515600" cy="1500188"/>
          </a:xfrm>
        </p:spPr>
        <p:txBody>
          <a:bodyPr anchor="ctr">
            <a:normAutofit/>
          </a:bodyPr>
          <a:lstStyle>
            <a:lvl1pPr algn="ctr">
              <a:defRPr sz="4400">
                <a:solidFill>
                  <a:schemeClr val="bg1"/>
                </a:solidFill>
              </a:defRPr>
            </a:lvl1pPr>
          </a:lstStyle>
          <a:p>
            <a:r>
              <a:rPr lang="en-US" dirty="0"/>
              <a:t>Full Image Divider</a:t>
            </a:r>
          </a:p>
        </p:txBody>
      </p:sp>
      <p:sp>
        <p:nvSpPr>
          <p:cNvPr id="10" name="TextBox 9">
            <a:extLst>
              <a:ext uri="{FF2B5EF4-FFF2-40B4-BE49-F238E27FC236}">
                <a16:creationId xmlns:a16="http://schemas.microsoft.com/office/drawing/2014/main" id="{79A44EC0-C57D-4A3F-873B-E1CE332B7DC9}"/>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Proprietary Class 2  |  © 2022 Westinghouse Electric Company LLC. All Rights Reserved.</a:t>
            </a:r>
          </a:p>
        </p:txBody>
      </p:sp>
    </p:spTree>
    <p:extLst>
      <p:ext uri="{BB962C8B-B14F-4D97-AF65-F5344CB8AC3E}">
        <p14:creationId xmlns:p14="http://schemas.microsoft.com/office/powerpoint/2010/main" val="342917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age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379F3E-6B1D-5541-AA8D-68893021C63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140"/>
          <a:stretch/>
        </p:blipFill>
        <p:spPr>
          <a:xfrm>
            <a:off x="-18288" y="-45720"/>
            <a:ext cx="12269778" cy="6986016"/>
          </a:xfrm>
          <a:prstGeom prst="rect">
            <a:avLst/>
          </a:prstGeom>
        </p:spPr>
      </p:pic>
      <p:sp>
        <p:nvSpPr>
          <p:cNvPr id="7" name="Rectangle 6">
            <a:extLst>
              <a:ext uri="{FF2B5EF4-FFF2-40B4-BE49-F238E27FC236}">
                <a16:creationId xmlns:a16="http://schemas.microsoft.com/office/drawing/2014/main" id="{BB5C7345-6FB9-E447-A5D1-53629FC7A3AE}"/>
              </a:ext>
            </a:extLst>
          </p:cNvPr>
          <p:cNvSpPr/>
          <p:nvPr userDrawn="1"/>
        </p:nvSpPr>
        <p:spPr>
          <a:xfrm>
            <a:off x="-18288" y="-45720"/>
            <a:ext cx="12210289" cy="6949440"/>
          </a:xfrm>
          <a:prstGeom prst="rect">
            <a:avLst/>
          </a:prstGeom>
          <a:solidFill>
            <a:schemeClr val="tx1">
              <a:lumMod val="95000"/>
              <a:lumOff val="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30EBF79A-07DC-1C45-B6C4-6ADA4C04A40F}"/>
              </a:ext>
            </a:extLst>
          </p:cNvPr>
          <p:cNvSpPr>
            <a:spLocks noGrp="1"/>
          </p:cNvSpPr>
          <p:nvPr>
            <p:ph type="sldNum" sz="quarter" idx="4"/>
          </p:nvPr>
        </p:nvSpPr>
        <p:spPr>
          <a:xfrm>
            <a:off x="9294688" y="6332170"/>
            <a:ext cx="2743200" cy="365125"/>
          </a:xfrm>
          <a:prstGeom prst="rect">
            <a:avLst/>
          </a:prstGeom>
        </p:spPr>
        <p:txBody>
          <a:bodyPr vert="horz" lIns="91440" tIns="45720" rIns="91440" bIns="45720" rtlCol="0" anchor="ctr"/>
          <a:lstStyle>
            <a:lvl1pPr algn="r">
              <a:defRPr sz="900">
                <a:solidFill>
                  <a:schemeClr val="bg1"/>
                </a:solidFill>
              </a:defRPr>
            </a:lvl1pPr>
          </a:lstStyle>
          <a:p>
            <a:fld id="{7EE082CF-42F1-EA44-AA40-83579DD569D8}" type="slidenum">
              <a:rPr lang="en-US" smtClean="0"/>
              <a:pPr/>
              <a:t>‹#›</a:t>
            </a:fld>
            <a:endParaRPr lang="en-US" dirty="0"/>
          </a:p>
        </p:txBody>
      </p:sp>
      <p:sp>
        <p:nvSpPr>
          <p:cNvPr id="8" name="Title 1">
            <a:extLst>
              <a:ext uri="{FF2B5EF4-FFF2-40B4-BE49-F238E27FC236}">
                <a16:creationId xmlns:a16="http://schemas.microsoft.com/office/drawing/2014/main" id="{08DB06DC-B28C-8443-9757-CF14EE5853B1}"/>
              </a:ext>
            </a:extLst>
          </p:cNvPr>
          <p:cNvSpPr>
            <a:spLocks noGrp="1"/>
          </p:cNvSpPr>
          <p:nvPr>
            <p:ph type="title" hasCustomPrompt="1"/>
          </p:nvPr>
        </p:nvSpPr>
        <p:spPr>
          <a:xfrm>
            <a:off x="831850" y="2678906"/>
            <a:ext cx="10515600" cy="1500188"/>
          </a:xfrm>
        </p:spPr>
        <p:txBody>
          <a:bodyPr anchor="ctr">
            <a:normAutofit/>
          </a:bodyPr>
          <a:lstStyle>
            <a:lvl1pPr algn="ctr">
              <a:defRPr sz="4400">
                <a:solidFill>
                  <a:schemeClr val="bg1"/>
                </a:solidFill>
              </a:defRPr>
            </a:lvl1pPr>
          </a:lstStyle>
          <a:p>
            <a:r>
              <a:rPr lang="en-US" dirty="0"/>
              <a:t>Full Image Divider</a:t>
            </a:r>
          </a:p>
        </p:txBody>
      </p:sp>
      <p:sp>
        <p:nvSpPr>
          <p:cNvPr id="9" name="TextBox 8">
            <a:extLst>
              <a:ext uri="{FF2B5EF4-FFF2-40B4-BE49-F238E27FC236}">
                <a16:creationId xmlns:a16="http://schemas.microsoft.com/office/drawing/2014/main" id="{9E76FBA4-FEA1-4F0C-84D8-C2241C7AE963}"/>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Proprietary Class 2  |  © 2022 Westinghouse Electric Company LLC. All Rights Reserved.</a:t>
            </a:r>
          </a:p>
        </p:txBody>
      </p:sp>
    </p:spTree>
    <p:extLst>
      <p:ext uri="{BB962C8B-B14F-4D97-AF65-F5344CB8AC3E}">
        <p14:creationId xmlns:p14="http://schemas.microsoft.com/office/powerpoint/2010/main" val="23619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age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A89B85-2164-9A4E-AAF1-D5D3A265BFC1}"/>
              </a:ext>
            </a:extLst>
          </p:cNvPr>
          <p:cNvSpPr/>
          <p:nvPr userDrawn="1"/>
        </p:nvSpPr>
        <p:spPr>
          <a:xfrm>
            <a:off x="-635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5C7345-6FB9-E447-A5D1-53629FC7A3AE}"/>
              </a:ext>
            </a:extLst>
          </p:cNvPr>
          <p:cNvSpPr/>
          <p:nvPr userDrawn="1"/>
        </p:nvSpPr>
        <p:spPr>
          <a:xfrm>
            <a:off x="-6350" y="0"/>
            <a:ext cx="12192000" cy="6858000"/>
          </a:xfrm>
          <a:prstGeom prst="rect">
            <a:avLst/>
          </a:prstGeom>
          <a:solidFill>
            <a:schemeClr val="tx1">
              <a:lumMod val="95000"/>
              <a:lumOff val="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30EBF79A-07DC-1C45-B6C4-6ADA4C04A40F}"/>
              </a:ext>
            </a:extLst>
          </p:cNvPr>
          <p:cNvSpPr>
            <a:spLocks noGrp="1"/>
          </p:cNvSpPr>
          <p:nvPr>
            <p:ph type="sldNum" sz="quarter" idx="4"/>
          </p:nvPr>
        </p:nvSpPr>
        <p:spPr>
          <a:xfrm>
            <a:off x="9380619"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7EE082CF-42F1-EA44-AA40-83579DD569D8}" type="slidenum">
              <a:rPr lang="en-US" smtClean="0"/>
              <a:pPr/>
              <a:t>‹#›</a:t>
            </a:fld>
            <a:endParaRPr lang="en-US" dirty="0"/>
          </a:p>
        </p:txBody>
      </p:sp>
      <p:sp>
        <p:nvSpPr>
          <p:cNvPr id="8" name="Title 1">
            <a:extLst>
              <a:ext uri="{FF2B5EF4-FFF2-40B4-BE49-F238E27FC236}">
                <a16:creationId xmlns:a16="http://schemas.microsoft.com/office/drawing/2014/main" id="{08DB06DC-B28C-8443-9757-CF14EE5853B1}"/>
              </a:ext>
            </a:extLst>
          </p:cNvPr>
          <p:cNvSpPr>
            <a:spLocks noGrp="1"/>
          </p:cNvSpPr>
          <p:nvPr>
            <p:ph type="title" hasCustomPrompt="1"/>
          </p:nvPr>
        </p:nvSpPr>
        <p:spPr>
          <a:xfrm>
            <a:off x="831850" y="2678906"/>
            <a:ext cx="10515600" cy="1500188"/>
          </a:xfrm>
        </p:spPr>
        <p:txBody>
          <a:bodyPr anchor="ctr">
            <a:normAutofit/>
          </a:bodyPr>
          <a:lstStyle>
            <a:lvl1pPr algn="ctr">
              <a:defRPr sz="4400">
                <a:solidFill>
                  <a:schemeClr val="bg1"/>
                </a:solidFill>
              </a:defRPr>
            </a:lvl1pPr>
          </a:lstStyle>
          <a:p>
            <a:r>
              <a:rPr lang="en-US" dirty="0"/>
              <a:t>Full Image Divider</a:t>
            </a:r>
          </a:p>
        </p:txBody>
      </p:sp>
      <p:sp>
        <p:nvSpPr>
          <p:cNvPr id="10" name="TextBox 9">
            <a:extLst>
              <a:ext uri="{FF2B5EF4-FFF2-40B4-BE49-F238E27FC236}">
                <a16:creationId xmlns:a16="http://schemas.microsoft.com/office/drawing/2014/main" id="{69A47457-3961-41A3-B37A-C3CBA8491F2A}"/>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Proprietary Class 2  |  © 2022 Westinghouse Electric Company LLC. All Rights Reserved.</a:t>
            </a:r>
          </a:p>
        </p:txBody>
      </p:sp>
    </p:spTree>
    <p:extLst>
      <p:ext uri="{BB962C8B-B14F-4D97-AF65-F5344CB8AC3E}">
        <p14:creationId xmlns:p14="http://schemas.microsoft.com/office/powerpoint/2010/main" val="41597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age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687989-5BE7-654D-851E-F6484C2610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4046" y="-54864"/>
            <a:ext cx="12354560" cy="6949440"/>
          </a:xfrm>
          <a:prstGeom prst="rect">
            <a:avLst/>
          </a:prstGeom>
        </p:spPr>
      </p:pic>
      <p:sp>
        <p:nvSpPr>
          <p:cNvPr id="7" name="Rectangle 6">
            <a:extLst>
              <a:ext uri="{FF2B5EF4-FFF2-40B4-BE49-F238E27FC236}">
                <a16:creationId xmlns:a16="http://schemas.microsoft.com/office/drawing/2014/main" id="{BB5C7345-6FB9-E447-A5D1-53629FC7A3AE}"/>
              </a:ext>
            </a:extLst>
          </p:cNvPr>
          <p:cNvSpPr/>
          <p:nvPr userDrawn="1"/>
        </p:nvSpPr>
        <p:spPr>
          <a:xfrm>
            <a:off x="-114046" y="-54863"/>
            <a:ext cx="12354560" cy="6949440"/>
          </a:xfrm>
          <a:prstGeom prst="rect">
            <a:avLst/>
          </a:prstGeom>
          <a:solidFill>
            <a:schemeClr val="tx1">
              <a:lumMod val="95000"/>
              <a:lumOff val="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30EBF79A-07DC-1C45-B6C4-6ADA4C04A40F}"/>
              </a:ext>
            </a:extLst>
          </p:cNvPr>
          <p:cNvSpPr>
            <a:spLocks noGrp="1"/>
          </p:cNvSpPr>
          <p:nvPr>
            <p:ph type="sldNum" sz="quarter" idx="4"/>
          </p:nvPr>
        </p:nvSpPr>
        <p:spPr>
          <a:xfrm>
            <a:off x="9456248"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7EE082CF-42F1-EA44-AA40-83579DD569D8}" type="slidenum">
              <a:rPr lang="en-US" smtClean="0"/>
              <a:pPr/>
              <a:t>‹#›</a:t>
            </a:fld>
            <a:endParaRPr lang="en-US" dirty="0"/>
          </a:p>
        </p:txBody>
      </p:sp>
      <p:sp>
        <p:nvSpPr>
          <p:cNvPr id="8" name="Title 1">
            <a:extLst>
              <a:ext uri="{FF2B5EF4-FFF2-40B4-BE49-F238E27FC236}">
                <a16:creationId xmlns:a16="http://schemas.microsoft.com/office/drawing/2014/main" id="{08DB06DC-B28C-8443-9757-CF14EE5853B1}"/>
              </a:ext>
            </a:extLst>
          </p:cNvPr>
          <p:cNvSpPr>
            <a:spLocks noGrp="1"/>
          </p:cNvSpPr>
          <p:nvPr>
            <p:ph type="title" hasCustomPrompt="1"/>
          </p:nvPr>
        </p:nvSpPr>
        <p:spPr>
          <a:xfrm>
            <a:off x="831850" y="2678906"/>
            <a:ext cx="10515600" cy="1500188"/>
          </a:xfrm>
        </p:spPr>
        <p:txBody>
          <a:bodyPr anchor="ctr">
            <a:normAutofit/>
          </a:bodyPr>
          <a:lstStyle>
            <a:lvl1pPr algn="ctr">
              <a:defRPr sz="4400">
                <a:solidFill>
                  <a:schemeClr val="bg1"/>
                </a:solidFill>
              </a:defRPr>
            </a:lvl1pPr>
          </a:lstStyle>
          <a:p>
            <a:r>
              <a:rPr lang="en-US" dirty="0"/>
              <a:t>Full Image Divider</a:t>
            </a:r>
          </a:p>
        </p:txBody>
      </p:sp>
      <p:sp>
        <p:nvSpPr>
          <p:cNvPr id="9" name="TextBox 8">
            <a:extLst>
              <a:ext uri="{FF2B5EF4-FFF2-40B4-BE49-F238E27FC236}">
                <a16:creationId xmlns:a16="http://schemas.microsoft.com/office/drawing/2014/main" id="{EE8B5E83-2D35-44CF-B184-A5B21CD440D5}"/>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Proprietary Class 2  |  © 2022 Westinghouse Electric Company LLC. All Rights Reserved.</a:t>
            </a:r>
          </a:p>
        </p:txBody>
      </p:sp>
    </p:spTree>
    <p:extLst>
      <p:ext uri="{BB962C8B-B14F-4D97-AF65-F5344CB8AC3E}">
        <p14:creationId xmlns:p14="http://schemas.microsoft.com/office/powerpoint/2010/main" val="76314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amp; Valu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53916B9-7CC1-6B4D-8DC0-E470E3A521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62497" y="4759849"/>
            <a:ext cx="3067006" cy="738738"/>
          </a:xfrm>
          <a:prstGeom prst="rect">
            <a:avLst/>
          </a:prstGeom>
        </p:spPr>
      </p:pic>
      <p:pic>
        <p:nvPicPr>
          <p:cNvPr id="8" name="Picture 7" descr="Graphical user interface, diagram&#10;&#10;Description automatically generated">
            <a:extLst>
              <a:ext uri="{FF2B5EF4-FFF2-40B4-BE49-F238E27FC236}">
                <a16:creationId xmlns:a16="http://schemas.microsoft.com/office/drawing/2014/main" id="{548EE9EE-A205-4139-99D0-8AD20B210A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8B81732-224D-4804-8B59-2F715FCDCED5}"/>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Proprietary Class 2  |  © 2022 Westinghouse Electric Company LLC. All Rights Reserved.</a:t>
            </a:r>
          </a:p>
        </p:txBody>
      </p:sp>
    </p:spTree>
    <p:extLst>
      <p:ext uri="{BB962C8B-B14F-4D97-AF65-F5344CB8AC3E}">
        <p14:creationId xmlns:p14="http://schemas.microsoft.com/office/powerpoint/2010/main" val="127360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age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6C7C56-10B6-144D-9B62-EF9F42EFA104}"/>
              </a:ext>
            </a:extLst>
          </p:cNvPr>
          <p:cNvPicPr>
            <a:picLocks noChangeAspect="1"/>
          </p:cNvPicPr>
          <p:nvPr userDrawn="1"/>
        </p:nvPicPr>
        <p:blipFill rotWithShape="1">
          <a:blip r:embed="rId2"/>
          <a:srcRect l="3430" t="3200" r="745" b="815"/>
          <a:stretch/>
        </p:blipFill>
        <p:spPr>
          <a:xfrm>
            <a:off x="1" y="1"/>
            <a:ext cx="12192000" cy="6858000"/>
          </a:xfrm>
          <a:prstGeom prst="rect">
            <a:avLst/>
          </a:prstGeom>
        </p:spPr>
      </p:pic>
      <p:sp>
        <p:nvSpPr>
          <p:cNvPr id="7" name="Rectangle 6">
            <a:extLst>
              <a:ext uri="{FF2B5EF4-FFF2-40B4-BE49-F238E27FC236}">
                <a16:creationId xmlns:a16="http://schemas.microsoft.com/office/drawing/2014/main" id="{BB5C7345-6FB9-E447-A5D1-53629FC7A3AE}"/>
              </a:ext>
            </a:extLst>
          </p:cNvPr>
          <p:cNvSpPr/>
          <p:nvPr userDrawn="1"/>
        </p:nvSpPr>
        <p:spPr>
          <a:xfrm>
            <a:off x="0" y="0"/>
            <a:ext cx="12192001" cy="6857999"/>
          </a:xfrm>
          <a:prstGeom prst="rect">
            <a:avLst/>
          </a:prstGeom>
          <a:solidFill>
            <a:schemeClr val="tx1">
              <a:lumMod val="95000"/>
              <a:lumOff val="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30EBF79A-07DC-1C45-B6C4-6ADA4C04A40F}"/>
              </a:ext>
            </a:extLst>
          </p:cNvPr>
          <p:cNvSpPr>
            <a:spLocks noGrp="1"/>
          </p:cNvSpPr>
          <p:nvPr>
            <p:ph type="sldNum" sz="quarter" idx="4"/>
          </p:nvPr>
        </p:nvSpPr>
        <p:spPr>
          <a:xfrm>
            <a:off x="9394371"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7EE082CF-42F1-EA44-AA40-83579DD569D8}" type="slidenum">
              <a:rPr lang="en-US" smtClean="0"/>
              <a:pPr/>
              <a:t>‹#›</a:t>
            </a:fld>
            <a:endParaRPr lang="en-US" dirty="0"/>
          </a:p>
        </p:txBody>
      </p:sp>
      <p:sp>
        <p:nvSpPr>
          <p:cNvPr id="8" name="Title 1">
            <a:extLst>
              <a:ext uri="{FF2B5EF4-FFF2-40B4-BE49-F238E27FC236}">
                <a16:creationId xmlns:a16="http://schemas.microsoft.com/office/drawing/2014/main" id="{08DB06DC-B28C-8443-9757-CF14EE5853B1}"/>
              </a:ext>
            </a:extLst>
          </p:cNvPr>
          <p:cNvSpPr>
            <a:spLocks noGrp="1"/>
          </p:cNvSpPr>
          <p:nvPr>
            <p:ph type="title" hasCustomPrompt="1"/>
          </p:nvPr>
        </p:nvSpPr>
        <p:spPr>
          <a:xfrm>
            <a:off x="831850" y="2678906"/>
            <a:ext cx="10515600" cy="1500188"/>
          </a:xfrm>
        </p:spPr>
        <p:txBody>
          <a:bodyPr anchor="ctr">
            <a:normAutofit/>
          </a:bodyPr>
          <a:lstStyle>
            <a:lvl1pPr algn="ctr">
              <a:defRPr sz="4400">
                <a:solidFill>
                  <a:schemeClr val="bg1"/>
                </a:solidFill>
              </a:defRPr>
            </a:lvl1pPr>
          </a:lstStyle>
          <a:p>
            <a:r>
              <a:rPr lang="en-US" dirty="0"/>
              <a:t>Full Image Divider</a:t>
            </a:r>
          </a:p>
        </p:txBody>
      </p:sp>
      <p:sp>
        <p:nvSpPr>
          <p:cNvPr id="10" name="TextBox 9">
            <a:extLst>
              <a:ext uri="{FF2B5EF4-FFF2-40B4-BE49-F238E27FC236}">
                <a16:creationId xmlns:a16="http://schemas.microsoft.com/office/drawing/2014/main" id="{BB1161EF-551A-4974-B2C4-8C648BFD700A}"/>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Proprietary Class 2  |  © 2022 Westinghouse Electric Company LLC. All Rights Reserved.</a:t>
            </a:r>
          </a:p>
        </p:txBody>
      </p:sp>
    </p:spTree>
    <p:extLst>
      <p:ext uri="{BB962C8B-B14F-4D97-AF65-F5344CB8AC3E}">
        <p14:creationId xmlns:p14="http://schemas.microsoft.com/office/powerpoint/2010/main" val="169135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Thank You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B7B9C8-73DC-B543-89A8-25CCD21137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29A3472-62A3-7345-9613-0B980135AD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10207"/>
            <a:ext cx="12192000" cy="6858000"/>
          </a:xfrm>
          <a:prstGeom prst="rect">
            <a:avLst/>
          </a:prstGeom>
        </p:spPr>
      </p:pic>
      <p:pic>
        <p:nvPicPr>
          <p:cNvPr id="12" name="Picture 11">
            <a:extLst>
              <a:ext uri="{FF2B5EF4-FFF2-40B4-BE49-F238E27FC236}">
                <a16:creationId xmlns:a16="http://schemas.microsoft.com/office/drawing/2014/main" id="{B9F64A10-D6AC-674C-B304-0F7DE125CB1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562497" y="5008160"/>
            <a:ext cx="3067006" cy="738738"/>
          </a:xfrm>
          <a:prstGeom prst="rect">
            <a:avLst/>
          </a:prstGeom>
        </p:spPr>
      </p:pic>
      <p:sp>
        <p:nvSpPr>
          <p:cNvPr id="5" name="Slide Number Placeholder 5">
            <a:extLst>
              <a:ext uri="{FF2B5EF4-FFF2-40B4-BE49-F238E27FC236}">
                <a16:creationId xmlns:a16="http://schemas.microsoft.com/office/drawing/2014/main" id="{30EBF79A-07DC-1C45-B6C4-6ADA4C04A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7EE082CF-42F1-EA44-AA40-83579DD569D8}" type="slidenum">
              <a:rPr lang="en-US" smtClean="0"/>
              <a:pPr/>
              <a:t>‹#›</a:t>
            </a:fld>
            <a:endParaRPr lang="en-US" dirty="0"/>
          </a:p>
        </p:txBody>
      </p:sp>
      <p:sp>
        <p:nvSpPr>
          <p:cNvPr id="7" name="TextBox 6">
            <a:extLst>
              <a:ext uri="{FF2B5EF4-FFF2-40B4-BE49-F238E27FC236}">
                <a16:creationId xmlns:a16="http://schemas.microsoft.com/office/drawing/2014/main" id="{CA20908A-51BB-4C2B-94A2-832BF67B6332}"/>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Non-Proprietary Class 3 |  © 2022 Westinghouse Electric Company LLC. All Rights Reserved.</a:t>
            </a:r>
          </a:p>
        </p:txBody>
      </p:sp>
    </p:spTree>
    <p:extLst>
      <p:ext uri="{BB962C8B-B14F-4D97-AF65-F5344CB8AC3E}">
        <p14:creationId xmlns:p14="http://schemas.microsoft.com/office/powerpoint/2010/main" val="368788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cording notic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958A7-94B1-4571-B55F-DCBFF924B3E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DE563CD-CB31-451C-994D-63537C67160D}" type="datetimeFigureOut">
              <a:rPr lang="en-US" smtClean="0"/>
              <a:pPr marL="0" marR="0" lvl="0" indent="0" algn="l" defTabSz="914400" rtl="0" eaLnBrk="1" fontAlgn="auto" latinLnBrk="0" hangingPunct="1">
                <a:lnSpc>
                  <a:spcPct val="100000"/>
                </a:lnSpc>
                <a:spcBef>
                  <a:spcPts val="0"/>
                </a:spcBef>
                <a:spcAft>
                  <a:spcPts val="0"/>
                </a:spcAft>
                <a:buClrTx/>
                <a:buSzTx/>
                <a:buFontTx/>
                <a:buNone/>
                <a:tabLst/>
                <a:defRPr/>
              </a:pPr>
              <a:t>7/5/2022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E76B8D7-E901-400A-9B80-B03D93A16C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54F22-1ECA-492A-965C-0DB1449D2FA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B0364731-6051-451A-A478-53409156F258}"/>
              </a:ext>
            </a:extLst>
          </p:cNvPr>
          <p:cNvSpPr txBox="1">
            <a:spLocks/>
          </p:cNvSpPr>
          <p:nvPr userDrawn="1"/>
        </p:nvSpPr>
        <p:spPr>
          <a:xfrm>
            <a:off x="1021906" y="1738648"/>
            <a:ext cx="10515600" cy="274320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3600" b="1" kern="1200">
                <a:solidFill>
                  <a:srgbClr val="4A7C39"/>
                </a:solidFill>
                <a:latin typeface="Arial" panose="020B0604020202020204" pitchFamily="34" charset="0"/>
                <a:ea typeface="+mj-ea"/>
                <a:cs typeface="Arial" panose="020B0604020202020204" pitchFamily="34" charset="0"/>
              </a:defRPr>
            </a:lvl1pPr>
          </a:lstStyle>
          <a:p>
            <a:pPr marL="0" indent="0">
              <a:lnSpc>
                <a:spcPct val="220000"/>
              </a:lnSpc>
              <a:buFont typeface="Arial" panose="020B0604020202020204" pitchFamily="34" charset="0"/>
              <a:buNone/>
            </a:pPr>
            <a:r>
              <a:rPr lang="en-US" sz="8600" i="1" dirty="0"/>
              <a:t>Recording has started.</a:t>
            </a:r>
            <a:endParaRPr lang="en-US" sz="8600" b="0" i="1" dirty="0"/>
          </a:p>
          <a:p>
            <a:pPr marL="457200" indent="-457200">
              <a:lnSpc>
                <a:spcPct val="150000"/>
              </a:lnSpc>
              <a:buFont typeface="Arial" panose="020B0604020202020204" pitchFamily="34" charset="0"/>
              <a:buChar char="•"/>
            </a:pPr>
            <a:r>
              <a:rPr lang="en-US" sz="5000" b="0" i="1" dirty="0"/>
              <a:t>Please, be aware  of the surroundings as this may be all captured</a:t>
            </a:r>
          </a:p>
          <a:p>
            <a:pPr marL="457200" indent="-457200">
              <a:lnSpc>
                <a:spcPct val="150000"/>
              </a:lnSpc>
              <a:buFont typeface="Arial" panose="020B0604020202020204" pitchFamily="34" charset="0"/>
              <a:buChar char="•"/>
            </a:pPr>
            <a:r>
              <a:rPr lang="en-US" sz="5000" b="0" i="1" dirty="0"/>
              <a:t>You can obscure the background, or turn off your camera</a:t>
            </a:r>
          </a:p>
          <a:p>
            <a:pPr marL="457200" indent="-457200">
              <a:lnSpc>
                <a:spcPct val="150000"/>
              </a:lnSpc>
              <a:buFont typeface="Arial" panose="020B0604020202020204" pitchFamily="34" charset="0"/>
              <a:buChar char="•"/>
            </a:pPr>
            <a:r>
              <a:rPr lang="en-US" sz="5000" b="0" i="1" dirty="0"/>
              <a:t>You can use the chat instead of audio, if you don</a:t>
            </a:r>
            <a:r>
              <a:rPr lang="es-ES" sz="5000" b="0" i="1" dirty="0"/>
              <a:t>’</a:t>
            </a:r>
            <a:r>
              <a:rPr lang="en-US" sz="5000" b="0" i="1" dirty="0"/>
              <a:t>t wish to be recorded</a:t>
            </a:r>
            <a:br>
              <a:rPr lang="en-US" sz="2200" b="0" i="1" dirty="0"/>
            </a:br>
            <a:endParaRPr lang="en-US" sz="2200" dirty="0"/>
          </a:p>
        </p:txBody>
      </p:sp>
    </p:spTree>
    <p:extLst>
      <p:ext uri="{BB962C8B-B14F-4D97-AF65-F5344CB8AC3E}">
        <p14:creationId xmlns:p14="http://schemas.microsoft.com/office/powerpoint/2010/main" val="402762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Snapshot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956C72-5A5F-F847-AF8E-C5AB7E993F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437"/>
            <a:ext cx="12216638" cy="6877438"/>
          </a:xfrm>
          <a:prstGeom prst="rect">
            <a:avLst/>
          </a:prstGeom>
        </p:spPr>
      </p:pic>
      <p:sp>
        <p:nvSpPr>
          <p:cNvPr id="8" name="Rectangle 7">
            <a:extLst>
              <a:ext uri="{FF2B5EF4-FFF2-40B4-BE49-F238E27FC236}">
                <a16:creationId xmlns:a16="http://schemas.microsoft.com/office/drawing/2014/main" id="{D7FACBF6-D8C2-0743-AFC7-D5AA9253AF72}"/>
              </a:ext>
            </a:extLst>
          </p:cNvPr>
          <p:cNvSpPr/>
          <p:nvPr userDrawn="1"/>
        </p:nvSpPr>
        <p:spPr>
          <a:xfrm>
            <a:off x="0" y="-19436"/>
            <a:ext cx="12216638" cy="6886580"/>
          </a:xfrm>
          <a:prstGeom prst="rect">
            <a:avLst/>
          </a:prstGeom>
          <a:solidFill>
            <a:schemeClr val="tx1">
              <a:lumMod val="95000"/>
              <a:lumOff val="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82874B-EB2A-7E4B-926E-5DE25A1252C4}"/>
              </a:ext>
            </a:extLst>
          </p:cNvPr>
          <p:cNvSpPr>
            <a:spLocks noGrp="1"/>
          </p:cNvSpPr>
          <p:nvPr>
            <p:ph type="title"/>
          </p:nvPr>
        </p:nvSpPr>
        <p:spPr>
          <a:xfrm>
            <a:off x="831850" y="1709739"/>
            <a:ext cx="10515600" cy="1500188"/>
          </a:xfrm>
        </p:spPr>
        <p:txBody>
          <a:bodyPr anchor="b">
            <a:normAutofit/>
          </a:bodyPr>
          <a:lstStyle>
            <a:lvl1pPr algn="ctr">
              <a:defRPr sz="4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E01DF4E-37EE-1A40-BAA8-05AE89D0D708}"/>
              </a:ext>
            </a:extLst>
          </p:cNvPr>
          <p:cNvSpPr>
            <a:spLocks noGrp="1"/>
          </p:cNvSpPr>
          <p:nvPr>
            <p:ph type="body" idx="1"/>
          </p:nvPr>
        </p:nvSpPr>
        <p:spPr>
          <a:xfrm>
            <a:off x="831850" y="3419480"/>
            <a:ext cx="10515600" cy="73873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9">
            <a:extLst>
              <a:ext uri="{FF2B5EF4-FFF2-40B4-BE49-F238E27FC236}">
                <a16:creationId xmlns:a16="http://schemas.microsoft.com/office/drawing/2014/main" id="{5BF08314-6F6E-5E42-87EA-30B1B78D51E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62497" y="4759849"/>
            <a:ext cx="3067006" cy="738738"/>
          </a:xfrm>
          <a:prstGeom prst="rect">
            <a:avLst/>
          </a:prstGeom>
        </p:spPr>
      </p:pic>
      <p:sp>
        <p:nvSpPr>
          <p:cNvPr id="11" name="TextBox 10">
            <a:extLst>
              <a:ext uri="{FF2B5EF4-FFF2-40B4-BE49-F238E27FC236}">
                <a16:creationId xmlns:a16="http://schemas.microsoft.com/office/drawing/2014/main" id="{7CB5B147-F487-4178-99A1-ABC04AAA4DE7}"/>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Non-Proprietary Class 3  |  © 2022 Westinghouse Electric Company LLC. All Rights Reserved.</a:t>
            </a:r>
          </a:p>
        </p:txBody>
      </p:sp>
    </p:spTree>
    <p:extLst>
      <p:ext uri="{BB962C8B-B14F-4D97-AF65-F5344CB8AC3E}">
        <p14:creationId xmlns:p14="http://schemas.microsoft.com/office/powerpoint/2010/main" val="332229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5A4A-87B2-8642-9D88-0BDDF6CAFF19}"/>
              </a:ext>
            </a:extLst>
          </p:cNvPr>
          <p:cNvSpPr>
            <a:spLocks noGrp="1"/>
          </p:cNvSpPr>
          <p:nvPr>
            <p:ph type="title" hasCustomPrompt="1"/>
          </p:nvPr>
        </p:nvSpPr>
        <p:spPr>
          <a:xfrm>
            <a:off x="838200" y="457200"/>
            <a:ext cx="5508171" cy="1112838"/>
          </a:xfrm>
        </p:spPr>
        <p:txBody>
          <a:bodyPr anchor="t"/>
          <a:lstStyle>
            <a:lvl1pPr>
              <a:defRPr sz="3200"/>
            </a:lvl1pPr>
          </a:lstStyle>
          <a:p>
            <a:r>
              <a:rPr lang="en-US" dirty="0"/>
              <a:t>Image Right Page Title</a:t>
            </a:r>
          </a:p>
        </p:txBody>
      </p:sp>
      <p:sp>
        <p:nvSpPr>
          <p:cNvPr id="3" name="Picture Placeholder 2">
            <a:extLst>
              <a:ext uri="{FF2B5EF4-FFF2-40B4-BE49-F238E27FC236}">
                <a16:creationId xmlns:a16="http://schemas.microsoft.com/office/drawing/2014/main" id="{E8DC2337-A524-254C-BA2B-0478D36F405C}"/>
              </a:ext>
            </a:extLst>
          </p:cNvPr>
          <p:cNvSpPr>
            <a:spLocks noGrp="1"/>
          </p:cNvSpPr>
          <p:nvPr>
            <p:ph type="pic" idx="1" hasCustomPrompt="1"/>
          </p:nvPr>
        </p:nvSpPr>
        <p:spPr>
          <a:xfrm>
            <a:off x="6683828" y="0"/>
            <a:ext cx="5508171" cy="6857999"/>
          </a:xfrm>
          <a:solidFill>
            <a:schemeClr val="tx1">
              <a:lumMod val="75000"/>
              <a:lumOff val="25000"/>
            </a:schemeClr>
          </a:solidFill>
        </p:spPr>
        <p:txBody>
          <a:bodyPr anchor="ctr">
            <a:normAutofit/>
          </a:bodyPr>
          <a:lstStyle>
            <a:lvl1pPr marL="0" indent="0" algn="ct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a:t>
            </a:r>
          </a:p>
        </p:txBody>
      </p:sp>
      <p:sp>
        <p:nvSpPr>
          <p:cNvPr id="4" name="Text Placeholder 3">
            <a:extLst>
              <a:ext uri="{FF2B5EF4-FFF2-40B4-BE49-F238E27FC236}">
                <a16:creationId xmlns:a16="http://schemas.microsoft.com/office/drawing/2014/main" id="{80B4DAE7-B251-7744-8156-5A892018A47F}"/>
              </a:ext>
            </a:extLst>
          </p:cNvPr>
          <p:cNvSpPr>
            <a:spLocks noGrp="1"/>
          </p:cNvSpPr>
          <p:nvPr>
            <p:ph type="body" sz="half" idx="2"/>
          </p:nvPr>
        </p:nvSpPr>
        <p:spPr>
          <a:xfrm>
            <a:off x="839788" y="2057400"/>
            <a:ext cx="5508171"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547A00EA-8BE9-1D40-94E3-1F1C01003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7EE082CF-42F1-EA44-AA40-83579DD569D8}" type="slidenum">
              <a:rPr lang="en-US" smtClean="0"/>
              <a:pPr/>
              <a:t>‹#›</a:t>
            </a:fld>
            <a:endParaRPr lang="en-US" dirty="0"/>
          </a:p>
        </p:txBody>
      </p:sp>
    </p:spTree>
    <p:extLst>
      <p:ext uri="{BB962C8B-B14F-4D97-AF65-F5344CB8AC3E}">
        <p14:creationId xmlns:p14="http://schemas.microsoft.com/office/powerpoint/2010/main" val="134780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5A4A-87B2-8642-9D88-0BDDF6CAFF19}"/>
              </a:ext>
            </a:extLst>
          </p:cNvPr>
          <p:cNvSpPr>
            <a:spLocks noGrp="1"/>
          </p:cNvSpPr>
          <p:nvPr>
            <p:ph type="title" hasCustomPrompt="1"/>
          </p:nvPr>
        </p:nvSpPr>
        <p:spPr>
          <a:xfrm>
            <a:off x="7185805" y="457200"/>
            <a:ext cx="4479722" cy="1112838"/>
          </a:xfrm>
        </p:spPr>
        <p:txBody>
          <a:bodyPr anchor="t"/>
          <a:lstStyle>
            <a:lvl1pPr>
              <a:defRPr sz="3200"/>
            </a:lvl1pPr>
          </a:lstStyle>
          <a:p>
            <a:r>
              <a:rPr lang="en-US" dirty="0"/>
              <a:t>Image Left Page Title</a:t>
            </a:r>
          </a:p>
        </p:txBody>
      </p:sp>
      <p:sp>
        <p:nvSpPr>
          <p:cNvPr id="3" name="Picture Placeholder 2">
            <a:extLst>
              <a:ext uri="{FF2B5EF4-FFF2-40B4-BE49-F238E27FC236}">
                <a16:creationId xmlns:a16="http://schemas.microsoft.com/office/drawing/2014/main" id="{E8DC2337-A524-254C-BA2B-0478D36F405C}"/>
              </a:ext>
            </a:extLst>
          </p:cNvPr>
          <p:cNvSpPr>
            <a:spLocks noGrp="1"/>
          </p:cNvSpPr>
          <p:nvPr>
            <p:ph type="pic" idx="1" hasCustomPrompt="1"/>
          </p:nvPr>
        </p:nvSpPr>
        <p:spPr>
          <a:xfrm>
            <a:off x="0" y="0"/>
            <a:ext cx="6858000" cy="6857999"/>
          </a:xfrm>
          <a:solidFill>
            <a:schemeClr val="tx1">
              <a:lumMod val="75000"/>
              <a:lumOff val="25000"/>
            </a:schemeClr>
          </a:solidFill>
        </p:spPr>
        <p:txBody>
          <a:bodyPr anchor="ctr">
            <a:normAutofit/>
          </a:bodyPr>
          <a:lstStyle>
            <a:lvl1pPr marL="0" indent="0" algn="ct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a:t>
            </a:r>
          </a:p>
        </p:txBody>
      </p:sp>
      <p:sp>
        <p:nvSpPr>
          <p:cNvPr id="4" name="Text Placeholder 3">
            <a:extLst>
              <a:ext uri="{FF2B5EF4-FFF2-40B4-BE49-F238E27FC236}">
                <a16:creationId xmlns:a16="http://schemas.microsoft.com/office/drawing/2014/main" id="{80B4DAE7-B251-7744-8156-5A892018A47F}"/>
              </a:ext>
            </a:extLst>
          </p:cNvPr>
          <p:cNvSpPr>
            <a:spLocks noGrp="1"/>
          </p:cNvSpPr>
          <p:nvPr>
            <p:ph type="body" sz="half" idx="2"/>
          </p:nvPr>
        </p:nvSpPr>
        <p:spPr>
          <a:xfrm>
            <a:off x="7187393" y="2057400"/>
            <a:ext cx="447813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547A00EA-8BE9-1D40-94E3-1F1C01003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
        <p:nvSpPr>
          <p:cNvPr id="7" name="TextBox 6">
            <a:extLst>
              <a:ext uri="{FF2B5EF4-FFF2-40B4-BE49-F238E27FC236}">
                <a16:creationId xmlns:a16="http://schemas.microsoft.com/office/drawing/2014/main" id="{029BD8AB-2E2E-4269-829D-425E0CB03BCF}"/>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Proprietary Class 2  |  © 2022 Westinghouse Electric Company LLC. All Rights Reserved.</a:t>
            </a:r>
          </a:p>
        </p:txBody>
      </p:sp>
    </p:spTree>
    <p:extLst>
      <p:ext uri="{BB962C8B-B14F-4D97-AF65-F5344CB8AC3E}">
        <p14:creationId xmlns:p14="http://schemas.microsoft.com/office/powerpoint/2010/main" val="346614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5A4A-87B2-8642-9D88-0BDDF6CAFF19}"/>
              </a:ext>
            </a:extLst>
          </p:cNvPr>
          <p:cNvSpPr>
            <a:spLocks noGrp="1"/>
          </p:cNvSpPr>
          <p:nvPr>
            <p:ph type="title" hasCustomPrompt="1"/>
          </p:nvPr>
        </p:nvSpPr>
        <p:spPr>
          <a:xfrm>
            <a:off x="838200" y="457200"/>
            <a:ext cx="5725886" cy="1112838"/>
          </a:xfrm>
        </p:spPr>
        <p:txBody>
          <a:bodyPr anchor="t"/>
          <a:lstStyle>
            <a:lvl1pPr>
              <a:defRPr sz="3200"/>
            </a:lvl1pPr>
          </a:lstStyle>
          <a:p>
            <a:r>
              <a:rPr lang="en-US" dirty="0"/>
              <a:t>Image Right Page Title</a:t>
            </a:r>
          </a:p>
        </p:txBody>
      </p:sp>
      <p:sp>
        <p:nvSpPr>
          <p:cNvPr id="3" name="Picture Placeholder 2">
            <a:extLst>
              <a:ext uri="{FF2B5EF4-FFF2-40B4-BE49-F238E27FC236}">
                <a16:creationId xmlns:a16="http://schemas.microsoft.com/office/drawing/2014/main" id="{E8DC2337-A524-254C-BA2B-0478D36F405C}"/>
              </a:ext>
            </a:extLst>
          </p:cNvPr>
          <p:cNvSpPr>
            <a:spLocks noGrp="1"/>
          </p:cNvSpPr>
          <p:nvPr>
            <p:ph type="pic" idx="1" hasCustomPrompt="1"/>
          </p:nvPr>
        </p:nvSpPr>
        <p:spPr>
          <a:xfrm>
            <a:off x="0" y="0"/>
            <a:ext cx="12191999" cy="6857999"/>
          </a:xfrm>
          <a:solidFill>
            <a:schemeClr val="tx1">
              <a:lumMod val="75000"/>
              <a:lumOff val="25000"/>
            </a:schemeClr>
          </a:solidFill>
        </p:spPr>
        <p:txBody>
          <a:bodyPr anchor="ctr">
            <a:normAutofit/>
          </a:bodyPr>
          <a:lstStyle>
            <a:lvl1pPr marL="0" indent="0" algn="ct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Full Page Image</a:t>
            </a:r>
          </a:p>
        </p:txBody>
      </p:sp>
      <p:sp>
        <p:nvSpPr>
          <p:cNvPr id="8" name="Slide Number Placeholder 5">
            <a:extLst>
              <a:ext uri="{FF2B5EF4-FFF2-40B4-BE49-F238E27FC236}">
                <a16:creationId xmlns:a16="http://schemas.microsoft.com/office/drawing/2014/main" id="{547A00EA-8BE9-1D40-94E3-1F1C01003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7EE082CF-42F1-EA44-AA40-83579DD569D8}" type="slidenum">
              <a:rPr lang="en-US" smtClean="0"/>
              <a:pPr/>
              <a:t>‹#›</a:t>
            </a:fld>
            <a:endParaRPr lang="en-US" dirty="0"/>
          </a:p>
        </p:txBody>
      </p:sp>
      <p:sp>
        <p:nvSpPr>
          <p:cNvPr id="6" name="TextBox 5">
            <a:extLst>
              <a:ext uri="{FF2B5EF4-FFF2-40B4-BE49-F238E27FC236}">
                <a16:creationId xmlns:a16="http://schemas.microsoft.com/office/drawing/2014/main" id="{07B25232-E9EB-43AA-A3CC-B46CF3C34532}"/>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solidFill>
                <a:latin typeface="Arial" panose="020B0604020202020204" pitchFamily="34" charset="0"/>
                <a:cs typeface="Arial" panose="020B0604020202020204" pitchFamily="34" charset="0"/>
              </a:rPr>
              <a:t>Westinghouse Proprietary Class 2  |  © 2022 Westinghouse Electric Company LLC. All Rights Reserved.</a:t>
            </a:r>
          </a:p>
        </p:txBody>
      </p:sp>
    </p:spTree>
    <p:extLst>
      <p:ext uri="{BB962C8B-B14F-4D97-AF65-F5344CB8AC3E}">
        <p14:creationId xmlns:p14="http://schemas.microsoft.com/office/powerpoint/2010/main" val="266089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0BDD-190F-6847-9108-AE31C7D26621}"/>
              </a:ext>
            </a:extLst>
          </p:cNvPr>
          <p:cNvSpPr>
            <a:spLocks noGrp="1"/>
          </p:cNvSpPr>
          <p:nvPr>
            <p:ph idx="1"/>
          </p:nvPr>
        </p:nvSpPr>
        <p:spPr>
          <a:xfrm>
            <a:off x="5183188" y="1698626"/>
            <a:ext cx="6172200" cy="416242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5794DF5-6DD4-4E40-9772-856D74E2F936}"/>
              </a:ext>
            </a:extLst>
          </p:cNvPr>
          <p:cNvSpPr>
            <a:spLocks noGrp="1"/>
          </p:cNvSpPr>
          <p:nvPr>
            <p:ph type="body" sz="half" idx="2"/>
          </p:nvPr>
        </p:nvSpPr>
        <p:spPr>
          <a:xfrm>
            <a:off x="839788" y="1698626"/>
            <a:ext cx="3932237" cy="417036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38FD607-85C5-4447-B9D7-59A0B427C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
        <p:nvSpPr>
          <p:cNvPr id="10" name="Title 1">
            <a:extLst>
              <a:ext uri="{FF2B5EF4-FFF2-40B4-BE49-F238E27FC236}">
                <a16:creationId xmlns:a16="http://schemas.microsoft.com/office/drawing/2014/main" id="{D84D3A4A-89DA-5840-ADC5-75662D0FC28D}"/>
              </a:ext>
            </a:extLst>
          </p:cNvPr>
          <p:cNvSpPr>
            <a:spLocks noGrp="1"/>
          </p:cNvSpPr>
          <p:nvPr>
            <p:ph type="title" hasCustomPrompt="1"/>
          </p:nvPr>
        </p:nvSpPr>
        <p:spPr>
          <a:xfrm>
            <a:off x="838200" y="365125"/>
            <a:ext cx="10515600" cy="1325563"/>
          </a:xfrm>
        </p:spPr>
        <p:txBody>
          <a:bodyPr/>
          <a:lstStyle/>
          <a:p>
            <a:r>
              <a:rPr lang="en-US" dirty="0"/>
              <a:t>Chart Right Text Left Title</a:t>
            </a:r>
          </a:p>
        </p:txBody>
      </p:sp>
    </p:spTree>
    <p:extLst>
      <p:ext uri="{BB962C8B-B14F-4D97-AF65-F5344CB8AC3E}">
        <p14:creationId xmlns:p14="http://schemas.microsoft.com/office/powerpoint/2010/main" val="153462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F0BDD-190F-6847-9108-AE31C7D26621}"/>
              </a:ext>
            </a:extLst>
          </p:cNvPr>
          <p:cNvSpPr>
            <a:spLocks noGrp="1"/>
          </p:cNvSpPr>
          <p:nvPr>
            <p:ph idx="1"/>
          </p:nvPr>
        </p:nvSpPr>
        <p:spPr>
          <a:xfrm>
            <a:off x="815276" y="1698626"/>
            <a:ext cx="6172200" cy="4162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5794DF5-6DD4-4E40-9772-856D74E2F936}"/>
              </a:ext>
            </a:extLst>
          </p:cNvPr>
          <p:cNvSpPr>
            <a:spLocks noGrp="1"/>
          </p:cNvSpPr>
          <p:nvPr>
            <p:ph type="body" sz="half" idx="2"/>
          </p:nvPr>
        </p:nvSpPr>
        <p:spPr>
          <a:xfrm>
            <a:off x="7444487" y="1698626"/>
            <a:ext cx="3932237" cy="417036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38FD607-85C5-4447-B9D7-59A0B427C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
        <p:nvSpPr>
          <p:cNvPr id="10" name="Title 1">
            <a:extLst>
              <a:ext uri="{FF2B5EF4-FFF2-40B4-BE49-F238E27FC236}">
                <a16:creationId xmlns:a16="http://schemas.microsoft.com/office/drawing/2014/main" id="{D84D3A4A-89DA-5840-ADC5-75662D0FC28D}"/>
              </a:ext>
            </a:extLst>
          </p:cNvPr>
          <p:cNvSpPr>
            <a:spLocks noGrp="1"/>
          </p:cNvSpPr>
          <p:nvPr>
            <p:ph type="title" hasCustomPrompt="1"/>
          </p:nvPr>
        </p:nvSpPr>
        <p:spPr>
          <a:xfrm>
            <a:off x="838200" y="365125"/>
            <a:ext cx="10515600" cy="1325563"/>
          </a:xfrm>
        </p:spPr>
        <p:txBody>
          <a:bodyPr/>
          <a:lstStyle/>
          <a:p>
            <a:r>
              <a:rPr lang="en-US" dirty="0"/>
              <a:t>Chart Left Text Right Title</a:t>
            </a:r>
          </a:p>
        </p:txBody>
      </p:sp>
    </p:spTree>
    <p:extLst>
      <p:ext uri="{BB962C8B-B14F-4D97-AF65-F5344CB8AC3E}">
        <p14:creationId xmlns:p14="http://schemas.microsoft.com/office/powerpoint/2010/main" val="262532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Tit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5A5BD61-7D23-C14C-9985-0F25CC0E0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
        <p:nvSpPr>
          <p:cNvPr id="9" name="Title 1">
            <a:extLst>
              <a:ext uri="{FF2B5EF4-FFF2-40B4-BE49-F238E27FC236}">
                <a16:creationId xmlns:a16="http://schemas.microsoft.com/office/drawing/2014/main" id="{DD591380-FB3E-8149-A521-2FA6B6729870}"/>
              </a:ext>
            </a:extLst>
          </p:cNvPr>
          <p:cNvSpPr>
            <a:spLocks noGrp="1"/>
          </p:cNvSpPr>
          <p:nvPr>
            <p:ph type="title" hasCustomPrompt="1"/>
          </p:nvPr>
        </p:nvSpPr>
        <p:spPr>
          <a:xfrm>
            <a:off x="831850" y="1709739"/>
            <a:ext cx="10515600" cy="1500188"/>
          </a:xfrm>
        </p:spPr>
        <p:txBody>
          <a:bodyPr anchor="b">
            <a:normAutofit/>
          </a:bodyPr>
          <a:lstStyle>
            <a:lvl1pPr algn="ctr">
              <a:defRPr sz="4400">
                <a:solidFill>
                  <a:srgbClr val="4A7C39"/>
                </a:solidFill>
              </a:defRPr>
            </a:lvl1pPr>
          </a:lstStyle>
          <a:p>
            <a:r>
              <a:rPr lang="en-US" dirty="0"/>
              <a:t>Simple Text Title Slide</a:t>
            </a:r>
          </a:p>
        </p:txBody>
      </p:sp>
      <p:sp>
        <p:nvSpPr>
          <p:cNvPr id="10" name="Text Placeholder 2">
            <a:extLst>
              <a:ext uri="{FF2B5EF4-FFF2-40B4-BE49-F238E27FC236}">
                <a16:creationId xmlns:a16="http://schemas.microsoft.com/office/drawing/2014/main" id="{4ABFE049-2934-5B45-8B31-B53557D5A19F}"/>
              </a:ext>
            </a:extLst>
          </p:cNvPr>
          <p:cNvSpPr>
            <a:spLocks noGrp="1"/>
          </p:cNvSpPr>
          <p:nvPr>
            <p:ph type="body" idx="1" hasCustomPrompt="1"/>
          </p:nvPr>
        </p:nvSpPr>
        <p:spPr>
          <a:xfrm>
            <a:off x="831850" y="3419479"/>
            <a:ext cx="10515600" cy="1500187"/>
          </a:xfrm>
        </p:spPr>
        <p:txBody>
          <a:bodyPr/>
          <a:lstStyle>
            <a:lvl1pPr marL="0" indent="0" algn="ctr">
              <a:buNone/>
              <a:defRPr sz="2400">
                <a:solidFill>
                  <a:srgbClr val="2037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Slide Sub Text</a:t>
            </a:r>
          </a:p>
        </p:txBody>
      </p:sp>
    </p:spTree>
    <p:extLst>
      <p:ext uri="{BB962C8B-B14F-4D97-AF65-F5344CB8AC3E}">
        <p14:creationId xmlns:p14="http://schemas.microsoft.com/office/powerpoint/2010/main" val="60996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9BCB28-5E68-0043-A7C6-FB8F2F932CA3}"/>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Placeholder 1">
            <a:extLst>
              <a:ext uri="{FF2B5EF4-FFF2-40B4-BE49-F238E27FC236}">
                <a16:creationId xmlns:a16="http://schemas.microsoft.com/office/drawing/2014/main" id="{38C14AA5-3069-324A-8F6E-75EC44BC1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F4CC050-85A8-CC45-BD13-6AFF6759F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915FA05F-7008-6041-BF19-B6593FC84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E082CF-42F1-EA44-AA40-83579DD569D8}" type="slidenum">
              <a:rPr lang="en-US" smtClean="0"/>
              <a:pPr/>
              <a:t>‹#›</a:t>
            </a:fld>
            <a:endParaRPr lang="en-US" dirty="0"/>
          </a:p>
        </p:txBody>
      </p:sp>
      <p:sp>
        <p:nvSpPr>
          <p:cNvPr id="7" name="TextBox 6">
            <a:extLst>
              <a:ext uri="{FF2B5EF4-FFF2-40B4-BE49-F238E27FC236}">
                <a16:creationId xmlns:a16="http://schemas.microsoft.com/office/drawing/2014/main" id="{A5A03A73-BA37-41A0-AEAB-E441AFBA5B17}"/>
              </a:ext>
            </a:extLst>
          </p:cNvPr>
          <p:cNvSpPr txBox="1"/>
          <p:nvPr userDrawn="1"/>
        </p:nvSpPr>
        <p:spPr>
          <a:xfrm>
            <a:off x="154112" y="6481851"/>
            <a:ext cx="6102848" cy="215444"/>
          </a:xfrm>
          <a:prstGeom prst="rect">
            <a:avLst/>
          </a:prstGeom>
          <a:noFill/>
        </p:spPr>
        <p:txBody>
          <a:bodyPr wrap="square">
            <a:spAutoFit/>
          </a:bodyPr>
          <a:lstStyle/>
          <a:p>
            <a:pPr>
              <a:spcBef>
                <a:spcPct val="50000"/>
              </a:spcBef>
            </a:pPr>
            <a:r>
              <a:rPr lang="en-US" sz="800" dirty="0">
                <a:solidFill>
                  <a:schemeClr val="bg1">
                    <a:lumMod val="50000"/>
                  </a:schemeClr>
                </a:solidFill>
                <a:latin typeface="Arial" panose="020B0604020202020204" pitchFamily="34" charset="0"/>
                <a:cs typeface="Arial" panose="020B0604020202020204" pitchFamily="34" charset="0"/>
              </a:rPr>
              <a:t>Westinghouse Non-Proprietary Class 3  |  © 2022 Westinghouse Electric Company LLC. All Rights Reserved.</a:t>
            </a:r>
          </a:p>
        </p:txBody>
      </p:sp>
    </p:spTree>
    <p:extLst>
      <p:ext uri="{BB962C8B-B14F-4D97-AF65-F5344CB8AC3E}">
        <p14:creationId xmlns:p14="http://schemas.microsoft.com/office/powerpoint/2010/main" val="828520743"/>
      </p:ext>
    </p:extLst>
  </p:cSld>
  <p:clrMap bg1="lt1" tx1="dk1" bg2="lt2" tx2="dk2" accent1="accent1" accent2="accent2" accent3="accent3" accent4="accent4" accent5="accent5" accent6="accent6" hlink="hlink" folHlink="folHlink"/>
  <p:sldLayoutIdLst>
    <p:sldLayoutId id="2147483651" r:id="rId1"/>
    <p:sldLayoutId id="2147483669" r:id="rId2"/>
    <p:sldLayoutId id="2147483660" r:id="rId3"/>
    <p:sldLayoutId id="2147483657" r:id="rId4"/>
    <p:sldLayoutId id="2147483659" r:id="rId5"/>
    <p:sldLayoutId id="2147483658" r:id="rId6"/>
    <p:sldLayoutId id="2147483656" r:id="rId7"/>
    <p:sldLayoutId id="2147483661" r:id="rId8"/>
    <p:sldLayoutId id="2147483649" r:id="rId9"/>
    <p:sldLayoutId id="2147483650" r:id="rId10"/>
    <p:sldLayoutId id="2147483652" r:id="rId11"/>
    <p:sldLayoutId id="2147483653" r:id="rId12"/>
    <p:sldLayoutId id="2147483654" r:id="rId13"/>
    <p:sldLayoutId id="2147483655" r:id="rId14"/>
    <p:sldLayoutId id="2147483662" r:id="rId15"/>
    <p:sldLayoutId id="2147483663" r:id="rId16"/>
    <p:sldLayoutId id="2147483664" r:id="rId17"/>
    <p:sldLayoutId id="2147483665" r:id="rId18"/>
    <p:sldLayoutId id="2147483666" r:id="rId19"/>
    <p:sldLayoutId id="2147483667" r:id="rId20"/>
    <p:sldLayoutId id="2147483668" r:id="rId21"/>
    <p:sldLayoutId id="214748367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rgbClr val="4A7C3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A7C39"/>
        </a:buClr>
        <a:buFont typeface="Arial" panose="020B0604020202020204" pitchFamily="34" charset="0"/>
        <a:buChar char="•"/>
        <a:defRPr sz="2800" kern="1200">
          <a:solidFill>
            <a:srgbClr val="2037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A7C39"/>
        </a:buClr>
        <a:buFont typeface="Arial" panose="020B0604020202020204" pitchFamily="34" charset="0"/>
        <a:buChar char="•"/>
        <a:defRPr sz="2400" kern="1200">
          <a:solidFill>
            <a:srgbClr val="2037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A7C39"/>
        </a:buClr>
        <a:buFont typeface="Arial" panose="020B0604020202020204" pitchFamily="34" charset="0"/>
        <a:buChar char="•"/>
        <a:defRPr sz="2000" kern="1200">
          <a:solidFill>
            <a:srgbClr val="2037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A7C39"/>
        </a:buClr>
        <a:buFont typeface="Arial" panose="020B0604020202020204" pitchFamily="34" charset="0"/>
        <a:buChar char="•"/>
        <a:defRPr sz="1800" kern="1200">
          <a:solidFill>
            <a:srgbClr val="2037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A7C39"/>
        </a:buClr>
        <a:buFont typeface="Arial" panose="020B0604020202020204" pitchFamily="34" charset="0"/>
        <a:buChar char="•"/>
        <a:defRPr sz="1800" kern="1200">
          <a:solidFill>
            <a:srgbClr val="2037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Matthew.Yarlett@Westinghouse.com"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0C88-55AA-4351-B050-102A9A50D498}"/>
              </a:ext>
            </a:extLst>
          </p:cNvPr>
          <p:cNvSpPr>
            <a:spLocks noGrp="1"/>
          </p:cNvSpPr>
          <p:nvPr>
            <p:ph type="title"/>
          </p:nvPr>
        </p:nvSpPr>
        <p:spPr/>
        <p:txBody>
          <a:bodyPr/>
          <a:lstStyle/>
          <a:p>
            <a:r>
              <a:rPr lang="en-US" dirty="0"/>
              <a:t>50.59 &amp; 72.48 Standardization Review and Digital Implementation</a:t>
            </a:r>
          </a:p>
        </p:txBody>
      </p:sp>
      <p:sp>
        <p:nvSpPr>
          <p:cNvPr id="3" name="Text Placeholder 2">
            <a:extLst>
              <a:ext uri="{FF2B5EF4-FFF2-40B4-BE49-F238E27FC236}">
                <a16:creationId xmlns:a16="http://schemas.microsoft.com/office/drawing/2014/main" id="{D4812542-AE8D-457C-9F13-2928A4313D82}"/>
              </a:ext>
            </a:extLst>
          </p:cNvPr>
          <p:cNvSpPr>
            <a:spLocks noGrp="1"/>
          </p:cNvSpPr>
          <p:nvPr>
            <p:ph type="body" idx="1"/>
          </p:nvPr>
        </p:nvSpPr>
        <p:spPr/>
        <p:txBody>
          <a:bodyPr/>
          <a:lstStyle/>
          <a:p>
            <a:r>
              <a:rPr lang="en-US" dirty="0"/>
              <a:t>July 13, 2022</a:t>
            </a:r>
          </a:p>
        </p:txBody>
      </p:sp>
    </p:spTree>
    <p:extLst>
      <p:ext uri="{BB962C8B-B14F-4D97-AF65-F5344CB8AC3E}">
        <p14:creationId xmlns:p14="http://schemas.microsoft.com/office/powerpoint/2010/main" val="24765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5A410DD-6792-4A86-B56C-EC6C48100681}"/>
              </a:ext>
            </a:extLst>
          </p:cNvPr>
          <p:cNvSpPr>
            <a:spLocks noGrp="1"/>
          </p:cNvSpPr>
          <p:nvPr>
            <p:ph type="body" sz="half" idx="2"/>
          </p:nvPr>
        </p:nvSpPr>
        <p:spPr>
          <a:xfrm>
            <a:off x="839788" y="1249899"/>
            <a:ext cx="10369835" cy="4619089"/>
          </a:xfrm>
        </p:spPr>
        <p:txBody>
          <a:bodyPr/>
          <a:lstStyle/>
          <a:p>
            <a:pPr marL="285750" indent="-285750">
              <a:buFont typeface="Arial" panose="020B0604020202020204" pitchFamily="34" charset="0"/>
              <a:buChar char="•"/>
            </a:pPr>
            <a:r>
              <a:rPr lang="en-US" dirty="0"/>
              <a:t>Full Standardization is not recommended due to utility commitments and administration of the Industry Guidance (NEI 96-07, NEI 12-04)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Industry forms are similar enough to support standard software solution and approach</a:t>
            </a:r>
          </a:p>
          <a:p>
            <a:endParaRPr lang="en-US" dirty="0"/>
          </a:p>
          <a:p>
            <a:pPr marL="285750" indent="-285750">
              <a:buFont typeface="Arial" panose="020B0604020202020204" pitchFamily="34" charset="0"/>
              <a:buChar char="•"/>
            </a:pPr>
            <a:r>
              <a:rPr lang="en-US" dirty="0"/>
              <a:t>Common form and approach would facilitate easier reviews during NRC Audits of 50.59 / 72.48 Programs</a:t>
            </a:r>
          </a:p>
          <a:p>
            <a:endParaRPr lang="en-US" dirty="0"/>
          </a:p>
          <a:p>
            <a:pPr marL="285750" indent="-285750">
              <a:buFont typeface="Arial" panose="020B0604020202020204" pitchFamily="34" charset="0"/>
              <a:buChar char="•"/>
            </a:pPr>
            <a:r>
              <a:rPr lang="en-US" dirty="0"/>
              <a:t>Standardization could reduce training required for EOC’s or if personnel switch positions between utilities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Even with the differences on a per utility-basis, there would be value in benchmarking and sharing work in this area with the appropriate controls in place due to the underlying industry guidance being applied</a:t>
            </a:r>
          </a:p>
          <a:p>
            <a:endParaRPr lang="en-US" dirty="0"/>
          </a:p>
          <a:p>
            <a:endParaRPr lang="en-US" dirty="0"/>
          </a:p>
        </p:txBody>
      </p:sp>
      <p:sp>
        <p:nvSpPr>
          <p:cNvPr id="4" name="Slide Number Placeholder 3">
            <a:extLst>
              <a:ext uri="{FF2B5EF4-FFF2-40B4-BE49-F238E27FC236}">
                <a16:creationId xmlns:a16="http://schemas.microsoft.com/office/drawing/2014/main" id="{24907A03-4CFA-42E3-A7AD-E9FA2543FCE4}"/>
              </a:ext>
            </a:extLst>
          </p:cNvPr>
          <p:cNvSpPr>
            <a:spLocks noGrp="1"/>
          </p:cNvSpPr>
          <p:nvPr>
            <p:ph type="sldNum" sz="quarter" idx="4"/>
          </p:nvPr>
        </p:nvSpPr>
        <p:spPr/>
        <p:txBody>
          <a:bodyPr/>
          <a:lstStyle/>
          <a:p>
            <a:fld id="{7EE082CF-42F1-EA44-AA40-83579DD569D8}" type="slidenum">
              <a:rPr lang="en-US" smtClean="0"/>
              <a:pPr/>
              <a:t>10</a:t>
            </a:fld>
            <a:endParaRPr lang="en-US" dirty="0"/>
          </a:p>
        </p:txBody>
      </p:sp>
      <p:sp>
        <p:nvSpPr>
          <p:cNvPr id="5" name="Title 4">
            <a:extLst>
              <a:ext uri="{FF2B5EF4-FFF2-40B4-BE49-F238E27FC236}">
                <a16:creationId xmlns:a16="http://schemas.microsoft.com/office/drawing/2014/main" id="{9973D9E1-57F7-4614-B9B9-B44B9E0FB959}"/>
              </a:ext>
            </a:extLst>
          </p:cNvPr>
          <p:cNvSpPr>
            <a:spLocks noGrp="1"/>
          </p:cNvSpPr>
          <p:nvPr>
            <p:ph type="title"/>
          </p:nvPr>
        </p:nvSpPr>
        <p:spPr>
          <a:xfrm>
            <a:off x="838200" y="365125"/>
            <a:ext cx="10515600" cy="631825"/>
          </a:xfrm>
        </p:spPr>
        <p:txBody>
          <a:bodyPr/>
          <a:lstStyle/>
          <a:p>
            <a:r>
              <a:rPr lang="en-US" dirty="0"/>
              <a:t>Conclusion</a:t>
            </a:r>
          </a:p>
        </p:txBody>
      </p:sp>
    </p:spTree>
    <p:extLst>
      <p:ext uri="{BB962C8B-B14F-4D97-AF65-F5344CB8AC3E}">
        <p14:creationId xmlns:p14="http://schemas.microsoft.com/office/powerpoint/2010/main" val="30625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D45D2-EE24-4B1A-B589-3E017DE9C9AF}"/>
              </a:ext>
            </a:extLst>
          </p:cNvPr>
          <p:cNvSpPr>
            <a:spLocks noGrp="1"/>
          </p:cNvSpPr>
          <p:nvPr>
            <p:ph type="sldNum" sz="quarter" idx="4"/>
          </p:nvPr>
        </p:nvSpPr>
        <p:spPr/>
        <p:txBody>
          <a:bodyPr/>
          <a:lstStyle/>
          <a:p>
            <a:fld id="{7EE082CF-42F1-EA44-AA40-83579DD569D8}" type="slidenum">
              <a:rPr lang="en-US" smtClean="0"/>
              <a:pPr/>
              <a:t>11</a:t>
            </a:fld>
            <a:endParaRPr lang="en-US" dirty="0"/>
          </a:p>
        </p:txBody>
      </p:sp>
      <p:sp>
        <p:nvSpPr>
          <p:cNvPr id="3" name="Title 2">
            <a:extLst>
              <a:ext uri="{FF2B5EF4-FFF2-40B4-BE49-F238E27FC236}">
                <a16:creationId xmlns:a16="http://schemas.microsoft.com/office/drawing/2014/main" id="{E07BA7B8-14BA-4FF6-864E-866B605CABDE}"/>
              </a:ext>
            </a:extLst>
          </p:cNvPr>
          <p:cNvSpPr txBox="1">
            <a:spLocks/>
          </p:cNvSpPr>
          <p:nvPr/>
        </p:nvSpPr>
        <p:spPr>
          <a:xfrm>
            <a:off x="3419264" y="5684123"/>
            <a:ext cx="5853430" cy="1344454"/>
          </a:xfrm>
          <a:prstGeom prst="rect">
            <a:avLst/>
          </a:prstGeom>
        </p:spPr>
        <p:txBody>
          <a:bodyPr>
            <a:normAutofit fontScale="67500" lnSpcReduction="20000"/>
          </a:bodyPr>
          <a:lstStyle>
            <a:lvl1pPr algn="l" defTabSz="914400" rtl="0" eaLnBrk="1" latinLnBrk="0" hangingPunct="1">
              <a:lnSpc>
                <a:spcPct val="90000"/>
              </a:lnSpc>
              <a:spcBef>
                <a:spcPct val="0"/>
              </a:spcBef>
              <a:buNone/>
              <a:defRPr sz="3600" b="1" kern="1200">
                <a:solidFill>
                  <a:srgbClr val="4A7C39"/>
                </a:solidFill>
                <a:latin typeface="Arial" panose="020B0604020202020204" pitchFamily="34" charset="0"/>
                <a:ea typeface="+mj-ea"/>
                <a:cs typeface="Arial" panose="020B0604020202020204" pitchFamily="34" charset="0"/>
              </a:defRPr>
            </a:lvl1pPr>
          </a:lstStyle>
          <a:p>
            <a:br>
              <a:rPr lang="en-US" dirty="0">
                <a:solidFill>
                  <a:schemeClr val="bg1"/>
                </a:solidFill>
              </a:rPr>
            </a:br>
            <a:r>
              <a:rPr lang="en-US" dirty="0">
                <a:hlinkClick r:id="rId2"/>
              </a:rPr>
              <a:t>Matthew.Yarlett@Westinghouse.com</a:t>
            </a:r>
            <a:endParaRPr lang="en-US" dirty="0"/>
          </a:p>
          <a:p>
            <a:br>
              <a:rPr lang="en-US" dirty="0"/>
            </a:br>
            <a:endParaRPr lang="en-US" dirty="0"/>
          </a:p>
        </p:txBody>
      </p:sp>
      <p:sp>
        <p:nvSpPr>
          <p:cNvPr id="4" name="Title 2">
            <a:extLst>
              <a:ext uri="{FF2B5EF4-FFF2-40B4-BE49-F238E27FC236}">
                <a16:creationId xmlns:a16="http://schemas.microsoft.com/office/drawing/2014/main" id="{954697EC-465E-44ED-A56C-E1AD27476D05}"/>
              </a:ext>
            </a:extLst>
          </p:cNvPr>
          <p:cNvSpPr txBox="1">
            <a:spLocks/>
          </p:cNvSpPr>
          <p:nvPr/>
        </p:nvSpPr>
        <p:spPr>
          <a:xfrm>
            <a:off x="838200" y="1046069"/>
            <a:ext cx="10515600" cy="1500188"/>
          </a:xfrm>
          <a:prstGeom prst="rect">
            <a:avLst/>
          </a:prstGeom>
        </p:spPr>
        <p:txBody>
          <a:bodyPr>
            <a:normAutofit fontScale="97500"/>
          </a:bodyPr>
          <a:lstStyle>
            <a:lvl1pPr algn="l" defTabSz="914400" rtl="0" eaLnBrk="1" latinLnBrk="0" hangingPunct="1">
              <a:lnSpc>
                <a:spcPct val="90000"/>
              </a:lnSpc>
              <a:spcBef>
                <a:spcPct val="0"/>
              </a:spcBef>
              <a:buNone/>
              <a:defRPr sz="3600" b="1" kern="1200">
                <a:solidFill>
                  <a:srgbClr val="4A7C39"/>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Questions?</a:t>
            </a:r>
          </a:p>
        </p:txBody>
      </p:sp>
    </p:spTree>
    <p:extLst>
      <p:ext uri="{BB962C8B-B14F-4D97-AF65-F5344CB8AC3E}">
        <p14:creationId xmlns:p14="http://schemas.microsoft.com/office/powerpoint/2010/main" val="293180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F9B7127-A017-436B-A467-BCA02BE2DEB7}"/>
              </a:ext>
              <a:ext uri="{C183D7F6-B498-43B3-948B-1728B52AA6E4}">
                <adec:decorative xmlns:adec="http://schemas.microsoft.com/office/drawing/2017/decorative" val="1"/>
              </a:ext>
            </a:extLst>
          </p:cNvPr>
          <p:cNvPicPr>
            <a:picLocks noGrp="1" noChangeAspect="1"/>
          </p:cNvPicPr>
          <p:nvPr>
            <p:ph type="pic" idx="1"/>
          </p:nvPr>
        </p:nvPicPr>
        <p:blipFill>
          <a:blip r:embed="rId2"/>
          <a:srcRect l="27409" r="27409"/>
          <a:stretch>
            <a:fillRect/>
          </a:stretch>
        </p:blipFill>
        <p:spPr>
          <a:xfrm>
            <a:off x="8338781" y="0"/>
            <a:ext cx="3853217" cy="6857999"/>
          </a:xfrm>
        </p:spPr>
      </p:pic>
      <p:sp>
        <p:nvSpPr>
          <p:cNvPr id="3" name="Title 2">
            <a:extLst>
              <a:ext uri="{FF2B5EF4-FFF2-40B4-BE49-F238E27FC236}">
                <a16:creationId xmlns:a16="http://schemas.microsoft.com/office/drawing/2014/main" id="{1F40ABD9-DF8F-3D4A-9413-BB0CBE664986}"/>
              </a:ext>
            </a:extLst>
          </p:cNvPr>
          <p:cNvSpPr>
            <a:spLocks noGrp="1"/>
          </p:cNvSpPr>
          <p:nvPr>
            <p:ph type="title"/>
          </p:nvPr>
        </p:nvSpPr>
        <p:spPr/>
        <p:txBody>
          <a:bodyPr/>
          <a:lstStyle/>
          <a:p>
            <a:r>
              <a:rPr lang="en-US" dirty="0"/>
              <a:t>Background/Definitions</a:t>
            </a:r>
          </a:p>
        </p:txBody>
      </p:sp>
      <p:sp>
        <p:nvSpPr>
          <p:cNvPr id="6" name="Text Placeholder 5">
            <a:extLst>
              <a:ext uri="{FF2B5EF4-FFF2-40B4-BE49-F238E27FC236}">
                <a16:creationId xmlns:a16="http://schemas.microsoft.com/office/drawing/2014/main" id="{A62369BC-3F56-0A45-84F7-3360422EBBBD}"/>
              </a:ext>
            </a:extLst>
          </p:cNvPr>
          <p:cNvSpPr>
            <a:spLocks noGrp="1"/>
          </p:cNvSpPr>
          <p:nvPr>
            <p:ph type="body" sz="half" idx="2"/>
          </p:nvPr>
        </p:nvSpPr>
        <p:spPr>
          <a:xfrm>
            <a:off x="839788" y="1337481"/>
            <a:ext cx="7348869" cy="5063319"/>
          </a:xfrm>
        </p:spPr>
        <p:txBody>
          <a:bodyPr>
            <a:normAutofit/>
          </a:bodyPr>
          <a:lstStyle/>
          <a:p>
            <a:r>
              <a:rPr lang="en-US" dirty="0"/>
              <a:t>10 CFR 50.59 “Changes, Tests, and Experiments” </a:t>
            </a:r>
          </a:p>
          <a:p>
            <a:pPr marL="285750" indent="-285750">
              <a:buFont typeface="Arial" panose="020B0604020202020204" pitchFamily="34" charset="0"/>
              <a:buChar char="•"/>
            </a:pPr>
            <a:r>
              <a:rPr lang="en-US" dirty="0"/>
              <a:t>Establishes the conditions under which licensees may make changes to their facility or procedures and conduct tests or experiments (collectively referred to as activities) without prior Nuclear Regulatory Commission (NRC) approval</a:t>
            </a:r>
          </a:p>
          <a:p>
            <a:endParaRPr lang="en-US" dirty="0"/>
          </a:p>
          <a:p>
            <a:r>
              <a:rPr lang="en-US" dirty="0"/>
              <a:t>10 CFR 72.48 “Changes, Tests, and Experiments” </a:t>
            </a:r>
          </a:p>
          <a:p>
            <a:pPr marL="285750" indent="-285750">
              <a:buFont typeface="Arial" panose="020B0604020202020204" pitchFamily="34" charset="0"/>
              <a:buChar char="•"/>
            </a:pPr>
            <a:r>
              <a:rPr lang="en-US" dirty="0"/>
              <a:t>Establishes the conditions under which an Independent Spent Fuel Storage Installation (ISFSI) licensee, Monitored Retrievable Storage (MRS) installation licensee, or a spent fuel storage cask certificate holder may make changes to the ISFSI facility, MRS, spent fuel storage cask design, or procedures; and conduct tests or experiments without prior NRC approval</a:t>
            </a:r>
          </a:p>
        </p:txBody>
      </p:sp>
      <p:sp>
        <p:nvSpPr>
          <p:cNvPr id="8" name="Slide Number Placeholder 7">
            <a:extLst>
              <a:ext uri="{FF2B5EF4-FFF2-40B4-BE49-F238E27FC236}">
                <a16:creationId xmlns:a16="http://schemas.microsoft.com/office/drawing/2014/main" id="{C9F65703-30D5-A449-BEEB-7A27985526F0}"/>
              </a:ext>
            </a:extLst>
          </p:cNvPr>
          <p:cNvSpPr>
            <a:spLocks noGrp="1"/>
          </p:cNvSpPr>
          <p:nvPr>
            <p:ph type="sldNum" sz="quarter" idx="4"/>
          </p:nvPr>
        </p:nvSpPr>
        <p:spPr/>
        <p:txBody>
          <a:bodyPr/>
          <a:lstStyle/>
          <a:p>
            <a:fld id="{7EE082CF-42F1-EA44-AA40-83579DD569D8}" type="slidenum">
              <a:rPr lang="en-US" smtClean="0"/>
              <a:pPr/>
              <a:t>2</a:t>
            </a:fld>
            <a:endParaRPr lang="en-US" dirty="0"/>
          </a:p>
        </p:txBody>
      </p:sp>
      <p:sp>
        <p:nvSpPr>
          <p:cNvPr id="9" name="Text Placeholder 4">
            <a:extLst>
              <a:ext uri="{FF2B5EF4-FFF2-40B4-BE49-F238E27FC236}">
                <a16:creationId xmlns:a16="http://schemas.microsoft.com/office/drawing/2014/main" id="{65D43713-0137-4557-8D5E-419BE79094AE}"/>
              </a:ext>
            </a:extLst>
          </p:cNvPr>
          <p:cNvSpPr txBox="1">
            <a:spLocks/>
          </p:cNvSpPr>
          <p:nvPr/>
        </p:nvSpPr>
        <p:spPr>
          <a:xfrm>
            <a:off x="8575345" y="1429486"/>
            <a:ext cx="3298698" cy="2965093"/>
          </a:xfrm>
          <a:prstGeom prst="rect">
            <a:avLst/>
          </a:prstGeom>
          <a:solidFill>
            <a:schemeClr val="tx1">
              <a:alpha val="5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Clr>
                <a:srgbClr val="4A7C39"/>
              </a:buClr>
              <a:buFont typeface="Arial" panose="020B0604020202020204" pitchFamily="34" charset="0"/>
              <a:buNone/>
              <a:defRPr sz="1800" kern="1200">
                <a:solidFill>
                  <a:srgbClr val="20376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4A7C39"/>
              </a:buClr>
              <a:buFont typeface="Arial" panose="020B0604020202020204" pitchFamily="34" charset="0"/>
              <a:buNone/>
              <a:defRPr sz="1400" kern="1200">
                <a:solidFill>
                  <a:srgbClr val="20376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4A7C39"/>
              </a:buClr>
              <a:buFont typeface="Arial" panose="020B0604020202020204" pitchFamily="34" charset="0"/>
              <a:buNone/>
              <a:defRPr sz="1200" kern="1200">
                <a:solidFill>
                  <a:srgbClr val="20376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4A7C39"/>
              </a:buClr>
              <a:buFont typeface="Arial" panose="020B0604020202020204" pitchFamily="34" charset="0"/>
              <a:buNone/>
              <a:defRPr sz="1000" kern="1200">
                <a:solidFill>
                  <a:srgbClr val="20376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4A7C39"/>
              </a:buClr>
              <a:buFont typeface="Arial" panose="020B0604020202020204" pitchFamily="34" charset="0"/>
              <a:buNone/>
              <a:defRPr sz="1000" kern="1200">
                <a:solidFill>
                  <a:srgbClr val="20376C"/>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chemeClr val="bg1"/>
                </a:solidFill>
                <a:sym typeface="Wingdings" panose="05000000000000000000" pitchFamily="2" charset="2"/>
              </a:rPr>
              <a:t>Additional Information:</a:t>
            </a:r>
          </a:p>
          <a:p>
            <a:r>
              <a:rPr lang="en-US" sz="1600" dirty="0">
                <a:solidFill>
                  <a:schemeClr val="bg1"/>
                </a:solidFill>
              </a:rPr>
              <a:t>10 CFR 50.59 and 10 CFR 72.48 review processes identify the threshold for which a regulatory (NRC) review is required.</a:t>
            </a:r>
          </a:p>
          <a:p>
            <a:endParaRPr lang="en-US" sz="1600" dirty="0">
              <a:solidFill>
                <a:schemeClr val="bg1"/>
              </a:solidFill>
            </a:endParaRPr>
          </a:p>
          <a:p>
            <a:r>
              <a:rPr lang="en-US" sz="1600" dirty="0">
                <a:solidFill>
                  <a:schemeClr val="bg1"/>
                </a:solidFill>
              </a:rPr>
              <a:t>Review under the 50.59 and 72.48 processes are not a final determination of Safety for the proposed activity.</a:t>
            </a:r>
          </a:p>
        </p:txBody>
      </p:sp>
    </p:spTree>
    <p:extLst>
      <p:ext uri="{BB962C8B-B14F-4D97-AF65-F5344CB8AC3E}">
        <p14:creationId xmlns:p14="http://schemas.microsoft.com/office/powerpoint/2010/main" val="351888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40ABD9-DF8F-3D4A-9413-BB0CBE664986}"/>
              </a:ext>
            </a:extLst>
          </p:cNvPr>
          <p:cNvSpPr>
            <a:spLocks noGrp="1"/>
          </p:cNvSpPr>
          <p:nvPr>
            <p:ph type="title"/>
          </p:nvPr>
        </p:nvSpPr>
        <p:spPr>
          <a:xfrm>
            <a:off x="838199" y="457200"/>
            <a:ext cx="7348869" cy="1112838"/>
          </a:xfrm>
        </p:spPr>
        <p:txBody>
          <a:bodyPr/>
          <a:lstStyle/>
          <a:p>
            <a:r>
              <a:rPr lang="en-US" dirty="0"/>
              <a:t>US Industry Guidance for Implementation</a:t>
            </a:r>
          </a:p>
        </p:txBody>
      </p:sp>
      <p:sp>
        <p:nvSpPr>
          <p:cNvPr id="6" name="Text Placeholder 5">
            <a:extLst>
              <a:ext uri="{FF2B5EF4-FFF2-40B4-BE49-F238E27FC236}">
                <a16:creationId xmlns:a16="http://schemas.microsoft.com/office/drawing/2014/main" id="{A62369BC-3F56-0A45-84F7-3360422EBBBD}"/>
              </a:ext>
            </a:extLst>
          </p:cNvPr>
          <p:cNvSpPr>
            <a:spLocks noGrp="1"/>
          </p:cNvSpPr>
          <p:nvPr>
            <p:ph type="body" sz="half" idx="2"/>
          </p:nvPr>
        </p:nvSpPr>
        <p:spPr>
          <a:xfrm>
            <a:off x="839788" y="1570038"/>
            <a:ext cx="7348869" cy="4830762"/>
          </a:xfrm>
        </p:spPr>
        <p:txBody>
          <a:bodyPr>
            <a:normAutofit/>
          </a:bodyPr>
          <a:lstStyle/>
          <a:p>
            <a:r>
              <a:rPr lang="en-US" dirty="0"/>
              <a:t>10 CFR 50.59 “Changes, Tests, and Experiments” (Plant/Facility Changes)</a:t>
            </a:r>
          </a:p>
          <a:p>
            <a:pPr marL="285750" indent="-285750">
              <a:buFont typeface="Arial" panose="020B0604020202020204" pitchFamily="34" charset="0"/>
              <a:buChar char="•"/>
            </a:pPr>
            <a:r>
              <a:rPr lang="en-US" dirty="0"/>
              <a:t>Regulatory Guide 1.187, Rev. 3 (Issued June 2021) endorses NEI Guidance per NEI 96-07, Rev. 1 as generally acceptable for use</a:t>
            </a:r>
          </a:p>
          <a:p>
            <a:pPr marL="285750" indent="-285750">
              <a:buFont typeface="Arial" panose="020B0604020202020204" pitchFamily="34" charset="0"/>
              <a:buChar char="•"/>
            </a:pPr>
            <a:r>
              <a:rPr lang="en-US" dirty="0"/>
              <a:t>NEI 96-07 provides guidance for implementing 10 CFR 50.59 by establishing clear definitions and criteria for evaluating when NRC approval is required</a:t>
            </a:r>
          </a:p>
          <a:p>
            <a:r>
              <a:rPr lang="en-US" dirty="0"/>
              <a:t>10 CFR 72.48 “Changes, Tests, and Experiments” (Spent Fuel Storage)</a:t>
            </a:r>
          </a:p>
          <a:p>
            <a:pPr marL="285750" indent="-285750">
              <a:buFont typeface="Arial" panose="020B0604020202020204" pitchFamily="34" charset="0"/>
              <a:buChar char="•"/>
            </a:pPr>
            <a:r>
              <a:rPr lang="en-US" dirty="0"/>
              <a:t>Regulatory Guide 3.72, Rev. 1 (Issued September 2020) endorses NEI Guidance per NEI 12-04, Rev. 2 </a:t>
            </a:r>
          </a:p>
          <a:p>
            <a:pPr marL="285750" indent="-285750">
              <a:buFont typeface="Arial" panose="020B0604020202020204" pitchFamily="34" charset="0"/>
              <a:buChar char="•"/>
            </a:pPr>
            <a:r>
              <a:rPr lang="en-US" dirty="0"/>
              <a:t>NEI 12-04 provides guidance for implementing 10 CFR 72.48 and was prepared to ensure fidelity with guidance provided for 10 CFR 50.59</a:t>
            </a:r>
          </a:p>
        </p:txBody>
      </p:sp>
      <p:sp>
        <p:nvSpPr>
          <p:cNvPr id="8" name="Slide Number Placeholder 7">
            <a:extLst>
              <a:ext uri="{FF2B5EF4-FFF2-40B4-BE49-F238E27FC236}">
                <a16:creationId xmlns:a16="http://schemas.microsoft.com/office/drawing/2014/main" id="{C9F65703-30D5-A449-BEEB-7A27985526F0}"/>
              </a:ext>
            </a:extLst>
          </p:cNvPr>
          <p:cNvSpPr>
            <a:spLocks noGrp="1"/>
          </p:cNvSpPr>
          <p:nvPr>
            <p:ph type="sldNum" sz="quarter" idx="4"/>
          </p:nvPr>
        </p:nvSpPr>
        <p:spPr/>
        <p:txBody>
          <a:bodyPr/>
          <a:lstStyle/>
          <a:p>
            <a:fld id="{7EE082CF-42F1-EA44-AA40-83579DD569D8}" type="slidenum">
              <a:rPr lang="en-US" smtClean="0"/>
              <a:pPr/>
              <a:t>3</a:t>
            </a:fld>
            <a:endParaRPr lang="en-US" dirty="0"/>
          </a:p>
        </p:txBody>
      </p:sp>
      <p:pic>
        <p:nvPicPr>
          <p:cNvPr id="9" name="Picture Placeholder 8" descr="A picture containing text, electronics&#10;&#10;Description automatically generated">
            <a:extLst>
              <a:ext uri="{FF2B5EF4-FFF2-40B4-BE49-F238E27FC236}">
                <a16:creationId xmlns:a16="http://schemas.microsoft.com/office/drawing/2014/main" id="{66CAA19C-D722-4FC5-A124-D0910CCA20AE}"/>
              </a:ext>
            </a:extLst>
          </p:cNvPr>
          <p:cNvPicPr>
            <a:picLocks noGrp="1" noChangeAspect="1"/>
          </p:cNvPicPr>
          <p:nvPr>
            <p:ph type="pic" idx="1"/>
          </p:nvPr>
        </p:nvPicPr>
        <p:blipFill>
          <a:blip r:embed="rId2"/>
          <a:srcRect l="27409" r="27409"/>
          <a:stretch>
            <a:fillRect/>
          </a:stretch>
        </p:blipFill>
        <p:spPr>
          <a:xfrm>
            <a:off x="8297839" y="0"/>
            <a:ext cx="3894160" cy="6857999"/>
          </a:xfrm>
        </p:spPr>
      </p:pic>
      <p:pic>
        <p:nvPicPr>
          <p:cNvPr id="11" name="Picture 10" descr="Shape&#10;&#10;Description automatically generated with medium confidence">
            <a:extLst>
              <a:ext uri="{FF2B5EF4-FFF2-40B4-BE49-F238E27FC236}">
                <a16:creationId xmlns:a16="http://schemas.microsoft.com/office/drawing/2014/main" id="{3CFE5B59-77D8-4DDA-8AC6-E98A5A988C51}"/>
              </a:ext>
            </a:extLst>
          </p:cNvPr>
          <p:cNvPicPr>
            <a:picLocks noChangeAspect="1"/>
          </p:cNvPicPr>
          <p:nvPr/>
        </p:nvPicPr>
        <p:blipFill>
          <a:blip r:embed="rId3">
            <a:alphaModFix amt="65000"/>
          </a:blip>
          <a:stretch>
            <a:fillRect/>
          </a:stretch>
        </p:blipFill>
        <p:spPr>
          <a:xfrm>
            <a:off x="8296251" y="0"/>
            <a:ext cx="3895748" cy="6857999"/>
          </a:xfrm>
          <a:prstGeom prst="rect">
            <a:avLst/>
          </a:prstGeom>
        </p:spPr>
      </p:pic>
      <p:sp>
        <p:nvSpPr>
          <p:cNvPr id="12" name="Text Placeholder 4">
            <a:extLst>
              <a:ext uri="{FF2B5EF4-FFF2-40B4-BE49-F238E27FC236}">
                <a16:creationId xmlns:a16="http://schemas.microsoft.com/office/drawing/2014/main" id="{312C9652-CD96-4FE9-A8B2-40D413EDD6C1}"/>
              </a:ext>
            </a:extLst>
          </p:cNvPr>
          <p:cNvSpPr txBox="1">
            <a:spLocks/>
          </p:cNvSpPr>
          <p:nvPr/>
        </p:nvSpPr>
        <p:spPr>
          <a:xfrm>
            <a:off x="8575345" y="1429486"/>
            <a:ext cx="3298698" cy="3102054"/>
          </a:xfrm>
          <a:prstGeom prst="rect">
            <a:avLst/>
          </a:prstGeom>
          <a:solidFill>
            <a:schemeClr val="tx1">
              <a:alpha val="5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Clr>
                <a:srgbClr val="4A7C39"/>
              </a:buClr>
              <a:buFont typeface="Arial" panose="020B0604020202020204" pitchFamily="34" charset="0"/>
              <a:buNone/>
              <a:defRPr sz="1800" kern="1200">
                <a:solidFill>
                  <a:srgbClr val="20376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4A7C39"/>
              </a:buClr>
              <a:buFont typeface="Arial" panose="020B0604020202020204" pitchFamily="34" charset="0"/>
              <a:buNone/>
              <a:defRPr sz="1400" kern="1200">
                <a:solidFill>
                  <a:srgbClr val="20376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4A7C39"/>
              </a:buClr>
              <a:buFont typeface="Arial" panose="020B0604020202020204" pitchFamily="34" charset="0"/>
              <a:buNone/>
              <a:defRPr sz="1200" kern="1200">
                <a:solidFill>
                  <a:srgbClr val="20376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4A7C39"/>
              </a:buClr>
              <a:buFont typeface="Arial" panose="020B0604020202020204" pitchFamily="34" charset="0"/>
              <a:buNone/>
              <a:defRPr sz="1000" kern="1200">
                <a:solidFill>
                  <a:srgbClr val="20376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4A7C39"/>
              </a:buClr>
              <a:buFont typeface="Arial" panose="020B0604020202020204" pitchFamily="34" charset="0"/>
              <a:buNone/>
              <a:defRPr sz="1000" kern="1200">
                <a:solidFill>
                  <a:srgbClr val="20376C"/>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chemeClr val="bg1"/>
                </a:solidFill>
                <a:sym typeface="Wingdings" panose="05000000000000000000" pitchFamily="2" charset="2"/>
              </a:rPr>
              <a:t>Additional Information:</a:t>
            </a:r>
          </a:p>
          <a:p>
            <a:r>
              <a:rPr lang="en-US" sz="1600" dirty="0">
                <a:solidFill>
                  <a:schemeClr val="bg1"/>
                </a:solidFill>
              </a:rPr>
              <a:t>The Nuclear Energy Institute (NEI) is the policy organization of the nuclear technologies industry including plant operators and many other stakeholder organizations.</a:t>
            </a:r>
          </a:p>
          <a:p>
            <a:endParaRPr lang="en-US" sz="1600" dirty="0">
              <a:solidFill>
                <a:schemeClr val="bg1"/>
              </a:solidFill>
            </a:endParaRPr>
          </a:p>
          <a:p>
            <a:r>
              <a:rPr lang="en-US" sz="1600" dirty="0">
                <a:solidFill>
                  <a:schemeClr val="bg1"/>
                </a:solidFill>
              </a:rPr>
              <a:t>Regulatory Guides 1.187 and 3.72 both endorse NEI guidance with exceptions and clarifications.</a:t>
            </a:r>
          </a:p>
          <a:p>
            <a:endParaRPr lang="en-US" sz="1600" dirty="0">
              <a:solidFill>
                <a:schemeClr val="bg1"/>
              </a:solidFill>
            </a:endParaRPr>
          </a:p>
        </p:txBody>
      </p:sp>
    </p:spTree>
    <p:extLst>
      <p:ext uri="{BB962C8B-B14F-4D97-AF65-F5344CB8AC3E}">
        <p14:creationId xmlns:p14="http://schemas.microsoft.com/office/powerpoint/2010/main" val="296351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B0F868-F762-44FC-B318-9BF0DD96A375}"/>
              </a:ext>
            </a:extLst>
          </p:cNvPr>
          <p:cNvSpPr>
            <a:spLocks noGrp="1"/>
          </p:cNvSpPr>
          <p:nvPr>
            <p:ph type="title"/>
          </p:nvPr>
        </p:nvSpPr>
        <p:spPr>
          <a:xfrm>
            <a:off x="839788" y="365125"/>
            <a:ext cx="10515600" cy="647951"/>
          </a:xfrm>
        </p:spPr>
        <p:txBody>
          <a:bodyPr/>
          <a:lstStyle/>
          <a:p>
            <a:r>
              <a:rPr lang="en-US" dirty="0"/>
              <a:t>What does the Guidance tell us?</a:t>
            </a:r>
          </a:p>
        </p:txBody>
      </p:sp>
      <p:sp>
        <p:nvSpPr>
          <p:cNvPr id="6" name="Content Placeholder 5">
            <a:extLst>
              <a:ext uri="{FF2B5EF4-FFF2-40B4-BE49-F238E27FC236}">
                <a16:creationId xmlns:a16="http://schemas.microsoft.com/office/drawing/2014/main" id="{43D81088-0CAB-44B5-B2AF-0292F3C3CDE2}"/>
              </a:ext>
            </a:extLst>
          </p:cNvPr>
          <p:cNvSpPr>
            <a:spLocks noGrp="1"/>
          </p:cNvSpPr>
          <p:nvPr>
            <p:ph sz="quarter" idx="4"/>
          </p:nvPr>
        </p:nvSpPr>
        <p:spPr>
          <a:xfrm>
            <a:off x="836612" y="1269636"/>
            <a:ext cx="10518776" cy="4920028"/>
          </a:xfrm>
        </p:spPr>
        <p:txBody>
          <a:bodyPr anchor="t">
            <a:normAutofit/>
          </a:bodyPr>
          <a:lstStyle/>
          <a:p>
            <a:pPr marL="0" indent="0" algn="l">
              <a:buNone/>
            </a:pPr>
            <a:r>
              <a:rPr lang="en-US" sz="2400" dirty="0"/>
              <a:t>Applicability Determination</a:t>
            </a:r>
          </a:p>
          <a:p>
            <a:pPr algn="l"/>
            <a:r>
              <a:rPr lang="en-US" sz="2400" dirty="0"/>
              <a:t>Allows licensees to know what criteria excludes an activity from being screened further</a:t>
            </a:r>
          </a:p>
          <a:p>
            <a:pPr algn="l"/>
            <a:r>
              <a:rPr lang="en-US" sz="2400" dirty="0"/>
              <a:t>When elements of an activity fall under another program/regulation, the elements that do not fall under that program are evaluated per 50.59/72.48</a:t>
            </a:r>
          </a:p>
          <a:p>
            <a:pPr marL="0" indent="0" algn="l">
              <a:buNone/>
            </a:pPr>
            <a:r>
              <a:rPr lang="en-US" sz="2400" dirty="0"/>
              <a:t>Screening</a:t>
            </a:r>
          </a:p>
          <a:p>
            <a:pPr algn="l"/>
            <a:r>
              <a:rPr lang="en-US" sz="2400" dirty="0"/>
              <a:t>Provides the criteria to assess whether the activity is adverse through screening questions (i.e., Is the change adverse?)</a:t>
            </a:r>
          </a:p>
          <a:p>
            <a:pPr marL="0" indent="0" algn="l">
              <a:buNone/>
            </a:pPr>
            <a:r>
              <a:rPr lang="en-US" sz="2400" dirty="0"/>
              <a:t>Evaluation</a:t>
            </a:r>
          </a:p>
          <a:p>
            <a:pPr algn="l"/>
            <a:r>
              <a:rPr lang="en-US" sz="2400" dirty="0"/>
              <a:t>Identifies eight (8) criteria that must be addressed to evaluate the effects of a proposed activity (i.e., How adverse is the change?)</a:t>
            </a:r>
          </a:p>
        </p:txBody>
      </p:sp>
      <p:sp>
        <p:nvSpPr>
          <p:cNvPr id="4" name="Slide Number Placeholder 3">
            <a:extLst>
              <a:ext uri="{FF2B5EF4-FFF2-40B4-BE49-F238E27FC236}">
                <a16:creationId xmlns:a16="http://schemas.microsoft.com/office/drawing/2014/main" id="{D707264A-805E-4687-9DAC-88330B365109}"/>
              </a:ext>
            </a:extLst>
          </p:cNvPr>
          <p:cNvSpPr>
            <a:spLocks noGrp="1"/>
          </p:cNvSpPr>
          <p:nvPr>
            <p:ph type="sldNum" sz="quarter" idx="10"/>
          </p:nvPr>
        </p:nvSpPr>
        <p:spPr/>
        <p:txBody>
          <a:bodyPr/>
          <a:lstStyle/>
          <a:p>
            <a:fld id="{7EE082CF-42F1-EA44-AA40-83579DD569D8}" type="slidenum">
              <a:rPr lang="en-US" smtClean="0"/>
              <a:pPr/>
              <a:t>4</a:t>
            </a:fld>
            <a:endParaRPr lang="en-US" dirty="0"/>
          </a:p>
        </p:txBody>
      </p:sp>
    </p:spTree>
    <p:extLst>
      <p:ext uri="{BB962C8B-B14F-4D97-AF65-F5344CB8AC3E}">
        <p14:creationId xmlns:p14="http://schemas.microsoft.com/office/powerpoint/2010/main" val="15042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7D71-CA5B-4323-9225-B323628063E2}"/>
              </a:ext>
            </a:extLst>
          </p:cNvPr>
          <p:cNvSpPr>
            <a:spLocks noGrp="1"/>
          </p:cNvSpPr>
          <p:nvPr>
            <p:ph type="title"/>
          </p:nvPr>
        </p:nvSpPr>
        <p:spPr>
          <a:xfrm>
            <a:off x="836612" y="372234"/>
            <a:ext cx="10515600" cy="695915"/>
          </a:xfrm>
        </p:spPr>
        <p:txBody>
          <a:bodyPr/>
          <a:lstStyle/>
          <a:p>
            <a:r>
              <a:rPr lang="en-US" dirty="0"/>
              <a:t>Summarized Process</a:t>
            </a:r>
          </a:p>
        </p:txBody>
      </p:sp>
      <p:sp>
        <p:nvSpPr>
          <p:cNvPr id="6" name="Slide Number Placeholder 5">
            <a:extLst>
              <a:ext uri="{FF2B5EF4-FFF2-40B4-BE49-F238E27FC236}">
                <a16:creationId xmlns:a16="http://schemas.microsoft.com/office/drawing/2014/main" id="{2F79424E-935A-AF43-9AAC-69B415007466}"/>
              </a:ext>
            </a:extLst>
          </p:cNvPr>
          <p:cNvSpPr>
            <a:spLocks noGrp="1"/>
          </p:cNvSpPr>
          <p:nvPr>
            <p:ph type="sldNum" sz="quarter" idx="10"/>
          </p:nvPr>
        </p:nvSpPr>
        <p:spPr/>
        <p:txBody>
          <a:bodyPr/>
          <a:lstStyle/>
          <a:p>
            <a:fld id="{7EE082CF-42F1-EA44-AA40-83579DD569D8}" type="slidenum">
              <a:rPr lang="en-US" smtClean="0"/>
              <a:pPr/>
              <a:t>5</a:t>
            </a:fld>
            <a:endParaRPr lang="en-US" dirty="0"/>
          </a:p>
        </p:txBody>
      </p:sp>
      <p:sp>
        <p:nvSpPr>
          <p:cNvPr id="9" name="Content Placeholder 8">
            <a:extLst>
              <a:ext uri="{FF2B5EF4-FFF2-40B4-BE49-F238E27FC236}">
                <a16:creationId xmlns:a16="http://schemas.microsoft.com/office/drawing/2014/main" id="{8C64F12C-6A27-465E-B944-C6D87C9158B7}"/>
              </a:ext>
            </a:extLst>
          </p:cNvPr>
          <p:cNvSpPr>
            <a:spLocks noGrp="1"/>
          </p:cNvSpPr>
          <p:nvPr>
            <p:ph sz="quarter" idx="4"/>
          </p:nvPr>
        </p:nvSpPr>
        <p:spPr/>
        <p:txBody>
          <a:bodyPr/>
          <a:lstStyle/>
          <a:p>
            <a:endParaRPr lang="en-US"/>
          </a:p>
        </p:txBody>
      </p:sp>
      <p:pic>
        <p:nvPicPr>
          <p:cNvPr id="4" name="Picture 3">
            <a:extLst>
              <a:ext uri="{FF2B5EF4-FFF2-40B4-BE49-F238E27FC236}">
                <a16:creationId xmlns:a16="http://schemas.microsoft.com/office/drawing/2014/main" id="{37C41225-BEC6-4951-B769-F5A86AF0CF08}"/>
              </a:ext>
            </a:extLst>
          </p:cNvPr>
          <p:cNvPicPr>
            <a:picLocks noChangeAspect="1"/>
          </p:cNvPicPr>
          <p:nvPr/>
        </p:nvPicPr>
        <p:blipFill>
          <a:blip r:embed="rId2"/>
          <a:stretch>
            <a:fillRect/>
          </a:stretch>
        </p:blipFill>
        <p:spPr>
          <a:xfrm>
            <a:off x="0" y="965486"/>
            <a:ext cx="12192000" cy="4940183"/>
          </a:xfrm>
          <a:prstGeom prst="rect">
            <a:avLst/>
          </a:prstGeom>
        </p:spPr>
      </p:pic>
    </p:spTree>
    <p:extLst>
      <p:ext uri="{BB962C8B-B14F-4D97-AF65-F5344CB8AC3E}">
        <p14:creationId xmlns:p14="http://schemas.microsoft.com/office/powerpoint/2010/main" val="212052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5A410DD-6792-4A86-B56C-EC6C48100681}"/>
              </a:ext>
            </a:extLst>
          </p:cNvPr>
          <p:cNvSpPr>
            <a:spLocks noGrp="1"/>
          </p:cNvSpPr>
          <p:nvPr>
            <p:ph type="body" sz="half" idx="2"/>
          </p:nvPr>
        </p:nvSpPr>
        <p:spPr>
          <a:xfrm>
            <a:off x="839788" y="1249899"/>
            <a:ext cx="10448776" cy="4619089"/>
          </a:xfrm>
        </p:spPr>
        <p:txBody>
          <a:bodyPr>
            <a:normAutofit lnSpcReduction="10000"/>
          </a:bodyPr>
          <a:lstStyle/>
          <a:p>
            <a:pPr marL="285750" indent="-285750">
              <a:buFont typeface="Arial" panose="020B0604020202020204" pitchFamily="34" charset="0"/>
              <a:buChar char="•"/>
            </a:pPr>
            <a:r>
              <a:rPr lang="en-US" sz="2400" dirty="0"/>
              <a:t>To determine what is feasible, we evaluated all applicable forms for </a:t>
            </a:r>
            <a:r>
              <a:rPr lang="en-US" sz="2400" b="1" dirty="0"/>
              <a:t>(3) three different utility processes</a:t>
            </a:r>
            <a:r>
              <a:rPr lang="en-US" sz="2400" dirty="0"/>
              <a:t> covering:</a:t>
            </a:r>
          </a:p>
          <a:p>
            <a:pPr marL="742950" lvl="1" indent="-285750">
              <a:buFont typeface="Arial" panose="020B0604020202020204" pitchFamily="34" charset="0"/>
              <a:buChar char="•"/>
            </a:pPr>
            <a:r>
              <a:rPr lang="en-US" sz="1800" dirty="0"/>
              <a:t>Applicability Determination</a:t>
            </a:r>
          </a:p>
          <a:p>
            <a:pPr marL="742950" lvl="1" indent="-285750">
              <a:buFont typeface="Arial" panose="020B0604020202020204" pitchFamily="34" charset="0"/>
              <a:buChar char="•"/>
            </a:pPr>
            <a:r>
              <a:rPr lang="en-US" sz="1800" dirty="0"/>
              <a:t>50.59/72.48 Screen</a:t>
            </a:r>
          </a:p>
          <a:p>
            <a:pPr marL="742950" lvl="1" indent="-285750">
              <a:buFont typeface="Arial" panose="020B0604020202020204" pitchFamily="34" charset="0"/>
              <a:buChar char="•"/>
            </a:pPr>
            <a:r>
              <a:rPr lang="en-US" sz="1800" dirty="0"/>
              <a:t>50.59/72.48 Evaluation</a:t>
            </a:r>
          </a:p>
          <a:p>
            <a:pPr marL="285750" indent="-285750">
              <a:buFont typeface="Arial" panose="020B0604020202020204" pitchFamily="34" charset="0"/>
              <a:buChar char="•"/>
            </a:pPr>
            <a:r>
              <a:rPr lang="en-US" sz="2400" dirty="0"/>
              <a:t>Our review identified common themes / sections across all of the forms</a:t>
            </a:r>
          </a:p>
          <a:p>
            <a:pPr marL="285750" indent="-285750">
              <a:buFont typeface="Arial" panose="020B0604020202020204" pitchFamily="34" charset="0"/>
              <a:buChar char="•"/>
            </a:pPr>
            <a:r>
              <a:rPr lang="en-US" sz="2400" dirty="0"/>
              <a:t>However, utilities have made commitments to the NRC in terms of how responses are generated or have administered their processes in a way that suits their own program(s), which makes each form unique</a:t>
            </a:r>
          </a:p>
          <a:p>
            <a:pPr marL="285750" indent="-285750">
              <a:buFont typeface="Arial" panose="020B0604020202020204" pitchFamily="34" charset="0"/>
              <a:buChar char="•"/>
            </a:pPr>
            <a:r>
              <a:rPr lang="en-US" sz="2400" dirty="0"/>
              <a:t>We believe that adopting the exact same form across all utilities isn’t feasible in the short-term, but that a common design could allow all forms to be configured on a per-utility basis digitally using a common software structure</a:t>
            </a:r>
          </a:p>
          <a:p>
            <a:endParaRPr lang="en-US" dirty="0"/>
          </a:p>
          <a:p>
            <a:endParaRPr lang="en-US" dirty="0"/>
          </a:p>
        </p:txBody>
      </p:sp>
      <p:sp>
        <p:nvSpPr>
          <p:cNvPr id="4" name="Slide Number Placeholder 3">
            <a:extLst>
              <a:ext uri="{FF2B5EF4-FFF2-40B4-BE49-F238E27FC236}">
                <a16:creationId xmlns:a16="http://schemas.microsoft.com/office/drawing/2014/main" id="{24907A03-4CFA-42E3-A7AD-E9FA2543FCE4}"/>
              </a:ext>
            </a:extLst>
          </p:cNvPr>
          <p:cNvSpPr>
            <a:spLocks noGrp="1"/>
          </p:cNvSpPr>
          <p:nvPr>
            <p:ph type="sldNum" sz="quarter" idx="4"/>
          </p:nvPr>
        </p:nvSpPr>
        <p:spPr/>
        <p:txBody>
          <a:bodyPr/>
          <a:lstStyle/>
          <a:p>
            <a:fld id="{7EE082CF-42F1-EA44-AA40-83579DD569D8}" type="slidenum">
              <a:rPr lang="en-US" smtClean="0"/>
              <a:pPr/>
              <a:t>6</a:t>
            </a:fld>
            <a:endParaRPr lang="en-US" dirty="0"/>
          </a:p>
        </p:txBody>
      </p:sp>
      <p:sp>
        <p:nvSpPr>
          <p:cNvPr id="5" name="Title 4">
            <a:extLst>
              <a:ext uri="{FF2B5EF4-FFF2-40B4-BE49-F238E27FC236}">
                <a16:creationId xmlns:a16="http://schemas.microsoft.com/office/drawing/2014/main" id="{9973D9E1-57F7-4614-B9B9-B44B9E0FB959}"/>
              </a:ext>
            </a:extLst>
          </p:cNvPr>
          <p:cNvSpPr>
            <a:spLocks noGrp="1"/>
          </p:cNvSpPr>
          <p:nvPr>
            <p:ph type="title"/>
          </p:nvPr>
        </p:nvSpPr>
        <p:spPr>
          <a:xfrm>
            <a:off x="838200" y="365125"/>
            <a:ext cx="10515600" cy="631825"/>
          </a:xfrm>
        </p:spPr>
        <p:txBody>
          <a:bodyPr/>
          <a:lstStyle/>
          <a:p>
            <a:r>
              <a:rPr lang="en-US" dirty="0"/>
              <a:t>Can we Create a Common Form?</a:t>
            </a:r>
          </a:p>
        </p:txBody>
      </p:sp>
    </p:spTree>
    <p:extLst>
      <p:ext uri="{BB962C8B-B14F-4D97-AF65-F5344CB8AC3E}">
        <p14:creationId xmlns:p14="http://schemas.microsoft.com/office/powerpoint/2010/main" val="87336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27C44D6-4817-421E-B992-F5AAC226186C}"/>
              </a:ext>
            </a:extLst>
          </p:cNvPr>
          <p:cNvSpPr>
            <a:spLocks noGrp="1"/>
          </p:cNvSpPr>
          <p:nvPr>
            <p:ph idx="1"/>
          </p:nvPr>
        </p:nvSpPr>
        <p:spPr>
          <a:xfrm>
            <a:off x="5183188" y="1241961"/>
            <a:ext cx="6172200" cy="4619089"/>
          </a:xfrm>
        </p:spPr>
        <p:txBody>
          <a:bodyPr/>
          <a:lstStyle/>
          <a:p>
            <a:endParaRPr lang="en-US" dirty="0"/>
          </a:p>
        </p:txBody>
      </p:sp>
      <p:sp>
        <p:nvSpPr>
          <p:cNvPr id="7" name="Text Placeholder 6">
            <a:extLst>
              <a:ext uri="{FF2B5EF4-FFF2-40B4-BE49-F238E27FC236}">
                <a16:creationId xmlns:a16="http://schemas.microsoft.com/office/drawing/2014/main" id="{E5A410DD-6792-4A86-B56C-EC6C48100681}"/>
              </a:ext>
            </a:extLst>
          </p:cNvPr>
          <p:cNvSpPr>
            <a:spLocks noGrp="1"/>
          </p:cNvSpPr>
          <p:nvPr>
            <p:ph type="body" sz="half" idx="2"/>
          </p:nvPr>
        </p:nvSpPr>
        <p:spPr>
          <a:xfrm>
            <a:off x="839788" y="1249899"/>
            <a:ext cx="3932237" cy="4619089"/>
          </a:xfrm>
        </p:spPr>
        <p:txBody>
          <a:bodyPr>
            <a:normAutofit lnSpcReduction="10000"/>
          </a:bodyPr>
          <a:lstStyle/>
          <a:p>
            <a:pPr marL="285750" indent="-285750">
              <a:buFont typeface="Arial" panose="020B0604020202020204" pitchFamily="34" charset="0"/>
              <a:buChar char="•"/>
            </a:pPr>
            <a:r>
              <a:rPr lang="en-US" dirty="0"/>
              <a:t>Header information is generally common</a:t>
            </a:r>
          </a:p>
          <a:p>
            <a:pPr marL="742950" lvl="1" indent="-285750">
              <a:buFont typeface="Arial" panose="020B0604020202020204" pitchFamily="34" charset="0"/>
              <a:buChar char="•"/>
            </a:pPr>
            <a:r>
              <a:rPr lang="en-US" dirty="0"/>
              <a:t>Title</a:t>
            </a:r>
          </a:p>
          <a:p>
            <a:pPr marL="742950" lvl="1" indent="-285750">
              <a:buFont typeface="Arial" panose="020B0604020202020204" pitchFamily="34" charset="0"/>
              <a:buChar char="•"/>
            </a:pPr>
            <a:r>
              <a:rPr lang="en-US" dirty="0"/>
              <a:t>Initiating Activity</a:t>
            </a:r>
          </a:p>
          <a:p>
            <a:pPr marL="742950" lvl="1" indent="-285750">
              <a:buFont typeface="Arial" panose="020B0604020202020204" pitchFamily="34" charset="0"/>
              <a:buChar char="•"/>
            </a:pPr>
            <a:r>
              <a:rPr lang="en-US" dirty="0"/>
              <a:t>Brief Description</a:t>
            </a:r>
          </a:p>
          <a:p>
            <a:pPr marL="285750" indent="-285750">
              <a:buFont typeface="Arial" panose="020B0604020202020204" pitchFamily="34" charset="0"/>
              <a:buChar char="•"/>
            </a:pPr>
            <a:r>
              <a:rPr lang="en-US" dirty="0"/>
              <a:t>Forms vary in format, but are generally questions with fixed responses (Yes, No, N/A, See attached, etc.)</a:t>
            </a:r>
          </a:p>
          <a:p>
            <a:pPr marL="285750" indent="-285750">
              <a:buFont typeface="Arial" panose="020B0604020202020204" pitchFamily="34" charset="0"/>
              <a:buChar char="•"/>
            </a:pPr>
            <a:r>
              <a:rPr lang="en-US" dirty="0"/>
              <a:t>Digital Form would include:</a:t>
            </a:r>
          </a:p>
          <a:p>
            <a:pPr marL="742950" lvl="1" indent="-285750">
              <a:buFont typeface="Arial" panose="020B0604020202020204" pitchFamily="34" charset="0"/>
              <a:buChar char="•"/>
            </a:pPr>
            <a:r>
              <a:rPr lang="en-US" dirty="0"/>
              <a:t>Header Information</a:t>
            </a:r>
          </a:p>
          <a:p>
            <a:pPr marL="742950" lvl="1" indent="-285750">
              <a:buFont typeface="Arial" panose="020B0604020202020204" pitchFamily="34" charset="0"/>
              <a:buChar char="•"/>
            </a:pPr>
            <a:r>
              <a:rPr lang="en-US" dirty="0"/>
              <a:t>Configurable Questions with Custom Header / Topic Text</a:t>
            </a:r>
          </a:p>
          <a:p>
            <a:pPr marL="742950" lvl="1" indent="-285750">
              <a:buFont typeface="Arial" panose="020B0604020202020204" pitchFamily="34" charset="0"/>
              <a:buChar char="•"/>
            </a:pPr>
            <a:r>
              <a:rPr lang="en-US" dirty="0"/>
              <a:t>Database configured with valid responses per question / set of questions</a:t>
            </a:r>
          </a:p>
          <a:p>
            <a:pPr marL="742950" lvl="1" indent="-285750">
              <a:buFont typeface="Arial" panose="020B0604020202020204" pitchFamily="34" charset="0"/>
              <a:buChar char="•"/>
            </a:pPr>
            <a:r>
              <a:rPr lang="en-US" dirty="0"/>
              <a:t>Ability to configure whether questions have responses which are multiple choice, completion, or a combination</a:t>
            </a:r>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24907A03-4CFA-42E3-A7AD-E9FA2543FCE4}"/>
              </a:ext>
            </a:extLst>
          </p:cNvPr>
          <p:cNvSpPr>
            <a:spLocks noGrp="1"/>
          </p:cNvSpPr>
          <p:nvPr>
            <p:ph type="sldNum" sz="quarter" idx="4"/>
          </p:nvPr>
        </p:nvSpPr>
        <p:spPr/>
        <p:txBody>
          <a:bodyPr/>
          <a:lstStyle/>
          <a:p>
            <a:fld id="{7EE082CF-42F1-EA44-AA40-83579DD569D8}" type="slidenum">
              <a:rPr lang="en-US" smtClean="0"/>
              <a:pPr/>
              <a:t>7</a:t>
            </a:fld>
            <a:endParaRPr lang="en-US" dirty="0"/>
          </a:p>
        </p:txBody>
      </p:sp>
      <p:sp>
        <p:nvSpPr>
          <p:cNvPr id="5" name="Title 4">
            <a:extLst>
              <a:ext uri="{FF2B5EF4-FFF2-40B4-BE49-F238E27FC236}">
                <a16:creationId xmlns:a16="http://schemas.microsoft.com/office/drawing/2014/main" id="{9973D9E1-57F7-4614-B9B9-B44B9E0FB959}"/>
              </a:ext>
            </a:extLst>
          </p:cNvPr>
          <p:cNvSpPr>
            <a:spLocks noGrp="1"/>
          </p:cNvSpPr>
          <p:nvPr>
            <p:ph type="title"/>
          </p:nvPr>
        </p:nvSpPr>
        <p:spPr>
          <a:xfrm>
            <a:off x="838200" y="365125"/>
            <a:ext cx="10515600" cy="631825"/>
          </a:xfrm>
        </p:spPr>
        <p:txBody>
          <a:bodyPr/>
          <a:lstStyle/>
          <a:p>
            <a:r>
              <a:rPr lang="en-US" dirty="0"/>
              <a:t>Applicability Determination</a:t>
            </a:r>
          </a:p>
        </p:txBody>
      </p:sp>
      <p:pic>
        <p:nvPicPr>
          <p:cNvPr id="3" name="Picture 2">
            <a:extLst>
              <a:ext uri="{FF2B5EF4-FFF2-40B4-BE49-F238E27FC236}">
                <a16:creationId xmlns:a16="http://schemas.microsoft.com/office/drawing/2014/main" id="{0A9D190F-86BE-49FF-8800-9FB3829B4E12}"/>
              </a:ext>
            </a:extLst>
          </p:cNvPr>
          <p:cNvPicPr>
            <a:picLocks noChangeAspect="1"/>
          </p:cNvPicPr>
          <p:nvPr/>
        </p:nvPicPr>
        <p:blipFill>
          <a:blip r:embed="rId2"/>
          <a:stretch>
            <a:fillRect/>
          </a:stretch>
        </p:blipFill>
        <p:spPr>
          <a:xfrm>
            <a:off x="4914765" y="1032348"/>
            <a:ext cx="5010423" cy="2788606"/>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708FD5D7-1C88-44D5-A848-75EE6043CEF7}"/>
              </a:ext>
            </a:extLst>
          </p:cNvPr>
          <p:cNvPicPr>
            <a:picLocks noChangeAspect="1"/>
          </p:cNvPicPr>
          <p:nvPr/>
        </p:nvPicPr>
        <p:blipFill>
          <a:blip r:embed="rId3"/>
          <a:stretch>
            <a:fillRect/>
          </a:stretch>
        </p:blipFill>
        <p:spPr>
          <a:xfrm>
            <a:off x="5548495" y="2391253"/>
            <a:ext cx="4875841" cy="215732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752A57B5-6C85-4630-8E57-599A318CF56A}"/>
              </a:ext>
            </a:extLst>
          </p:cNvPr>
          <p:cNvPicPr>
            <a:picLocks noChangeAspect="1"/>
          </p:cNvPicPr>
          <p:nvPr/>
        </p:nvPicPr>
        <p:blipFill>
          <a:blip r:embed="rId4"/>
          <a:stretch>
            <a:fillRect/>
          </a:stretch>
        </p:blipFill>
        <p:spPr>
          <a:xfrm>
            <a:off x="6155663" y="3611340"/>
            <a:ext cx="5589599" cy="2423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9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27C44D6-4817-421E-B992-F5AAC226186C}"/>
              </a:ext>
            </a:extLst>
          </p:cNvPr>
          <p:cNvSpPr>
            <a:spLocks noGrp="1"/>
          </p:cNvSpPr>
          <p:nvPr>
            <p:ph idx="1"/>
          </p:nvPr>
        </p:nvSpPr>
        <p:spPr>
          <a:xfrm>
            <a:off x="5183188" y="1241961"/>
            <a:ext cx="6172200" cy="4619089"/>
          </a:xfrm>
        </p:spPr>
        <p:txBody>
          <a:bodyPr/>
          <a:lstStyle/>
          <a:p>
            <a:endParaRPr lang="en-US" dirty="0"/>
          </a:p>
        </p:txBody>
      </p:sp>
      <p:sp>
        <p:nvSpPr>
          <p:cNvPr id="7" name="Text Placeholder 6">
            <a:extLst>
              <a:ext uri="{FF2B5EF4-FFF2-40B4-BE49-F238E27FC236}">
                <a16:creationId xmlns:a16="http://schemas.microsoft.com/office/drawing/2014/main" id="{E5A410DD-6792-4A86-B56C-EC6C48100681}"/>
              </a:ext>
            </a:extLst>
          </p:cNvPr>
          <p:cNvSpPr>
            <a:spLocks noGrp="1"/>
          </p:cNvSpPr>
          <p:nvPr>
            <p:ph type="body" sz="half" idx="2"/>
          </p:nvPr>
        </p:nvSpPr>
        <p:spPr>
          <a:xfrm>
            <a:off x="839788" y="1249899"/>
            <a:ext cx="3722141" cy="4619089"/>
          </a:xfrm>
        </p:spPr>
        <p:txBody>
          <a:bodyPr>
            <a:normAutofit lnSpcReduction="10000"/>
          </a:bodyPr>
          <a:lstStyle/>
          <a:p>
            <a:pPr marL="285750" indent="-285750">
              <a:buFont typeface="Arial" panose="020B0604020202020204" pitchFamily="34" charset="0"/>
              <a:buChar char="•"/>
            </a:pPr>
            <a:r>
              <a:rPr lang="en-US" dirty="0"/>
              <a:t>Some Utilities have combined 50.59/72.48 Screening into the same form, others have kept them separate</a:t>
            </a:r>
          </a:p>
          <a:p>
            <a:pPr marL="285750" indent="-285750">
              <a:buFont typeface="Arial" panose="020B0604020202020204" pitchFamily="34" charset="0"/>
              <a:buChar char="•"/>
            </a:pPr>
            <a:r>
              <a:rPr lang="en-US" dirty="0"/>
              <a:t>Screening questions are not exactly the same in all cases (added question for DBLFPB)</a:t>
            </a:r>
          </a:p>
          <a:p>
            <a:pPr marL="285750" indent="-285750">
              <a:buFont typeface="Arial" panose="020B0604020202020204" pitchFamily="34" charset="0"/>
              <a:buChar char="•"/>
            </a:pPr>
            <a:r>
              <a:rPr lang="en-US" dirty="0"/>
              <a:t>One utility added Evaluation Questions (Yes/No) to the Screening Form for Preparer to consider</a:t>
            </a:r>
          </a:p>
          <a:p>
            <a:pPr marL="285750" indent="-285750">
              <a:buFont typeface="Arial" panose="020B0604020202020204" pitchFamily="34" charset="0"/>
              <a:buChar char="•"/>
            </a:pPr>
            <a:r>
              <a:rPr lang="en-US" dirty="0"/>
              <a:t>Digital Form should take a similar approach as Applicability Determinations </a:t>
            </a:r>
          </a:p>
          <a:p>
            <a:pPr marL="742950" lvl="1" indent="-285750">
              <a:buFont typeface="Arial" panose="020B0604020202020204" pitchFamily="34" charset="0"/>
              <a:buChar char="•"/>
            </a:pPr>
            <a:r>
              <a:rPr lang="en-US" dirty="0"/>
              <a:t>With the expectation that this form should support longer responses and/or attachments due to the engineering rigor required</a:t>
            </a:r>
          </a:p>
          <a:p>
            <a:pPr marL="285750" indent="-28575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4907A03-4CFA-42E3-A7AD-E9FA2543FCE4}"/>
              </a:ext>
            </a:extLst>
          </p:cNvPr>
          <p:cNvSpPr>
            <a:spLocks noGrp="1"/>
          </p:cNvSpPr>
          <p:nvPr>
            <p:ph type="sldNum" sz="quarter" idx="4"/>
          </p:nvPr>
        </p:nvSpPr>
        <p:spPr/>
        <p:txBody>
          <a:bodyPr/>
          <a:lstStyle/>
          <a:p>
            <a:fld id="{7EE082CF-42F1-EA44-AA40-83579DD569D8}" type="slidenum">
              <a:rPr lang="en-US" smtClean="0"/>
              <a:pPr/>
              <a:t>8</a:t>
            </a:fld>
            <a:endParaRPr lang="en-US" dirty="0"/>
          </a:p>
        </p:txBody>
      </p:sp>
      <p:sp>
        <p:nvSpPr>
          <p:cNvPr id="5" name="Title 4">
            <a:extLst>
              <a:ext uri="{FF2B5EF4-FFF2-40B4-BE49-F238E27FC236}">
                <a16:creationId xmlns:a16="http://schemas.microsoft.com/office/drawing/2014/main" id="{9973D9E1-57F7-4614-B9B9-B44B9E0FB959}"/>
              </a:ext>
            </a:extLst>
          </p:cNvPr>
          <p:cNvSpPr>
            <a:spLocks noGrp="1"/>
          </p:cNvSpPr>
          <p:nvPr>
            <p:ph type="title"/>
          </p:nvPr>
        </p:nvSpPr>
        <p:spPr>
          <a:xfrm>
            <a:off x="838200" y="365125"/>
            <a:ext cx="10515600" cy="631825"/>
          </a:xfrm>
        </p:spPr>
        <p:txBody>
          <a:bodyPr/>
          <a:lstStyle/>
          <a:p>
            <a:r>
              <a:rPr lang="en-US" dirty="0"/>
              <a:t>50.59 / 72.48 Screening</a:t>
            </a:r>
          </a:p>
        </p:txBody>
      </p:sp>
      <p:pic>
        <p:nvPicPr>
          <p:cNvPr id="3" name="Picture 2">
            <a:extLst>
              <a:ext uri="{FF2B5EF4-FFF2-40B4-BE49-F238E27FC236}">
                <a16:creationId xmlns:a16="http://schemas.microsoft.com/office/drawing/2014/main" id="{4997AF1E-FD79-48A4-AF48-1610C411770D}"/>
              </a:ext>
            </a:extLst>
          </p:cNvPr>
          <p:cNvPicPr>
            <a:picLocks noChangeAspect="1"/>
          </p:cNvPicPr>
          <p:nvPr/>
        </p:nvPicPr>
        <p:blipFill>
          <a:blip r:embed="rId2"/>
          <a:stretch>
            <a:fillRect/>
          </a:stretch>
        </p:blipFill>
        <p:spPr>
          <a:xfrm>
            <a:off x="4561929" y="989012"/>
            <a:ext cx="5716096" cy="411784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0E95832-5F4C-4371-95B6-9E9FA4F4CED0}"/>
              </a:ext>
            </a:extLst>
          </p:cNvPr>
          <p:cNvPicPr>
            <a:picLocks noChangeAspect="1"/>
          </p:cNvPicPr>
          <p:nvPr/>
        </p:nvPicPr>
        <p:blipFill>
          <a:blip r:embed="rId3"/>
          <a:stretch>
            <a:fillRect/>
          </a:stretch>
        </p:blipFill>
        <p:spPr>
          <a:xfrm>
            <a:off x="5095463" y="1707687"/>
            <a:ext cx="5900316" cy="3703512"/>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0E0B8F09-B214-460A-831F-B9C6005CA231}"/>
              </a:ext>
            </a:extLst>
          </p:cNvPr>
          <p:cNvPicPr>
            <a:picLocks noChangeAspect="1"/>
          </p:cNvPicPr>
          <p:nvPr/>
        </p:nvPicPr>
        <p:blipFill>
          <a:blip r:embed="rId4"/>
          <a:srcRect/>
          <a:stretch/>
        </p:blipFill>
        <p:spPr>
          <a:xfrm>
            <a:off x="5762590" y="2588596"/>
            <a:ext cx="6130432" cy="3767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99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E67EA-6DDC-4354-ADAD-3165AB8B09DF}"/>
              </a:ext>
            </a:extLst>
          </p:cNvPr>
          <p:cNvPicPr>
            <a:picLocks noChangeAspect="1"/>
          </p:cNvPicPr>
          <p:nvPr/>
        </p:nvPicPr>
        <p:blipFill>
          <a:blip r:embed="rId2"/>
          <a:stretch>
            <a:fillRect/>
          </a:stretch>
        </p:blipFill>
        <p:spPr>
          <a:xfrm>
            <a:off x="4816349" y="996950"/>
            <a:ext cx="4495355" cy="2909365"/>
          </a:xfrm>
          <a:prstGeom prst="rect">
            <a:avLst/>
          </a:prstGeom>
          <a:ln>
            <a:noFill/>
          </a:ln>
          <a:effectLst>
            <a:outerShdw blurRad="292100" dist="139700" dir="2700000" algn="tl" rotWithShape="0">
              <a:srgbClr val="333333">
                <a:alpha val="65000"/>
              </a:srgbClr>
            </a:outerShdw>
          </a:effectLst>
        </p:spPr>
      </p:pic>
      <p:pic>
        <p:nvPicPr>
          <p:cNvPr id="9" name="Content Placeholder 8">
            <a:extLst>
              <a:ext uri="{FF2B5EF4-FFF2-40B4-BE49-F238E27FC236}">
                <a16:creationId xmlns:a16="http://schemas.microsoft.com/office/drawing/2014/main" id="{059F559A-63FB-4041-A5ED-F24F97E773CB}"/>
              </a:ext>
            </a:extLst>
          </p:cNvPr>
          <p:cNvPicPr>
            <a:picLocks noGrp="1" noChangeAspect="1"/>
          </p:cNvPicPr>
          <p:nvPr>
            <p:ph idx="1"/>
          </p:nvPr>
        </p:nvPicPr>
        <p:blipFill>
          <a:blip r:embed="rId3"/>
          <a:stretch>
            <a:fillRect/>
          </a:stretch>
        </p:blipFill>
        <p:spPr>
          <a:xfrm>
            <a:off x="5563514" y="1739822"/>
            <a:ext cx="5247446" cy="3378356"/>
          </a:xfrm>
          <a:prstGeom prst="rect">
            <a:avLst/>
          </a:prstGeom>
          <a:ln>
            <a:noFill/>
          </a:ln>
          <a:effectLst>
            <a:outerShdw blurRad="292100" dist="139700" dir="2700000" algn="tl" rotWithShape="0">
              <a:srgbClr val="333333">
                <a:alpha val="65000"/>
              </a:srgbClr>
            </a:outerShdw>
          </a:effectLst>
        </p:spPr>
      </p:pic>
      <p:sp>
        <p:nvSpPr>
          <p:cNvPr id="7" name="Text Placeholder 6">
            <a:extLst>
              <a:ext uri="{FF2B5EF4-FFF2-40B4-BE49-F238E27FC236}">
                <a16:creationId xmlns:a16="http://schemas.microsoft.com/office/drawing/2014/main" id="{E5A410DD-6792-4A86-B56C-EC6C48100681}"/>
              </a:ext>
            </a:extLst>
          </p:cNvPr>
          <p:cNvSpPr>
            <a:spLocks noGrp="1"/>
          </p:cNvSpPr>
          <p:nvPr>
            <p:ph type="body" sz="half" idx="2"/>
          </p:nvPr>
        </p:nvSpPr>
        <p:spPr>
          <a:xfrm>
            <a:off x="839788" y="1249899"/>
            <a:ext cx="3932237" cy="4619089"/>
          </a:xfrm>
        </p:spPr>
        <p:txBody>
          <a:bodyPr>
            <a:normAutofit lnSpcReduction="10000"/>
          </a:bodyPr>
          <a:lstStyle/>
          <a:p>
            <a:pPr marL="285750" indent="-285750">
              <a:buFont typeface="Arial" panose="020B0604020202020204" pitchFamily="34" charset="0"/>
              <a:buChar char="•"/>
            </a:pPr>
            <a:r>
              <a:rPr lang="en-US" dirty="0"/>
              <a:t>Generally, these forms were the most similar to each other</a:t>
            </a:r>
          </a:p>
          <a:p>
            <a:pPr marL="742950" lvl="1" indent="-285750">
              <a:buFont typeface="Arial" panose="020B0604020202020204" pitchFamily="34" charset="0"/>
              <a:buChar char="•"/>
            </a:pPr>
            <a:r>
              <a:rPr lang="en-US" dirty="0"/>
              <a:t>Description of activity</a:t>
            </a:r>
          </a:p>
          <a:p>
            <a:pPr marL="742950" lvl="1" indent="-285750">
              <a:buFont typeface="Arial" panose="020B0604020202020204" pitchFamily="34" charset="0"/>
              <a:buChar char="•"/>
            </a:pPr>
            <a:r>
              <a:rPr lang="en-US" dirty="0"/>
              <a:t>Screening questions</a:t>
            </a:r>
          </a:p>
          <a:p>
            <a:pPr marL="742950" lvl="1" indent="-285750">
              <a:buFont typeface="Arial" panose="020B0604020202020204" pitchFamily="34" charset="0"/>
              <a:buChar char="•"/>
            </a:pPr>
            <a:r>
              <a:rPr lang="en-US" dirty="0"/>
              <a:t>Approvals</a:t>
            </a:r>
          </a:p>
          <a:p>
            <a:pPr marL="285750" indent="-285750">
              <a:buFont typeface="Arial" panose="020B0604020202020204" pitchFamily="34" charset="0"/>
              <a:buChar char="•"/>
            </a:pPr>
            <a:r>
              <a:rPr lang="en-US" dirty="0"/>
              <a:t>Differences between the utilities included:</a:t>
            </a:r>
          </a:p>
          <a:p>
            <a:pPr marL="742950" lvl="1" indent="-285750">
              <a:buFont typeface="Arial" panose="020B0604020202020204" pitchFamily="34" charset="0"/>
              <a:buChar char="•"/>
            </a:pPr>
            <a:r>
              <a:rPr lang="en-US" dirty="0"/>
              <a:t>What signatures required? (Review Board / Meeting, Regulatory Affairs, etc.)</a:t>
            </a:r>
          </a:p>
          <a:p>
            <a:pPr marL="742950" lvl="1" indent="-285750">
              <a:buFont typeface="Arial" panose="020B0604020202020204" pitchFamily="34" charset="0"/>
              <a:buChar char="•"/>
            </a:pPr>
            <a:r>
              <a:rPr lang="en-US" dirty="0"/>
              <a:t>Signatures on first page per an Executive Summary or at the end?</a:t>
            </a:r>
          </a:p>
          <a:p>
            <a:pPr marL="742950" lvl="1" indent="-285750">
              <a:buFont typeface="Arial" panose="020B0604020202020204" pitchFamily="34" charset="0"/>
              <a:buChar char="•"/>
            </a:pPr>
            <a:r>
              <a:rPr lang="en-US" dirty="0"/>
              <a:t>Risk Reviews captured directly on the form?</a:t>
            </a:r>
          </a:p>
          <a:p>
            <a:pPr marL="285750" indent="-285750">
              <a:buFont typeface="Arial" panose="020B0604020202020204" pitchFamily="34" charset="0"/>
              <a:buChar char="•"/>
            </a:pPr>
            <a:r>
              <a:rPr lang="en-US" dirty="0"/>
              <a:t>Digital Form to be modularized to cover the different form structures while allowing the same overall content to be covered</a:t>
            </a:r>
          </a:p>
          <a:p>
            <a:pPr marL="742950" lvl="1" indent="-28575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4907A03-4CFA-42E3-A7AD-E9FA2543FCE4}"/>
              </a:ext>
            </a:extLst>
          </p:cNvPr>
          <p:cNvSpPr>
            <a:spLocks noGrp="1"/>
          </p:cNvSpPr>
          <p:nvPr>
            <p:ph type="sldNum" sz="quarter" idx="4"/>
          </p:nvPr>
        </p:nvSpPr>
        <p:spPr/>
        <p:txBody>
          <a:bodyPr/>
          <a:lstStyle/>
          <a:p>
            <a:fld id="{7EE082CF-42F1-EA44-AA40-83579DD569D8}" type="slidenum">
              <a:rPr lang="en-US" smtClean="0"/>
              <a:pPr/>
              <a:t>9</a:t>
            </a:fld>
            <a:endParaRPr lang="en-US" dirty="0"/>
          </a:p>
        </p:txBody>
      </p:sp>
      <p:sp>
        <p:nvSpPr>
          <p:cNvPr id="5" name="Title 4">
            <a:extLst>
              <a:ext uri="{FF2B5EF4-FFF2-40B4-BE49-F238E27FC236}">
                <a16:creationId xmlns:a16="http://schemas.microsoft.com/office/drawing/2014/main" id="{9973D9E1-57F7-4614-B9B9-B44B9E0FB959}"/>
              </a:ext>
            </a:extLst>
          </p:cNvPr>
          <p:cNvSpPr>
            <a:spLocks noGrp="1"/>
          </p:cNvSpPr>
          <p:nvPr>
            <p:ph type="title"/>
          </p:nvPr>
        </p:nvSpPr>
        <p:spPr>
          <a:xfrm>
            <a:off x="838200" y="365125"/>
            <a:ext cx="10515600" cy="631825"/>
          </a:xfrm>
        </p:spPr>
        <p:txBody>
          <a:bodyPr/>
          <a:lstStyle/>
          <a:p>
            <a:r>
              <a:rPr lang="en-US" dirty="0"/>
              <a:t>50.59 / 72.48 Evaluation</a:t>
            </a:r>
          </a:p>
        </p:txBody>
      </p:sp>
      <p:pic>
        <p:nvPicPr>
          <p:cNvPr id="13" name="Picture 12">
            <a:extLst>
              <a:ext uri="{FF2B5EF4-FFF2-40B4-BE49-F238E27FC236}">
                <a16:creationId xmlns:a16="http://schemas.microsoft.com/office/drawing/2014/main" id="{08197F15-9DE4-44D3-B3C4-A85DA53D2780}"/>
              </a:ext>
            </a:extLst>
          </p:cNvPr>
          <p:cNvPicPr>
            <a:picLocks noChangeAspect="1"/>
          </p:cNvPicPr>
          <p:nvPr/>
        </p:nvPicPr>
        <p:blipFill>
          <a:blip r:embed="rId4"/>
          <a:stretch>
            <a:fillRect/>
          </a:stretch>
        </p:blipFill>
        <p:spPr>
          <a:xfrm>
            <a:off x="6408591" y="2517480"/>
            <a:ext cx="5390060" cy="383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99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gion xmlns="4e9dbd58-62db-4595-b2a5-fc8a41de1a7a" xsi:nil="true"/>
    <ShortDescription xmlns="d9d2e2f4-b60c-43ec-8cf3-b78dd0dbac74" xsi:nil="true"/>
    <Status xmlns="d9d2e2f4-b60c-43ec-8cf3-b78dd0dbac74" xsi:nil="true"/>
    <Folder xmlns="d9d2e2f4-b60c-43ec-8cf3-b78dd0dbac74" xsi:nil="true"/>
    <Category xmlns="d9d2e2f4-b60c-43ec-8cf3-b78dd0dbac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FB87C1ED2618419DF75D0F0FB524F7" ma:contentTypeVersion="16" ma:contentTypeDescription="Create a new document." ma:contentTypeScope="" ma:versionID="cb8bf6d94c58395086cac8e1f36fc6be">
  <xsd:schema xmlns:xsd="http://www.w3.org/2001/XMLSchema" xmlns:xs="http://www.w3.org/2001/XMLSchema" xmlns:p="http://schemas.microsoft.com/office/2006/metadata/properties" xmlns:ns2="d9d2e2f4-b60c-43ec-8cf3-b78dd0dbac74" xmlns:ns3="4e9dbd58-62db-4595-b2a5-fc8a41de1a7a" targetNamespace="http://schemas.microsoft.com/office/2006/metadata/properties" ma:root="true" ma:fieldsID="ee9ea6d6b0b58a1931a0a4f37311fccc" ns2:_="" ns3:_="">
    <xsd:import namespace="d9d2e2f4-b60c-43ec-8cf3-b78dd0dbac74"/>
    <xsd:import namespace="4e9dbd58-62db-4595-b2a5-fc8a41de1a7a"/>
    <xsd:element name="properties">
      <xsd:complexType>
        <xsd:sequence>
          <xsd:element name="documentManagement">
            <xsd:complexType>
              <xsd:all>
                <xsd:element ref="ns2:ShortDescription" minOccurs="0"/>
                <xsd:element ref="ns3:Region"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Status" minOccurs="0"/>
                <xsd:element ref="ns2:Category" minOccurs="0"/>
                <xsd:element ref="ns2:MediaServiceLocation" minOccurs="0"/>
                <xsd:element ref="ns3:SharedWithUsers" minOccurs="0"/>
                <xsd:element ref="ns3:SharedWithDetails" minOccurs="0"/>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2e2f4-b60c-43ec-8cf3-b78dd0dbac74" elementFormDefault="qualified">
    <xsd:import namespace="http://schemas.microsoft.com/office/2006/documentManagement/types"/>
    <xsd:import namespace="http://schemas.microsoft.com/office/infopath/2007/PartnerControls"/>
    <xsd:element name="ShortDescription" ma:index="8" nillable="true" ma:displayName="ShortDescription" ma:internalName="ShortDescription">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Status" ma:index="18" nillable="true" ma:displayName="Status" ma:internalName="Status">
      <xsd:simpleType>
        <xsd:restriction base="dms:Text">
          <xsd:maxLength value="255"/>
        </xsd:restriction>
      </xsd:simpleType>
    </xsd:element>
    <xsd:element name="Category" ma:index="19" nillable="true" ma:displayName="Category" ma:format="Dropdown" ma:internalName="Category">
      <xsd:simpleType>
        <xsd:union memberTypes="dms:Text">
          <xsd:simpleType>
            <xsd:restriction base="dms:Choice">
              <xsd:enumeration value="Ads-Digital"/>
              <xsd:enumeration value="Ads-Print"/>
              <xsd:enumeration value="Promo Cards"/>
              <xsd:enumeration value="Renderings-eVinci"/>
              <xsd:enumeration value="Renderings-Sentry"/>
              <xsd:enumeration value="WEConnect"/>
              <xsd:enumeration value="Photos-AP1000"/>
              <xsd:enumeration value="Photos-D&amp;D"/>
              <xsd:enumeration value="Photos-eVinci"/>
              <xsd:enumeration value="Photos-People and Culture"/>
              <xsd:enumeration value="Photos-Product &amp; Operations"/>
              <xsd:enumeration value="Photos-Sites"/>
              <xsd:enumeration value="Photos-Stock Images"/>
            </xsd:restriction>
          </xsd:simpleType>
        </xsd:union>
      </xsd:simpleType>
    </xsd:element>
    <xsd:element name="MediaServiceLocation" ma:index="20" nillable="true" ma:displayName="Location" ma:internalName="MediaServiceLocation" ma:readOnly="true">
      <xsd:simpleType>
        <xsd:restriction base="dms:Text"/>
      </xsd:simpleType>
    </xsd:element>
    <xsd:element name="Folder" ma:index="23" nillable="true" ma:displayName="Folder" ma:internalName="Fold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9dbd58-62db-4595-b2a5-fc8a41de1a7a" elementFormDefault="qualified">
    <xsd:import namespace="http://schemas.microsoft.com/office/2006/documentManagement/types"/>
    <xsd:import namespace="http://schemas.microsoft.com/office/infopath/2007/PartnerControls"/>
    <xsd:element name="Region" ma:index="9" nillable="true" ma:displayName="Region" ma:format="Dropdown" ma:internalName="Region">
      <xsd:simpleType>
        <xsd:restriction base="dms:Choice">
          <xsd:enumeration value="Corporate"/>
          <xsd:enumeration value="Americas"/>
          <xsd:enumeration value="Asia"/>
          <xsd:enumeration value="EMEA"/>
        </xsd:restrictio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87156-ABE3-4344-8E2C-8E59377C1E0C}">
  <ds:schemaRefs>
    <ds:schemaRef ds:uri="http://schemas.microsoft.com/sharepoint/v3/contenttype/forms"/>
  </ds:schemaRefs>
</ds:datastoreItem>
</file>

<file path=customXml/itemProps2.xml><?xml version="1.0" encoding="utf-8"?>
<ds:datastoreItem xmlns:ds="http://schemas.openxmlformats.org/officeDocument/2006/customXml" ds:itemID="{A9B2A053-0FE6-477F-8D3C-A29B16789608}">
  <ds:schemaRef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 ds:uri="http://schemas.openxmlformats.org/package/2006/metadata/core-properties"/>
    <ds:schemaRef ds:uri="f44172d0-2692-4ff1-93a9-b837355f0858"/>
    <ds:schemaRef ds:uri="96eb1893-b86b-4e7b-97f3-8423c026f02d"/>
    <ds:schemaRef ds:uri="http://purl.org/dc/terms/"/>
    <ds:schemaRef ds:uri="4e9dbd58-62db-4595-b2a5-fc8a41de1a7a"/>
    <ds:schemaRef ds:uri="d9d2e2f4-b60c-43ec-8cf3-b78dd0dbac74"/>
  </ds:schemaRefs>
</ds:datastoreItem>
</file>

<file path=customXml/itemProps3.xml><?xml version="1.0" encoding="utf-8"?>
<ds:datastoreItem xmlns:ds="http://schemas.openxmlformats.org/officeDocument/2006/customXml" ds:itemID="{4DFD6091-A6C4-4B11-9FD6-6C5D2516A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2e2f4-b60c-43ec-8cf3-b78dd0dbac74"/>
    <ds:schemaRef ds:uri="4e9dbd58-62db-4595-b2a5-fc8a41de1a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2152</TotalTime>
  <Words>945</Words>
  <Application>Microsoft Office PowerPoint</Application>
  <PresentationFormat>Widescreen</PresentationFormat>
  <Paragraphs>92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50.59 &amp; 72.48 Standardization Review and Digital Implementation</vt:lpstr>
      <vt:lpstr>Background/Definitions</vt:lpstr>
      <vt:lpstr>US Industry Guidance for Implementation</vt:lpstr>
      <vt:lpstr>What does the Guidance tell us?</vt:lpstr>
      <vt:lpstr>Summarized Process</vt:lpstr>
      <vt:lpstr>Can we Create a Common Form?</vt:lpstr>
      <vt:lpstr>Applicability Determination</vt:lpstr>
      <vt:lpstr>50.59 / 72.48 Screening</vt:lpstr>
      <vt:lpstr>50.59 / 72.48 Evaluation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Bronder</dc:creator>
  <cp:lastModifiedBy>Yarlett, Matthew</cp:lastModifiedBy>
  <cp:revision>51</cp:revision>
  <dcterms:created xsi:type="dcterms:W3CDTF">2021-07-14T15:10:27Z</dcterms:created>
  <dcterms:modified xsi:type="dcterms:W3CDTF">2022-07-06T00:38:23Z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0x01010014FB87C1ED2618419DF75D0F0FB524F7</vt:lpwstr>
  </property>
</Properties>
</file>