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9.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10.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1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12.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1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18.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9.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20.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21.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22.xml" ContentType="application/vnd.openxmlformats-officedocument.presentationml.notesSlide+xml"/>
  <Override PartName="/ppt/tags/tag32.xml" ContentType="application/vnd.openxmlformats-officedocument.presentationml.tags+xml"/>
  <Override PartName="/ppt/notesSlides/notesSlide23.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24.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25.xml" ContentType="application/vnd.openxmlformats-officedocument.presentationml.notesSlide+xml"/>
  <Override PartName="/ppt/tags/tag37.xml" ContentType="application/vnd.openxmlformats-officedocument.presentationml.tags+xml"/>
  <Override PartName="/ppt/notesSlides/notesSlide26.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27.xml" ContentType="application/vnd.openxmlformats-officedocument.presentationml.notesSlide+xml"/>
  <Override PartName="/ppt/tags/tag40.xml" ContentType="application/vnd.openxmlformats-officedocument.presentationml.tags+xml"/>
  <Override PartName="/ppt/notesSlides/notesSlide28.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29.xml" ContentType="application/vnd.openxmlformats-officedocument.presentationml.notesSlide+xml"/>
  <Override PartName="/ppt/tags/tag43.xml" ContentType="application/vnd.openxmlformats-officedocument.presentationml.tags+xml"/>
  <Override PartName="/ppt/notesSlides/notesSlide30.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31.xml" ContentType="application/vnd.openxmlformats-officedocument.presentationml.notesSlide+xml"/>
  <Override PartName="/ppt/tags/tag46.xml" ContentType="application/vnd.openxmlformats-officedocument.presentationml.tags+xml"/>
  <Override PartName="/ppt/notesSlides/notesSlide32.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33.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36.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37.xml" ContentType="application/vnd.openxmlformats-officedocument.presentationml.notesSlide+xml"/>
  <Override PartName="/ppt/tags/tag55.xml" ContentType="application/vnd.openxmlformats-officedocument.presentationml.tags+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tags/tag56.xml" ContentType="application/vnd.openxmlformats-officedocument.presentationml.tags+xml"/>
  <Override PartName="/ppt/notesSlides/notesSlide43.xml" ContentType="application/vnd.openxmlformats-officedocument.presentationml.notesSlide+xml"/>
  <Override PartName="/ppt/tags/tag57.xml" ContentType="application/vnd.openxmlformats-officedocument.presentationml.tags+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839" r:id="rId1"/>
    <p:sldMasterId id="2147484157" r:id="rId2"/>
    <p:sldMasterId id="2147484169" r:id="rId3"/>
  </p:sldMasterIdLst>
  <p:notesMasterIdLst>
    <p:notesMasterId r:id="rId53"/>
  </p:notesMasterIdLst>
  <p:handoutMasterIdLst>
    <p:handoutMasterId r:id="rId54"/>
  </p:handoutMasterIdLst>
  <p:sldIdLst>
    <p:sldId id="960" r:id="rId4"/>
    <p:sldId id="947" r:id="rId5"/>
    <p:sldId id="949" r:id="rId6"/>
    <p:sldId id="950" r:id="rId7"/>
    <p:sldId id="956" r:id="rId8"/>
    <p:sldId id="951" r:id="rId9"/>
    <p:sldId id="952" r:id="rId10"/>
    <p:sldId id="953" r:id="rId11"/>
    <p:sldId id="955" r:id="rId12"/>
    <p:sldId id="805" r:id="rId13"/>
    <p:sldId id="750" r:id="rId14"/>
    <p:sldId id="751" r:id="rId15"/>
    <p:sldId id="753" r:id="rId16"/>
    <p:sldId id="754" r:id="rId17"/>
    <p:sldId id="755" r:id="rId18"/>
    <p:sldId id="900" r:id="rId19"/>
    <p:sldId id="944" r:id="rId20"/>
    <p:sldId id="901" r:id="rId21"/>
    <p:sldId id="867" r:id="rId22"/>
    <p:sldId id="943" r:id="rId23"/>
    <p:sldId id="903" r:id="rId24"/>
    <p:sldId id="869" r:id="rId25"/>
    <p:sldId id="871" r:id="rId26"/>
    <p:sldId id="904" r:id="rId27"/>
    <p:sldId id="905" r:id="rId28"/>
    <p:sldId id="906" r:id="rId29"/>
    <p:sldId id="908" r:id="rId30"/>
    <p:sldId id="909" r:id="rId31"/>
    <p:sldId id="910" r:id="rId32"/>
    <p:sldId id="911" r:id="rId33"/>
    <p:sldId id="912" r:id="rId34"/>
    <p:sldId id="913" r:id="rId35"/>
    <p:sldId id="914" r:id="rId36"/>
    <p:sldId id="915" r:id="rId37"/>
    <p:sldId id="916" r:id="rId38"/>
    <p:sldId id="945" r:id="rId39"/>
    <p:sldId id="925" r:id="rId40"/>
    <p:sldId id="959" r:id="rId41"/>
    <p:sldId id="919" r:id="rId42"/>
    <p:sldId id="920" r:id="rId43"/>
    <p:sldId id="931" r:id="rId44"/>
    <p:sldId id="939" r:id="rId45"/>
    <p:sldId id="940" r:id="rId46"/>
    <p:sldId id="935" r:id="rId47"/>
    <p:sldId id="934" r:id="rId48"/>
    <p:sldId id="933" r:id="rId49"/>
    <p:sldId id="897" r:id="rId50"/>
    <p:sldId id="946" r:id="rId51"/>
    <p:sldId id="932" r:id="rId52"/>
  </p:sldIdLst>
  <p:sldSz cx="9144000" cy="6858000" type="screen4x3"/>
  <p:notesSz cx="7010400" cy="9296400"/>
  <p:custDataLst>
    <p:tags r:id="rId5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496">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000066"/>
    <a:srgbClr val="0033CC"/>
    <a:srgbClr val="00CC00"/>
    <a:srgbClr val="565C1A"/>
    <a:srgbClr val="FF3300"/>
    <a:srgbClr val="FF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01E392-1BAA-411B-849D-06032757A0E1}" v="6" dt="2022-06-30T22:25:19.9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81062" autoAdjust="0"/>
  </p:normalViewPr>
  <p:slideViewPr>
    <p:cSldViewPr snapToGrid="0">
      <p:cViewPr varScale="1">
        <p:scale>
          <a:sx n="89" d="100"/>
          <a:sy n="89" d="100"/>
        </p:scale>
        <p:origin x="2094" y="84"/>
      </p:cViewPr>
      <p:guideLst>
        <p:guide orient="horz" pos="2160"/>
        <p:guide pos="24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72"/>
    </p:cViewPr>
  </p:sorterViewPr>
  <p:notesViewPr>
    <p:cSldViewPr snapToGrid="0">
      <p:cViewPr>
        <p:scale>
          <a:sx n="75" d="100"/>
          <a:sy n="75" d="100"/>
        </p:scale>
        <p:origin x="-2131" y="216"/>
      </p:cViewPr>
      <p:guideLst>
        <p:guide orient="horz" pos="2929"/>
        <p:guide pos="220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tags" Target="tags/tag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viewProps" Target="viewProps.xml"/><Relationship Id="rId61"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ars, Jon W" userId="b61736e2-e3be-4a82-89d2-b7366af4d614" providerId="ADAL" clId="{9801E392-1BAA-411B-849D-06032757A0E1}"/>
    <pc:docChg chg="delSld modSld">
      <pc:chgData name="Sears, Jon W" userId="b61736e2-e3be-4a82-89d2-b7366af4d614" providerId="ADAL" clId="{9801E392-1BAA-411B-849D-06032757A0E1}" dt="2022-06-30T22:25:38.594" v="80"/>
      <pc:docMkLst>
        <pc:docMk/>
      </pc:docMkLst>
      <pc:sldChg chg="modSp mod">
        <pc:chgData name="Sears, Jon W" userId="b61736e2-e3be-4a82-89d2-b7366af4d614" providerId="ADAL" clId="{9801E392-1BAA-411B-849D-06032757A0E1}" dt="2022-06-30T22:25:28.403" v="64" actId="6549"/>
        <pc:sldMkLst>
          <pc:docMk/>
          <pc:sldMk cId="0" sldId="750"/>
        </pc:sldMkLst>
        <pc:spChg chg="mod">
          <ac:chgData name="Sears, Jon W" userId="b61736e2-e3be-4a82-89d2-b7366af4d614" providerId="ADAL" clId="{9801E392-1BAA-411B-849D-06032757A0E1}" dt="2022-06-30T22:25:28.403" v="64" actId="6549"/>
          <ac:spMkLst>
            <pc:docMk/>
            <pc:sldMk cId="0" sldId="750"/>
            <ac:spMk id="22535" creationId="{62711D48-F856-4335-930B-E04D8807A5F0}"/>
          </ac:spMkLst>
        </pc:spChg>
      </pc:sldChg>
      <pc:sldChg chg="delSp">
        <pc:chgData name="Sears, Jon W" userId="b61736e2-e3be-4a82-89d2-b7366af4d614" providerId="ADAL" clId="{9801E392-1BAA-411B-849D-06032757A0E1}" dt="2022-06-30T22:25:19.921" v="63" actId="478"/>
        <pc:sldMkLst>
          <pc:docMk/>
          <pc:sldMk cId="0" sldId="751"/>
        </pc:sldMkLst>
        <pc:spChg chg="del">
          <ac:chgData name="Sears, Jon W" userId="b61736e2-e3be-4a82-89d2-b7366af4d614" providerId="ADAL" clId="{9801E392-1BAA-411B-849D-06032757A0E1}" dt="2022-06-30T22:25:19.921" v="63" actId="478"/>
          <ac:spMkLst>
            <pc:docMk/>
            <pc:sldMk cId="0" sldId="751"/>
            <ac:spMk id="23562" creationId="{65906FE9-F608-4645-91E2-63BB2EA71CCB}"/>
          </ac:spMkLst>
        </pc:spChg>
      </pc:sldChg>
      <pc:sldChg chg="modSp mod">
        <pc:chgData name="Sears, Jon W" userId="b61736e2-e3be-4a82-89d2-b7366af4d614" providerId="ADAL" clId="{9801E392-1BAA-411B-849D-06032757A0E1}" dt="2022-06-30T22:25:14.953" v="62" actId="6549"/>
        <pc:sldMkLst>
          <pc:docMk/>
          <pc:sldMk cId="0" sldId="753"/>
        </pc:sldMkLst>
        <pc:spChg chg="mod">
          <ac:chgData name="Sears, Jon W" userId="b61736e2-e3be-4a82-89d2-b7366af4d614" providerId="ADAL" clId="{9801E392-1BAA-411B-849D-06032757A0E1}" dt="2022-06-30T22:25:14.953" v="62" actId="6549"/>
          <ac:spMkLst>
            <pc:docMk/>
            <pc:sldMk cId="0" sldId="753"/>
            <ac:spMk id="25609" creationId="{16B689CC-462C-4136-9C63-693920088F6A}"/>
          </ac:spMkLst>
        </pc:spChg>
      </pc:sldChg>
      <pc:sldChg chg="delSp">
        <pc:chgData name="Sears, Jon W" userId="b61736e2-e3be-4a82-89d2-b7366af4d614" providerId="ADAL" clId="{9801E392-1BAA-411B-849D-06032757A0E1}" dt="2022-06-30T22:25:09.437" v="61" actId="478"/>
        <pc:sldMkLst>
          <pc:docMk/>
          <pc:sldMk cId="0" sldId="754"/>
        </pc:sldMkLst>
        <pc:spChg chg="del">
          <ac:chgData name="Sears, Jon W" userId="b61736e2-e3be-4a82-89d2-b7366af4d614" providerId="ADAL" clId="{9801E392-1BAA-411B-849D-06032757A0E1}" dt="2022-06-30T22:25:09.437" v="61" actId="478"/>
          <ac:spMkLst>
            <pc:docMk/>
            <pc:sldMk cId="0" sldId="754"/>
            <ac:spMk id="26633" creationId="{B1BE2782-321C-4416-8C46-6D3DF451D222}"/>
          </ac:spMkLst>
        </pc:spChg>
      </pc:sldChg>
      <pc:sldChg chg="modSp mod">
        <pc:chgData name="Sears, Jon W" userId="b61736e2-e3be-4a82-89d2-b7366af4d614" providerId="ADAL" clId="{9801E392-1BAA-411B-849D-06032757A0E1}" dt="2022-06-30T22:25:04.492" v="60" actId="6549"/>
        <pc:sldMkLst>
          <pc:docMk/>
          <pc:sldMk cId="0" sldId="755"/>
        </pc:sldMkLst>
        <pc:spChg chg="mod">
          <ac:chgData name="Sears, Jon W" userId="b61736e2-e3be-4a82-89d2-b7366af4d614" providerId="ADAL" clId="{9801E392-1BAA-411B-849D-06032757A0E1}" dt="2022-06-30T22:25:04.492" v="60" actId="6549"/>
          <ac:spMkLst>
            <pc:docMk/>
            <pc:sldMk cId="0" sldId="755"/>
            <ac:spMk id="27654" creationId="{0D916096-B5D1-42AA-B3B5-107491225326}"/>
          </ac:spMkLst>
        </pc:spChg>
      </pc:sldChg>
      <pc:sldChg chg="delSp modSp mod">
        <pc:chgData name="Sears, Jon W" userId="b61736e2-e3be-4a82-89d2-b7366af4d614" providerId="ADAL" clId="{9801E392-1BAA-411B-849D-06032757A0E1}" dt="2022-06-30T22:25:38.594" v="80"/>
        <pc:sldMkLst>
          <pc:docMk/>
          <pc:sldMk cId="0" sldId="805"/>
        </pc:sldMkLst>
        <pc:spChg chg="del mod">
          <ac:chgData name="Sears, Jon W" userId="b61736e2-e3be-4a82-89d2-b7366af4d614" providerId="ADAL" clId="{9801E392-1BAA-411B-849D-06032757A0E1}" dt="2022-06-30T22:25:38.594" v="80"/>
          <ac:spMkLst>
            <pc:docMk/>
            <pc:sldMk cId="0" sldId="805"/>
            <ac:spMk id="21507" creationId="{B8620268-7900-48D4-AA64-EBFE4C71CE42}"/>
          </ac:spMkLst>
        </pc:spChg>
      </pc:sldChg>
      <pc:sldChg chg="modSp mod">
        <pc:chgData name="Sears, Jon W" userId="b61736e2-e3be-4a82-89d2-b7366af4d614" providerId="ADAL" clId="{9801E392-1BAA-411B-849D-06032757A0E1}" dt="2022-06-30T22:24:44.296" v="56" actId="20577"/>
        <pc:sldMkLst>
          <pc:docMk/>
          <pc:sldMk cId="0" sldId="867"/>
        </pc:sldMkLst>
        <pc:spChg chg="mod">
          <ac:chgData name="Sears, Jon W" userId="b61736e2-e3be-4a82-89d2-b7366af4d614" providerId="ADAL" clId="{9801E392-1BAA-411B-849D-06032757A0E1}" dt="2022-06-30T22:24:44.296" v="56" actId="20577"/>
          <ac:spMkLst>
            <pc:docMk/>
            <pc:sldMk cId="0" sldId="867"/>
            <ac:spMk id="31750" creationId="{0A868674-460E-48C0-9CBB-313EB1585EAD}"/>
          </ac:spMkLst>
        </pc:spChg>
      </pc:sldChg>
      <pc:sldChg chg="modSp mod">
        <pc:chgData name="Sears, Jon W" userId="b61736e2-e3be-4a82-89d2-b7366af4d614" providerId="ADAL" clId="{9801E392-1BAA-411B-849D-06032757A0E1}" dt="2022-06-30T22:24:37.001" v="53" actId="20577"/>
        <pc:sldMkLst>
          <pc:docMk/>
          <pc:sldMk cId="0" sldId="869"/>
        </pc:sldMkLst>
        <pc:spChg chg="mod">
          <ac:chgData name="Sears, Jon W" userId="b61736e2-e3be-4a82-89d2-b7366af4d614" providerId="ADAL" clId="{9801E392-1BAA-411B-849D-06032757A0E1}" dt="2022-06-30T22:24:37.001" v="53" actId="20577"/>
          <ac:spMkLst>
            <pc:docMk/>
            <pc:sldMk cId="0" sldId="869"/>
            <ac:spMk id="34824" creationId="{B05D9F5B-A99F-4FE8-BFCB-D6691228571D}"/>
          </ac:spMkLst>
        </pc:spChg>
      </pc:sldChg>
      <pc:sldChg chg="modSp mod">
        <pc:chgData name="Sears, Jon W" userId="b61736e2-e3be-4a82-89d2-b7366af4d614" providerId="ADAL" clId="{9801E392-1BAA-411B-849D-06032757A0E1}" dt="2022-06-30T22:24:32.643" v="52" actId="20577"/>
        <pc:sldMkLst>
          <pc:docMk/>
          <pc:sldMk cId="0" sldId="871"/>
        </pc:sldMkLst>
        <pc:spChg chg="mod">
          <ac:chgData name="Sears, Jon W" userId="b61736e2-e3be-4a82-89d2-b7366af4d614" providerId="ADAL" clId="{9801E392-1BAA-411B-849D-06032757A0E1}" dt="2022-06-30T22:24:32.643" v="52" actId="20577"/>
          <ac:spMkLst>
            <pc:docMk/>
            <pc:sldMk cId="0" sldId="871"/>
            <ac:spMk id="35848" creationId="{7F353AC7-6909-4A57-B93F-F078C196CC43}"/>
          </ac:spMkLst>
        </pc:spChg>
      </pc:sldChg>
      <pc:sldChg chg="modSp mod">
        <pc:chgData name="Sears, Jon W" userId="b61736e2-e3be-4a82-89d2-b7366af4d614" providerId="ADAL" clId="{9801E392-1BAA-411B-849D-06032757A0E1}" dt="2022-06-30T22:22:55.287" v="36" actId="6549"/>
        <pc:sldMkLst>
          <pc:docMk/>
          <pc:sldMk cId="0" sldId="897"/>
        </pc:sldMkLst>
        <pc:spChg chg="mod">
          <ac:chgData name="Sears, Jon W" userId="b61736e2-e3be-4a82-89d2-b7366af4d614" providerId="ADAL" clId="{9801E392-1BAA-411B-849D-06032757A0E1}" dt="2022-06-30T22:22:55.287" v="36" actId="6549"/>
          <ac:spMkLst>
            <pc:docMk/>
            <pc:sldMk cId="0" sldId="897"/>
            <ac:spMk id="62466" creationId="{6A6AD0F6-5127-4D93-9825-0BA5F9E2A178}"/>
          </ac:spMkLst>
        </pc:spChg>
      </pc:sldChg>
      <pc:sldChg chg="modSp mod">
        <pc:chgData name="Sears, Jon W" userId="b61736e2-e3be-4a82-89d2-b7366af4d614" providerId="ADAL" clId="{9801E392-1BAA-411B-849D-06032757A0E1}" dt="2022-06-30T22:24:58.623" v="59" actId="20577"/>
        <pc:sldMkLst>
          <pc:docMk/>
          <pc:sldMk cId="0" sldId="900"/>
        </pc:sldMkLst>
        <pc:spChg chg="mod">
          <ac:chgData name="Sears, Jon W" userId="b61736e2-e3be-4a82-89d2-b7366af4d614" providerId="ADAL" clId="{9801E392-1BAA-411B-849D-06032757A0E1}" dt="2022-06-30T22:24:58.623" v="59" actId="20577"/>
          <ac:spMkLst>
            <pc:docMk/>
            <pc:sldMk cId="0" sldId="900"/>
            <ac:spMk id="28679" creationId="{9259F7C8-C314-450F-AA1B-19E3F64FFE03}"/>
          </ac:spMkLst>
        </pc:spChg>
      </pc:sldChg>
      <pc:sldChg chg="modSp mod">
        <pc:chgData name="Sears, Jon W" userId="b61736e2-e3be-4a82-89d2-b7366af4d614" providerId="ADAL" clId="{9801E392-1BAA-411B-849D-06032757A0E1}" dt="2022-06-30T22:24:48.467" v="57" actId="20577"/>
        <pc:sldMkLst>
          <pc:docMk/>
          <pc:sldMk cId="0" sldId="901"/>
        </pc:sldMkLst>
        <pc:spChg chg="mod">
          <ac:chgData name="Sears, Jon W" userId="b61736e2-e3be-4a82-89d2-b7366af4d614" providerId="ADAL" clId="{9801E392-1BAA-411B-849D-06032757A0E1}" dt="2022-06-30T22:24:48.467" v="57" actId="20577"/>
          <ac:spMkLst>
            <pc:docMk/>
            <pc:sldMk cId="0" sldId="901"/>
            <ac:spMk id="30726" creationId="{DCA01B72-2593-4C74-9453-B54F46398F40}"/>
          </ac:spMkLst>
        </pc:spChg>
      </pc:sldChg>
      <pc:sldChg chg="modSp mod">
        <pc:chgData name="Sears, Jon W" userId="b61736e2-e3be-4a82-89d2-b7366af4d614" providerId="ADAL" clId="{9801E392-1BAA-411B-849D-06032757A0E1}" dt="2022-06-30T22:24:39.059" v="54" actId="20577"/>
        <pc:sldMkLst>
          <pc:docMk/>
          <pc:sldMk cId="0" sldId="903"/>
        </pc:sldMkLst>
        <pc:spChg chg="mod">
          <ac:chgData name="Sears, Jon W" userId="b61736e2-e3be-4a82-89d2-b7366af4d614" providerId="ADAL" clId="{9801E392-1BAA-411B-849D-06032757A0E1}" dt="2022-06-30T22:24:39.059" v="54" actId="20577"/>
          <ac:spMkLst>
            <pc:docMk/>
            <pc:sldMk cId="0" sldId="903"/>
            <ac:spMk id="33799" creationId="{E850A817-DF4A-4C40-9BD6-A5D0D01E1A1F}"/>
          </ac:spMkLst>
        </pc:spChg>
      </pc:sldChg>
      <pc:sldChg chg="modSp mod">
        <pc:chgData name="Sears, Jon W" userId="b61736e2-e3be-4a82-89d2-b7366af4d614" providerId="ADAL" clId="{9801E392-1BAA-411B-849D-06032757A0E1}" dt="2022-06-30T22:24:30.671" v="51" actId="20577"/>
        <pc:sldMkLst>
          <pc:docMk/>
          <pc:sldMk cId="0" sldId="904"/>
        </pc:sldMkLst>
        <pc:spChg chg="mod">
          <ac:chgData name="Sears, Jon W" userId="b61736e2-e3be-4a82-89d2-b7366af4d614" providerId="ADAL" clId="{9801E392-1BAA-411B-849D-06032757A0E1}" dt="2022-06-30T22:09:29.739" v="12" actId="1076"/>
          <ac:spMkLst>
            <pc:docMk/>
            <pc:sldMk cId="0" sldId="904"/>
            <ac:spMk id="36867" creationId="{82AF13DA-F026-4511-8E4A-C13E06F3CEDE}"/>
          </ac:spMkLst>
        </pc:spChg>
        <pc:spChg chg="mod">
          <ac:chgData name="Sears, Jon W" userId="b61736e2-e3be-4a82-89d2-b7366af4d614" providerId="ADAL" clId="{9801E392-1BAA-411B-849D-06032757A0E1}" dt="2022-06-30T22:24:30.671" v="51" actId="20577"/>
          <ac:spMkLst>
            <pc:docMk/>
            <pc:sldMk cId="0" sldId="904"/>
            <ac:spMk id="36872" creationId="{C899B3CC-3C01-4040-BBC6-7B5BFB9F1D34}"/>
          </ac:spMkLst>
        </pc:spChg>
      </pc:sldChg>
      <pc:sldChg chg="modSp mod">
        <pc:chgData name="Sears, Jon W" userId="b61736e2-e3be-4a82-89d2-b7366af4d614" providerId="ADAL" clId="{9801E392-1BAA-411B-849D-06032757A0E1}" dt="2022-06-30T22:24:27.973" v="50" actId="20577"/>
        <pc:sldMkLst>
          <pc:docMk/>
          <pc:sldMk cId="0" sldId="905"/>
        </pc:sldMkLst>
        <pc:spChg chg="mod">
          <ac:chgData name="Sears, Jon W" userId="b61736e2-e3be-4a82-89d2-b7366af4d614" providerId="ADAL" clId="{9801E392-1BAA-411B-849D-06032757A0E1}" dt="2022-06-30T22:24:27.973" v="50" actId="20577"/>
          <ac:spMkLst>
            <pc:docMk/>
            <pc:sldMk cId="0" sldId="905"/>
            <ac:spMk id="37893" creationId="{B003420E-5BEE-4545-9775-909ABFADB60C}"/>
          </ac:spMkLst>
        </pc:spChg>
      </pc:sldChg>
      <pc:sldChg chg="modSp mod">
        <pc:chgData name="Sears, Jon W" userId="b61736e2-e3be-4a82-89d2-b7366af4d614" providerId="ADAL" clId="{9801E392-1BAA-411B-849D-06032757A0E1}" dt="2022-06-30T22:24:23.812" v="49" actId="20577"/>
        <pc:sldMkLst>
          <pc:docMk/>
          <pc:sldMk cId="0" sldId="906"/>
        </pc:sldMkLst>
        <pc:spChg chg="mod">
          <ac:chgData name="Sears, Jon W" userId="b61736e2-e3be-4a82-89d2-b7366af4d614" providerId="ADAL" clId="{9801E392-1BAA-411B-849D-06032757A0E1}" dt="2022-06-30T22:24:23.812" v="49" actId="20577"/>
          <ac:spMkLst>
            <pc:docMk/>
            <pc:sldMk cId="0" sldId="906"/>
            <ac:spMk id="38918" creationId="{FCE61553-7EC9-4508-952F-121909481BDB}"/>
          </ac:spMkLst>
        </pc:spChg>
      </pc:sldChg>
      <pc:sldChg chg="modSp mod">
        <pc:chgData name="Sears, Jon W" userId="b61736e2-e3be-4a82-89d2-b7366af4d614" providerId="ADAL" clId="{9801E392-1BAA-411B-849D-06032757A0E1}" dt="2022-06-30T22:24:21.523" v="48" actId="20577"/>
        <pc:sldMkLst>
          <pc:docMk/>
          <pc:sldMk cId="0" sldId="908"/>
        </pc:sldMkLst>
        <pc:spChg chg="mod">
          <ac:chgData name="Sears, Jon W" userId="b61736e2-e3be-4a82-89d2-b7366af4d614" providerId="ADAL" clId="{9801E392-1BAA-411B-849D-06032757A0E1}" dt="2022-06-30T22:24:21.523" v="48" actId="20577"/>
          <ac:spMkLst>
            <pc:docMk/>
            <pc:sldMk cId="0" sldId="908"/>
            <ac:spMk id="39942" creationId="{A529669F-C728-49BF-AD71-C29B3EBCE4F2}"/>
          </ac:spMkLst>
        </pc:spChg>
      </pc:sldChg>
      <pc:sldChg chg="modSp mod">
        <pc:chgData name="Sears, Jon W" userId="b61736e2-e3be-4a82-89d2-b7366af4d614" providerId="ADAL" clId="{9801E392-1BAA-411B-849D-06032757A0E1}" dt="2022-06-30T22:24:19.096" v="47" actId="20577"/>
        <pc:sldMkLst>
          <pc:docMk/>
          <pc:sldMk cId="0" sldId="909"/>
        </pc:sldMkLst>
        <pc:spChg chg="mod">
          <ac:chgData name="Sears, Jon W" userId="b61736e2-e3be-4a82-89d2-b7366af4d614" providerId="ADAL" clId="{9801E392-1BAA-411B-849D-06032757A0E1}" dt="2022-06-30T22:24:19.096" v="47" actId="20577"/>
          <ac:spMkLst>
            <pc:docMk/>
            <pc:sldMk cId="0" sldId="909"/>
            <ac:spMk id="40967" creationId="{38249BE1-2D8D-49D0-8440-511A6977D82D}"/>
          </ac:spMkLst>
        </pc:spChg>
      </pc:sldChg>
      <pc:sldChg chg="delSp">
        <pc:chgData name="Sears, Jon W" userId="b61736e2-e3be-4a82-89d2-b7366af4d614" providerId="ADAL" clId="{9801E392-1BAA-411B-849D-06032757A0E1}" dt="2022-06-30T22:24:14.407" v="46" actId="478"/>
        <pc:sldMkLst>
          <pc:docMk/>
          <pc:sldMk cId="0" sldId="910"/>
        </pc:sldMkLst>
        <pc:spChg chg="del">
          <ac:chgData name="Sears, Jon W" userId="b61736e2-e3be-4a82-89d2-b7366af4d614" providerId="ADAL" clId="{9801E392-1BAA-411B-849D-06032757A0E1}" dt="2022-06-30T22:24:14.407" v="46" actId="478"/>
          <ac:spMkLst>
            <pc:docMk/>
            <pc:sldMk cId="0" sldId="910"/>
            <ac:spMk id="41990" creationId="{19454D4C-254D-4CC1-9DBE-8FEF0BCBC6FC}"/>
          </ac:spMkLst>
        </pc:spChg>
      </pc:sldChg>
      <pc:sldChg chg="modSp mod">
        <pc:chgData name="Sears, Jon W" userId="b61736e2-e3be-4a82-89d2-b7366af4d614" providerId="ADAL" clId="{9801E392-1BAA-411B-849D-06032757A0E1}" dt="2022-06-30T22:24:11.376" v="45" actId="20577"/>
        <pc:sldMkLst>
          <pc:docMk/>
          <pc:sldMk cId="0" sldId="911"/>
        </pc:sldMkLst>
        <pc:spChg chg="mod">
          <ac:chgData name="Sears, Jon W" userId="b61736e2-e3be-4a82-89d2-b7366af4d614" providerId="ADAL" clId="{9801E392-1BAA-411B-849D-06032757A0E1}" dt="2022-06-30T22:11:54.492" v="16" actId="20577"/>
          <ac:spMkLst>
            <pc:docMk/>
            <pc:sldMk cId="0" sldId="911"/>
            <ac:spMk id="2" creationId="{CAFA1176-6991-4716-BFF2-D852C86AB85D}"/>
          </ac:spMkLst>
        </pc:spChg>
        <pc:spChg chg="mod">
          <ac:chgData name="Sears, Jon W" userId="b61736e2-e3be-4a82-89d2-b7366af4d614" providerId="ADAL" clId="{9801E392-1BAA-411B-849D-06032757A0E1}" dt="2022-06-30T22:24:11.376" v="45" actId="20577"/>
          <ac:spMkLst>
            <pc:docMk/>
            <pc:sldMk cId="0" sldId="911"/>
            <ac:spMk id="43016" creationId="{F92BC068-4A0F-4333-BAD8-2BDF7138041F}"/>
          </ac:spMkLst>
        </pc:spChg>
      </pc:sldChg>
      <pc:sldChg chg="modSp mod">
        <pc:chgData name="Sears, Jon W" userId="b61736e2-e3be-4a82-89d2-b7366af4d614" providerId="ADAL" clId="{9801E392-1BAA-411B-849D-06032757A0E1}" dt="2022-06-30T22:24:08.922" v="44" actId="20577"/>
        <pc:sldMkLst>
          <pc:docMk/>
          <pc:sldMk cId="0" sldId="912"/>
        </pc:sldMkLst>
        <pc:spChg chg="mod">
          <ac:chgData name="Sears, Jon W" userId="b61736e2-e3be-4a82-89d2-b7366af4d614" providerId="ADAL" clId="{9801E392-1BAA-411B-849D-06032757A0E1}" dt="2022-06-30T22:24:08.922" v="44" actId="20577"/>
          <ac:spMkLst>
            <pc:docMk/>
            <pc:sldMk cId="0" sldId="912"/>
            <ac:spMk id="44038" creationId="{8F3856AE-1E90-4DEE-8B10-1527171A4D91}"/>
          </ac:spMkLst>
        </pc:spChg>
      </pc:sldChg>
      <pc:sldChg chg="modSp mod">
        <pc:chgData name="Sears, Jon W" userId="b61736e2-e3be-4a82-89d2-b7366af4d614" providerId="ADAL" clId="{9801E392-1BAA-411B-849D-06032757A0E1}" dt="2022-06-30T22:24:04.363" v="43" actId="20577"/>
        <pc:sldMkLst>
          <pc:docMk/>
          <pc:sldMk cId="0" sldId="913"/>
        </pc:sldMkLst>
        <pc:spChg chg="mod">
          <ac:chgData name="Sears, Jon W" userId="b61736e2-e3be-4a82-89d2-b7366af4d614" providerId="ADAL" clId="{9801E392-1BAA-411B-849D-06032757A0E1}" dt="2022-06-30T22:13:30.988" v="18" actId="1076"/>
          <ac:spMkLst>
            <pc:docMk/>
            <pc:sldMk cId="0" sldId="913"/>
            <ac:spMk id="2" creationId="{679B1EFC-791C-4CCC-861A-D40D6B9A7048}"/>
          </ac:spMkLst>
        </pc:spChg>
        <pc:spChg chg="mod">
          <ac:chgData name="Sears, Jon W" userId="b61736e2-e3be-4a82-89d2-b7366af4d614" providerId="ADAL" clId="{9801E392-1BAA-411B-849D-06032757A0E1}" dt="2022-06-30T22:13:36.504" v="19" actId="1076"/>
          <ac:spMkLst>
            <pc:docMk/>
            <pc:sldMk cId="0" sldId="913"/>
            <ac:spMk id="45060" creationId="{CB07196F-096E-4D22-BC90-19DCC7D70DF9}"/>
          </ac:spMkLst>
        </pc:spChg>
        <pc:spChg chg="mod">
          <ac:chgData name="Sears, Jon W" userId="b61736e2-e3be-4a82-89d2-b7366af4d614" providerId="ADAL" clId="{9801E392-1BAA-411B-849D-06032757A0E1}" dt="2022-06-30T22:24:04.363" v="43" actId="20577"/>
          <ac:spMkLst>
            <pc:docMk/>
            <pc:sldMk cId="0" sldId="913"/>
            <ac:spMk id="45064" creationId="{184DF197-436E-4E85-9648-E0CD1C73ECF4}"/>
          </ac:spMkLst>
        </pc:spChg>
      </pc:sldChg>
      <pc:sldChg chg="modSp mod">
        <pc:chgData name="Sears, Jon W" userId="b61736e2-e3be-4a82-89d2-b7366af4d614" providerId="ADAL" clId="{9801E392-1BAA-411B-849D-06032757A0E1}" dt="2022-06-30T22:24:00.617" v="42" actId="20577"/>
        <pc:sldMkLst>
          <pc:docMk/>
          <pc:sldMk cId="0" sldId="914"/>
        </pc:sldMkLst>
        <pc:spChg chg="mod">
          <ac:chgData name="Sears, Jon W" userId="b61736e2-e3be-4a82-89d2-b7366af4d614" providerId="ADAL" clId="{9801E392-1BAA-411B-849D-06032757A0E1}" dt="2022-06-30T22:24:00.617" v="42" actId="20577"/>
          <ac:spMkLst>
            <pc:docMk/>
            <pc:sldMk cId="0" sldId="914"/>
            <ac:spMk id="46086" creationId="{83759790-BC3B-4DF6-A08D-5A6776E31268}"/>
          </ac:spMkLst>
        </pc:spChg>
      </pc:sldChg>
      <pc:sldChg chg="modSp mod">
        <pc:chgData name="Sears, Jon W" userId="b61736e2-e3be-4a82-89d2-b7366af4d614" providerId="ADAL" clId="{9801E392-1BAA-411B-849D-06032757A0E1}" dt="2022-06-30T22:23:57.007" v="41" actId="20577"/>
        <pc:sldMkLst>
          <pc:docMk/>
          <pc:sldMk cId="0" sldId="916"/>
        </pc:sldMkLst>
        <pc:spChg chg="mod">
          <ac:chgData name="Sears, Jon W" userId="b61736e2-e3be-4a82-89d2-b7366af4d614" providerId="ADAL" clId="{9801E392-1BAA-411B-849D-06032757A0E1}" dt="2022-06-30T22:23:57.007" v="41" actId="20577"/>
          <ac:spMkLst>
            <pc:docMk/>
            <pc:sldMk cId="0" sldId="916"/>
            <ac:spMk id="48134" creationId="{17FD0704-8FF7-4A88-ACD0-3A3E7555AC0E}"/>
          </ac:spMkLst>
        </pc:spChg>
      </pc:sldChg>
      <pc:sldChg chg="modSp mod">
        <pc:chgData name="Sears, Jon W" userId="b61736e2-e3be-4a82-89d2-b7366af4d614" providerId="ADAL" clId="{9801E392-1BAA-411B-849D-06032757A0E1}" dt="2022-06-30T22:18:34.303" v="28" actId="6549"/>
        <pc:sldMkLst>
          <pc:docMk/>
          <pc:sldMk cId="0" sldId="919"/>
        </pc:sldMkLst>
        <pc:spChg chg="mod">
          <ac:chgData name="Sears, Jon W" userId="b61736e2-e3be-4a82-89d2-b7366af4d614" providerId="ADAL" clId="{9801E392-1BAA-411B-849D-06032757A0E1}" dt="2022-06-30T22:18:34.303" v="28" actId="6549"/>
          <ac:spMkLst>
            <pc:docMk/>
            <pc:sldMk cId="0" sldId="919"/>
            <ac:spMk id="52255" creationId="{A2D50905-64C3-4104-A41A-F9401584DFCF}"/>
          </ac:spMkLst>
        </pc:spChg>
      </pc:sldChg>
      <pc:sldChg chg="modSp mod">
        <pc:chgData name="Sears, Jon W" userId="b61736e2-e3be-4a82-89d2-b7366af4d614" providerId="ADAL" clId="{9801E392-1BAA-411B-849D-06032757A0E1}" dt="2022-06-30T22:18:17.246" v="27" actId="6549"/>
        <pc:sldMkLst>
          <pc:docMk/>
          <pc:sldMk cId="0" sldId="920"/>
        </pc:sldMkLst>
        <pc:spChg chg="mod">
          <ac:chgData name="Sears, Jon W" userId="b61736e2-e3be-4a82-89d2-b7366af4d614" providerId="ADAL" clId="{9801E392-1BAA-411B-849D-06032757A0E1}" dt="2022-06-30T22:18:17.246" v="27" actId="6549"/>
          <ac:spMkLst>
            <pc:docMk/>
            <pc:sldMk cId="0" sldId="920"/>
            <ac:spMk id="53278" creationId="{495007A6-A54D-4162-BB5A-56AD45A76833}"/>
          </ac:spMkLst>
        </pc:spChg>
      </pc:sldChg>
      <pc:sldChg chg="del">
        <pc:chgData name="Sears, Jon W" userId="b61736e2-e3be-4a82-89d2-b7366af4d614" providerId="ADAL" clId="{9801E392-1BAA-411B-849D-06032757A0E1}" dt="2022-06-30T22:19:02.752" v="29" actId="2696"/>
        <pc:sldMkLst>
          <pc:docMk/>
          <pc:sldMk cId="0" sldId="921"/>
        </pc:sldMkLst>
      </pc:sldChg>
      <pc:sldChg chg="modSp mod">
        <pc:chgData name="Sears, Jon W" userId="b61736e2-e3be-4a82-89d2-b7366af4d614" providerId="ADAL" clId="{9801E392-1BAA-411B-849D-06032757A0E1}" dt="2022-06-30T22:23:46.929" v="39" actId="20577"/>
        <pc:sldMkLst>
          <pc:docMk/>
          <pc:sldMk cId="0" sldId="925"/>
        </pc:sldMkLst>
        <pc:spChg chg="mod">
          <ac:chgData name="Sears, Jon W" userId="b61736e2-e3be-4a82-89d2-b7366af4d614" providerId="ADAL" clId="{9801E392-1BAA-411B-849D-06032757A0E1}" dt="2022-06-30T22:23:46.929" v="39" actId="20577"/>
          <ac:spMkLst>
            <pc:docMk/>
            <pc:sldMk cId="0" sldId="925"/>
            <ac:spMk id="50181" creationId="{6421DFDB-46A7-4C37-8986-D906442011A6}"/>
          </ac:spMkLst>
        </pc:spChg>
      </pc:sldChg>
      <pc:sldChg chg="modSp mod">
        <pc:chgData name="Sears, Jon W" userId="b61736e2-e3be-4a82-89d2-b7366af4d614" providerId="ADAL" clId="{9801E392-1BAA-411B-849D-06032757A0E1}" dt="2022-06-30T22:19:55.586" v="31" actId="6549"/>
        <pc:sldMkLst>
          <pc:docMk/>
          <pc:sldMk cId="0" sldId="931"/>
        </pc:sldMkLst>
        <pc:spChg chg="mod">
          <ac:chgData name="Sears, Jon W" userId="b61736e2-e3be-4a82-89d2-b7366af4d614" providerId="ADAL" clId="{9801E392-1BAA-411B-849D-06032757A0E1}" dt="2022-06-30T22:19:55.586" v="31" actId="6549"/>
          <ac:spMkLst>
            <pc:docMk/>
            <pc:sldMk cId="0" sldId="931"/>
            <ac:spMk id="56323" creationId="{9A719617-25AD-4622-82DC-F2B4AEF0A080}"/>
          </ac:spMkLst>
        </pc:spChg>
      </pc:sldChg>
      <pc:sldChg chg="modSp mod">
        <pc:chgData name="Sears, Jon W" userId="b61736e2-e3be-4a82-89d2-b7366af4d614" providerId="ADAL" clId="{9801E392-1BAA-411B-849D-06032757A0E1}" dt="2022-06-30T22:23:22.320" v="37" actId="6549"/>
        <pc:sldMkLst>
          <pc:docMk/>
          <pc:sldMk cId="0" sldId="932"/>
        </pc:sldMkLst>
        <pc:spChg chg="mod">
          <ac:chgData name="Sears, Jon W" userId="b61736e2-e3be-4a82-89d2-b7366af4d614" providerId="ADAL" clId="{9801E392-1BAA-411B-849D-06032757A0E1}" dt="2022-06-30T22:23:22.320" v="37" actId="6549"/>
          <ac:spMkLst>
            <pc:docMk/>
            <pc:sldMk cId="0" sldId="932"/>
            <ac:spMk id="64526" creationId="{9CE8814D-61B2-4FD6-8618-EA2B5BF07DE2}"/>
          </ac:spMkLst>
        </pc:spChg>
      </pc:sldChg>
      <pc:sldChg chg="modSp mod">
        <pc:chgData name="Sears, Jon W" userId="b61736e2-e3be-4a82-89d2-b7366af4d614" providerId="ADAL" clId="{9801E392-1BAA-411B-849D-06032757A0E1}" dt="2022-06-30T22:22:06.360" v="35" actId="20577"/>
        <pc:sldMkLst>
          <pc:docMk/>
          <pc:sldMk cId="0" sldId="933"/>
        </pc:sldMkLst>
        <pc:spChg chg="mod">
          <ac:chgData name="Sears, Jon W" userId="b61736e2-e3be-4a82-89d2-b7366af4d614" providerId="ADAL" clId="{9801E392-1BAA-411B-849D-06032757A0E1}" dt="2022-06-30T22:22:06.360" v="35" actId="20577"/>
          <ac:spMkLst>
            <pc:docMk/>
            <pc:sldMk cId="0" sldId="933"/>
            <ac:spMk id="61445" creationId="{680AD8BF-6FD8-467B-990D-8833FC7FE01B}"/>
          </ac:spMkLst>
        </pc:spChg>
      </pc:sldChg>
      <pc:sldChg chg="modSp mod">
        <pc:chgData name="Sears, Jon W" userId="b61736e2-e3be-4a82-89d2-b7366af4d614" providerId="ADAL" clId="{9801E392-1BAA-411B-849D-06032757A0E1}" dt="2022-06-30T22:21:29.147" v="34" actId="6549"/>
        <pc:sldMkLst>
          <pc:docMk/>
          <pc:sldMk cId="0" sldId="935"/>
        </pc:sldMkLst>
        <pc:spChg chg="mod">
          <ac:chgData name="Sears, Jon W" userId="b61736e2-e3be-4a82-89d2-b7366af4d614" providerId="ADAL" clId="{9801E392-1BAA-411B-849D-06032757A0E1}" dt="2022-06-30T22:21:29.147" v="34" actId="6549"/>
          <ac:spMkLst>
            <pc:docMk/>
            <pc:sldMk cId="0" sldId="935"/>
            <ac:spMk id="59396" creationId="{3BB95FE5-D43D-4333-B678-A6229ACD2ED6}"/>
          </ac:spMkLst>
        </pc:spChg>
      </pc:sldChg>
      <pc:sldChg chg="del">
        <pc:chgData name="Sears, Jon W" userId="b61736e2-e3be-4a82-89d2-b7366af4d614" providerId="ADAL" clId="{9801E392-1BAA-411B-849D-06032757A0E1}" dt="2022-06-30T22:03:43.923" v="1" actId="2696"/>
        <pc:sldMkLst>
          <pc:docMk/>
          <pc:sldMk cId="0" sldId="937"/>
        </pc:sldMkLst>
      </pc:sldChg>
      <pc:sldChg chg="modSp mod">
        <pc:chgData name="Sears, Jon W" userId="b61736e2-e3be-4a82-89d2-b7366af4d614" providerId="ADAL" clId="{9801E392-1BAA-411B-849D-06032757A0E1}" dt="2022-06-30T22:20:48.215" v="32" actId="6549"/>
        <pc:sldMkLst>
          <pc:docMk/>
          <pc:sldMk cId="0" sldId="939"/>
        </pc:sldMkLst>
        <pc:spChg chg="mod">
          <ac:chgData name="Sears, Jon W" userId="b61736e2-e3be-4a82-89d2-b7366af4d614" providerId="ADAL" clId="{9801E392-1BAA-411B-849D-06032757A0E1}" dt="2022-06-30T22:20:48.215" v="32" actId="6549"/>
          <ac:spMkLst>
            <pc:docMk/>
            <pc:sldMk cId="0" sldId="939"/>
            <ac:spMk id="57348" creationId="{D2B6F18F-0E43-49C8-8051-8BE7FA76E17C}"/>
          </ac:spMkLst>
        </pc:spChg>
      </pc:sldChg>
      <pc:sldChg chg="modSp mod">
        <pc:chgData name="Sears, Jon W" userId="b61736e2-e3be-4a82-89d2-b7366af4d614" providerId="ADAL" clId="{9801E392-1BAA-411B-849D-06032757A0E1}" dt="2022-06-30T22:21:17.666" v="33" actId="6549"/>
        <pc:sldMkLst>
          <pc:docMk/>
          <pc:sldMk cId="0" sldId="940"/>
        </pc:sldMkLst>
        <pc:spChg chg="mod">
          <ac:chgData name="Sears, Jon W" userId="b61736e2-e3be-4a82-89d2-b7366af4d614" providerId="ADAL" clId="{9801E392-1BAA-411B-849D-06032757A0E1}" dt="2022-06-30T22:21:17.666" v="33" actId="6549"/>
          <ac:spMkLst>
            <pc:docMk/>
            <pc:sldMk cId="0" sldId="940"/>
            <ac:spMk id="58372" creationId="{2419B9FE-49E4-4FE8-B07D-2ABFAD06B6D0}"/>
          </ac:spMkLst>
        </pc:spChg>
      </pc:sldChg>
      <pc:sldChg chg="modSp mod">
        <pc:chgData name="Sears, Jon W" userId="b61736e2-e3be-4a82-89d2-b7366af4d614" providerId="ADAL" clId="{9801E392-1BAA-411B-849D-06032757A0E1}" dt="2022-06-30T22:24:41.848" v="55" actId="20577"/>
        <pc:sldMkLst>
          <pc:docMk/>
          <pc:sldMk cId="0" sldId="943"/>
        </pc:sldMkLst>
        <pc:spChg chg="mod">
          <ac:chgData name="Sears, Jon W" userId="b61736e2-e3be-4a82-89d2-b7366af4d614" providerId="ADAL" clId="{9801E392-1BAA-411B-849D-06032757A0E1}" dt="2022-06-30T22:24:41.848" v="55" actId="20577"/>
          <ac:spMkLst>
            <pc:docMk/>
            <pc:sldMk cId="0" sldId="943"/>
            <ac:spMk id="32776" creationId="{FBBA5C74-4301-49DA-A83A-792A0D6D3D9A}"/>
          </ac:spMkLst>
        </pc:spChg>
      </pc:sldChg>
      <pc:sldChg chg="modSp mod">
        <pc:chgData name="Sears, Jon W" userId="b61736e2-e3be-4a82-89d2-b7366af4d614" providerId="ADAL" clId="{9801E392-1BAA-411B-849D-06032757A0E1}" dt="2022-06-30T22:24:54.397" v="58" actId="6549"/>
        <pc:sldMkLst>
          <pc:docMk/>
          <pc:sldMk cId="0" sldId="944"/>
        </pc:sldMkLst>
        <pc:spChg chg="mod">
          <ac:chgData name="Sears, Jon W" userId="b61736e2-e3be-4a82-89d2-b7366af4d614" providerId="ADAL" clId="{9801E392-1BAA-411B-849D-06032757A0E1}" dt="2022-06-30T22:24:54.397" v="58" actId="6549"/>
          <ac:spMkLst>
            <pc:docMk/>
            <pc:sldMk cId="0" sldId="944"/>
            <ac:spMk id="29699" creationId="{D40F057D-EC94-4DF7-94C2-093537D9285E}"/>
          </ac:spMkLst>
        </pc:spChg>
      </pc:sldChg>
      <pc:sldChg chg="modSp mod">
        <pc:chgData name="Sears, Jon W" userId="b61736e2-e3be-4a82-89d2-b7366af4d614" providerId="ADAL" clId="{9801E392-1BAA-411B-849D-06032757A0E1}" dt="2022-06-30T22:23:53.406" v="40" actId="20577"/>
        <pc:sldMkLst>
          <pc:docMk/>
          <pc:sldMk cId="0" sldId="945"/>
        </pc:sldMkLst>
        <pc:spChg chg="mod">
          <ac:chgData name="Sears, Jon W" userId="b61736e2-e3be-4a82-89d2-b7366af4d614" providerId="ADAL" clId="{9801E392-1BAA-411B-849D-06032757A0E1}" dt="2022-06-30T22:23:53.406" v="40" actId="20577"/>
          <ac:spMkLst>
            <pc:docMk/>
            <pc:sldMk cId="0" sldId="945"/>
            <ac:spMk id="49155" creationId="{DDE8B188-6036-4F98-AE8A-64F78E4C081A}"/>
          </ac:spMkLst>
        </pc:spChg>
      </pc:sldChg>
      <pc:sldChg chg="modSp mod">
        <pc:chgData name="Sears, Jon W" userId="b61736e2-e3be-4a82-89d2-b7366af4d614" providerId="ADAL" clId="{9801E392-1BAA-411B-849D-06032757A0E1}" dt="2022-06-30T22:23:28.818" v="38" actId="6549"/>
        <pc:sldMkLst>
          <pc:docMk/>
          <pc:sldMk cId="0" sldId="946"/>
        </pc:sldMkLst>
        <pc:spChg chg="mod">
          <ac:chgData name="Sears, Jon W" userId="b61736e2-e3be-4a82-89d2-b7366af4d614" providerId="ADAL" clId="{9801E392-1BAA-411B-849D-06032757A0E1}" dt="2022-06-30T22:23:28.818" v="38" actId="6549"/>
          <ac:spMkLst>
            <pc:docMk/>
            <pc:sldMk cId="0" sldId="946"/>
            <ac:spMk id="63491" creationId="{B4CD2DD5-A7EF-4F05-999A-E670F2997C4E}"/>
          </ac:spMkLst>
        </pc:spChg>
      </pc:sldChg>
      <pc:sldChg chg="del">
        <pc:chgData name="Sears, Jon W" userId="b61736e2-e3be-4a82-89d2-b7366af4d614" providerId="ADAL" clId="{9801E392-1BAA-411B-849D-06032757A0E1}" dt="2022-06-30T21:56:40.351" v="0" actId="2696"/>
        <pc:sldMkLst>
          <pc:docMk/>
          <pc:sldMk cId="0" sldId="957"/>
        </pc:sldMkLst>
      </pc:sldChg>
      <pc:sldChg chg="del">
        <pc:chgData name="Sears, Jon W" userId="b61736e2-e3be-4a82-89d2-b7366af4d614" providerId="ADAL" clId="{9801E392-1BAA-411B-849D-06032757A0E1}" dt="2022-06-30T22:19:26.233" v="30" actId="2696"/>
        <pc:sldMkLst>
          <pc:docMk/>
          <pc:sldMk cId="0" sldId="958"/>
        </pc:sldMkLst>
      </pc:sldChg>
      <pc:sldChg chg="modSp mod">
        <pc:chgData name="Sears, Jon W" userId="b61736e2-e3be-4a82-89d2-b7366af4d614" providerId="ADAL" clId="{9801E392-1BAA-411B-849D-06032757A0E1}" dt="2022-06-30T22:17:02.643" v="26" actId="14100"/>
        <pc:sldMkLst>
          <pc:docMk/>
          <pc:sldMk cId="0" sldId="959"/>
        </pc:sldMkLst>
        <pc:spChg chg="mod">
          <ac:chgData name="Sears, Jon W" userId="b61736e2-e3be-4a82-89d2-b7366af4d614" providerId="ADAL" clId="{9801E392-1BAA-411B-849D-06032757A0E1}" dt="2022-06-30T22:17:02.643" v="26" actId="14100"/>
          <ac:spMkLst>
            <pc:docMk/>
            <pc:sldMk cId="0" sldId="959"/>
            <ac:spMk id="51218" creationId="{E9524DBD-D155-4EE6-A1BC-992B645A8C0C}"/>
          </ac:spMkLst>
        </pc:spChg>
      </pc:sldChg>
    </pc:docChg>
  </pc:docChgLst>
  <pc:docChgLst>
    <pc:chgData name="Sears, Jon W" userId="b61736e2-e3be-4a82-89d2-b7366af4d614" providerId="ADAL" clId="{E5423571-0AE3-4CA6-B137-F7B12951DF34}"/>
    <pc:docChg chg="modSld modNotesMaster modHandout">
      <pc:chgData name="Sears, Jon W" userId="b61736e2-e3be-4a82-89d2-b7366af4d614" providerId="ADAL" clId="{E5423571-0AE3-4CA6-B137-F7B12951DF34}" dt="2022-06-25T20:21:49.781" v="0"/>
      <pc:docMkLst>
        <pc:docMk/>
      </pc:docMkLst>
      <pc:sldChg chg="modNotes">
        <pc:chgData name="Sears, Jon W" userId="b61736e2-e3be-4a82-89d2-b7366af4d614" providerId="ADAL" clId="{E5423571-0AE3-4CA6-B137-F7B12951DF34}" dt="2022-06-25T20:21:49.781" v="0"/>
        <pc:sldMkLst>
          <pc:docMk/>
          <pc:sldMk cId="0" sldId="931"/>
        </pc:sldMkLst>
      </pc:sldChg>
      <pc:sldChg chg="modNotes">
        <pc:chgData name="Sears, Jon W" userId="b61736e2-e3be-4a82-89d2-b7366af4d614" providerId="ADAL" clId="{E5423571-0AE3-4CA6-B137-F7B12951DF34}" dt="2022-06-25T20:21:49.781" v="0"/>
        <pc:sldMkLst>
          <pc:docMk/>
          <pc:sldMk cId="0" sldId="947"/>
        </pc:sldMkLst>
      </pc:sldChg>
      <pc:sldChg chg="modNotes">
        <pc:chgData name="Sears, Jon W" userId="b61736e2-e3be-4a82-89d2-b7366af4d614" providerId="ADAL" clId="{E5423571-0AE3-4CA6-B137-F7B12951DF34}" dt="2022-06-25T20:21:49.781" v="0"/>
        <pc:sldMkLst>
          <pc:docMk/>
          <pc:sldMk cId="0" sldId="949"/>
        </pc:sldMkLst>
      </pc:sldChg>
      <pc:sldChg chg="modNotes">
        <pc:chgData name="Sears, Jon W" userId="b61736e2-e3be-4a82-89d2-b7366af4d614" providerId="ADAL" clId="{E5423571-0AE3-4CA6-B137-F7B12951DF34}" dt="2022-06-25T20:21:49.781" v="0"/>
        <pc:sldMkLst>
          <pc:docMk/>
          <pc:sldMk cId="0" sldId="950"/>
        </pc:sldMkLst>
      </pc:sldChg>
      <pc:sldChg chg="modNotes">
        <pc:chgData name="Sears, Jon W" userId="b61736e2-e3be-4a82-89d2-b7366af4d614" providerId="ADAL" clId="{E5423571-0AE3-4CA6-B137-F7B12951DF34}" dt="2022-06-25T20:21:49.781" v="0"/>
        <pc:sldMkLst>
          <pc:docMk/>
          <pc:sldMk cId="0" sldId="951"/>
        </pc:sldMkLst>
      </pc:sldChg>
      <pc:sldChg chg="modNotes">
        <pc:chgData name="Sears, Jon W" userId="b61736e2-e3be-4a82-89d2-b7366af4d614" providerId="ADAL" clId="{E5423571-0AE3-4CA6-B137-F7B12951DF34}" dt="2022-06-25T20:21:49.781" v="0"/>
        <pc:sldMkLst>
          <pc:docMk/>
          <pc:sldMk cId="0" sldId="952"/>
        </pc:sldMkLst>
      </pc:sldChg>
      <pc:sldChg chg="modNotes">
        <pc:chgData name="Sears, Jon W" userId="b61736e2-e3be-4a82-89d2-b7366af4d614" providerId="ADAL" clId="{E5423571-0AE3-4CA6-B137-F7B12951DF34}" dt="2022-06-25T20:21:49.781" v="0"/>
        <pc:sldMkLst>
          <pc:docMk/>
          <pc:sldMk cId="0" sldId="953"/>
        </pc:sldMkLst>
      </pc:sldChg>
      <pc:sldChg chg="modNotes">
        <pc:chgData name="Sears, Jon W" userId="b61736e2-e3be-4a82-89d2-b7366af4d614" providerId="ADAL" clId="{E5423571-0AE3-4CA6-B137-F7B12951DF34}" dt="2022-06-25T20:21:49.781" v="0"/>
        <pc:sldMkLst>
          <pc:docMk/>
          <pc:sldMk cId="0" sldId="955"/>
        </pc:sldMkLst>
      </pc:sldChg>
      <pc:sldChg chg="modNotes">
        <pc:chgData name="Sears, Jon W" userId="b61736e2-e3be-4a82-89d2-b7366af4d614" providerId="ADAL" clId="{E5423571-0AE3-4CA6-B137-F7B12951DF34}" dt="2022-06-25T20:21:49.781" v="0"/>
        <pc:sldMkLst>
          <pc:docMk/>
          <pc:sldMk cId="0" sldId="956"/>
        </pc:sldMkLst>
      </pc:sldChg>
      <pc:sldChg chg="modNotes">
        <pc:chgData name="Sears, Jon W" userId="b61736e2-e3be-4a82-89d2-b7366af4d614" providerId="ADAL" clId="{E5423571-0AE3-4CA6-B137-F7B12951DF34}" dt="2022-06-25T20:21:49.781" v="0"/>
        <pc:sldMkLst>
          <pc:docMk/>
          <pc:sldMk cId="0" sldId="957"/>
        </pc:sldMkLst>
      </pc:sldChg>
      <pc:sldChg chg="modNotes">
        <pc:chgData name="Sears, Jon W" userId="b61736e2-e3be-4a82-89d2-b7366af4d614" providerId="ADAL" clId="{E5423571-0AE3-4CA6-B137-F7B12951DF34}" dt="2022-06-25T20:21:49.781" v="0"/>
        <pc:sldMkLst>
          <pc:docMk/>
          <pc:sldMk cId="0" sldId="95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9106" name="Rectangle 2">
            <a:extLst>
              <a:ext uri="{FF2B5EF4-FFF2-40B4-BE49-F238E27FC236}">
                <a16:creationId xmlns:a16="http://schemas.microsoft.com/office/drawing/2014/main" id="{B2F6511E-1228-4CED-866A-A0746D391640}"/>
              </a:ext>
            </a:extLst>
          </p:cNvPr>
          <p:cNvSpPr>
            <a:spLocks noGrp="1" noChangeArrowheads="1"/>
          </p:cNvSpPr>
          <p:nvPr>
            <p:ph type="hdr" sz="quarter"/>
          </p:nvPr>
        </p:nvSpPr>
        <p:spPr bwMode="auto">
          <a:xfrm>
            <a:off x="0" y="0"/>
            <a:ext cx="3060120" cy="458006"/>
          </a:xfrm>
          <a:prstGeom prst="rect">
            <a:avLst/>
          </a:prstGeom>
          <a:noFill/>
          <a:ln w="12700">
            <a:noFill/>
            <a:miter lim="800000"/>
            <a:headEnd/>
            <a:tailEnd/>
          </a:ln>
          <a:effectLst/>
        </p:spPr>
        <p:txBody>
          <a:bodyPr vert="horz" wrap="none" lIns="91015" tIns="45507" rIns="91015" bIns="45507" numCol="1" anchor="ctr" anchorCtr="0" compatLnSpc="1">
            <a:prstTxWarp prst="textNoShape">
              <a:avLst/>
            </a:prstTxWarp>
          </a:bodyPr>
          <a:lstStyle>
            <a:lvl1pPr defTabSz="907819" eaLnBrk="0" hangingPunct="0">
              <a:defRPr b="1">
                <a:solidFill>
                  <a:srgbClr val="FF3300"/>
                </a:solidFill>
              </a:defRPr>
            </a:lvl1pPr>
          </a:lstStyle>
          <a:p>
            <a:pPr>
              <a:defRPr/>
            </a:pPr>
            <a:endParaRPr lang="en-US"/>
          </a:p>
        </p:txBody>
      </p:sp>
      <p:sp>
        <p:nvSpPr>
          <p:cNvPr id="559107" name="Rectangle 3">
            <a:extLst>
              <a:ext uri="{FF2B5EF4-FFF2-40B4-BE49-F238E27FC236}">
                <a16:creationId xmlns:a16="http://schemas.microsoft.com/office/drawing/2014/main" id="{8F2C1D59-3349-4720-B80E-FB90E81A3B37}"/>
              </a:ext>
            </a:extLst>
          </p:cNvPr>
          <p:cNvSpPr>
            <a:spLocks noGrp="1" noChangeArrowheads="1"/>
          </p:cNvSpPr>
          <p:nvPr>
            <p:ph type="dt" sz="quarter" idx="1"/>
          </p:nvPr>
        </p:nvSpPr>
        <p:spPr bwMode="auto">
          <a:xfrm>
            <a:off x="3980375" y="0"/>
            <a:ext cx="3060120" cy="458006"/>
          </a:xfrm>
          <a:prstGeom prst="rect">
            <a:avLst/>
          </a:prstGeom>
          <a:noFill/>
          <a:ln w="12700">
            <a:noFill/>
            <a:miter lim="800000"/>
            <a:headEnd/>
            <a:tailEnd/>
          </a:ln>
          <a:effectLst/>
        </p:spPr>
        <p:txBody>
          <a:bodyPr vert="horz" wrap="none" lIns="91015" tIns="45507" rIns="91015" bIns="45507" numCol="1" anchor="ctr" anchorCtr="0" compatLnSpc="1">
            <a:prstTxWarp prst="textNoShape">
              <a:avLst/>
            </a:prstTxWarp>
          </a:bodyPr>
          <a:lstStyle>
            <a:lvl1pPr algn="r" defTabSz="907819" eaLnBrk="0" hangingPunct="0">
              <a:defRPr b="1">
                <a:solidFill>
                  <a:srgbClr val="FF3300"/>
                </a:solidFill>
              </a:defRPr>
            </a:lvl1pPr>
          </a:lstStyle>
          <a:p>
            <a:pPr>
              <a:defRPr/>
            </a:pPr>
            <a:endParaRPr lang="en-US"/>
          </a:p>
        </p:txBody>
      </p:sp>
      <p:sp>
        <p:nvSpPr>
          <p:cNvPr id="559108" name="Rectangle 4">
            <a:extLst>
              <a:ext uri="{FF2B5EF4-FFF2-40B4-BE49-F238E27FC236}">
                <a16:creationId xmlns:a16="http://schemas.microsoft.com/office/drawing/2014/main" id="{2B7D2B9A-123D-471E-861B-8E3341B7C7B9}"/>
              </a:ext>
            </a:extLst>
          </p:cNvPr>
          <p:cNvSpPr>
            <a:spLocks noGrp="1" noChangeArrowheads="1"/>
          </p:cNvSpPr>
          <p:nvPr>
            <p:ph type="ftr" sz="quarter" idx="2"/>
          </p:nvPr>
        </p:nvSpPr>
        <p:spPr bwMode="auto">
          <a:xfrm>
            <a:off x="0" y="8820962"/>
            <a:ext cx="3060120" cy="459590"/>
          </a:xfrm>
          <a:prstGeom prst="rect">
            <a:avLst/>
          </a:prstGeom>
          <a:noFill/>
          <a:ln w="12700">
            <a:noFill/>
            <a:miter lim="800000"/>
            <a:headEnd/>
            <a:tailEnd/>
          </a:ln>
          <a:effectLst/>
        </p:spPr>
        <p:txBody>
          <a:bodyPr vert="horz" wrap="none" lIns="91015" tIns="45507" rIns="91015" bIns="45507" numCol="1" anchor="b" anchorCtr="0" compatLnSpc="1">
            <a:prstTxWarp prst="textNoShape">
              <a:avLst/>
            </a:prstTxWarp>
          </a:bodyPr>
          <a:lstStyle>
            <a:lvl1pPr defTabSz="907819" eaLnBrk="0" hangingPunct="0">
              <a:defRPr b="1">
                <a:solidFill>
                  <a:srgbClr val="FF3300"/>
                </a:solidFill>
              </a:defRPr>
            </a:lvl1pP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CD687B1-FB00-4A92-9062-63A8A6D79B16}"/>
              </a:ext>
            </a:extLst>
          </p:cNvPr>
          <p:cNvSpPr>
            <a:spLocks noGrp="1" noChangeArrowheads="1"/>
          </p:cNvSpPr>
          <p:nvPr>
            <p:ph type="hdr" sz="quarter"/>
          </p:nvPr>
        </p:nvSpPr>
        <p:spPr bwMode="auto">
          <a:xfrm>
            <a:off x="0" y="0"/>
            <a:ext cx="3036362" cy="462760"/>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lvl1pPr defTabSz="933168" eaLnBrk="0" hangingPunct="0">
              <a:defRPr/>
            </a:lvl1pPr>
          </a:lstStyle>
          <a:p>
            <a:pPr>
              <a:defRPr/>
            </a:pPr>
            <a:endParaRPr lang="en-US"/>
          </a:p>
        </p:txBody>
      </p:sp>
      <p:sp>
        <p:nvSpPr>
          <p:cNvPr id="5123" name="Rectangle 3">
            <a:extLst>
              <a:ext uri="{FF2B5EF4-FFF2-40B4-BE49-F238E27FC236}">
                <a16:creationId xmlns:a16="http://schemas.microsoft.com/office/drawing/2014/main" id="{4B142EA4-E7EB-416E-B4F8-82CF698EC5AF}"/>
              </a:ext>
            </a:extLst>
          </p:cNvPr>
          <p:cNvSpPr>
            <a:spLocks noGrp="1" noChangeArrowheads="1"/>
          </p:cNvSpPr>
          <p:nvPr>
            <p:ph type="dt" idx="1"/>
          </p:nvPr>
        </p:nvSpPr>
        <p:spPr bwMode="auto">
          <a:xfrm>
            <a:off x="3974039" y="0"/>
            <a:ext cx="3036361" cy="462760"/>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lvl1pPr algn="r" defTabSz="933168" eaLnBrk="0" hangingPunct="0">
              <a:defRPr/>
            </a:lvl1pPr>
          </a:lstStyle>
          <a:p>
            <a:pPr>
              <a:defRPr/>
            </a:pPr>
            <a:endParaRPr lang="en-US"/>
          </a:p>
        </p:txBody>
      </p:sp>
      <p:sp>
        <p:nvSpPr>
          <p:cNvPr id="65540" name="Rectangle 4">
            <a:extLst>
              <a:ext uri="{FF2B5EF4-FFF2-40B4-BE49-F238E27FC236}">
                <a16:creationId xmlns:a16="http://schemas.microsoft.com/office/drawing/2014/main" id="{F1C68CB0-B272-4480-8CE2-EB21DDD18961}"/>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994A7F29-B988-4D57-84E0-996226285747}"/>
              </a:ext>
            </a:extLst>
          </p:cNvPr>
          <p:cNvSpPr>
            <a:spLocks noGrp="1" noChangeArrowheads="1"/>
          </p:cNvSpPr>
          <p:nvPr>
            <p:ph type="body" sz="quarter" idx="3"/>
          </p:nvPr>
        </p:nvSpPr>
        <p:spPr bwMode="auto">
          <a:xfrm>
            <a:off x="932925" y="4416821"/>
            <a:ext cx="5144550" cy="4182270"/>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CAFF9D5B-1FDC-4022-98B4-F90A48DD9AD7}"/>
              </a:ext>
            </a:extLst>
          </p:cNvPr>
          <p:cNvSpPr>
            <a:spLocks noGrp="1" noChangeArrowheads="1"/>
          </p:cNvSpPr>
          <p:nvPr>
            <p:ph type="ftr" sz="quarter" idx="4"/>
          </p:nvPr>
        </p:nvSpPr>
        <p:spPr bwMode="auto">
          <a:xfrm>
            <a:off x="0" y="8833640"/>
            <a:ext cx="3036362" cy="462760"/>
          </a:xfrm>
          <a:prstGeom prst="rect">
            <a:avLst/>
          </a:prstGeom>
          <a:noFill/>
          <a:ln w="9525">
            <a:noFill/>
            <a:miter lim="800000"/>
            <a:headEnd/>
            <a:tailEnd/>
          </a:ln>
          <a:effectLst/>
        </p:spPr>
        <p:txBody>
          <a:bodyPr vert="horz" wrap="square" lIns="93600" tIns="46802" rIns="93600" bIns="46802" numCol="1" anchor="b" anchorCtr="0" compatLnSpc="1">
            <a:prstTxWarp prst="textNoShape">
              <a:avLst/>
            </a:prstTxWarp>
          </a:bodyPr>
          <a:lstStyle>
            <a:lvl1pPr defTabSz="933168" eaLnBrk="0" hangingPunct="0">
              <a:defRPr/>
            </a:lvl1pPr>
          </a:lstStyle>
          <a:p>
            <a:pPr>
              <a:defRPr/>
            </a:pPr>
            <a:endParaRPr lang="en-US"/>
          </a:p>
        </p:txBody>
      </p:sp>
      <p:sp>
        <p:nvSpPr>
          <p:cNvPr id="5127" name="Rectangle 7">
            <a:extLst>
              <a:ext uri="{FF2B5EF4-FFF2-40B4-BE49-F238E27FC236}">
                <a16:creationId xmlns:a16="http://schemas.microsoft.com/office/drawing/2014/main" id="{F9A735D3-7FAC-47B7-9AF7-1122AE389937}"/>
              </a:ext>
            </a:extLst>
          </p:cNvPr>
          <p:cNvSpPr>
            <a:spLocks noGrp="1" noChangeArrowheads="1"/>
          </p:cNvSpPr>
          <p:nvPr>
            <p:ph type="sldNum" sz="quarter" idx="5"/>
          </p:nvPr>
        </p:nvSpPr>
        <p:spPr bwMode="auto">
          <a:xfrm>
            <a:off x="3974039" y="8833640"/>
            <a:ext cx="3036361" cy="462760"/>
          </a:xfrm>
          <a:prstGeom prst="rect">
            <a:avLst/>
          </a:prstGeom>
          <a:noFill/>
          <a:ln w="9525">
            <a:noFill/>
            <a:miter lim="800000"/>
            <a:headEnd/>
            <a:tailEnd/>
          </a:ln>
          <a:effectLst/>
        </p:spPr>
        <p:txBody>
          <a:bodyPr vert="horz" wrap="square" lIns="93600" tIns="46802" rIns="93600" bIns="46802" numCol="1" anchor="b" anchorCtr="0" compatLnSpc="1">
            <a:prstTxWarp prst="textNoShape">
              <a:avLst/>
            </a:prstTxWarp>
          </a:bodyPr>
          <a:lstStyle>
            <a:lvl1pPr algn="r" defTabSz="933168" eaLnBrk="0" hangingPunct="0">
              <a:defRPr/>
            </a:lvl1pPr>
          </a:lstStyle>
          <a:p>
            <a:fld id="{AAC0B9AE-22E1-48E6-B460-638B6AA52E4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1630BD5-6BBA-47C4-9BA9-1C621DCAD34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86A8B7-7C6E-48F5-99C6-4B5219C1B3D8}" type="slidenum">
              <a:rPr lang="en-US" altLang="en-US">
                <a:solidFill>
                  <a:srgbClr val="000000"/>
                </a:solidFill>
              </a:rPr>
              <a:pPr>
                <a:spcBef>
                  <a:spcPct val="0"/>
                </a:spcBef>
              </a:pPr>
              <a:t>1</a:t>
            </a:fld>
            <a:endParaRPr lang="en-US" altLang="en-US">
              <a:solidFill>
                <a:srgbClr val="000000"/>
              </a:solidFill>
            </a:endParaRPr>
          </a:p>
        </p:txBody>
      </p:sp>
      <p:sp>
        <p:nvSpPr>
          <p:cNvPr id="67587" name="Rectangle 2">
            <a:extLst>
              <a:ext uri="{FF2B5EF4-FFF2-40B4-BE49-F238E27FC236}">
                <a16:creationId xmlns:a16="http://schemas.microsoft.com/office/drawing/2014/main" id="{755E8E99-4F7F-492B-B6F6-8291DAA97E55}"/>
              </a:ext>
            </a:extLst>
          </p:cNvPr>
          <p:cNvSpPr>
            <a:spLocks noGrp="1" noRot="1" noChangeAspect="1" noChangeArrowheads="1" noTextEdit="1"/>
          </p:cNvSpPr>
          <p:nvPr>
            <p:ph type="sldImg"/>
          </p:nvPr>
        </p:nvSpPr>
        <p:spPr>
          <a:xfrm>
            <a:off x="1179513" y="695325"/>
            <a:ext cx="4648200" cy="3487738"/>
          </a:xfrm>
          <a:ln/>
        </p:spPr>
      </p:sp>
      <p:sp>
        <p:nvSpPr>
          <p:cNvPr id="67588" name="Rectangle 3">
            <a:extLst>
              <a:ext uri="{FF2B5EF4-FFF2-40B4-BE49-F238E27FC236}">
                <a16:creationId xmlns:a16="http://schemas.microsoft.com/office/drawing/2014/main" id="{F5692C20-5BCD-4563-A1EA-2EAC7E9D3E6F}"/>
              </a:ext>
            </a:extLst>
          </p:cNvPr>
          <p:cNvSpPr>
            <a:spLocks noGrp="1" noChangeArrowheads="1"/>
          </p:cNvSpPr>
          <p:nvPr>
            <p:ph type="body" idx="1"/>
          </p:nvPr>
        </p:nvSpPr>
        <p:spPr>
          <a:xfrm>
            <a:off x="932925" y="4416821"/>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First couple of slides are focused on U.S. government CM initiatives</a:t>
            </a:r>
          </a:p>
          <a:p>
            <a:pPr eaLnBrk="1" hangingPunct="1"/>
            <a:r>
              <a:rPr lang="en-US" altLang="en-US" sz="1400"/>
              <a:t>Military CM started in the post WWII era of jet aircraft development.  </a:t>
            </a:r>
          </a:p>
          <a:p>
            <a:pPr eaLnBrk="1" hangingPunct="1"/>
            <a:r>
              <a:rPr lang="en-US" altLang="en-US" sz="1400"/>
              <a:t>Many contractors and parts manufactures involved.  </a:t>
            </a:r>
          </a:p>
          <a:p>
            <a:pPr eaLnBrk="1" hangingPunct="1"/>
            <a:r>
              <a:rPr lang="en-US" altLang="en-US" sz="1400"/>
              <a:t>Rapidly evolving designs.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22B47148-4A83-455F-BB6F-4B25C4D944DD}"/>
              </a:ext>
            </a:extLst>
          </p:cNvPr>
          <p:cNvSpPr>
            <a:spLocks noGrp="1" noRot="1" noChangeAspect="1" noTextEdit="1"/>
          </p:cNvSpPr>
          <p:nvPr>
            <p:ph type="sldImg"/>
          </p:nvPr>
        </p:nvSpPr>
        <p:spPr>
          <a:ln/>
        </p:spPr>
      </p:sp>
      <p:sp>
        <p:nvSpPr>
          <p:cNvPr id="76803" name="Notes Placeholder 2">
            <a:extLst>
              <a:ext uri="{FF2B5EF4-FFF2-40B4-BE49-F238E27FC236}">
                <a16:creationId xmlns:a16="http://schemas.microsoft.com/office/drawing/2014/main" id="{1FDA97F0-3536-426F-8B5A-82136E9332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6804" name="Slide Number Placeholder 3">
            <a:extLst>
              <a:ext uri="{FF2B5EF4-FFF2-40B4-BE49-F238E27FC236}">
                <a16:creationId xmlns:a16="http://schemas.microsoft.com/office/drawing/2014/main" id="{58FA626E-4F7C-4604-BD46-C5E784265D3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D2908E9-00A4-4847-9F73-45AAE6E2DFAB}" type="slidenum">
              <a:rPr lang="en-US" altLang="en-US"/>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F700121A-0415-427D-A5E0-FA31B165C382}"/>
              </a:ext>
            </a:extLst>
          </p:cNvPr>
          <p:cNvSpPr>
            <a:spLocks noGrp="1" noRot="1" noChangeAspect="1" noTextEdit="1"/>
          </p:cNvSpPr>
          <p:nvPr>
            <p:ph type="sldImg"/>
          </p:nvPr>
        </p:nvSpPr>
        <p:spPr>
          <a:ln/>
        </p:spPr>
      </p:sp>
      <p:sp>
        <p:nvSpPr>
          <p:cNvPr id="77827" name="Notes Placeholder 2">
            <a:extLst>
              <a:ext uri="{FF2B5EF4-FFF2-40B4-BE49-F238E27FC236}">
                <a16:creationId xmlns:a16="http://schemas.microsoft.com/office/drawing/2014/main" id="{3CF58E4D-08F3-46F0-A092-CC5509E3040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Notice  I am not just saying “Nuclear regulations”</a:t>
            </a:r>
          </a:p>
        </p:txBody>
      </p:sp>
      <p:sp>
        <p:nvSpPr>
          <p:cNvPr id="77828" name="Slide Number Placeholder 3">
            <a:extLst>
              <a:ext uri="{FF2B5EF4-FFF2-40B4-BE49-F238E27FC236}">
                <a16:creationId xmlns:a16="http://schemas.microsoft.com/office/drawing/2014/main" id="{75BBCE11-47D6-487A-8718-342640BF3D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D7E015B-987E-4A04-96C6-74747244DEE5}" type="slidenum">
              <a:rPr lang="en-US" altLang="en-US"/>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FBE45BCD-AAC1-4D72-88EB-5F2F7F08C6A9}"/>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83825833-8259-49A7-9A9B-4389E2395AA4}"/>
              </a:ext>
            </a:extLst>
          </p:cNvPr>
          <p:cNvSpPr>
            <a:spLocks noGrp="1"/>
          </p:cNvSpPr>
          <p:nvPr>
            <p:ph type="body" idx="1"/>
          </p:nvPr>
        </p:nvSpPr>
        <p:spPr>
          <a:ln/>
        </p:spPr>
        <p:txBody>
          <a:bodyPr/>
          <a:lstStyle/>
          <a:p>
            <a:pPr marL="228143" indent="-228143">
              <a:defRPr/>
            </a:pPr>
            <a:endParaRPr lang="en-US" b="1" dirty="0">
              <a:latin typeface="Arial" pitchFamily="34" charset="0"/>
              <a:cs typeface="Arial" pitchFamily="34" charset="0"/>
            </a:endParaRPr>
          </a:p>
          <a:p>
            <a:pPr marL="228143" indent="-228143">
              <a:defRPr/>
            </a:pPr>
            <a:r>
              <a:rPr lang="en-US" b="1" dirty="0">
                <a:latin typeface="Arial" pitchFamily="34" charset="0"/>
                <a:cs typeface="Arial" pitchFamily="34" charset="0"/>
              </a:rPr>
              <a:t>Any of these may be in a database or other electronic format or hard copy</a:t>
            </a:r>
            <a:endParaRPr lang="en-US" dirty="0">
              <a:latin typeface="Arial" pitchFamily="34" charset="0"/>
              <a:cs typeface="Arial" pitchFamily="34" charset="0"/>
            </a:endParaRPr>
          </a:p>
          <a:p>
            <a:pPr>
              <a:defRPr/>
            </a:pPr>
            <a:endParaRPr lang="en-US" dirty="0"/>
          </a:p>
        </p:txBody>
      </p:sp>
      <p:sp>
        <p:nvSpPr>
          <p:cNvPr id="79876" name="Slide Number Placeholder 3">
            <a:extLst>
              <a:ext uri="{FF2B5EF4-FFF2-40B4-BE49-F238E27FC236}">
                <a16:creationId xmlns:a16="http://schemas.microsoft.com/office/drawing/2014/main" id="{DC85EA0A-C381-404A-8D23-899E52E9507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5A25BE7-1B89-43A1-A338-8BEDF866FD37}" type="slidenum">
              <a:rPr lang="en-US" altLang="en-US"/>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B917D50-7DB1-4CD8-BE9E-0EEB39842A13}"/>
              </a:ext>
            </a:extLst>
          </p:cNvPr>
          <p:cNvSpPr>
            <a:spLocks noGrp="1" noRot="1" noChangeAspect="1" noTextEdit="1"/>
          </p:cNvSpPr>
          <p:nvPr>
            <p:ph type="sldImg"/>
          </p:nvPr>
        </p:nvSpPr>
        <p:spPr>
          <a:ln/>
        </p:spPr>
      </p:sp>
      <p:sp>
        <p:nvSpPr>
          <p:cNvPr id="80899" name="Notes Placeholder 2">
            <a:extLst>
              <a:ext uri="{FF2B5EF4-FFF2-40B4-BE49-F238E27FC236}">
                <a16:creationId xmlns:a16="http://schemas.microsoft.com/office/drawing/2014/main" id="{4AC81ADC-9900-4667-A8ED-49CBC8DE2C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0900" name="Slide Number Placeholder 3">
            <a:extLst>
              <a:ext uri="{FF2B5EF4-FFF2-40B4-BE49-F238E27FC236}">
                <a16:creationId xmlns:a16="http://schemas.microsoft.com/office/drawing/2014/main" id="{842F9155-6964-4BB2-BE18-6A6B7B4325D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A4C2842-E8E4-4EC2-BEA4-B04042E5CC78}" type="slidenum">
              <a:rPr lang="en-US" altLang="en-US"/>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7ABF6935-942E-4AC4-89F0-4F6854ED68AE}"/>
              </a:ext>
            </a:extLst>
          </p:cNvPr>
          <p:cNvSpPr>
            <a:spLocks noGrp="1" noRot="1" noChangeAspect="1" noTextEdit="1"/>
          </p:cNvSpPr>
          <p:nvPr>
            <p:ph type="sldImg"/>
          </p:nvPr>
        </p:nvSpPr>
        <p:spPr>
          <a:ln/>
        </p:spPr>
      </p:sp>
      <p:sp>
        <p:nvSpPr>
          <p:cNvPr id="81923" name="Notes Placeholder 2">
            <a:extLst>
              <a:ext uri="{FF2B5EF4-FFF2-40B4-BE49-F238E27FC236}">
                <a16:creationId xmlns:a16="http://schemas.microsoft.com/office/drawing/2014/main" id="{B898CDEB-F8A4-43B6-B24C-8963A5D2F0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1924" name="Slide Number Placeholder 3">
            <a:extLst>
              <a:ext uri="{FF2B5EF4-FFF2-40B4-BE49-F238E27FC236}">
                <a16:creationId xmlns:a16="http://schemas.microsoft.com/office/drawing/2014/main" id="{8B00C1B0-C10D-46C7-AEC8-8C7F69278EF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9E003C6-36C9-42F2-BB16-B85CD7D6DAF7}" type="slidenum">
              <a:rPr lang="en-US" altLang="en-US"/>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4DA438A4-D094-47AA-999B-06F39F386B3A}"/>
              </a:ext>
            </a:extLst>
          </p:cNvPr>
          <p:cNvSpPr>
            <a:spLocks noGrp="1" noRot="1" noChangeAspect="1" noTextEdit="1"/>
          </p:cNvSpPr>
          <p:nvPr>
            <p:ph type="sldImg"/>
          </p:nvPr>
        </p:nvSpPr>
        <p:spPr>
          <a:ln/>
        </p:spPr>
      </p:sp>
      <p:sp>
        <p:nvSpPr>
          <p:cNvPr id="82947" name="Notes Placeholder 2">
            <a:extLst>
              <a:ext uri="{FF2B5EF4-FFF2-40B4-BE49-F238E27FC236}">
                <a16:creationId xmlns:a16="http://schemas.microsoft.com/office/drawing/2014/main" id="{EB7C4683-7FCF-4AE9-8FB9-84B5561ED10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2948" name="Slide Number Placeholder 3">
            <a:extLst>
              <a:ext uri="{FF2B5EF4-FFF2-40B4-BE49-F238E27FC236}">
                <a16:creationId xmlns:a16="http://schemas.microsoft.com/office/drawing/2014/main" id="{A1B4ECA4-0AEF-4BB1-8D22-FFEAE21121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05C6CD7-0944-4D00-A02C-14E88D33990A}" type="slidenum">
              <a:rPr lang="en-US" altLang="en-US"/>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A801F0CA-E999-4232-BE09-B9AC24772F66}"/>
              </a:ext>
            </a:extLst>
          </p:cNvPr>
          <p:cNvSpPr>
            <a:spLocks noGrp="1" noRot="1" noChangeAspect="1" noTextEdit="1"/>
          </p:cNvSpPr>
          <p:nvPr>
            <p:ph type="sldImg"/>
          </p:nvPr>
        </p:nvSpPr>
        <p:spPr>
          <a:ln/>
        </p:spPr>
      </p:sp>
      <p:sp>
        <p:nvSpPr>
          <p:cNvPr id="83971" name="Notes Placeholder 2">
            <a:extLst>
              <a:ext uri="{FF2B5EF4-FFF2-40B4-BE49-F238E27FC236}">
                <a16:creationId xmlns:a16="http://schemas.microsoft.com/office/drawing/2014/main" id="{9BF62964-7BCF-4D74-B60D-740BC8CF752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3972" name="Slide Number Placeholder 3">
            <a:extLst>
              <a:ext uri="{FF2B5EF4-FFF2-40B4-BE49-F238E27FC236}">
                <a16:creationId xmlns:a16="http://schemas.microsoft.com/office/drawing/2014/main" id="{BE5B851E-41DA-402A-82B5-DC838162631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6D9B553-AA0C-4F55-A0AF-05E375A36043}" type="slidenum">
              <a:rPr lang="en-US" altLang="en-US"/>
              <a:pPr>
                <a:spcBef>
                  <a:spcPct val="0"/>
                </a:spcBef>
              </a:pPr>
              <a:t>17</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0F4F0FC4-6AC5-4456-B2C5-5DB640106660}"/>
              </a:ext>
            </a:extLst>
          </p:cNvPr>
          <p:cNvSpPr>
            <a:spLocks noGrp="1" noRot="1" noChangeAspect="1" noTextEdit="1"/>
          </p:cNvSpPr>
          <p:nvPr>
            <p:ph type="sldImg"/>
          </p:nvPr>
        </p:nvSpPr>
        <p:spPr>
          <a:ln/>
        </p:spPr>
      </p:sp>
      <p:sp>
        <p:nvSpPr>
          <p:cNvPr id="84995" name="Notes Placeholder 2">
            <a:extLst>
              <a:ext uri="{FF2B5EF4-FFF2-40B4-BE49-F238E27FC236}">
                <a16:creationId xmlns:a16="http://schemas.microsoft.com/office/drawing/2014/main" id="{36800616-1582-4F9A-9093-73954D15B90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4996" name="Slide Number Placeholder 3">
            <a:extLst>
              <a:ext uri="{FF2B5EF4-FFF2-40B4-BE49-F238E27FC236}">
                <a16:creationId xmlns:a16="http://schemas.microsoft.com/office/drawing/2014/main" id="{65AE01CD-4B01-4D1A-9507-203B88F539B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724416-2F4B-4F4E-BE3D-D7F018AF8DEF}" type="slidenum">
              <a:rPr lang="en-US" altLang="en-US"/>
              <a:pPr>
                <a:spcBef>
                  <a:spcPct val="0"/>
                </a:spcBef>
              </a:pPr>
              <a:t>18</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53B340C7-B427-43B9-AEB6-0227D9DE64E2}"/>
              </a:ext>
            </a:extLst>
          </p:cNvPr>
          <p:cNvSpPr>
            <a:spLocks noGrp="1" noRot="1" noChangeAspect="1" noTextEdit="1"/>
          </p:cNvSpPr>
          <p:nvPr>
            <p:ph type="sldImg"/>
          </p:nvPr>
        </p:nvSpPr>
        <p:spPr>
          <a:ln/>
        </p:spPr>
      </p:sp>
      <p:sp>
        <p:nvSpPr>
          <p:cNvPr id="86019" name="Notes Placeholder 2">
            <a:extLst>
              <a:ext uri="{FF2B5EF4-FFF2-40B4-BE49-F238E27FC236}">
                <a16:creationId xmlns:a16="http://schemas.microsoft.com/office/drawing/2014/main" id="{1681A7AB-CD6F-4110-9F80-61E430D33C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6020" name="Slide Number Placeholder 3">
            <a:extLst>
              <a:ext uri="{FF2B5EF4-FFF2-40B4-BE49-F238E27FC236}">
                <a16:creationId xmlns:a16="http://schemas.microsoft.com/office/drawing/2014/main" id="{36A9860A-AA2E-49D7-856C-4683D24A347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19A18D1-2105-42B7-BE63-FEE2199B1D5F}" type="slidenum">
              <a:rPr lang="en-US" altLang="en-US"/>
              <a:pPr>
                <a:spcBef>
                  <a:spcPct val="0"/>
                </a:spcBef>
              </a:pPr>
              <a:t>19</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0CFC324A-40AC-480A-A909-47D8436A12EB}"/>
              </a:ext>
            </a:extLst>
          </p:cNvPr>
          <p:cNvSpPr>
            <a:spLocks noGrp="1" noRot="1" noChangeAspect="1" noTextEdit="1"/>
          </p:cNvSpPr>
          <p:nvPr>
            <p:ph type="sldImg"/>
          </p:nvPr>
        </p:nvSpPr>
        <p:spPr>
          <a:ln/>
        </p:spPr>
      </p:sp>
      <p:sp>
        <p:nvSpPr>
          <p:cNvPr id="87043" name="Notes Placeholder 2">
            <a:extLst>
              <a:ext uri="{FF2B5EF4-FFF2-40B4-BE49-F238E27FC236}">
                <a16:creationId xmlns:a16="http://schemas.microsoft.com/office/drawing/2014/main" id="{41122C6C-DB0D-4DC9-A15E-E7F47098E0D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7044" name="Slide Number Placeholder 3">
            <a:extLst>
              <a:ext uri="{FF2B5EF4-FFF2-40B4-BE49-F238E27FC236}">
                <a16:creationId xmlns:a16="http://schemas.microsoft.com/office/drawing/2014/main" id="{D694942B-783A-44AC-9E30-5F13B517A2A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71EF1B-6835-4916-8306-D8A7CB01E775}" type="slidenum">
              <a:rPr lang="en-US" altLang="en-US"/>
              <a:pPr>
                <a:spcBef>
                  <a:spcPct val="0"/>
                </a:spcBef>
              </a:pPr>
              <a:t>20</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E29A97E6-9E7F-40D9-8C90-48E8A42D775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D1FCB18-E064-47FC-AA8D-474818BEA552}" type="slidenum">
              <a:rPr lang="en-US" altLang="en-US">
                <a:solidFill>
                  <a:srgbClr val="000000"/>
                </a:solidFill>
              </a:rPr>
              <a:pPr>
                <a:spcBef>
                  <a:spcPct val="0"/>
                </a:spcBef>
              </a:pPr>
              <a:t>2</a:t>
            </a:fld>
            <a:endParaRPr lang="en-US" altLang="en-US">
              <a:solidFill>
                <a:srgbClr val="000000"/>
              </a:solidFill>
            </a:endParaRPr>
          </a:p>
        </p:txBody>
      </p:sp>
      <p:sp>
        <p:nvSpPr>
          <p:cNvPr id="68611" name="Rectangle 2">
            <a:extLst>
              <a:ext uri="{FF2B5EF4-FFF2-40B4-BE49-F238E27FC236}">
                <a16:creationId xmlns:a16="http://schemas.microsoft.com/office/drawing/2014/main" id="{1E8A3203-87FE-4564-9A83-AFAE2BBFA8F9}"/>
              </a:ext>
            </a:extLst>
          </p:cNvPr>
          <p:cNvSpPr>
            <a:spLocks noGrp="1" noRot="1" noChangeAspect="1" noChangeArrowheads="1" noTextEdit="1"/>
          </p:cNvSpPr>
          <p:nvPr>
            <p:ph type="sldImg"/>
          </p:nvPr>
        </p:nvSpPr>
        <p:spPr>
          <a:xfrm>
            <a:off x="1179513" y="695325"/>
            <a:ext cx="4648200" cy="3487738"/>
          </a:xfrm>
          <a:ln/>
        </p:spPr>
      </p:sp>
      <p:sp>
        <p:nvSpPr>
          <p:cNvPr id="68612" name="Rectangle 3">
            <a:extLst>
              <a:ext uri="{FF2B5EF4-FFF2-40B4-BE49-F238E27FC236}">
                <a16:creationId xmlns:a16="http://schemas.microsoft.com/office/drawing/2014/main" id="{9C319454-5755-4FBA-871C-288C8A3917FD}"/>
              </a:ext>
            </a:extLst>
          </p:cNvPr>
          <p:cNvSpPr>
            <a:spLocks noGrp="1" noChangeArrowheads="1"/>
          </p:cNvSpPr>
          <p:nvPr>
            <p:ph type="body" idx="1"/>
          </p:nvPr>
        </p:nvSpPr>
        <p:spPr>
          <a:xfrm>
            <a:off x="932925" y="4416821"/>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Commercial nuclear power</a:t>
            </a:r>
          </a:p>
          <a:p>
            <a:pPr eaLnBrk="1" hangingPunct="1"/>
            <a:r>
              <a:rPr lang="en-US" altLang="en-US" sz="1400"/>
              <a:t>Not much structure – Get the documents and dump them into Records</a:t>
            </a:r>
          </a:p>
          <a:p>
            <a:pPr eaLnBrk="1" hangingPunct="1"/>
            <a:endParaRPr lang="en-US" altLang="en-US" sz="1400"/>
          </a:p>
          <a:p>
            <a:pPr eaLnBrk="1" hangingPunct="1"/>
            <a:r>
              <a:rPr lang="en-US" altLang="en-US" sz="1400"/>
              <a:t>Anyone in the audience under the age of 35. Probably never seen a “Velum Drawing”</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85316F2F-32D1-415B-A012-EDCE857CCD2D}"/>
              </a:ext>
            </a:extLst>
          </p:cNvPr>
          <p:cNvSpPr>
            <a:spLocks noGrp="1" noRot="1" noChangeAspect="1" noTextEdit="1"/>
          </p:cNvSpPr>
          <p:nvPr>
            <p:ph type="sldImg"/>
          </p:nvPr>
        </p:nvSpPr>
        <p:spPr>
          <a:ln/>
        </p:spPr>
      </p:sp>
      <p:sp>
        <p:nvSpPr>
          <p:cNvPr id="88067" name="Notes Placeholder 2">
            <a:extLst>
              <a:ext uri="{FF2B5EF4-FFF2-40B4-BE49-F238E27FC236}">
                <a16:creationId xmlns:a16="http://schemas.microsoft.com/office/drawing/2014/main" id="{E170B8FD-23E1-419A-93EC-D2A96C0E60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8068" name="Slide Number Placeholder 3">
            <a:extLst>
              <a:ext uri="{FF2B5EF4-FFF2-40B4-BE49-F238E27FC236}">
                <a16:creationId xmlns:a16="http://schemas.microsoft.com/office/drawing/2014/main" id="{14FD1871-BF6E-4600-8821-7E282106E50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30C0808-B51E-4D99-AA18-53B854D83968}" type="slidenum">
              <a:rPr lang="en-US" altLang="en-US"/>
              <a:pPr>
                <a:spcBef>
                  <a:spcPct val="0"/>
                </a:spcBef>
              </a:pPr>
              <a:t>21</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C9390159-2D80-48A5-8128-09DCFF688847}"/>
              </a:ext>
            </a:extLst>
          </p:cNvPr>
          <p:cNvSpPr>
            <a:spLocks noGrp="1" noRot="1" noChangeAspect="1" noTextEdit="1"/>
          </p:cNvSpPr>
          <p:nvPr>
            <p:ph type="sldImg"/>
          </p:nvPr>
        </p:nvSpPr>
        <p:spPr>
          <a:ln/>
        </p:spPr>
      </p:sp>
      <p:sp>
        <p:nvSpPr>
          <p:cNvPr id="66563" name="Notes Placeholder 2">
            <a:extLst>
              <a:ext uri="{FF2B5EF4-FFF2-40B4-BE49-F238E27FC236}">
                <a16:creationId xmlns:a16="http://schemas.microsoft.com/office/drawing/2014/main" id="{146B81CB-9E67-46F9-92FD-DE075EAF293B}"/>
              </a:ext>
            </a:extLst>
          </p:cNvPr>
          <p:cNvSpPr>
            <a:spLocks noGrp="1"/>
          </p:cNvSpPr>
          <p:nvPr>
            <p:ph type="body" idx="1"/>
          </p:nvPr>
        </p:nvSpPr>
        <p:spPr>
          <a:ln/>
        </p:spPr>
        <p:txBody>
          <a:bodyPr/>
          <a:lstStyle/>
          <a:p>
            <a:pPr marL="114071">
              <a:spcBef>
                <a:spcPct val="25000"/>
              </a:spcBef>
              <a:defRPr/>
            </a:pPr>
            <a:r>
              <a:rPr lang="en-US" dirty="0"/>
              <a:t>As plant components age or break they may not meet performance requirements that were assumed in the original design. </a:t>
            </a:r>
          </a:p>
          <a:p>
            <a:pPr marL="114071">
              <a:spcBef>
                <a:spcPct val="25000"/>
              </a:spcBef>
              <a:defRPr/>
            </a:pPr>
            <a:r>
              <a:rPr lang="en-US" dirty="0"/>
              <a:t>This is why we constantly monitor their condition and performance using established programs, such as:</a:t>
            </a:r>
          </a:p>
          <a:p>
            <a:pPr marL="399250" indent="-285179">
              <a:buFontTx/>
              <a:buChar char="•"/>
              <a:defRPr/>
            </a:pPr>
            <a:r>
              <a:rPr lang="en-US" dirty="0"/>
              <a:t>field </a:t>
            </a:r>
            <a:r>
              <a:rPr lang="en-US" dirty="0" err="1"/>
              <a:t>walkdowns</a:t>
            </a:r>
            <a:r>
              <a:rPr lang="en-US" dirty="0"/>
              <a:t>, operator rounds, component testing,  performance monitoring, erosion &amp; corrosion monitoring</a:t>
            </a:r>
          </a:p>
          <a:p>
            <a:pPr>
              <a:defRPr/>
            </a:pPr>
            <a:endParaRPr lang="en-US" dirty="0"/>
          </a:p>
        </p:txBody>
      </p:sp>
      <p:sp>
        <p:nvSpPr>
          <p:cNvPr id="89092" name="Slide Number Placeholder 3">
            <a:extLst>
              <a:ext uri="{FF2B5EF4-FFF2-40B4-BE49-F238E27FC236}">
                <a16:creationId xmlns:a16="http://schemas.microsoft.com/office/drawing/2014/main" id="{F0288341-1E9D-4B1A-BF1C-75817A0D0E9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766B2E2-6B4D-4C86-9EC3-487CFC054C97}" type="slidenum">
              <a:rPr lang="en-US" altLang="en-US"/>
              <a:pPr>
                <a:spcBef>
                  <a:spcPct val="0"/>
                </a:spcBef>
              </a:pPr>
              <a:t>22</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B90ABC9C-5CB8-4A67-BA4D-94BAB8694102}"/>
              </a:ext>
            </a:extLst>
          </p:cNvPr>
          <p:cNvSpPr>
            <a:spLocks noGrp="1" noRot="1" noChangeAspect="1" noTextEdit="1"/>
          </p:cNvSpPr>
          <p:nvPr>
            <p:ph type="sldImg"/>
          </p:nvPr>
        </p:nvSpPr>
        <p:spPr>
          <a:ln/>
        </p:spPr>
      </p:sp>
      <p:sp>
        <p:nvSpPr>
          <p:cNvPr id="90115" name="Notes Placeholder 2">
            <a:extLst>
              <a:ext uri="{FF2B5EF4-FFF2-40B4-BE49-F238E27FC236}">
                <a16:creationId xmlns:a16="http://schemas.microsoft.com/office/drawing/2014/main" id="{669D32E5-B1EC-4A04-A584-26B21FFD07F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0116" name="Slide Number Placeholder 3">
            <a:extLst>
              <a:ext uri="{FF2B5EF4-FFF2-40B4-BE49-F238E27FC236}">
                <a16:creationId xmlns:a16="http://schemas.microsoft.com/office/drawing/2014/main" id="{4AF732FD-2C30-4DBB-90F0-DF828B4DC74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7D6DC6E-CAB8-4230-8846-06A3CA3F64C7}" type="slidenum">
              <a:rPr lang="en-US" altLang="en-US"/>
              <a:pPr>
                <a:spcBef>
                  <a:spcPct val="0"/>
                </a:spcBef>
              </a:pPr>
              <a:t>23</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1D8F39AD-6EB1-4631-AD67-30447A537625}"/>
              </a:ext>
            </a:extLst>
          </p:cNvPr>
          <p:cNvSpPr>
            <a:spLocks noGrp="1" noRot="1" noChangeAspect="1" noTextEdit="1"/>
          </p:cNvSpPr>
          <p:nvPr>
            <p:ph type="sldImg"/>
          </p:nvPr>
        </p:nvSpPr>
        <p:spPr>
          <a:ln/>
        </p:spPr>
      </p:sp>
      <p:sp>
        <p:nvSpPr>
          <p:cNvPr id="91139" name="Notes Placeholder 2">
            <a:extLst>
              <a:ext uri="{FF2B5EF4-FFF2-40B4-BE49-F238E27FC236}">
                <a16:creationId xmlns:a16="http://schemas.microsoft.com/office/drawing/2014/main" id="{52CF334A-7E6A-4CF6-A632-6FB0C61CA35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1140" name="Slide Number Placeholder 3">
            <a:extLst>
              <a:ext uri="{FF2B5EF4-FFF2-40B4-BE49-F238E27FC236}">
                <a16:creationId xmlns:a16="http://schemas.microsoft.com/office/drawing/2014/main" id="{C75AF7BB-8A67-4F93-9C23-EFA01B6A742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17C155C-A805-4A30-9078-CE25E4EEE810}" type="slidenum">
              <a:rPr lang="en-US" altLang="en-US"/>
              <a:pPr>
                <a:spcBef>
                  <a:spcPct val="0"/>
                </a:spcBef>
              </a:pPr>
              <a:t>24</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031">
            <a:extLst>
              <a:ext uri="{FF2B5EF4-FFF2-40B4-BE49-F238E27FC236}">
                <a16:creationId xmlns:a16="http://schemas.microsoft.com/office/drawing/2014/main" id="{93225358-8F45-4BD5-B090-77C43C6D92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9D061DE5-6D2A-48FC-9729-1393FB4B1682}" type="slidenum">
              <a:rPr lang="en-US" altLang="en-US"/>
              <a:pPr eaLnBrk="1" hangingPunct="1">
                <a:spcBef>
                  <a:spcPct val="0"/>
                </a:spcBef>
              </a:pPr>
              <a:t>25</a:t>
            </a:fld>
            <a:endParaRPr lang="en-US" altLang="en-US"/>
          </a:p>
        </p:txBody>
      </p:sp>
      <p:sp>
        <p:nvSpPr>
          <p:cNvPr id="92163" name="Rectangle 2">
            <a:extLst>
              <a:ext uri="{FF2B5EF4-FFF2-40B4-BE49-F238E27FC236}">
                <a16:creationId xmlns:a16="http://schemas.microsoft.com/office/drawing/2014/main" id="{EAAB462D-5361-4ACD-9D70-7BC7469C8948}"/>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21F17699-E23D-4C95-B7B3-5619B2AE78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031">
            <a:extLst>
              <a:ext uri="{FF2B5EF4-FFF2-40B4-BE49-F238E27FC236}">
                <a16:creationId xmlns:a16="http://schemas.microsoft.com/office/drawing/2014/main" id="{8153BBA1-D787-4ABC-8FD6-5FB9DD034E6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B4729599-4811-412E-835A-A9CA5312803B}" type="slidenum">
              <a:rPr lang="en-US" altLang="en-US"/>
              <a:pPr eaLnBrk="1" hangingPunct="1">
                <a:spcBef>
                  <a:spcPct val="0"/>
                </a:spcBef>
              </a:pPr>
              <a:t>26</a:t>
            </a:fld>
            <a:endParaRPr lang="en-US" altLang="en-US"/>
          </a:p>
        </p:txBody>
      </p:sp>
      <p:sp>
        <p:nvSpPr>
          <p:cNvPr id="93187" name="Rectangle 2">
            <a:extLst>
              <a:ext uri="{FF2B5EF4-FFF2-40B4-BE49-F238E27FC236}">
                <a16:creationId xmlns:a16="http://schemas.microsoft.com/office/drawing/2014/main" id="{A2B17B00-94AF-4D10-93FF-D6F99047C358}"/>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448403BD-B2EC-42EE-B2C6-30C93BD5482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1031">
            <a:extLst>
              <a:ext uri="{FF2B5EF4-FFF2-40B4-BE49-F238E27FC236}">
                <a16:creationId xmlns:a16="http://schemas.microsoft.com/office/drawing/2014/main" id="{42B7F9EF-7424-46B5-B34E-1676F46FEEC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128CB3EE-3AA9-422F-A8A5-71D5A65BCEC1}" type="slidenum">
              <a:rPr lang="en-US" altLang="en-US"/>
              <a:pPr eaLnBrk="1" hangingPunct="1">
                <a:spcBef>
                  <a:spcPct val="0"/>
                </a:spcBef>
              </a:pPr>
              <a:t>27</a:t>
            </a:fld>
            <a:endParaRPr lang="en-US" altLang="en-US"/>
          </a:p>
        </p:txBody>
      </p:sp>
      <p:sp>
        <p:nvSpPr>
          <p:cNvPr id="94211" name="Rectangle 2">
            <a:extLst>
              <a:ext uri="{FF2B5EF4-FFF2-40B4-BE49-F238E27FC236}">
                <a16:creationId xmlns:a16="http://schemas.microsoft.com/office/drawing/2014/main" id="{4A449929-11A3-4497-B069-2B8504188446}"/>
              </a:ext>
            </a:extLst>
          </p:cNvPr>
          <p:cNvSpPr>
            <a:spLocks noGrp="1" noRot="1" noChangeAspect="1" noChangeArrowheads="1" noTextEdit="1"/>
          </p:cNvSpPr>
          <p:nvPr>
            <p:ph type="sldImg"/>
          </p:nvPr>
        </p:nvSpPr>
        <p:spPr>
          <a:ln/>
        </p:spPr>
      </p:sp>
      <p:sp>
        <p:nvSpPr>
          <p:cNvPr id="94212" name="Rectangle 3">
            <a:extLst>
              <a:ext uri="{FF2B5EF4-FFF2-40B4-BE49-F238E27FC236}">
                <a16:creationId xmlns:a16="http://schemas.microsoft.com/office/drawing/2014/main" id="{8C65B84F-6F8D-4B5C-91EB-CD08012881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1031">
            <a:extLst>
              <a:ext uri="{FF2B5EF4-FFF2-40B4-BE49-F238E27FC236}">
                <a16:creationId xmlns:a16="http://schemas.microsoft.com/office/drawing/2014/main" id="{D530D0EF-6A28-43C3-BCC5-E3BBF889BC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1804955E-642F-4DC3-A068-734F73A46E63}" type="slidenum">
              <a:rPr lang="en-US" altLang="en-US"/>
              <a:pPr eaLnBrk="1" hangingPunct="1">
                <a:spcBef>
                  <a:spcPct val="0"/>
                </a:spcBef>
              </a:pPr>
              <a:t>28</a:t>
            </a:fld>
            <a:endParaRPr lang="en-US" altLang="en-US"/>
          </a:p>
        </p:txBody>
      </p:sp>
      <p:sp>
        <p:nvSpPr>
          <p:cNvPr id="95235" name="Rectangle 2">
            <a:extLst>
              <a:ext uri="{FF2B5EF4-FFF2-40B4-BE49-F238E27FC236}">
                <a16:creationId xmlns:a16="http://schemas.microsoft.com/office/drawing/2014/main" id="{A21AC8E9-EC06-4236-A194-B480EDAC7FB1}"/>
              </a:ext>
            </a:extLst>
          </p:cNvPr>
          <p:cNvSpPr>
            <a:spLocks noGrp="1" noRot="1" noChangeAspect="1" noChangeArrowheads="1" noTextEdit="1"/>
          </p:cNvSpPr>
          <p:nvPr>
            <p:ph type="sldImg"/>
          </p:nvPr>
        </p:nvSpPr>
        <p:spPr>
          <a:ln/>
        </p:spPr>
      </p:sp>
      <p:sp>
        <p:nvSpPr>
          <p:cNvPr id="95236" name="Rectangle 3">
            <a:extLst>
              <a:ext uri="{FF2B5EF4-FFF2-40B4-BE49-F238E27FC236}">
                <a16:creationId xmlns:a16="http://schemas.microsoft.com/office/drawing/2014/main" id="{BBBDC6C3-8A55-4075-AF1B-2BB4BBC2FB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1031">
            <a:extLst>
              <a:ext uri="{FF2B5EF4-FFF2-40B4-BE49-F238E27FC236}">
                <a16:creationId xmlns:a16="http://schemas.microsoft.com/office/drawing/2014/main" id="{8FE856FF-502D-4DCD-9851-3C0A787395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1B0F6F26-B1CC-46F3-B24C-8C856F8EDA54}" type="slidenum">
              <a:rPr lang="en-US" altLang="en-US"/>
              <a:pPr eaLnBrk="1" hangingPunct="1">
                <a:spcBef>
                  <a:spcPct val="0"/>
                </a:spcBef>
              </a:pPr>
              <a:t>29</a:t>
            </a:fld>
            <a:endParaRPr lang="en-US" altLang="en-US"/>
          </a:p>
        </p:txBody>
      </p:sp>
      <p:sp>
        <p:nvSpPr>
          <p:cNvPr id="96259" name="Rectangle 2">
            <a:extLst>
              <a:ext uri="{FF2B5EF4-FFF2-40B4-BE49-F238E27FC236}">
                <a16:creationId xmlns:a16="http://schemas.microsoft.com/office/drawing/2014/main" id="{B89156FC-AA39-4AF4-B31A-E1028AAE7C34}"/>
              </a:ext>
            </a:extLst>
          </p:cNvPr>
          <p:cNvSpPr>
            <a:spLocks noGrp="1" noRot="1" noChangeAspect="1" noChangeArrowheads="1" noTextEdit="1"/>
          </p:cNvSpPr>
          <p:nvPr>
            <p:ph type="sldImg"/>
          </p:nvPr>
        </p:nvSpPr>
        <p:spPr>
          <a:ln/>
        </p:spPr>
      </p:sp>
      <p:sp>
        <p:nvSpPr>
          <p:cNvPr id="96260" name="Rectangle 3">
            <a:extLst>
              <a:ext uri="{FF2B5EF4-FFF2-40B4-BE49-F238E27FC236}">
                <a16:creationId xmlns:a16="http://schemas.microsoft.com/office/drawing/2014/main" id="{9F78BFF0-9ADC-4546-8224-192E325464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031">
            <a:extLst>
              <a:ext uri="{FF2B5EF4-FFF2-40B4-BE49-F238E27FC236}">
                <a16:creationId xmlns:a16="http://schemas.microsoft.com/office/drawing/2014/main" id="{70E27B50-A2D0-4084-9E87-85E18862F2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B798E597-A06D-4FDE-AEA8-5AF873719FDE}" type="slidenum">
              <a:rPr lang="en-US" altLang="en-US"/>
              <a:pPr eaLnBrk="1" hangingPunct="1">
                <a:spcBef>
                  <a:spcPct val="0"/>
                </a:spcBef>
              </a:pPr>
              <a:t>30</a:t>
            </a:fld>
            <a:endParaRPr lang="en-US" altLang="en-US"/>
          </a:p>
        </p:txBody>
      </p:sp>
      <p:sp>
        <p:nvSpPr>
          <p:cNvPr id="97283" name="Rectangle 2">
            <a:extLst>
              <a:ext uri="{FF2B5EF4-FFF2-40B4-BE49-F238E27FC236}">
                <a16:creationId xmlns:a16="http://schemas.microsoft.com/office/drawing/2014/main" id="{8B2D57E1-CE82-4484-9BF0-1C9293BD4882}"/>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15134B7C-5158-468B-A38B-C921CF041F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EDEFD04D-7E4B-4FF7-A392-9D5B6D7328D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37AE6B3-D219-4433-A10D-E75F7E9BB722}" type="slidenum">
              <a:rPr lang="en-US" altLang="en-US">
                <a:solidFill>
                  <a:srgbClr val="000000"/>
                </a:solidFill>
              </a:rPr>
              <a:pPr>
                <a:spcBef>
                  <a:spcPct val="0"/>
                </a:spcBef>
              </a:pPr>
              <a:t>3</a:t>
            </a:fld>
            <a:endParaRPr lang="en-US" altLang="en-US">
              <a:solidFill>
                <a:srgbClr val="000000"/>
              </a:solidFill>
            </a:endParaRPr>
          </a:p>
        </p:txBody>
      </p:sp>
      <p:sp>
        <p:nvSpPr>
          <p:cNvPr id="69635" name="Rectangle 2">
            <a:extLst>
              <a:ext uri="{FF2B5EF4-FFF2-40B4-BE49-F238E27FC236}">
                <a16:creationId xmlns:a16="http://schemas.microsoft.com/office/drawing/2014/main" id="{8AA03D28-39B1-412C-B059-CAAAB2158B59}"/>
              </a:ext>
            </a:extLst>
          </p:cNvPr>
          <p:cNvSpPr>
            <a:spLocks noGrp="1" noRot="1" noChangeAspect="1" noChangeArrowheads="1" noTextEdit="1"/>
          </p:cNvSpPr>
          <p:nvPr>
            <p:ph type="sldImg"/>
          </p:nvPr>
        </p:nvSpPr>
        <p:spPr>
          <a:xfrm>
            <a:off x="1179513" y="695325"/>
            <a:ext cx="4648200" cy="3487738"/>
          </a:xfrm>
          <a:ln/>
        </p:spPr>
      </p:sp>
      <p:sp>
        <p:nvSpPr>
          <p:cNvPr id="69636" name="Rectangle 3">
            <a:extLst>
              <a:ext uri="{FF2B5EF4-FFF2-40B4-BE49-F238E27FC236}">
                <a16:creationId xmlns:a16="http://schemas.microsoft.com/office/drawing/2014/main" id="{90F34D99-E863-4655-BD7F-0F948A4B5B70}"/>
              </a:ext>
            </a:extLst>
          </p:cNvPr>
          <p:cNvSpPr>
            <a:spLocks noGrp="1" noChangeArrowheads="1"/>
          </p:cNvSpPr>
          <p:nvPr>
            <p:ph type="body" idx="1"/>
          </p:nvPr>
        </p:nvSpPr>
        <p:spPr>
          <a:xfrm>
            <a:off x="932925" y="4416821"/>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A series of commercial nuclear industry events led to regulatory actions.</a:t>
            </a:r>
          </a:p>
          <a:p>
            <a:pPr eaLnBrk="1" hangingPunct="1"/>
            <a:r>
              <a:rPr lang="en-US" altLang="en-US" sz="1400"/>
              <a:t>IE-  NRC Inspection and Enforcement bulletins are predecessors to Generic Letters</a:t>
            </a:r>
          </a:p>
          <a:p>
            <a:pPr eaLnBrk="1" hangingPunct="1"/>
            <a:r>
              <a:rPr lang="en-US" altLang="en-US" sz="1400"/>
              <a:t>IE Bulletin 79-14 was focused on hangers/pipe supports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031">
            <a:extLst>
              <a:ext uri="{FF2B5EF4-FFF2-40B4-BE49-F238E27FC236}">
                <a16:creationId xmlns:a16="http://schemas.microsoft.com/office/drawing/2014/main" id="{4FEFF698-2A88-45C7-A598-443AD4CC69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76ADF82F-48EA-4ABB-9C60-C12C279F9422}" type="slidenum">
              <a:rPr lang="en-US" altLang="en-US"/>
              <a:pPr eaLnBrk="1" hangingPunct="1">
                <a:spcBef>
                  <a:spcPct val="0"/>
                </a:spcBef>
              </a:pPr>
              <a:t>31</a:t>
            </a:fld>
            <a:endParaRPr lang="en-US" altLang="en-US"/>
          </a:p>
        </p:txBody>
      </p:sp>
      <p:sp>
        <p:nvSpPr>
          <p:cNvPr id="98307" name="Rectangle 2">
            <a:extLst>
              <a:ext uri="{FF2B5EF4-FFF2-40B4-BE49-F238E27FC236}">
                <a16:creationId xmlns:a16="http://schemas.microsoft.com/office/drawing/2014/main" id="{684CEE9B-0251-499B-9647-3E23B5F5D814}"/>
              </a:ext>
            </a:extLst>
          </p:cNvPr>
          <p:cNvSpPr>
            <a:spLocks noGrp="1" noRot="1" noChangeAspect="1" noChangeArrowheads="1" noTextEdit="1"/>
          </p:cNvSpPr>
          <p:nvPr>
            <p:ph type="sldImg"/>
          </p:nvPr>
        </p:nvSpPr>
        <p:spPr>
          <a:ln/>
        </p:spPr>
      </p:sp>
      <p:sp>
        <p:nvSpPr>
          <p:cNvPr id="98308" name="Rectangle 3">
            <a:extLst>
              <a:ext uri="{FF2B5EF4-FFF2-40B4-BE49-F238E27FC236}">
                <a16:creationId xmlns:a16="http://schemas.microsoft.com/office/drawing/2014/main" id="{3CB982A3-018F-47C0-9601-A3558E8638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1031">
            <a:extLst>
              <a:ext uri="{FF2B5EF4-FFF2-40B4-BE49-F238E27FC236}">
                <a16:creationId xmlns:a16="http://schemas.microsoft.com/office/drawing/2014/main" id="{85AC98CD-3343-4331-8F01-F92A2D499E7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F60D27D8-4575-471C-968F-6FFCFE333503}" type="slidenum">
              <a:rPr lang="en-US" altLang="en-US"/>
              <a:pPr eaLnBrk="1" hangingPunct="1">
                <a:spcBef>
                  <a:spcPct val="0"/>
                </a:spcBef>
              </a:pPr>
              <a:t>32</a:t>
            </a:fld>
            <a:endParaRPr lang="en-US" altLang="en-US"/>
          </a:p>
        </p:txBody>
      </p:sp>
      <p:sp>
        <p:nvSpPr>
          <p:cNvPr id="99331" name="Rectangle 2">
            <a:extLst>
              <a:ext uri="{FF2B5EF4-FFF2-40B4-BE49-F238E27FC236}">
                <a16:creationId xmlns:a16="http://schemas.microsoft.com/office/drawing/2014/main" id="{476667E0-68B9-4244-94B1-2A1164611A54}"/>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AEE58707-FC65-409A-BB65-5399F25DB6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1031">
            <a:extLst>
              <a:ext uri="{FF2B5EF4-FFF2-40B4-BE49-F238E27FC236}">
                <a16:creationId xmlns:a16="http://schemas.microsoft.com/office/drawing/2014/main" id="{2B3799DE-9CD3-49E4-ACAF-7B5CF4C925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A049A8C0-C57D-4CA8-BB13-6997623820D8}" type="slidenum">
              <a:rPr lang="en-US" altLang="en-US"/>
              <a:pPr eaLnBrk="1" hangingPunct="1">
                <a:spcBef>
                  <a:spcPct val="0"/>
                </a:spcBef>
              </a:pPr>
              <a:t>33</a:t>
            </a:fld>
            <a:endParaRPr lang="en-US" altLang="en-US"/>
          </a:p>
        </p:txBody>
      </p:sp>
      <p:sp>
        <p:nvSpPr>
          <p:cNvPr id="100355" name="Rectangle 2">
            <a:extLst>
              <a:ext uri="{FF2B5EF4-FFF2-40B4-BE49-F238E27FC236}">
                <a16:creationId xmlns:a16="http://schemas.microsoft.com/office/drawing/2014/main" id="{7C26DF1D-2814-42CB-B3EC-11B8E6A4BBB8}"/>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id="{A7FA609C-9EC9-4451-A3C6-BE0983656A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1031">
            <a:extLst>
              <a:ext uri="{FF2B5EF4-FFF2-40B4-BE49-F238E27FC236}">
                <a16:creationId xmlns:a16="http://schemas.microsoft.com/office/drawing/2014/main" id="{59600811-C629-43CB-81C3-227001AC3CE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29EC6976-1A6A-4874-8EAE-978614B260F1}" type="slidenum">
              <a:rPr lang="en-US" altLang="en-US"/>
              <a:pPr eaLnBrk="1" hangingPunct="1">
                <a:spcBef>
                  <a:spcPct val="0"/>
                </a:spcBef>
              </a:pPr>
              <a:t>34</a:t>
            </a:fld>
            <a:endParaRPr lang="en-US" altLang="en-US"/>
          </a:p>
        </p:txBody>
      </p:sp>
      <p:sp>
        <p:nvSpPr>
          <p:cNvPr id="101379" name="Rectangle 2">
            <a:extLst>
              <a:ext uri="{FF2B5EF4-FFF2-40B4-BE49-F238E27FC236}">
                <a16:creationId xmlns:a16="http://schemas.microsoft.com/office/drawing/2014/main" id="{2092A400-645E-4CC9-8A19-2F44621C99E8}"/>
              </a:ext>
            </a:extLst>
          </p:cNvPr>
          <p:cNvSpPr>
            <a:spLocks noGrp="1" noRot="1" noChangeAspect="1" noChangeArrowheads="1" noTextEdit="1"/>
          </p:cNvSpPr>
          <p:nvPr>
            <p:ph type="sldImg"/>
          </p:nvPr>
        </p:nvSpPr>
        <p:spPr>
          <a:ln/>
        </p:spPr>
      </p:sp>
      <p:sp>
        <p:nvSpPr>
          <p:cNvPr id="101380" name="Rectangle 3">
            <a:extLst>
              <a:ext uri="{FF2B5EF4-FFF2-40B4-BE49-F238E27FC236}">
                <a16:creationId xmlns:a16="http://schemas.microsoft.com/office/drawing/2014/main" id="{2F5297AA-8A06-445C-928B-BF517BFFBC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280E8CC4-1D85-4F19-9B47-F485EA92CA47}"/>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A9EDE1E1-08EB-45DE-9DD1-7376E16611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04" name="Slide Number Placeholder 3">
            <a:extLst>
              <a:ext uri="{FF2B5EF4-FFF2-40B4-BE49-F238E27FC236}">
                <a16:creationId xmlns:a16="http://schemas.microsoft.com/office/drawing/2014/main" id="{806A5D9C-2323-4370-89D8-9AA52193A25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FCBDF89-FD93-4A84-86F5-BEC2FC6E30FF}" type="slidenum">
              <a:rPr lang="en-US" altLang="en-US"/>
              <a:pPr>
                <a:spcBef>
                  <a:spcPct val="0"/>
                </a:spcBef>
              </a:pPr>
              <a:t>36</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95494CBF-70E6-42FB-94D1-5DFCA8D434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583" eaLnBrk="0" hangingPunct="0">
              <a:spcBef>
                <a:spcPct val="30000"/>
              </a:spcBef>
              <a:defRPr sz="1200">
                <a:solidFill>
                  <a:schemeClr val="tx1"/>
                </a:solidFill>
                <a:latin typeface="Times New Roman" panose="02020603050405020304" pitchFamily="18" charset="0"/>
              </a:defRPr>
            </a:lvl1pPr>
            <a:lvl2pPr marL="741464" indent="-285179" defTabSz="931583" eaLnBrk="0" hangingPunct="0">
              <a:spcBef>
                <a:spcPct val="30000"/>
              </a:spcBef>
              <a:defRPr sz="1200">
                <a:solidFill>
                  <a:schemeClr val="tx1"/>
                </a:solidFill>
                <a:latin typeface="Times New Roman" panose="02020603050405020304" pitchFamily="18" charset="0"/>
              </a:defRPr>
            </a:lvl2pPr>
            <a:lvl3pPr marL="1140714" indent="-228143" defTabSz="931583" eaLnBrk="0" hangingPunct="0">
              <a:spcBef>
                <a:spcPct val="30000"/>
              </a:spcBef>
              <a:defRPr sz="1200">
                <a:solidFill>
                  <a:schemeClr val="tx1"/>
                </a:solidFill>
                <a:latin typeface="Times New Roman" panose="02020603050405020304" pitchFamily="18" charset="0"/>
              </a:defRPr>
            </a:lvl3pPr>
            <a:lvl4pPr marL="1597000" indent="-228143" defTabSz="931583" eaLnBrk="0" hangingPunct="0">
              <a:spcBef>
                <a:spcPct val="30000"/>
              </a:spcBef>
              <a:defRPr sz="1200">
                <a:solidFill>
                  <a:schemeClr val="tx1"/>
                </a:solidFill>
                <a:latin typeface="Times New Roman" panose="02020603050405020304" pitchFamily="18" charset="0"/>
              </a:defRPr>
            </a:lvl4pPr>
            <a:lvl5pPr marL="2053285" indent="-228143" defTabSz="931583" eaLnBrk="0" hangingPunct="0">
              <a:spcBef>
                <a:spcPct val="30000"/>
              </a:spcBef>
              <a:defRPr sz="1200">
                <a:solidFill>
                  <a:schemeClr val="tx1"/>
                </a:solidFill>
                <a:latin typeface="Times New Roman" panose="02020603050405020304" pitchFamily="18" charset="0"/>
              </a:defRPr>
            </a:lvl5pPr>
            <a:lvl6pPr marL="2509571" indent="-228143" defTabSz="931583"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1583"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1583"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158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4DA6266-432B-498F-A626-5F82C4AC8E4E}" type="slidenum">
              <a:rPr lang="en-US" altLang="en-US"/>
              <a:pPr>
                <a:spcBef>
                  <a:spcPct val="0"/>
                </a:spcBef>
              </a:pPr>
              <a:t>37</a:t>
            </a:fld>
            <a:endParaRPr lang="en-US" altLang="en-US"/>
          </a:p>
        </p:txBody>
      </p:sp>
      <p:sp>
        <p:nvSpPr>
          <p:cNvPr id="103427" name="Rectangle 2">
            <a:extLst>
              <a:ext uri="{FF2B5EF4-FFF2-40B4-BE49-F238E27FC236}">
                <a16:creationId xmlns:a16="http://schemas.microsoft.com/office/drawing/2014/main" id="{EDC98264-BBA6-44F8-84FF-7443920A7977}"/>
              </a:ext>
            </a:extLst>
          </p:cNvPr>
          <p:cNvSpPr>
            <a:spLocks noGrp="1" noRot="1" noChangeAspect="1" noChangeArrowheads="1" noTextEdit="1"/>
          </p:cNvSpPr>
          <p:nvPr>
            <p:ph type="sldImg"/>
          </p:nvPr>
        </p:nvSpPr>
        <p:spPr>
          <a:ln/>
        </p:spPr>
      </p:sp>
      <p:sp>
        <p:nvSpPr>
          <p:cNvPr id="103428" name="Rectangle 3">
            <a:extLst>
              <a:ext uri="{FF2B5EF4-FFF2-40B4-BE49-F238E27FC236}">
                <a16:creationId xmlns:a16="http://schemas.microsoft.com/office/drawing/2014/main" id="{D49E656B-B52D-4A81-BC46-E6753A1D68F9}"/>
              </a:ext>
            </a:extLst>
          </p:cNvPr>
          <p:cNvSpPr>
            <a:spLocks noGrp="1" noChangeArrowheads="1"/>
          </p:cNvSpPr>
          <p:nvPr>
            <p:ph type="body" idx="1"/>
          </p:nvPr>
        </p:nvSpPr>
        <p:spPr>
          <a:xfrm>
            <a:off x="932925" y="4418405"/>
            <a:ext cx="5144550" cy="41806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156" eaLnBrk="1" hangingPunct="1">
              <a:spcBef>
                <a:spcPct val="0"/>
              </a:spcBef>
            </a:pPr>
            <a:r>
              <a:rPr lang="en-US" altLang="en-US"/>
              <a:t>AD-EG-ALL-1106</a:t>
            </a:r>
          </a:p>
          <a:p>
            <a:pPr defTabSz="914156" eaLnBrk="1" hangingPunct="1">
              <a:spcBef>
                <a:spcPct val="0"/>
              </a:spcBef>
            </a:pPr>
            <a:r>
              <a:rPr lang="en-US" altLang="en-US"/>
              <a:t>Attachment 4  (INPO AP 929, Revision 1 Figure C-1)</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19FD0076-85D0-4460-A23C-2A95F1EB84A3}"/>
              </a:ext>
            </a:extLst>
          </p:cNvPr>
          <p:cNvSpPr>
            <a:spLocks noGrp="1" noRot="1" noChangeAspect="1" noTextEdit="1"/>
          </p:cNvSpPr>
          <p:nvPr>
            <p:ph type="sldImg"/>
          </p:nvPr>
        </p:nvSpPr>
        <p:spPr>
          <a:ln/>
        </p:spPr>
      </p:sp>
      <p:sp>
        <p:nvSpPr>
          <p:cNvPr id="104451" name="Notes Placeholder 2">
            <a:extLst>
              <a:ext uri="{FF2B5EF4-FFF2-40B4-BE49-F238E27FC236}">
                <a16:creationId xmlns:a16="http://schemas.microsoft.com/office/drawing/2014/main" id="{7DDBDAB3-6C5D-4A17-AAE7-71D5835210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4452" name="Slide Number Placeholder 3">
            <a:extLst>
              <a:ext uri="{FF2B5EF4-FFF2-40B4-BE49-F238E27FC236}">
                <a16:creationId xmlns:a16="http://schemas.microsoft.com/office/drawing/2014/main" id="{39D975C7-AB50-4F7F-9E60-70B6B3B3A55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BA26922-3AE0-452F-9972-B1C9581791A2}" type="slidenum">
              <a:rPr lang="en-US" altLang="en-US"/>
              <a:pPr>
                <a:spcBef>
                  <a:spcPct val="0"/>
                </a:spcBef>
              </a:pPr>
              <a:t>38</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D8F4B5BD-FE68-4C51-A2E6-FA6A39138034}"/>
              </a:ext>
            </a:extLst>
          </p:cNvPr>
          <p:cNvSpPr>
            <a:spLocks noGrp="1" noRot="1" noChangeAspect="1" noTextEdit="1"/>
          </p:cNvSpPr>
          <p:nvPr>
            <p:ph type="sldImg"/>
          </p:nvPr>
        </p:nvSpPr>
        <p:spPr>
          <a:ln/>
        </p:spPr>
      </p:sp>
      <p:sp>
        <p:nvSpPr>
          <p:cNvPr id="105475" name="Notes Placeholder 2">
            <a:extLst>
              <a:ext uri="{FF2B5EF4-FFF2-40B4-BE49-F238E27FC236}">
                <a16:creationId xmlns:a16="http://schemas.microsoft.com/office/drawing/2014/main" id="{6A800BDE-3B1F-4C55-8F98-7DBE7502FD2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5476" name="Slide Number Placeholder 3">
            <a:extLst>
              <a:ext uri="{FF2B5EF4-FFF2-40B4-BE49-F238E27FC236}">
                <a16:creationId xmlns:a16="http://schemas.microsoft.com/office/drawing/2014/main" id="{5DFAB90E-6059-4302-A2D6-D2169EC66D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8BFEED4-C6A6-4C7A-8571-F490BA2ED307}" type="slidenum">
              <a:rPr lang="en-US" altLang="en-US"/>
              <a:pPr>
                <a:spcBef>
                  <a:spcPct val="0"/>
                </a:spcBef>
              </a:pPr>
              <a:t>39</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F6FB225E-7C78-4C5D-B0E1-279C8B9E2A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7AEFF94-D1E2-4EA3-BCA9-2BE5B838A3F8}" type="slidenum">
              <a:rPr lang="en-US" altLang="en-US"/>
              <a:pPr>
                <a:spcBef>
                  <a:spcPct val="0"/>
                </a:spcBef>
              </a:pPr>
              <a:t>40</a:t>
            </a:fld>
            <a:endParaRPr lang="en-US" altLang="en-US"/>
          </a:p>
        </p:txBody>
      </p:sp>
      <p:sp>
        <p:nvSpPr>
          <p:cNvPr id="107523" name="Rectangle 2">
            <a:extLst>
              <a:ext uri="{FF2B5EF4-FFF2-40B4-BE49-F238E27FC236}">
                <a16:creationId xmlns:a16="http://schemas.microsoft.com/office/drawing/2014/main" id="{0949A8EB-AF3A-4C24-9B01-E1B1FBFB061C}"/>
              </a:ext>
            </a:extLst>
          </p:cNvPr>
          <p:cNvSpPr>
            <a:spLocks noGrp="1" noRot="1" noChangeAspect="1" noChangeArrowheads="1" noTextEdit="1"/>
          </p:cNvSpPr>
          <p:nvPr>
            <p:ph type="sldImg"/>
          </p:nvPr>
        </p:nvSpPr>
        <p:spPr>
          <a:ln/>
        </p:spPr>
      </p:sp>
      <p:sp>
        <p:nvSpPr>
          <p:cNvPr id="107524" name="Rectangle 3">
            <a:extLst>
              <a:ext uri="{FF2B5EF4-FFF2-40B4-BE49-F238E27FC236}">
                <a16:creationId xmlns:a16="http://schemas.microsoft.com/office/drawing/2014/main" id="{6E276B6A-7070-4242-AB33-211CB2C8CC32}"/>
              </a:ext>
            </a:extLst>
          </p:cNvPr>
          <p:cNvSpPr>
            <a:spLocks noGrp="1" noChangeArrowheads="1"/>
          </p:cNvSpPr>
          <p:nvPr>
            <p:ph type="body" idx="1"/>
          </p:nvPr>
        </p:nvSpPr>
        <p:spPr>
          <a:xfrm>
            <a:off x="934509" y="4418405"/>
            <a:ext cx="5141382" cy="41806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18327115-6D1C-4B74-8B91-73177073FB1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F35EF95-70F1-4C31-8A70-17BBED44E9F9}" type="slidenum">
              <a:rPr lang="en-US" altLang="en-US"/>
              <a:pPr>
                <a:spcBef>
                  <a:spcPct val="0"/>
                </a:spcBef>
              </a:pPr>
              <a:t>42</a:t>
            </a:fld>
            <a:endParaRPr lang="en-US" altLang="en-US"/>
          </a:p>
        </p:txBody>
      </p:sp>
      <p:sp>
        <p:nvSpPr>
          <p:cNvPr id="108547" name="Rectangle 2">
            <a:extLst>
              <a:ext uri="{FF2B5EF4-FFF2-40B4-BE49-F238E27FC236}">
                <a16:creationId xmlns:a16="http://schemas.microsoft.com/office/drawing/2014/main" id="{E48D5288-5985-430F-BD28-CCE8DD2306CD}"/>
              </a:ext>
            </a:extLst>
          </p:cNvPr>
          <p:cNvSpPr>
            <a:spLocks noGrp="1" noRot="1" noChangeAspect="1" noChangeArrowheads="1" noTextEdit="1"/>
          </p:cNvSpPr>
          <p:nvPr>
            <p:ph type="sldImg"/>
          </p:nvPr>
        </p:nvSpPr>
        <p:spPr>
          <a:ln/>
        </p:spPr>
      </p:sp>
      <p:sp>
        <p:nvSpPr>
          <p:cNvPr id="108548" name="Rectangle 3">
            <a:extLst>
              <a:ext uri="{FF2B5EF4-FFF2-40B4-BE49-F238E27FC236}">
                <a16:creationId xmlns:a16="http://schemas.microsoft.com/office/drawing/2014/main" id="{85EF136B-2B98-4B53-A2AD-B561BBEDB6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7A81835B-8F1D-4AD5-A170-C7C96E1172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EDFE3E0-0064-421E-984F-19AF9B71AA93}" type="slidenum">
              <a:rPr lang="en-US" altLang="en-US">
                <a:solidFill>
                  <a:srgbClr val="000000"/>
                </a:solidFill>
              </a:rPr>
              <a:pPr>
                <a:spcBef>
                  <a:spcPct val="0"/>
                </a:spcBef>
              </a:pPr>
              <a:t>4</a:t>
            </a:fld>
            <a:endParaRPr lang="en-US" altLang="en-US">
              <a:solidFill>
                <a:srgbClr val="000000"/>
              </a:solidFill>
            </a:endParaRPr>
          </a:p>
        </p:txBody>
      </p:sp>
      <p:sp>
        <p:nvSpPr>
          <p:cNvPr id="70659" name="Rectangle 2">
            <a:extLst>
              <a:ext uri="{FF2B5EF4-FFF2-40B4-BE49-F238E27FC236}">
                <a16:creationId xmlns:a16="http://schemas.microsoft.com/office/drawing/2014/main" id="{FEFF5816-FD96-4A4B-9F32-3B5476A14DE8}"/>
              </a:ext>
            </a:extLst>
          </p:cNvPr>
          <p:cNvSpPr>
            <a:spLocks noGrp="1" noRot="1" noChangeAspect="1" noChangeArrowheads="1" noTextEdit="1"/>
          </p:cNvSpPr>
          <p:nvPr>
            <p:ph type="sldImg"/>
          </p:nvPr>
        </p:nvSpPr>
        <p:spPr>
          <a:xfrm>
            <a:off x="1179513" y="695325"/>
            <a:ext cx="4648200" cy="3487738"/>
          </a:xfrm>
          <a:ln/>
        </p:spPr>
      </p:sp>
      <p:sp>
        <p:nvSpPr>
          <p:cNvPr id="70660" name="Rectangle 3">
            <a:extLst>
              <a:ext uri="{FF2B5EF4-FFF2-40B4-BE49-F238E27FC236}">
                <a16:creationId xmlns:a16="http://schemas.microsoft.com/office/drawing/2014/main" id="{43277165-6301-4092-9532-ABB7B52AC1F0}"/>
              </a:ext>
            </a:extLst>
          </p:cNvPr>
          <p:cNvSpPr>
            <a:spLocks noGrp="1" noChangeArrowheads="1"/>
          </p:cNvSpPr>
          <p:nvPr>
            <p:ph type="body" idx="1"/>
          </p:nvPr>
        </p:nvSpPr>
        <p:spPr>
          <a:xfrm>
            <a:off x="932925" y="4416821"/>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The accident began with failures in the non-nuclear secondary system, followed by a stuck-open relief valve in the primary system, which allowed large amounts of coolant to escape. The mechanical failures were compounded by the initial failure of plant operators to recognize the situation as a Loss of coolant accident (LOCA) due to inadequate training and human factors such as human computer interface, design oversights relating to ambiguous control room indicators in the power plant</a:t>
            </a:r>
          </a:p>
          <a:p>
            <a:pPr eaLnBrk="1" hangingPunct="1"/>
            <a:endParaRPr lang="en-US" altLang="en-US" sz="1400"/>
          </a:p>
          <a:p>
            <a:pPr eaLnBrk="1" hangingPunct="1"/>
            <a:r>
              <a:rPr lang="en-US" altLang="en-US" sz="1400" b="1"/>
              <a:t>Industry Changes Increase Safety</a:t>
            </a:r>
            <a:br>
              <a:rPr lang="en-US" altLang="en-US" sz="1400"/>
            </a:br>
            <a:r>
              <a:rPr lang="en-US" altLang="en-US" sz="1400"/>
              <a:t>Within nine months of the accident, the industry had formed INPO, whose mission is to promote the highest levels of safety and reliability in the operation of nuclear power plants.</a:t>
            </a:r>
            <a:br>
              <a:rPr lang="en-US" altLang="en-US" sz="1400"/>
            </a:br>
            <a:endParaRPr lang="en-US" altLang="en-US" sz="14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D9315EA1-46A1-4F33-BC75-1E8ABA650002}"/>
              </a:ext>
            </a:extLst>
          </p:cNvPr>
          <p:cNvSpPr>
            <a:spLocks noGrp="1" noRot="1" noChangeAspect="1" noTextEdit="1"/>
          </p:cNvSpPr>
          <p:nvPr>
            <p:ph type="sldImg"/>
          </p:nvPr>
        </p:nvSpPr>
        <p:spPr>
          <a:ln/>
        </p:spPr>
      </p:sp>
      <p:sp>
        <p:nvSpPr>
          <p:cNvPr id="109571" name="Notes Placeholder 2">
            <a:extLst>
              <a:ext uri="{FF2B5EF4-FFF2-40B4-BE49-F238E27FC236}">
                <a16:creationId xmlns:a16="http://schemas.microsoft.com/office/drawing/2014/main" id="{314C7FAC-77D5-42E1-9CD6-07A811D1B7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109572" name="Slide Number Placeholder 3">
            <a:extLst>
              <a:ext uri="{FF2B5EF4-FFF2-40B4-BE49-F238E27FC236}">
                <a16:creationId xmlns:a16="http://schemas.microsoft.com/office/drawing/2014/main" id="{E06C524A-3199-4145-B2AD-8EE98CFA15A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920" eaLnBrk="0" hangingPunct="0">
              <a:spcBef>
                <a:spcPct val="30000"/>
              </a:spcBef>
              <a:defRPr sz="1200">
                <a:solidFill>
                  <a:schemeClr val="tx1"/>
                </a:solidFill>
                <a:latin typeface="Times New Roman" panose="02020603050405020304" pitchFamily="18" charset="0"/>
              </a:defRPr>
            </a:lvl1pPr>
            <a:lvl2pPr marL="741464" indent="-285179" defTabSz="937920" eaLnBrk="0" hangingPunct="0">
              <a:spcBef>
                <a:spcPct val="30000"/>
              </a:spcBef>
              <a:defRPr sz="1200">
                <a:solidFill>
                  <a:schemeClr val="tx1"/>
                </a:solidFill>
                <a:latin typeface="Times New Roman" panose="02020603050405020304" pitchFamily="18" charset="0"/>
              </a:defRPr>
            </a:lvl2pPr>
            <a:lvl3pPr marL="1140714" indent="-228143" defTabSz="937920" eaLnBrk="0" hangingPunct="0">
              <a:spcBef>
                <a:spcPct val="30000"/>
              </a:spcBef>
              <a:defRPr sz="1200">
                <a:solidFill>
                  <a:schemeClr val="tx1"/>
                </a:solidFill>
                <a:latin typeface="Times New Roman" panose="02020603050405020304" pitchFamily="18" charset="0"/>
              </a:defRPr>
            </a:lvl3pPr>
            <a:lvl4pPr marL="1597000" indent="-228143" defTabSz="937920" eaLnBrk="0" hangingPunct="0">
              <a:spcBef>
                <a:spcPct val="30000"/>
              </a:spcBef>
              <a:defRPr sz="1200">
                <a:solidFill>
                  <a:schemeClr val="tx1"/>
                </a:solidFill>
                <a:latin typeface="Times New Roman" panose="02020603050405020304" pitchFamily="18" charset="0"/>
              </a:defRPr>
            </a:lvl4pPr>
            <a:lvl5pPr marL="2053285" indent="-228143" defTabSz="937920" eaLnBrk="0" hangingPunct="0">
              <a:spcBef>
                <a:spcPct val="30000"/>
              </a:spcBef>
              <a:defRPr sz="1200">
                <a:solidFill>
                  <a:schemeClr val="tx1"/>
                </a:solidFill>
                <a:latin typeface="Times New Roman" panose="02020603050405020304" pitchFamily="18" charset="0"/>
              </a:defRPr>
            </a:lvl5pPr>
            <a:lvl6pPr marL="2509571" indent="-228143" defTabSz="937920"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7920"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7920"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792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A166A21-159A-41DB-BCF3-267B09DBCECD}" type="slidenum">
              <a:rPr lang="en-US" altLang="en-US">
                <a:latin typeface="Arial" panose="020B0604020202020204" pitchFamily="34" charset="0"/>
              </a:rPr>
              <a:pPr>
                <a:spcBef>
                  <a:spcPct val="0"/>
                </a:spcBef>
              </a:pPr>
              <a:t>43</a:t>
            </a:fld>
            <a:endParaRPr lang="en-US" altLang="en-US">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9D3EF975-5344-453C-9EC1-DFC043073A1A}"/>
              </a:ext>
            </a:extLst>
          </p:cNvPr>
          <p:cNvSpPr>
            <a:spLocks noGrp="1" noRot="1" noChangeAspect="1" noTextEdit="1"/>
          </p:cNvSpPr>
          <p:nvPr>
            <p:ph type="sldImg"/>
          </p:nvPr>
        </p:nvSpPr>
        <p:spPr>
          <a:ln/>
        </p:spPr>
      </p:sp>
      <p:sp>
        <p:nvSpPr>
          <p:cNvPr id="110595" name="Notes Placeholder 2">
            <a:extLst>
              <a:ext uri="{FF2B5EF4-FFF2-40B4-BE49-F238E27FC236}">
                <a16:creationId xmlns:a16="http://schemas.microsoft.com/office/drawing/2014/main" id="{C0144AD1-230F-4B86-98E2-FF419C7AB0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Given the Efficiency Bulletin 16-08 eliminated the formal margin mgmt. program as part of DNP along with INPO AP-929 being revised, there is a reason to modify this PPT to reflect those changes?</a:t>
            </a:r>
          </a:p>
          <a:p>
            <a:endParaRPr lang="en-US" altLang="en-US"/>
          </a:p>
          <a:p>
            <a:r>
              <a:rPr lang="en-US" altLang="en-US"/>
              <a:t>INPO still expects no margin related SSC reliability issues by relying on Plant Health and CAP processes. At this time (5-1-17) the INPO AP-929 rev 2 is not out yet. </a:t>
            </a:r>
          </a:p>
          <a:p>
            <a:endParaRPr lang="en-US" altLang="en-US">
              <a:latin typeface="Arial" panose="020B0604020202020204" pitchFamily="34" charset="0"/>
              <a:cs typeface="Arial" panose="020B0604020202020204" pitchFamily="34" charset="0"/>
            </a:endParaRPr>
          </a:p>
        </p:txBody>
      </p:sp>
      <p:sp>
        <p:nvSpPr>
          <p:cNvPr id="110596" name="Slide Number Placeholder 3">
            <a:extLst>
              <a:ext uri="{FF2B5EF4-FFF2-40B4-BE49-F238E27FC236}">
                <a16:creationId xmlns:a16="http://schemas.microsoft.com/office/drawing/2014/main" id="{1FAFCBD4-1263-43E6-926B-D356486486D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920" eaLnBrk="0" hangingPunct="0">
              <a:spcBef>
                <a:spcPct val="30000"/>
              </a:spcBef>
              <a:defRPr sz="1200">
                <a:solidFill>
                  <a:schemeClr val="tx1"/>
                </a:solidFill>
                <a:latin typeface="Times New Roman" panose="02020603050405020304" pitchFamily="18" charset="0"/>
              </a:defRPr>
            </a:lvl1pPr>
            <a:lvl2pPr marL="741464" indent="-285179" defTabSz="937920" eaLnBrk="0" hangingPunct="0">
              <a:spcBef>
                <a:spcPct val="30000"/>
              </a:spcBef>
              <a:defRPr sz="1200">
                <a:solidFill>
                  <a:schemeClr val="tx1"/>
                </a:solidFill>
                <a:latin typeface="Times New Roman" panose="02020603050405020304" pitchFamily="18" charset="0"/>
              </a:defRPr>
            </a:lvl2pPr>
            <a:lvl3pPr marL="1140714" indent="-228143" defTabSz="937920" eaLnBrk="0" hangingPunct="0">
              <a:spcBef>
                <a:spcPct val="30000"/>
              </a:spcBef>
              <a:defRPr sz="1200">
                <a:solidFill>
                  <a:schemeClr val="tx1"/>
                </a:solidFill>
                <a:latin typeface="Times New Roman" panose="02020603050405020304" pitchFamily="18" charset="0"/>
              </a:defRPr>
            </a:lvl3pPr>
            <a:lvl4pPr marL="1597000" indent="-228143" defTabSz="937920" eaLnBrk="0" hangingPunct="0">
              <a:spcBef>
                <a:spcPct val="30000"/>
              </a:spcBef>
              <a:defRPr sz="1200">
                <a:solidFill>
                  <a:schemeClr val="tx1"/>
                </a:solidFill>
                <a:latin typeface="Times New Roman" panose="02020603050405020304" pitchFamily="18" charset="0"/>
              </a:defRPr>
            </a:lvl4pPr>
            <a:lvl5pPr marL="2053285" indent="-228143" defTabSz="937920" eaLnBrk="0" hangingPunct="0">
              <a:spcBef>
                <a:spcPct val="30000"/>
              </a:spcBef>
              <a:defRPr sz="1200">
                <a:solidFill>
                  <a:schemeClr val="tx1"/>
                </a:solidFill>
                <a:latin typeface="Times New Roman" panose="02020603050405020304" pitchFamily="18" charset="0"/>
              </a:defRPr>
            </a:lvl5pPr>
            <a:lvl6pPr marL="2509571" indent="-228143" defTabSz="937920"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7920"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7920"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792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0DCB82E-0264-4EB2-98C3-C80FC1E86BC4}" type="slidenum">
              <a:rPr lang="en-US" altLang="en-US">
                <a:latin typeface="Arial" panose="020B0604020202020204" pitchFamily="34" charset="0"/>
              </a:rPr>
              <a:pPr>
                <a:spcBef>
                  <a:spcPct val="0"/>
                </a:spcBef>
              </a:pPr>
              <a:t>44</a:t>
            </a:fld>
            <a:endParaRPr lang="en-US" altLang="en-US">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5578397A-C1A9-4565-8D2F-EDA2461E111D}"/>
              </a:ext>
            </a:extLst>
          </p:cNvPr>
          <p:cNvSpPr>
            <a:spLocks noGrp="1" noRot="1" noChangeAspect="1" noTextEdit="1"/>
          </p:cNvSpPr>
          <p:nvPr>
            <p:ph type="sldImg"/>
          </p:nvPr>
        </p:nvSpPr>
        <p:spPr>
          <a:ln/>
        </p:spPr>
      </p:sp>
      <p:sp>
        <p:nvSpPr>
          <p:cNvPr id="111619" name="Notes Placeholder 2">
            <a:extLst>
              <a:ext uri="{FF2B5EF4-FFF2-40B4-BE49-F238E27FC236}">
                <a16:creationId xmlns:a16="http://schemas.microsoft.com/office/drawing/2014/main" id="{795C7ADB-99A4-4CC3-81AB-F3378020E41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111620" name="Slide Number Placeholder 3">
            <a:extLst>
              <a:ext uri="{FF2B5EF4-FFF2-40B4-BE49-F238E27FC236}">
                <a16:creationId xmlns:a16="http://schemas.microsoft.com/office/drawing/2014/main" id="{79E4219F-8628-443D-9513-8F2D4DB70D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920" eaLnBrk="0" hangingPunct="0">
              <a:spcBef>
                <a:spcPct val="30000"/>
              </a:spcBef>
              <a:defRPr sz="1200">
                <a:solidFill>
                  <a:schemeClr val="tx1"/>
                </a:solidFill>
                <a:latin typeface="Times New Roman" panose="02020603050405020304" pitchFamily="18" charset="0"/>
              </a:defRPr>
            </a:lvl1pPr>
            <a:lvl2pPr marL="741464" indent="-285179" defTabSz="937920" eaLnBrk="0" hangingPunct="0">
              <a:spcBef>
                <a:spcPct val="30000"/>
              </a:spcBef>
              <a:defRPr sz="1200">
                <a:solidFill>
                  <a:schemeClr val="tx1"/>
                </a:solidFill>
                <a:latin typeface="Times New Roman" panose="02020603050405020304" pitchFamily="18" charset="0"/>
              </a:defRPr>
            </a:lvl2pPr>
            <a:lvl3pPr marL="1140714" indent="-228143" defTabSz="937920" eaLnBrk="0" hangingPunct="0">
              <a:spcBef>
                <a:spcPct val="30000"/>
              </a:spcBef>
              <a:defRPr sz="1200">
                <a:solidFill>
                  <a:schemeClr val="tx1"/>
                </a:solidFill>
                <a:latin typeface="Times New Roman" panose="02020603050405020304" pitchFamily="18" charset="0"/>
              </a:defRPr>
            </a:lvl3pPr>
            <a:lvl4pPr marL="1597000" indent="-228143" defTabSz="937920" eaLnBrk="0" hangingPunct="0">
              <a:spcBef>
                <a:spcPct val="30000"/>
              </a:spcBef>
              <a:defRPr sz="1200">
                <a:solidFill>
                  <a:schemeClr val="tx1"/>
                </a:solidFill>
                <a:latin typeface="Times New Roman" panose="02020603050405020304" pitchFamily="18" charset="0"/>
              </a:defRPr>
            </a:lvl4pPr>
            <a:lvl5pPr marL="2053285" indent="-228143" defTabSz="937920" eaLnBrk="0" hangingPunct="0">
              <a:spcBef>
                <a:spcPct val="30000"/>
              </a:spcBef>
              <a:defRPr sz="1200">
                <a:solidFill>
                  <a:schemeClr val="tx1"/>
                </a:solidFill>
                <a:latin typeface="Times New Roman" panose="02020603050405020304" pitchFamily="18" charset="0"/>
              </a:defRPr>
            </a:lvl5pPr>
            <a:lvl6pPr marL="2509571" indent="-228143" defTabSz="937920"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7920"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7920"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792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93A8965-E4CA-407B-AE9E-8BFCE0A27400}" type="slidenum">
              <a:rPr lang="en-US" altLang="en-US">
                <a:latin typeface="Arial" panose="020B0604020202020204" pitchFamily="34" charset="0"/>
              </a:rPr>
              <a:pPr>
                <a:spcBef>
                  <a:spcPct val="0"/>
                </a:spcBef>
              </a:pPr>
              <a:t>45</a:t>
            </a:fld>
            <a:endParaRPr lang="en-US" altLang="en-US">
              <a:latin typeface="Arial" panose="020B060402020202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AD500A4F-F5E7-4801-B0D5-245548388845}"/>
              </a:ext>
            </a:extLst>
          </p:cNvPr>
          <p:cNvSpPr>
            <a:spLocks noGrp="1" noRot="1" noChangeAspect="1" noTextEdit="1"/>
          </p:cNvSpPr>
          <p:nvPr>
            <p:ph type="sldImg"/>
          </p:nvPr>
        </p:nvSpPr>
        <p:spPr>
          <a:ln/>
        </p:spPr>
      </p:sp>
      <p:sp>
        <p:nvSpPr>
          <p:cNvPr id="112643" name="Notes Placeholder 2">
            <a:extLst>
              <a:ext uri="{FF2B5EF4-FFF2-40B4-BE49-F238E27FC236}">
                <a16:creationId xmlns:a16="http://schemas.microsoft.com/office/drawing/2014/main" id="{049BF278-FCE0-4AB7-B13F-520FDF0632A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44" name="Slide Number Placeholder 3">
            <a:extLst>
              <a:ext uri="{FF2B5EF4-FFF2-40B4-BE49-F238E27FC236}">
                <a16:creationId xmlns:a16="http://schemas.microsoft.com/office/drawing/2014/main" id="{AE78F6D8-CBB8-490B-B58D-529B8886950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31E2D1-F2F1-4E99-9928-2F800932F576}" type="slidenum">
              <a:rPr lang="en-US" altLang="en-US"/>
              <a:pPr>
                <a:spcBef>
                  <a:spcPct val="0"/>
                </a:spcBef>
              </a:pPr>
              <a:t>46</a:t>
            </a:fld>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6DEBBC9C-C5DA-4BEB-926D-5D6193C63F6A}"/>
              </a:ext>
            </a:extLst>
          </p:cNvPr>
          <p:cNvSpPr>
            <a:spLocks noGrp="1" noRot="1" noChangeAspect="1" noTextEdit="1"/>
          </p:cNvSpPr>
          <p:nvPr>
            <p:ph type="sldImg"/>
          </p:nvPr>
        </p:nvSpPr>
        <p:spPr>
          <a:ln/>
        </p:spPr>
      </p:sp>
      <p:sp>
        <p:nvSpPr>
          <p:cNvPr id="113667" name="Notes Placeholder 2">
            <a:extLst>
              <a:ext uri="{FF2B5EF4-FFF2-40B4-BE49-F238E27FC236}">
                <a16:creationId xmlns:a16="http://schemas.microsoft.com/office/drawing/2014/main" id="{AFA8B92B-04FA-4F9A-903C-E8613ED623A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3668" name="Slide Number Placeholder 3">
            <a:extLst>
              <a:ext uri="{FF2B5EF4-FFF2-40B4-BE49-F238E27FC236}">
                <a16:creationId xmlns:a16="http://schemas.microsoft.com/office/drawing/2014/main" id="{133BE2A4-64FA-4777-AD6B-851CAE37CE9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06A1785-8913-4C96-88E6-3998FE2CCFB2}" type="slidenum">
              <a:rPr lang="en-US" altLang="en-US"/>
              <a:pPr>
                <a:spcBef>
                  <a:spcPct val="0"/>
                </a:spcBef>
              </a:pPr>
              <a:t>47</a:t>
            </a:fld>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DB08BF55-614A-49E1-AF92-D360EA5E4226}"/>
              </a:ext>
            </a:extLst>
          </p:cNvPr>
          <p:cNvSpPr>
            <a:spLocks noGrp="1" noRot="1" noChangeAspect="1" noTextEdit="1"/>
          </p:cNvSpPr>
          <p:nvPr>
            <p:ph type="sldImg"/>
          </p:nvPr>
        </p:nvSpPr>
        <p:spPr>
          <a:ln/>
        </p:spPr>
      </p:sp>
      <p:sp>
        <p:nvSpPr>
          <p:cNvPr id="114691" name="Notes Placeholder 2">
            <a:extLst>
              <a:ext uri="{FF2B5EF4-FFF2-40B4-BE49-F238E27FC236}">
                <a16:creationId xmlns:a16="http://schemas.microsoft.com/office/drawing/2014/main" id="{A95254DE-42F6-49E8-85B6-88BB4FA5569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1823559" algn="l"/>
              </a:tabLst>
            </a:pPr>
            <a:r>
              <a:rPr lang="en-US" altLang="en-US">
                <a:latin typeface="Tahoma" panose="020B0604030504040204" pitchFamily="34" charset="0"/>
              </a:rPr>
              <a:t>This slide show or slightly different earlier versions have been presented  at IAEA workshops in Korea, China, Russia, Ukraine, Czech Republic, Hungary and Argentina. “Questions” has been translate into language of those who have attended .  Translations  may not be accurate.  </a:t>
            </a:r>
          </a:p>
          <a:p>
            <a:pPr lvl="1">
              <a:tabLst>
                <a:tab pos="1823559" algn="l"/>
              </a:tabLst>
            </a:pPr>
            <a:r>
              <a:rPr lang="en-US" altLang="en-US"/>
              <a:t>Pyetje?	Albanian 	</a:t>
            </a:r>
          </a:p>
          <a:p>
            <a:pPr lvl="1">
              <a:tabLst>
                <a:tab pos="1823559" algn="l"/>
              </a:tabLst>
            </a:pPr>
            <a:r>
              <a:rPr lang="hy-AM" altLang="en-US"/>
              <a:t>Հարց</a:t>
            </a:r>
            <a:r>
              <a:rPr lang="en-US" altLang="en-US"/>
              <a:t>	Armenian “haags”</a:t>
            </a:r>
            <a:endParaRPr lang="en-US" altLang="ko-KR"/>
          </a:p>
          <a:p>
            <a:pPr lvl="1">
              <a:tabLst>
                <a:tab pos="1823559" algn="l"/>
              </a:tabLst>
            </a:pPr>
            <a:r>
              <a:rPr lang="en-US" altLang="en-US">
                <a:latin typeface="Sylfaen" panose="010A0502050306030303" pitchFamily="18" charset="0"/>
              </a:rPr>
              <a:t>B</a:t>
            </a:r>
            <a:r>
              <a:rPr lang="ru-RU" altLang="en-US">
                <a:latin typeface="Sylfaen" panose="010A0502050306030303" pitchFamily="18" charset="0"/>
              </a:rPr>
              <a:t>ы</a:t>
            </a:r>
            <a:r>
              <a:rPr lang="en-US" altLang="en-US">
                <a:latin typeface="Sylfaen" panose="010A0502050306030303" pitchFamily="18" charset="0"/>
              </a:rPr>
              <a:t>npocu	Bulgarian “</a:t>
            </a:r>
            <a:r>
              <a:rPr lang="en-US" altLang="en-US"/>
              <a:t>vŭpros”</a:t>
            </a:r>
            <a:endParaRPr lang="en-US" altLang="en-US">
              <a:latin typeface="Sylfaen" panose="010A0502050306030303" pitchFamily="18" charset="0"/>
            </a:endParaRPr>
          </a:p>
          <a:p>
            <a:pPr lvl="1">
              <a:tabLst>
                <a:tab pos="1823559" algn="l"/>
              </a:tabLst>
            </a:pPr>
            <a:r>
              <a:rPr lang="ja-JP" altLang="en-US"/>
              <a:t>问题</a:t>
            </a:r>
            <a:r>
              <a:rPr lang="en-US" altLang="ja-JP"/>
              <a:t>	Chinese  “</a:t>
            </a:r>
            <a:r>
              <a:rPr lang="en-US" altLang="en-US"/>
              <a:t>Wèntí”</a:t>
            </a:r>
          </a:p>
          <a:p>
            <a:pPr lvl="1">
              <a:tabLst>
                <a:tab pos="1823559" algn="l"/>
              </a:tabLst>
            </a:pPr>
            <a:r>
              <a:rPr lang="en-US" altLang="en-US" b="1">
                <a:latin typeface="Baskerville Old Face" panose="02020602080505020303" pitchFamily="18" charset="0"/>
              </a:rPr>
              <a:t>Ot</a:t>
            </a:r>
            <a:r>
              <a:rPr lang="en-US" altLang="en-US" b="1">
                <a:latin typeface="Baskerville Old Face" panose="02020602080505020303" pitchFamily="18" charset="0"/>
                <a:cs typeface="Times New Roman" panose="02020603050405020304" pitchFamily="18" charset="0"/>
              </a:rPr>
              <a:t>á</a:t>
            </a:r>
            <a:r>
              <a:rPr lang="en-US" altLang="en-US" b="1">
                <a:latin typeface="Baskerville Old Face" panose="02020602080505020303" pitchFamily="18" charset="0"/>
              </a:rPr>
              <a:t>zka?	Czech</a:t>
            </a:r>
          </a:p>
          <a:p>
            <a:pPr lvl="1">
              <a:tabLst>
                <a:tab pos="1823559" algn="l"/>
              </a:tabLst>
            </a:pPr>
            <a:r>
              <a:rPr lang="en-US" altLang="en-US">
                <a:solidFill>
                  <a:srgbClr val="0033CC"/>
                </a:solidFill>
                <a:latin typeface="Stencil" panose="040409050D0802020404" pitchFamily="82" charset="0"/>
              </a:rPr>
              <a:t>K</a:t>
            </a:r>
            <a:r>
              <a:rPr lang="en-US" altLang="en-US">
                <a:solidFill>
                  <a:srgbClr val="0033CC"/>
                </a:solidFill>
                <a:latin typeface="Stencil" panose="040409050D0802020404" pitchFamily="82" charset="0"/>
                <a:cs typeface="Times New Roman" panose="02020603050405020304" pitchFamily="18" charset="0"/>
              </a:rPr>
              <a:t>é</a:t>
            </a:r>
            <a:r>
              <a:rPr lang="en-US" altLang="en-US">
                <a:solidFill>
                  <a:srgbClr val="0033CC"/>
                </a:solidFill>
                <a:latin typeface="Stencil" panose="040409050D0802020404" pitchFamily="82" charset="0"/>
              </a:rPr>
              <a:t>rdések</a:t>
            </a:r>
            <a:r>
              <a:rPr lang="en-US" altLang="en-US"/>
              <a:t>?	Hungarian </a:t>
            </a:r>
          </a:p>
          <a:p>
            <a:pPr lvl="1">
              <a:tabLst>
                <a:tab pos="1823559" algn="l"/>
              </a:tabLst>
            </a:pPr>
            <a:r>
              <a:rPr lang="hi-IN" altLang="en-US"/>
              <a:t>सवाल</a:t>
            </a:r>
            <a:r>
              <a:rPr lang="en-US" altLang="en-US"/>
              <a:t>	Indian (Hindi) “Selbat”</a:t>
            </a:r>
          </a:p>
          <a:p>
            <a:pPr lvl="1">
              <a:tabLst>
                <a:tab pos="1823559" algn="l"/>
              </a:tabLst>
            </a:pPr>
            <a:r>
              <a:rPr lang="ko-KR" altLang="en-US"/>
              <a:t>문제</a:t>
            </a:r>
            <a:r>
              <a:rPr lang="en-US" altLang="ko-KR"/>
              <a:t>	Korean  “</a:t>
            </a:r>
            <a:r>
              <a:rPr lang="en-US" altLang="en-US"/>
              <a:t>munje”</a:t>
            </a:r>
            <a:r>
              <a:rPr lang="hy-AM" altLang="en-US"/>
              <a:t> </a:t>
            </a:r>
            <a:endParaRPr lang="en-US" altLang="en-US"/>
          </a:p>
          <a:p>
            <a:pPr lvl="1">
              <a:tabLst>
                <a:tab pos="1823559" algn="l"/>
              </a:tabLst>
            </a:pPr>
            <a:r>
              <a:rPr lang="en-US" altLang="en-US" b="1">
                <a:solidFill>
                  <a:srgbClr val="008000"/>
                </a:solidFill>
                <a:latin typeface="Stencil" panose="040409050D0802020404" pitchFamily="82" charset="0"/>
              </a:rPr>
              <a:t>Klausimai?	</a:t>
            </a:r>
            <a:r>
              <a:rPr lang="en-US" altLang="en-US" b="1">
                <a:solidFill>
                  <a:srgbClr val="008000"/>
                </a:solidFill>
                <a:latin typeface="Arial" panose="020B0604020202020204" pitchFamily="34" charset="0"/>
                <a:cs typeface="Arial" panose="020B0604020202020204" pitchFamily="34" charset="0"/>
              </a:rPr>
              <a:t>Lithuanian</a:t>
            </a:r>
            <a:r>
              <a:rPr lang="en-US" altLang="en-US" b="1">
                <a:solidFill>
                  <a:srgbClr val="008000"/>
                </a:solidFill>
                <a:latin typeface="Stencil" panose="040409050D0802020404" pitchFamily="82" charset="0"/>
              </a:rPr>
              <a:t> “</a:t>
            </a:r>
            <a:r>
              <a:rPr lang="en-US" altLang="en-US"/>
              <a:t>klausimas”</a:t>
            </a:r>
            <a:endParaRPr lang="en-US" altLang="en-US" b="1">
              <a:solidFill>
                <a:srgbClr val="008000"/>
              </a:solidFill>
              <a:latin typeface="Stencil" panose="040409050D0802020404" pitchFamily="82" charset="0"/>
            </a:endParaRPr>
          </a:p>
          <a:p>
            <a:pPr lvl="1">
              <a:tabLst>
                <a:tab pos="1823559" algn="l"/>
              </a:tabLst>
            </a:pPr>
            <a:r>
              <a:rPr lang="ar-AE" altLang="en-US">
                <a:solidFill>
                  <a:srgbClr val="008000"/>
                </a:solidFill>
                <a:cs typeface="Times New Roman" panose="02020603050405020304" pitchFamily="18" charset="0"/>
              </a:rPr>
              <a:t>سوالات </a:t>
            </a:r>
            <a:r>
              <a:rPr lang="en-US" altLang="en-US">
                <a:solidFill>
                  <a:srgbClr val="008000"/>
                </a:solidFill>
                <a:cs typeface="Times New Roman" panose="02020603050405020304" pitchFamily="18" charset="0"/>
              </a:rPr>
              <a:t>	Pakistan (Urdu)</a:t>
            </a:r>
          </a:p>
          <a:p>
            <a:pPr lvl="1">
              <a:tabLst>
                <a:tab pos="1823559" algn="l"/>
              </a:tabLst>
            </a:pPr>
            <a:r>
              <a:rPr lang="en-US" altLang="en-US">
                <a:solidFill>
                  <a:srgbClr val="008000"/>
                </a:solidFill>
                <a:cs typeface="Times New Roman" panose="02020603050405020304" pitchFamily="18" charset="0"/>
              </a:rPr>
              <a:t>Î</a:t>
            </a:r>
            <a:r>
              <a:rPr lang="en-US" altLang="en-US">
                <a:solidFill>
                  <a:srgbClr val="008000"/>
                </a:solidFill>
              </a:rPr>
              <a:t>ntreb</a:t>
            </a:r>
            <a:r>
              <a:rPr lang="en-US" altLang="en-US">
                <a:solidFill>
                  <a:srgbClr val="008000"/>
                </a:solidFill>
                <a:cs typeface="Times New Roman" panose="02020603050405020304" pitchFamily="18" charset="0"/>
              </a:rPr>
              <a:t>ă</a:t>
            </a:r>
            <a:r>
              <a:rPr lang="en-US" altLang="en-US">
                <a:solidFill>
                  <a:srgbClr val="008000"/>
                </a:solidFill>
              </a:rPr>
              <a:t>ri?	Romanian “intrabaree”</a:t>
            </a:r>
          </a:p>
          <a:p>
            <a:pPr lvl="1">
              <a:tabLst>
                <a:tab pos="1823559" algn="l"/>
              </a:tabLst>
            </a:pPr>
            <a:r>
              <a:rPr lang="ru-RU" altLang="en-US" b="1">
                <a:solidFill>
                  <a:srgbClr val="990099"/>
                </a:solidFill>
              </a:rPr>
              <a:t>Вопросы</a:t>
            </a:r>
            <a:r>
              <a:rPr lang="en-US" altLang="en-US" b="1">
                <a:solidFill>
                  <a:srgbClr val="990099"/>
                </a:solidFill>
              </a:rPr>
              <a:t>?	Russian “</a:t>
            </a:r>
            <a:r>
              <a:rPr lang="en-US" altLang="en-US"/>
              <a:t>vopros”</a:t>
            </a:r>
            <a:endParaRPr lang="hi-IN" altLang="en-US"/>
          </a:p>
          <a:p>
            <a:pPr lvl="1">
              <a:tabLst>
                <a:tab pos="1823559" algn="l"/>
              </a:tabLst>
            </a:pPr>
            <a:r>
              <a:rPr lang="en-US" altLang="en-US">
                <a:solidFill>
                  <a:srgbClr val="0033CC"/>
                </a:solidFill>
                <a:latin typeface="Tahoma" panose="020B0604030504040204" pitchFamily="34" charset="0"/>
              </a:rPr>
              <a:t>Postavljanje vpra</a:t>
            </a:r>
            <a:r>
              <a:rPr lang="en-US" altLang="en-US">
                <a:solidFill>
                  <a:srgbClr val="0033CC"/>
                </a:solidFill>
                <a:latin typeface="Tahoma" panose="020B0604030504040204" pitchFamily="34" charset="0"/>
                <a:cs typeface="Times New Roman" panose="02020603050405020304" pitchFamily="18" charset="0"/>
              </a:rPr>
              <a:t>š</a:t>
            </a:r>
            <a:r>
              <a:rPr lang="en-US" altLang="en-US">
                <a:solidFill>
                  <a:srgbClr val="0033CC"/>
                </a:solidFill>
                <a:latin typeface="Tahoma" panose="020B0604030504040204" pitchFamily="34" charset="0"/>
              </a:rPr>
              <a:t>anj?	Slovenian</a:t>
            </a:r>
          </a:p>
          <a:p>
            <a:pPr lvl="1">
              <a:tabLst>
                <a:tab pos="1823559" algn="l"/>
              </a:tabLst>
            </a:pPr>
            <a:r>
              <a:rPr lang="en-US" altLang="en-US">
                <a:solidFill>
                  <a:srgbClr val="FF3300"/>
                </a:solidFill>
                <a:cs typeface="Times New Roman" panose="02020603050405020304" pitchFamily="18" charset="0"/>
              </a:rPr>
              <a:t>¿</a:t>
            </a:r>
            <a:r>
              <a:rPr lang="en-US" altLang="en-US">
                <a:solidFill>
                  <a:srgbClr val="FF3300"/>
                </a:solidFill>
              </a:rPr>
              <a:t>Pregunta?	Spanish</a:t>
            </a:r>
          </a:p>
          <a:p>
            <a:pPr lvl="1">
              <a:tabLst>
                <a:tab pos="1823559" algn="l"/>
              </a:tabLst>
            </a:pPr>
            <a:r>
              <a:rPr lang="ru-RU" altLang="en-US" b="1">
                <a:solidFill>
                  <a:srgbClr val="0033CC"/>
                </a:solidFill>
              </a:rPr>
              <a:t>П</a:t>
            </a:r>
            <a:r>
              <a:rPr lang="ru-RU" altLang="en-US">
                <a:solidFill>
                  <a:srgbClr val="0033CC"/>
                </a:solidFill>
              </a:rPr>
              <a:t>и</a:t>
            </a:r>
            <a:r>
              <a:rPr lang="ru-RU" altLang="en-US" b="1">
                <a:solidFill>
                  <a:srgbClr val="0033CC"/>
                </a:solidFill>
              </a:rPr>
              <a:t>т</a:t>
            </a:r>
            <a:r>
              <a:rPr lang="ru-RU" altLang="en-US">
                <a:solidFill>
                  <a:srgbClr val="0033CC"/>
                </a:solidFill>
              </a:rPr>
              <a:t>атння</a:t>
            </a:r>
            <a:r>
              <a:rPr lang="en-US" altLang="en-US" b="1">
                <a:solidFill>
                  <a:srgbClr val="0033CC"/>
                </a:solidFill>
              </a:rPr>
              <a:t>?	Ukrainian “</a:t>
            </a:r>
            <a:r>
              <a:rPr lang="en-US" altLang="en-US"/>
              <a:t>pytannya”</a:t>
            </a:r>
            <a:endParaRPr lang="en-US" altLang="en-US">
              <a:solidFill>
                <a:srgbClr val="FF3300"/>
              </a:solidFill>
            </a:endParaRPr>
          </a:p>
          <a:p>
            <a:pPr>
              <a:tabLst>
                <a:tab pos="1823559" algn="l"/>
              </a:tabLst>
            </a:pPr>
            <a:endParaRPr lang="en-US" altLang="en-US">
              <a:solidFill>
                <a:srgbClr val="FF3300"/>
              </a:solidFill>
            </a:endParaRPr>
          </a:p>
          <a:p>
            <a:pPr>
              <a:tabLst>
                <a:tab pos="1823559" algn="l"/>
              </a:tabLst>
            </a:pPr>
            <a:endParaRPr lang="en-US" altLang="en-US">
              <a:solidFill>
                <a:srgbClr val="008000"/>
              </a:solidFill>
            </a:endParaRPr>
          </a:p>
          <a:p>
            <a:pPr>
              <a:tabLst>
                <a:tab pos="1823559" algn="l"/>
              </a:tabLst>
            </a:pPr>
            <a:endParaRPr lang="en-US" altLang="en-US"/>
          </a:p>
          <a:p>
            <a:pPr>
              <a:tabLst>
                <a:tab pos="1823559" algn="l"/>
              </a:tabLst>
            </a:pPr>
            <a:endParaRPr lang="en-US" altLang="en-US">
              <a:latin typeface="Sylfaen" panose="010A0502050306030303" pitchFamily="18" charset="0"/>
            </a:endParaRPr>
          </a:p>
          <a:p>
            <a:pPr>
              <a:tabLst>
                <a:tab pos="1823559" algn="l"/>
              </a:tabLst>
            </a:pPr>
            <a:endParaRPr lang="en-US" altLang="ko-KR"/>
          </a:p>
          <a:p>
            <a:pPr>
              <a:tabLst>
                <a:tab pos="1823559" algn="l"/>
              </a:tabLst>
            </a:pPr>
            <a:endParaRPr lang="en-US" altLang="en-US"/>
          </a:p>
          <a:p>
            <a:pPr>
              <a:tabLst>
                <a:tab pos="1823559" algn="l"/>
              </a:tabLst>
            </a:pPr>
            <a:endParaRPr lang="en-US" altLang="en-US" b="1">
              <a:latin typeface="Baskerville Old Face" panose="02020602080505020303" pitchFamily="18" charset="0"/>
            </a:endParaRPr>
          </a:p>
          <a:p>
            <a:pPr>
              <a:tabLst>
                <a:tab pos="1823559" algn="l"/>
              </a:tabLst>
            </a:pPr>
            <a:endParaRPr lang="en-US" altLang="en-US"/>
          </a:p>
          <a:p>
            <a:pPr>
              <a:tabLst>
                <a:tab pos="1823559" algn="l"/>
              </a:tabLst>
            </a:pPr>
            <a:endParaRPr lang="en-US" altLang="en-US" b="1">
              <a:solidFill>
                <a:srgbClr val="0033CC"/>
              </a:solidFill>
            </a:endParaRPr>
          </a:p>
          <a:p>
            <a:pPr>
              <a:tabLst>
                <a:tab pos="1823559" algn="l"/>
              </a:tabLst>
            </a:pPr>
            <a:endParaRPr lang="en-US" altLang="en-US" b="1">
              <a:solidFill>
                <a:srgbClr val="990099"/>
              </a:solidFill>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a:solidFill>
                <a:srgbClr val="0033CC"/>
              </a:solidFill>
              <a:latin typeface="Tahoma" panose="020B0604030504040204" pitchFamily="34" charset="0"/>
            </a:endParaRPr>
          </a:p>
          <a:p>
            <a:pPr>
              <a:tabLst>
                <a:tab pos="1823559" algn="l"/>
              </a:tabLst>
            </a:pPr>
            <a:endParaRPr lang="en-US" altLang="en-US"/>
          </a:p>
        </p:txBody>
      </p:sp>
      <p:sp>
        <p:nvSpPr>
          <p:cNvPr id="114692" name="Slide Number Placeholder 3">
            <a:extLst>
              <a:ext uri="{FF2B5EF4-FFF2-40B4-BE49-F238E27FC236}">
                <a16:creationId xmlns:a16="http://schemas.microsoft.com/office/drawing/2014/main" id="{0991B0FD-849A-478D-9443-11F8AB309C0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583" eaLnBrk="0" hangingPunct="0">
              <a:spcBef>
                <a:spcPct val="30000"/>
              </a:spcBef>
              <a:defRPr sz="1200">
                <a:solidFill>
                  <a:schemeClr val="tx1"/>
                </a:solidFill>
                <a:latin typeface="Times New Roman" panose="02020603050405020304" pitchFamily="18" charset="0"/>
              </a:defRPr>
            </a:lvl1pPr>
            <a:lvl2pPr marL="741464" indent="-285179" defTabSz="931583" eaLnBrk="0" hangingPunct="0">
              <a:spcBef>
                <a:spcPct val="30000"/>
              </a:spcBef>
              <a:defRPr sz="1200">
                <a:solidFill>
                  <a:schemeClr val="tx1"/>
                </a:solidFill>
                <a:latin typeface="Times New Roman" panose="02020603050405020304" pitchFamily="18" charset="0"/>
              </a:defRPr>
            </a:lvl2pPr>
            <a:lvl3pPr marL="1140714" indent="-228143" defTabSz="931583" eaLnBrk="0" hangingPunct="0">
              <a:spcBef>
                <a:spcPct val="30000"/>
              </a:spcBef>
              <a:defRPr sz="1200">
                <a:solidFill>
                  <a:schemeClr val="tx1"/>
                </a:solidFill>
                <a:latin typeface="Times New Roman" panose="02020603050405020304" pitchFamily="18" charset="0"/>
              </a:defRPr>
            </a:lvl3pPr>
            <a:lvl4pPr marL="1597000" indent="-228143" defTabSz="931583" eaLnBrk="0" hangingPunct="0">
              <a:spcBef>
                <a:spcPct val="30000"/>
              </a:spcBef>
              <a:defRPr sz="1200">
                <a:solidFill>
                  <a:schemeClr val="tx1"/>
                </a:solidFill>
                <a:latin typeface="Times New Roman" panose="02020603050405020304" pitchFamily="18" charset="0"/>
              </a:defRPr>
            </a:lvl4pPr>
            <a:lvl5pPr marL="2053285" indent="-228143" defTabSz="931583" eaLnBrk="0" hangingPunct="0">
              <a:spcBef>
                <a:spcPct val="30000"/>
              </a:spcBef>
              <a:defRPr sz="1200">
                <a:solidFill>
                  <a:schemeClr val="tx1"/>
                </a:solidFill>
                <a:latin typeface="Times New Roman" panose="02020603050405020304" pitchFamily="18" charset="0"/>
              </a:defRPr>
            </a:lvl5pPr>
            <a:lvl6pPr marL="2509571" indent="-228143" defTabSz="931583"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1583"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1583"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158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DD91F2F-5A2B-479C-B40D-957E4E143ABC}" type="slidenum">
              <a:rPr lang="en-US" altLang="en-US"/>
              <a:pPr>
                <a:spcBef>
                  <a:spcPct val="0"/>
                </a:spcBef>
              </a:pPr>
              <a:t>48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393A4C9B-578C-44E9-A061-CE2AD822A2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5A8B5F1-1E77-4765-93F5-EFBE3BBAF99C}" type="slidenum">
              <a:rPr lang="en-US" altLang="en-US">
                <a:solidFill>
                  <a:srgbClr val="000000"/>
                </a:solidFill>
              </a:rPr>
              <a:pPr>
                <a:spcBef>
                  <a:spcPct val="0"/>
                </a:spcBef>
              </a:pPr>
              <a:t>5</a:t>
            </a:fld>
            <a:endParaRPr lang="en-US" altLang="en-US">
              <a:solidFill>
                <a:srgbClr val="000000"/>
              </a:solidFill>
            </a:endParaRPr>
          </a:p>
        </p:txBody>
      </p:sp>
      <p:sp>
        <p:nvSpPr>
          <p:cNvPr id="71683" name="Rectangle 2">
            <a:extLst>
              <a:ext uri="{FF2B5EF4-FFF2-40B4-BE49-F238E27FC236}">
                <a16:creationId xmlns:a16="http://schemas.microsoft.com/office/drawing/2014/main" id="{9D9B3DE8-9439-47EE-8316-46A34E95F315}"/>
              </a:ext>
            </a:extLst>
          </p:cNvPr>
          <p:cNvSpPr>
            <a:spLocks noGrp="1" noRot="1" noChangeAspect="1" noChangeArrowheads="1" noTextEdit="1"/>
          </p:cNvSpPr>
          <p:nvPr>
            <p:ph type="sldImg"/>
          </p:nvPr>
        </p:nvSpPr>
        <p:spPr>
          <a:xfrm>
            <a:off x="1179513" y="695325"/>
            <a:ext cx="4648200" cy="3487738"/>
          </a:xfrm>
          <a:ln/>
        </p:spPr>
      </p:sp>
      <p:sp>
        <p:nvSpPr>
          <p:cNvPr id="71684" name="Rectangle 3">
            <a:extLst>
              <a:ext uri="{FF2B5EF4-FFF2-40B4-BE49-F238E27FC236}">
                <a16:creationId xmlns:a16="http://schemas.microsoft.com/office/drawing/2014/main" id="{5F2DAC9D-4960-4F72-AC81-C38CE53994FE}"/>
              </a:ext>
            </a:extLst>
          </p:cNvPr>
          <p:cNvSpPr>
            <a:spLocks noGrp="1" noChangeArrowheads="1"/>
          </p:cNvSpPr>
          <p:nvPr>
            <p:ph type="body" idx="1"/>
          </p:nvPr>
        </p:nvSpPr>
        <p:spPr>
          <a:xfrm>
            <a:off x="932925" y="4416821"/>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Salem event – Feb 1983  SG low low level event and there was no trip.</a:t>
            </a:r>
          </a:p>
          <a:p>
            <a:pPr eaLnBrk="1" hangingPunct="1"/>
            <a:r>
              <a:rPr lang="en-US" altLang="en-US" sz="1400"/>
              <a:t>Happened twice in a couple of weeks.</a:t>
            </a:r>
          </a:p>
          <a:p>
            <a:pPr eaLnBrk="1" hangingPunct="1"/>
            <a:r>
              <a:rPr lang="en-US" altLang="en-US" sz="1400"/>
              <a:t>Challenged the Reactor Protection System.</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BD9698CC-B429-47FA-80BB-358D9784C69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0A75809-BCAC-4485-AA73-D51DFF428D8A}" type="slidenum">
              <a:rPr lang="en-US" altLang="en-US">
                <a:solidFill>
                  <a:srgbClr val="000000"/>
                </a:solidFill>
              </a:rPr>
              <a:pPr>
                <a:spcBef>
                  <a:spcPct val="0"/>
                </a:spcBef>
              </a:pPr>
              <a:t>6</a:t>
            </a:fld>
            <a:endParaRPr lang="en-US" altLang="en-US">
              <a:solidFill>
                <a:srgbClr val="000000"/>
              </a:solidFill>
            </a:endParaRPr>
          </a:p>
        </p:txBody>
      </p:sp>
      <p:sp>
        <p:nvSpPr>
          <p:cNvPr id="72707" name="Rectangle 2">
            <a:extLst>
              <a:ext uri="{FF2B5EF4-FFF2-40B4-BE49-F238E27FC236}">
                <a16:creationId xmlns:a16="http://schemas.microsoft.com/office/drawing/2014/main" id="{C7C396F1-9578-4133-911D-02444F0378DC}"/>
              </a:ext>
            </a:extLst>
          </p:cNvPr>
          <p:cNvSpPr>
            <a:spLocks noGrp="1" noRot="1" noChangeAspect="1" noChangeArrowheads="1" noTextEdit="1"/>
          </p:cNvSpPr>
          <p:nvPr>
            <p:ph type="sldImg"/>
          </p:nvPr>
        </p:nvSpPr>
        <p:spPr>
          <a:xfrm>
            <a:off x="1179513" y="695325"/>
            <a:ext cx="4648200" cy="3487738"/>
          </a:xfrm>
          <a:ln/>
        </p:spPr>
      </p:sp>
      <p:sp>
        <p:nvSpPr>
          <p:cNvPr id="72708" name="Rectangle 3">
            <a:extLst>
              <a:ext uri="{FF2B5EF4-FFF2-40B4-BE49-F238E27FC236}">
                <a16:creationId xmlns:a16="http://schemas.microsoft.com/office/drawing/2014/main" id="{2D7B9C4A-307C-44A0-A0E3-8FB8BBA1F4D2}"/>
              </a:ext>
            </a:extLst>
          </p:cNvPr>
          <p:cNvSpPr>
            <a:spLocks noGrp="1" noChangeArrowheads="1"/>
          </p:cNvSpPr>
          <p:nvPr>
            <p:ph type="body" idx="1"/>
          </p:nvPr>
        </p:nvSpPr>
        <p:spPr>
          <a:xfrm>
            <a:off x="932925" y="4416821"/>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Bottom Line it lead to:</a:t>
            </a:r>
          </a:p>
          <a:p>
            <a:pPr eaLnBrk="1" hangingPunct="1"/>
            <a:r>
              <a:rPr lang="en-US" altLang="en-US" sz="1400"/>
              <a:t>A range of industry regulation and guidance issued as a result of these inspections.  </a:t>
            </a:r>
          </a:p>
          <a:p>
            <a:pPr eaLnBrk="1" hangingPunct="1"/>
            <a:r>
              <a:rPr lang="en-US" altLang="en-US" sz="1400"/>
              <a:t>NUREG 1397 and NUMARC 90-012- Design control and design reconstitution\</a:t>
            </a:r>
          </a:p>
          <a:p>
            <a:pPr eaLnBrk="1" hangingPunct="1"/>
            <a:r>
              <a:rPr lang="en-US" altLang="en-US" sz="1400"/>
              <a:t>INPO 87-006 and NUREG/CR-5147 Fundamentals for CM program for Design control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56D098E7-E7A9-4B42-BAE1-535FCD0EEA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4558EE0-3168-48FC-B010-45F202FA1F9D}" type="slidenum">
              <a:rPr lang="en-US" altLang="en-US">
                <a:solidFill>
                  <a:srgbClr val="000000"/>
                </a:solidFill>
              </a:rPr>
              <a:pPr>
                <a:spcBef>
                  <a:spcPct val="0"/>
                </a:spcBef>
              </a:pPr>
              <a:t>7</a:t>
            </a:fld>
            <a:endParaRPr lang="en-US" altLang="en-US">
              <a:solidFill>
                <a:srgbClr val="000000"/>
              </a:solidFill>
            </a:endParaRPr>
          </a:p>
        </p:txBody>
      </p:sp>
      <p:sp>
        <p:nvSpPr>
          <p:cNvPr id="73731" name="Rectangle 2">
            <a:extLst>
              <a:ext uri="{FF2B5EF4-FFF2-40B4-BE49-F238E27FC236}">
                <a16:creationId xmlns:a16="http://schemas.microsoft.com/office/drawing/2014/main" id="{32A87CA0-9985-42CE-8E1D-58BBDF83279A}"/>
              </a:ext>
            </a:extLst>
          </p:cNvPr>
          <p:cNvSpPr>
            <a:spLocks noGrp="1" noRot="1" noChangeAspect="1" noChangeArrowheads="1" noTextEdit="1"/>
          </p:cNvSpPr>
          <p:nvPr>
            <p:ph type="sldImg"/>
          </p:nvPr>
        </p:nvSpPr>
        <p:spPr>
          <a:xfrm>
            <a:off x="1179513" y="695325"/>
            <a:ext cx="4648200" cy="3487738"/>
          </a:xfrm>
          <a:ln/>
        </p:spPr>
      </p:sp>
      <p:sp>
        <p:nvSpPr>
          <p:cNvPr id="73732" name="Rectangle 3">
            <a:extLst>
              <a:ext uri="{FF2B5EF4-FFF2-40B4-BE49-F238E27FC236}">
                <a16:creationId xmlns:a16="http://schemas.microsoft.com/office/drawing/2014/main" id="{6D6B363A-4831-44C0-A777-F8E7B229BD47}"/>
              </a:ext>
            </a:extLst>
          </p:cNvPr>
          <p:cNvSpPr>
            <a:spLocks noGrp="1" noChangeArrowheads="1"/>
          </p:cNvSpPr>
          <p:nvPr>
            <p:ph type="body" idx="1"/>
          </p:nvPr>
        </p:nvSpPr>
        <p:spPr>
          <a:xfrm>
            <a:off x="932925" y="4416821"/>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Led to creation of Appendix R to 10CFR50</a:t>
            </a:r>
          </a:p>
          <a:p>
            <a:pPr eaLnBrk="1" hangingPunct="1"/>
            <a:endParaRPr lang="en-US" altLang="en-US" sz="1400"/>
          </a:p>
          <a:p>
            <a:pPr eaLnBrk="1" hangingPunct="1"/>
            <a:r>
              <a:rPr lang="en-US" altLang="en-US" sz="1400"/>
              <a:t>“Train Separation”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0805F6B3-29A6-48A8-98E3-0D26FEFEBE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2A3773B-EC67-4416-A36F-67A8DD31CFD1}" type="slidenum">
              <a:rPr lang="en-US" altLang="en-US">
                <a:solidFill>
                  <a:srgbClr val="000000"/>
                </a:solidFill>
              </a:rPr>
              <a:pPr>
                <a:spcBef>
                  <a:spcPct val="0"/>
                </a:spcBef>
              </a:pPr>
              <a:t>8</a:t>
            </a:fld>
            <a:endParaRPr lang="en-US" altLang="en-US">
              <a:solidFill>
                <a:srgbClr val="000000"/>
              </a:solidFill>
            </a:endParaRPr>
          </a:p>
        </p:txBody>
      </p:sp>
      <p:sp>
        <p:nvSpPr>
          <p:cNvPr id="74755" name="Rectangle 2">
            <a:extLst>
              <a:ext uri="{FF2B5EF4-FFF2-40B4-BE49-F238E27FC236}">
                <a16:creationId xmlns:a16="http://schemas.microsoft.com/office/drawing/2014/main" id="{C4945DB9-CB43-4A2E-AC4D-1A0FE4C29EFB}"/>
              </a:ext>
            </a:extLst>
          </p:cNvPr>
          <p:cNvSpPr>
            <a:spLocks noGrp="1" noRot="1" noChangeAspect="1" noChangeArrowheads="1" noTextEdit="1"/>
          </p:cNvSpPr>
          <p:nvPr>
            <p:ph type="sldImg"/>
          </p:nvPr>
        </p:nvSpPr>
        <p:spPr>
          <a:xfrm>
            <a:off x="1179513" y="695325"/>
            <a:ext cx="4648200" cy="3487738"/>
          </a:xfrm>
          <a:ln/>
        </p:spPr>
      </p:sp>
      <p:sp>
        <p:nvSpPr>
          <p:cNvPr id="74756" name="Rectangle 3">
            <a:extLst>
              <a:ext uri="{FF2B5EF4-FFF2-40B4-BE49-F238E27FC236}">
                <a16:creationId xmlns:a16="http://schemas.microsoft.com/office/drawing/2014/main" id="{546CB488-CD5A-45ED-8AA0-32B726461800}"/>
              </a:ext>
            </a:extLst>
          </p:cNvPr>
          <p:cNvSpPr>
            <a:spLocks noGrp="1" noChangeArrowheads="1"/>
          </p:cNvSpPr>
          <p:nvPr>
            <p:ph type="body" idx="1"/>
          </p:nvPr>
        </p:nvSpPr>
        <p:spPr>
          <a:xfrm>
            <a:off x="932925" y="4416821"/>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In the early ’90s</a:t>
            </a:r>
          </a:p>
          <a:p>
            <a:pPr eaLnBrk="1" hangingPunct="1"/>
            <a:r>
              <a:rPr lang="en-US" altLang="en-US" sz="1400"/>
              <a:t>Mostly focused on control of the Paper.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C42D3E42-B6BD-4877-9B5C-A90965B77422}"/>
              </a:ext>
            </a:extLst>
          </p:cNvPr>
          <p:cNvSpPr>
            <a:spLocks noGrp="1" noRot="1" noChangeAspect="1" noTextEdit="1"/>
          </p:cNvSpPr>
          <p:nvPr>
            <p:ph type="sldImg"/>
          </p:nvPr>
        </p:nvSpPr>
        <p:spPr>
          <a:ln/>
        </p:spPr>
      </p:sp>
      <p:sp>
        <p:nvSpPr>
          <p:cNvPr id="75779" name="Notes Placeholder 2">
            <a:extLst>
              <a:ext uri="{FF2B5EF4-FFF2-40B4-BE49-F238E27FC236}">
                <a16:creationId xmlns:a16="http://schemas.microsoft.com/office/drawing/2014/main" id="{B4F99525-458B-49B9-914A-2551D502E50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5780" name="Slide Number Placeholder 3">
            <a:extLst>
              <a:ext uri="{FF2B5EF4-FFF2-40B4-BE49-F238E27FC236}">
                <a16:creationId xmlns:a16="http://schemas.microsoft.com/office/drawing/2014/main" id="{E3BEC2BC-EAB9-4438-9953-D8A406F28B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3B96D5F-BCBB-4DC2-B8CD-F481C85B26E0}" type="slidenum">
              <a:rPr lang="en-US" altLang="en-US"/>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66A8034-7275-40A8-B739-34D1FE5A0C8C}"/>
              </a:ext>
            </a:extLst>
          </p:cNvPr>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a:extLst>
              <a:ext uri="{FF2B5EF4-FFF2-40B4-BE49-F238E27FC236}">
                <a16:creationId xmlns:a16="http://schemas.microsoft.com/office/drawing/2014/main" id="{1B625B0D-26B0-4F13-9757-DB1ED018CFD4}"/>
              </a:ext>
            </a:extLst>
          </p:cNvPr>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a:extLst>
              <a:ext uri="{FF2B5EF4-FFF2-40B4-BE49-F238E27FC236}">
                <a16:creationId xmlns:a16="http://schemas.microsoft.com/office/drawing/2014/main" id="{D6C25EBA-5752-49C2-BC6F-01EA7E430880}"/>
              </a:ext>
            </a:extLst>
          </p:cNvPr>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a:extLst>
              <a:ext uri="{FF2B5EF4-FFF2-40B4-BE49-F238E27FC236}">
                <a16:creationId xmlns:a16="http://schemas.microsoft.com/office/drawing/2014/main" id="{8B36FAA0-A0C9-4FD6-A52A-1EE9E2A43660}"/>
              </a:ext>
            </a:extLst>
          </p:cNvPr>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a:extLst>
              <a:ext uri="{FF2B5EF4-FFF2-40B4-BE49-F238E27FC236}">
                <a16:creationId xmlns:a16="http://schemas.microsoft.com/office/drawing/2014/main" id="{332519D1-EA9D-4817-A3BD-888DC7ABE2A7}"/>
              </a:ext>
            </a:extLst>
          </p:cNvPr>
          <p:cNvSpPr>
            <a:spLocks noGrp="1"/>
          </p:cNvSpPr>
          <p:nvPr>
            <p:ph type="dt" sz="half" idx="10"/>
          </p:nvPr>
        </p:nvSpPr>
        <p:spPr>
          <a:xfrm>
            <a:off x="6400800" y="6354763"/>
            <a:ext cx="2286000" cy="366712"/>
          </a:xfrm>
        </p:spPr>
        <p:txBody>
          <a:bodyPr/>
          <a:lstStyle>
            <a:lvl1pPr>
              <a:defRPr sz="1400"/>
            </a:lvl1pPr>
          </a:lstStyle>
          <a:p>
            <a:pPr>
              <a:defRPr/>
            </a:pPr>
            <a:endParaRPr lang="en-US"/>
          </a:p>
        </p:txBody>
      </p:sp>
      <p:sp>
        <p:nvSpPr>
          <p:cNvPr id="11" name="Footer Placeholder 16">
            <a:extLst>
              <a:ext uri="{FF2B5EF4-FFF2-40B4-BE49-F238E27FC236}">
                <a16:creationId xmlns:a16="http://schemas.microsoft.com/office/drawing/2014/main" id="{81B220E5-38A9-45A8-8730-5305D378C470}"/>
              </a:ext>
            </a:extLst>
          </p:cNvPr>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a:extLst>
              <a:ext uri="{FF2B5EF4-FFF2-40B4-BE49-F238E27FC236}">
                <a16:creationId xmlns:a16="http://schemas.microsoft.com/office/drawing/2014/main" id="{D7109583-08AC-4D5C-9850-D22A117F8EED}"/>
              </a:ext>
            </a:extLst>
          </p:cNvPr>
          <p:cNvSpPr>
            <a:spLocks noGrp="1"/>
          </p:cNvSpPr>
          <p:nvPr>
            <p:ph type="sldNum" sz="quarter" idx="12"/>
          </p:nvPr>
        </p:nvSpPr>
        <p:spPr>
          <a:xfrm>
            <a:off x="1216025" y="6354763"/>
            <a:ext cx="1219200" cy="366712"/>
          </a:xfrm>
        </p:spPr>
        <p:txBody>
          <a:bodyPr/>
          <a:lstStyle>
            <a:lvl1pPr>
              <a:defRPr/>
            </a:lvl1pPr>
          </a:lstStyle>
          <a:p>
            <a:fld id="{C74D6AAC-7BF0-4E5E-BAD6-929D999C5826}" type="slidenum">
              <a:rPr lang="en-US" altLang="en-US"/>
              <a:pPr/>
              <a:t>‹#›</a:t>
            </a:fld>
            <a:endParaRPr lang="en-US" altLang="en-US"/>
          </a:p>
        </p:txBody>
      </p:sp>
    </p:spTree>
    <p:extLst>
      <p:ext uri="{BB962C8B-B14F-4D97-AF65-F5344CB8AC3E}">
        <p14:creationId xmlns:p14="http://schemas.microsoft.com/office/powerpoint/2010/main" val="3287872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A3F2D24C-C55B-45BB-8C5A-8BE2DB05791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D5F758E8-1251-49A9-AF4A-D4EDA36279A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D394DB0F-4707-44D1-ACF0-31E338C97B5A}"/>
              </a:ext>
            </a:extLst>
          </p:cNvPr>
          <p:cNvSpPr>
            <a:spLocks noGrp="1"/>
          </p:cNvSpPr>
          <p:nvPr>
            <p:ph type="sldNum" sz="quarter" idx="12"/>
          </p:nvPr>
        </p:nvSpPr>
        <p:spPr/>
        <p:txBody>
          <a:bodyPr/>
          <a:lstStyle>
            <a:lvl1pPr>
              <a:defRPr/>
            </a:lvl1pPr>
          </a:lstStyle>
          <a:p>
            <a:fld id="{49780524-CCE6-4202-A776-FA0FCC22C212}" type="slidenum">
              <a:rPr lang="en-US" altLang="en-US"/>
              <a:pPr/>
              <a:t>‹#›</a:t>
            </a:fld>
            <a:endParaRPr lang="en-US" altLang="en-US"/>
          </a:p>
        </p:txBody>
      </p:sp>
    </p:spTree>
    <p:extLst>
      <p:ext uri="{BB962C8B-B14F-4D97-AF65-F5344CB8AC3E}">
        <p14:creationId xmlns:p14="http://schemas.microsoft.com/office/powerpoint/2010/main" val="367298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10">
            <a:extLst>
              <a:ext uri="{FF2B5EF4-FFF2-40B4-BE49-F238E27FC236}">
                <a16:creationId xmlns:a16="http://schemas.microsoft.com/office/drawing/2014/main" id="{157BCC96-859D-4F7C-9A59-D548B675345A}"/>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 name="Isosceles Triangle 4">
            <a:extLst>
              <a:ext uri="{FF2B5EF4-FFF2-40B4-BE49-F238E27FC236}">
                <a16:creationId xmlns:a16="http://schemas.microsoft.com/office/drawing/2014/main" id="{73B103E8-A55B-4133-BD14-69957C623798}"/>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Straight Connector 12">
            <a:extLst>
              <a:ext uri="{FF2B5EF4-FFF2-40B4-BE49-F238E27FC236}">
                <a16:creationId xmlns:a16="http://schemas.microsoft.com/office/drawing/2014/main" id="{BE427618-FFBA-4F92-9BD5-89953BBEC5DA}"/>
              </a:ext>
            </a:extLst>
          </p:cNvPr>
          <p:cNvSpPr>
            <a:spLocks noChangeShapeType="1"/>
          </p:cNvSpPr>
          <p:nvPr/>
        </p:nvSpPr>
        <p:spPr bwMode="auto">
          <a:xfrm rot="5400000">
            <a:off x="3630612" y="3201988"/>
            <a:ext cx="585152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124120D-090F-4068-8026-A47ED7D81BA2}"/>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6F7F0DE0-8E94-465D-88D8-A57A251B551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77BE807-68C9-4584-A237-8F6A1B158924}"/>
              </a:ext>
            </a:extLst>
          </p:cNvPr>
          <p:cNvSpPr>
            <a:spLocks noGrp="1"/>
          </p:cNvSpPr>
          <p:nvPr>
            <p:ph type="sldNum" sz="quarter" idx="12"/>
          </p:nvPr>
        </p:nvSpPr>
        <p:spPr/>
        <p:txBody>
          <a:bodyPr/>
          <a:lstStyle>
            <a:lvl1pPr>
              <a:defRPr/>
            </a:lvl1pPr>
          </a:lstStyle>
          <a:p>
            <a:fld id="{3A834B1E-5CF6-4882-8AB9-F8EE4D46F007}" type="slidenum">
              <a:rPr lang="en-US" altLang="en-US"/>
              <a:pPr/>
              <a:t>‹#›</a:t>
            </a:fld>
            <a:endParaRPr lang="en-US" altLang="en-US"/>
          </a:p>
        </p:txBody>
      </p:sp>
    </p:spTree>
    <p:extLst>
      <p:ext uri="{BB962C8B-B14F-4D97-AF65-F5344CB8AC3E}">
        <p14:creationId xmlns:p14="http://schemas.microsoft.com/office/powerpoint/2010/main" val="1345442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E:\Users\Lloyd\Pictures\Company Logos\cmbg logo.jpg">
            <a:extLst>
              <a:ext uri="{FF2B5EF4-FFF2-40B4-BE49-F238E27FC236}">
                <a16:creationId xmlns:a16="http://schemas.microsoft.com/office/drawing/2014/main" id="{605AA1CA-E1FC-468A-92C3-FB6B46F0020F}"/>
              </a:ext>
            </a:extLst>
          </p:cNvPr>
          <p:cNvPicPr preferRelativeResize="0">
            <a:picLocks noChangeArrowheads="1"/>
          </p:cNvPicPr>
          <p:nvPr userDrawn="1">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458788" y="306388"/>
            <a:ext cx="2741612" cy="274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Rectangle 6"/>
          <p:cNvSpPr>
            <a:spLocks noGrp="1" noChangeArrowheads="1"/>
          </p:cNvSpPr>
          <p:nvPr>
            <p:ph type="subTitle" idx="1"/>
          </p:nvPr>
        </p:nvSpPr>
        <p:spPr>
          <a:xfrm>
            <a:off x="4038600" y="4114800"/>
            <a:ext cx="4267200" cy="1752600"/>
          </a:xfrm>
        </p:spPr>
        <p:txBody>
          <a:bodyPr/>
          <a:lstStyle>
            <a:lvl1pPr marL="0" indent="0">
              <a:buFont typeface="Wingdings" pitchFamily="2" charset="2"/>
              <a:buNone/>
              <a:defRPr sz="2400"/>
            </a:lvl1pPr>
          </a:lstStyle>
          <a:p>
            <a:r>
              <a:rPr lang="en-US"/>
              <a:t>Click to edit Master subtitle style</a:t>
            </a:r>
          </a:p>
        </p:txBody>
      </p:sp>
      <p:sp>
        <p:nvSpPr>
          <p:cNvPr id="11271" name="Rectangle 7"/>
          <p:cNvSpPr>
            <a:spLocks noGrp="1" noChangeArrowheads="1"/>
          </p:cNvSpPr>
          <p:nvPr>
            <p:ph type="ctrTitle"/>
          </p:nvPr>
        </p:nvSpPr>
        <p:spPr>
          <a:xfrm>
            <a:off x="3505200" y="2819400"/>
            <a:ext cx="4800600" cy="1143000"/>
          </a:xfrm>
        </p:spPr>
        <p:txBody>
          <a:bodyPr/>
          <a:lstStyle>
            <a:lvl1pPr>
              <a:defRPr sz="2800"/>
            </a:lvl1pPr>
          </a:lstStyle>
          <a:p>
            <a:r>
              <a:rPr lang="en-US"/>
              <a:t>Click to edit Master title style</a:t>
            </a:r>
          </a:p>
        </p:txBody>
      </p:sp>
    </p:spTree>
    <p:extLst>
      <p:ext uri="{BB962C8B-B14F-4D97-AF65-F5344CB8AC3E}">
        <p14:creationId xmlns:p14="http://schemas.microsoft.com/office/powerpoint/2010/main" val="2083502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A4EB1E12-F4E5-43F7-BE97-D190632C2D40}"/>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51777114-8D17-42FC-AAF3-CDCF82EBE18A}"/>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7C92149-0EBE-411A-A42A-0E8759D648D7}"/>
              </a:ext>
            </a:extLst>
          </p:cNvPr>
          <p:cNvSpPr>
            <a:spLocks noGrp="1" noChangeArrowheads="1"/>
          </p:cNvSpPr>
          <p:nvPr>
            <p:ph type="sldNum" sz="quarter" idx="12"/>
          </p:nvPr>
        </p:nvSpPr>
        <p:spPr>
          <a:ln/>
        </p:spPr>
        <p:txBody>
          <a:bodyPr/>
          <a:lstStyle>
            <a:lvl1pPr>
              <a:defRPr/>
            </a:lvl1pPr>
          </a:lstStyle>
          <a:p>
            <a:fld id="{758D338B-F338-465E-AEBC-D834DC46697A}" type="slidenum">
              <a:rPr lang="en-US" altLang="en-US"/>
              <a:pPr/>
              <a:t>‹#›</a:t>
            </a:fld>
            <a:endParaRPr lang="en-US" altLang="en-US"/>
          </a:p>
        </p:txBody>
      </p:sp>
    </p:spTree>
    <p:extLst>
      <p:ext uri="{BB962C8B-B14F-4D97-AF65-F5344CB8AC3E}">
        <p14:creationId xmlns:p14="http://schemas.microsoft.com/office/powerpoint/2010/main" val="75225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1CB354CB-512D-45B6-A762-CCE9E081900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8A3E0CE7-26D4-44FE-AEBF-EBD5FFE25BE2}"/>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6142E70-2E52-450E-ACF8-AC9FBC8BE625}"/>
              </a:ext>
            </a:extLst>
          </p:cNvPr>
          <p:cNvSpPr>
            <a:spLocks noGrp="1" noChangeArrowheads="1"/>
          </p:cNvSpPr>
          <p:nvPr>
            <p:ph type="sldNum" sz="quarter" idx="12"/>
          </p:nvPr>
        </p:nvSpPr>
        <p:spPr>
          <a:ln/>
        </p:spPr>
        <p:txBody>
          <a:bodyPr/>
          <a:lstStyle>
            <a:lvl1pPr>
              <a:defRPr/>
            </a:lvl1pPr>
          </a:lstStyle>
          <a:p>
            <a:fld id="{1FB9E3C7-E844-4A2F-BC97-FEBCE7EDB61C}" type="slidenum">
              <a:rPr lang="en-US" altLang="en-US"/>
              <a:pPr/>
              <a:t>‹#›</a:t>
            </a:fld>
            <a:endParaRPr lang="en-US" altLang="en-US"/>
          </a:p>
        </p:txBody>
      </p:sp>
    </p:spTree>
    <p:extLst>
      <p:ext uri="{BB962C8B-B14F-4D97-AF65-F5344CB8AC3E}">
        <p14:creationId xmlns:p14="http://schemas.microsoft.com/office/powerpoint/2010/main" val="3849855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9906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35AE10C9-C2FE-4C03-BD73-0DB57032CC5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CA472BDE-031B-42BC-B4A0-DE9E142B2E28}"/>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2911478-7DD8-47D9-B786-AC1A3A399228}"/>
              </a:ext>
            </a:extLst>
          </p:cNvPr>
          <p:cNvSpPr>
            <a:spLocks noGrp="1" noChangeArrowheads="1"/>
          </p:cNvSpPr>
          <p:nvPr>
            <p:ph type="sldNum" sz="quarter" idx="12"/>
          </p:nvPr>
        </p:nvSpPr>
        <p:spPr>
          <a:ln/>
        </p:spPr>
        <p:txBody>
          <a:bodyPr/>
          <a:lstStyle>
            <a:lvl1pPr>
              <a:defRPr/>
            </a:lvl1pPr>
          </a:lstStyle>
          <a:p>
            <a:fld id="{E4165EA2-3681-414A-A5F8-F2EBED13D178}" type="slidenum">
              <a:rPr lang="en-US" altLang="en-US"/>
              <a:pPr/>
              <a:t>‹#›</a:t>
            </a:fld>
            <a:endParaRPr lang="en-US" altLang="en-US"/>
          </a:p>
        </p:txBody>
      </p:sp>
    </p:spTree>
    <p:extLst>
      <p:ext uri="{BB962C8B-B14F-4D97-AF65-F5344CB8AC3E}">
        <p14:creationId xmlns:p14="http://schemas.microsoft.com/office/powerpoint/2010/main" val="1038698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12F7B022-B2F5-47A6-A4A2-4403A7D8170E}"/>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4">
            <a:extLst>
              <a:ext uri="{FF2B5EF4-FFF2-40B4-BE49-F238E27FC236}">
                <a16:creationId xmlns:a16="http://schemas.microsoft.com/office/drawing/2014/main" id="{F461828E-211B-4BD2-99F8-4F7AB8B22865}"/>
              </a:ext>
            </a:extLst>
          </p:cNvPr>
          <p:cNvSpPr>
            <a:spLocks noGrp="1" noChangeArrowheads="1"/>
          </p:cNvSpPr>
          <p:nvPr>
            <p:ph type="dt" sz="half"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7081491-23FE-4097-BE24-272271EE4286}"/>
              </a:ext>
            </a:extLst>
          </p:cNvPr>
          <p:cNvSpPr>
            <a:spLocks noGrp="1" noChangeArrowheads="1"/>
          </p:cNvSpPr>
          <p:nvPr>
            <p:ph type="sldNum" sz="quarter" idx="12"/>
          </p:nvPr>
        </p:nvSpPr>
        <p:spPr>
          <a:ln/>
        </p:spPr>
        <p:txBody>
          <a:bodyPr/>
          <a:lstStyle>
            <a:lvl1pPr>
              <a:defRPr/>
            </a:lvl1pPr>
          </a:lstStyle>
          <a:p>
            <a:fld id="{0DEC7478-6CE2-4CE3-8B63-80A4F6CBF5D0}" type="slidenum">
              <a:rPr lang="en-US" altLang="en-US"/>
              <a:pPr/>
              <a:t>‹#›</a:t>
            </a:fld>
            <a:endParaRPr lang="en-US" altLang="en-US"/>
          </a:p>
        </p:txBody>
      </p:sp>
    </p:spTree>
    <p:extLst>
      <p:ext uri="{BB962C8B-B14F-4D97-AF65-F5344CB8AC3E}">
        <p14:creationId xmlns:p14="http://schemas.microsoft.com/office/powerpoint/2010/main" val="128385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B80088B9-FDAC-46D6-9BF1-3EA536F0B05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4">
            <a:extLst>
              <a:ext uri="{FF2B5EF4-FFF2-40B4-BE49-F238E27FC236}">
                <a16:creationId xmlns:a16="http://schemas.microsoft.com/office/drawing/2014/main" id="{ED6467F0-6814-40B0-A7D8-6CF6CADBB3DE}"/>
              </a:ext>
            </a:extLst>
          </p:cNvPr>
          <p:cNvSpPr>
            <a:spLocks noGrp="1" noChangeArrowheads="1"/>
          </p:cNvSpPr>
          <p:nvPr>
            <p:ph type="dt" sz="half"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9FCD2DF-3C2C-40F1-8615-3806024897BB}"/>
              </a:ext>
            </a:extLst>
          </p:cNvPr>
          <p:cNvSpPr>
            <a:spLocks noGrp="1" noChangeArrowheads="1"/>
          </p:cNvSpPr>
          <p:nvPr>
            <p:ph type="sldNum" sz="quarter" idx="12"/>
          </p:nvPr>
        </p:nvSpPr>
        <p:spPr>
          <a:ln/>
        </p:spPr>
        <p:txBody>
          <a:bodyPr/>
          <a:lstStyle>
            <a:lvl1pPr>
              <a:defRPr/>
            </a:lvl1pPr>
          </a:lstStyle>
          <a:p>
            <a:fld id="{391BE4BE-ABE2-40EC-929D-C1A310E385EB}" type="slidenum">
              <a:rPr lang="en-US" altLang="en-US"/>
              <a:pPr/>
              <a:t>‹#›</a:t>
            </a:fld>
            <a:endParaRPr lang="en-US" altLang="en-US"/>
          </a:p>
        </p:txBody>
      </p:sp>
    </p:spTree>
    <p:extLst>
      <p:ext uri="{BB962C8B-B14F-4D97-AF65-F5344CB8AC3E}">
        <p14:creationId xmlns:p14="http://schemas.microsoft.com/office/powerpoint/2010/main" val="876514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AEF3BF32-FB6A-429B-840E-075730983288}"/>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4">
            <a:extLst>
              <a:ext uri="{FF2B5EF4-FFF2-40B4-BE49-F238E27FC236}">
                <a16:creationId xmlns:a16="http://schemas.microsoft.com/office/drawing/2014/main" id="{10E65BCA-FB1E-42ED-BDC3-7BB3BA37FA2E}"/>
              </a:ext>
            </a:extLst>
          </p:cNvPr>
          <p:cNvSpPr>
            <a:spLocks noGrp="1" noChangeArrowheads="1"/>
          </p:cNvSpPr>
          <p:nvPr>
            <p:ph type="dt" sz="half"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4A8D8CC-580F-4533-85DB-B313F806519B}"/>
              </a:ext>
            </a:extLst>
          </p:cNvPr>
          <p:cNvSpPr>
            <a:spLocks noGrp="1" noChangeArrowheads="1"/>
          </p:cNvSpPr>
          <p:nvPr>
            <p:ph type="sldNum" sz="quarter" idx="12"/>
          </p:nvPr>
        </p:nvSpPr>
        <p:spPr>
          <a:ln/>
        </p:spPr>
        <p:txBody>
          <a:bodyPr/>
          <a:lstStyle>
            <a:lvl1pPr>
              <a:defRPr/>
            </a:lvl1pPr>
          </a:lstStyle>
          <a:p>
            <a:fld id="{79DBDAE6-83DD-41FD-AF6E-2A6DB1C62040}" type="slidenum">
              <a:rPr lang="en-US" altLang="en-US"/>
              <a:pPr/>
              <a:t>‹#›</a:t>
            </a:fld>
            <a:endParaRPr lang="en-US" altLang="en-US"/>
          </a:p>
        </p:txBody>
      </p:sp>
    </p:spTree>
    <p:extLst>
      <p:ext uri="{BB962C8B-B14F-4D97-AF65-F5344CB8AC3E}">
        <p14:creationId xmlns:p14="http://schemas.microsoft.com/office/powerpoint/2010/main" val="3823727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01E6A7F3-9A25-48A0-B0E1-0703481DFE0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B2B462A9-9B2E-4B9F-8DF8-182FE20CA4D1}"/>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FE4F289-EB41-4BCB-B560-5203513E8D2C}"/>
              </a:ext>
            </a:extLst>
          </p:cNvPr>
          <p:cNvSpPr>
            <a:spLocks noGrp="1" noChangeArrowheads="1"/>
          </p:cNvSpPr>
          <p:nvPr>
            <p:ph type="sldNum" sz="quarter" idx="12"/>
          </p:nvPr>
        </p:nvSpPr>
        <p:spPr>
          <a:ln/>
        </p:spPr>
        <p:txBody>
          <a:bodyPr/>
          <a:lstStyle>
            <a:lvl1pPr>
              <a:defRPr/>
            </a:lvl1pPr>
          </a:lstStyle>
          <a:p>
            <a:fld id="{445D52FC-88D3-4CD3-A2F4-D16DB03D4A33}" type="slidenum">
              <a:rPr lang="en-US" altLang="en-US"/>
              <a:pPr/>
              <a:t>‹#›</a:t>
            </a:fld>
            <a:endParaRPr lang="en-US" altLang="en-US"/>
          </a:p>
        </p:txBody>
      </p:sp>
    </p:spTree>
    <p:extLst>
      <p:ext uri="{BB962C8B-B14F-4D97-AF65-F5344CB8AC3E}">
        <p14:creationId xmlns:p14="http://schemas.microsoft.com/office/powerpoint/2010/main" val="2255814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219200"/>
            <a:ext cx="8229600"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BEB2EA62-54B3-40B4-82C1-1EC8166CD3EA}"/>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A100C8EF-16CE-4E90-82DF-D4B886D0947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30228C23-A3FC-4FE0-9B11-64DF422B8099}"/>
              </a:ext>
            </a:extLst>
          </p:cNvPr>
          <p:cNvSpPr>
            <a:spLocks noGrp="1"/>
          </p:cNvSpPr>
          <p:nvPr>
            <p:ph type="sldNum" sz="quarter" idx="12"/>
          </p:nvPr>
        </p:nvSpPr>
        <p:spPr/>
        <p:txBody>
          <a:bodyPr/>
          <a:lstStyle>
            <a:lvl1pPr>
              <a:defRPr/>
            </a:lvl1pPr>
          </a:lstStyle>
          <a:p>
            <a:fld id="{225982B4-AC6A-4BFA-A3BD-E864C4428F97}" type="slidenum">
              <a:rPr lang="en-US" altLang="en-US"/>
              <a:pPr/>
              <a:t>‹#›</a:t>
            </a:fld>
            <a:endParaRPr lang="en-US" altLang="en-US"/>
          </a:p>
        </p:txBody>
      </p:sp>
    </p:spTree>
    <p:extLst>
      <p:ext uri="{BB962C8B-B14F-4D97-AF65-F5344CB8AC3E}">
        <p14:creationId xmlns:p14="http://schemas.microsoft.com/office/powerpoint/2010/main" val="1972934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4502D369-72AC-4081-850C-0B8E73EF329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0B50E2DB-15C3-406A-92C8-C40D4C29042D}"/>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C4FA924-96FB-4D50-9C1B-7002850C2FFE}"/>
              </a:ext>
            </a:extLst>
          </p:cNvPr>
          <p:cNvSpPr>
            <a:spLocks noGrp="1" noChangeArrowheads="1"/>
          </p:cNvSpPr>
          <p:nvPr>
            <p:ph type="sldNum" sz="quarter" idx="12"/>
          </p:nvPr>
        </p:nvSpPr>
        <p:spPr>
          <a:ln/>
        </p:spPr>
        <p:txBody>
          <a:bodyPr/>
          <a:lstStyle>
            <a:lvl1pPr>
              <a:defRPr/>
            </a:lvl1pPr>
          </a:lstStyle>
          <a:p>
            <a:fld id="{AD372C24-B35B-4E1C-93DF-7C5CA198F8E9}" type="slidenum">
              <a:rPr lang="en-US" altLang="en-US"/>
              <a:pPr/>
              <a:t>‹#›</a:t>
            </a:fld>
            <a:endParaRPr lang="en-US" altLang="en-US"/>
          </a:p>
        </p:txBody>
      </p:sp>
    </p:spTree>
    <p:extLst>
      <p:ext uri="{BB962C8B-B14F-4D97-AF65-F5344CB8AC3E}">
        <p14:creationId xmlns:p14="http://schemas.microsoft.com/office/powerpoint/2010/main" val="3375859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8CDC400F-8B2C-4E11-8572-1720D69474E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7603A5D0-E3B3-4E96-8ED4-6B5DBBD546F5}"/>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F50E0D9-7CD5-4E07-8EE2-32D33E240D77}"/>
              </a:ext>
            </a:extLst>
          </p:cNvPr>
          <p:cNvSpPr>
            <a:spLocks noGrp="1" noChangeArrowheads="1"/>
          </p:cNvSpPr>
          <p:nvPr>
            <p:ph type="sldNum" sz="quarter" idx="12"/>
          </p:nvPr>
        </p:nvSpPr>
        <p:spPr>
          <a:ln/>
        </p:spPr>
        <p:txBody>
          <a:bodyPr/>
          <a:lstStyle>
            <a:lvl1pPr>
              <a:defRPr/>
            </a:lvl1pPr>
          </a:lstStyle>
          <a:p>
            <a:fld id="{FE1F26CC-C4D6-4CF9-851E-673A4BC20E0B}" type="slidenum">
              <a:rPr lang="en-US" altLang="en-US"/>
              <a:pPr/>
              <a:t>‹#›</a:t>
            </a:fld>
            <a:endParaRPr lang="en-US" altLang="en-US"/>
          </a:p>
        </p:txBody>
      </p:sp>
    </p:spTree>
    <p:extLst>
      <p:ext uri="{BB962C8B-B14F-4D97-AF65-F5344CB8AC3E}">
        <p14:creationId xmlns:p14="http://schemas.microsoft.com/office/powerpoint/2010/main" val="2320359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7975" y="0"/>
            <a:ext cx="2143125"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0"/>
            <a:ext cx="6276975"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9E70E43B-C34B-48E7-904D-6A78A1D904F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098F7738-4551-4019-887D-E3A3FC5DBA04}"/>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84EB15C-142B-41AE-A326-F093CC8F3BC5}"/>
              </a:ext>
            </a:extLst>
          </p:cNvPr>
          <p:cNvSpPr>
            <a:spLocks noGrp="1" noChangeArrowheads="1"/>
          </p:cNvSpPr>
          <p:nvPr>
            <p:ph type="sldNum" sz="quarter" idx="12"/>
          </p:nvPr>
        </p:nvSpPr>
        <p:spPr>
          <a:ln/>
        </p:spPr>
        <p:txBody>
          <a:bodyPr/>
          <a:lstStyle>
            <a:lvl1pPr>
              <a:defRPr/>
            </a:lvl1pPr>
          </a:lstStyle>
          <a:p>
            <a:fld id="{11576BE4-E4CE-4D71-8900-FBD25E92E1B6}" type="slidenum">
              <a:rPr lang="en-US" altLang="en-US"/>
              <a:pPr/>
              <a:t>‹#›</a:t>
            </a:fld>
            <a:endParaRPr lang="en-US" altLang="en-US"/>
          </a:p>
        </p:txBody>
      </p:sp>
    </p:spTree>
    <p:extLst>
      <p:ext uri="{BB962C8B-B14F-4D97-AF65-F5344CB8AC3E}">
        <p14:creationId xmlns:p14="http://schemas.microsoft.com/office/powerpoint/2010/main" val="33016957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78938"/>
            <a:ext cx="7086600" cy="501292"/>
          </a:xfrm>
          <a:prstGeom prst="rect">
            <a:avLst/>
          </a:prstGeom>
        </p:spPr>
        <p:txBody>
          <a:bodyPr>
            <a:noAutofit/>
          </a:bodyPr>
          <a:lstStyle>
            <a:lvl1pPr algn="l">
              <a:defRPr sz="3200">
                <a:solidFill>
                  <a:srgbClr val="FFFFFF"/>
                </a:solidFill>
                <a:latin typeface="Arial Black"/>
                <a:cs typeface="Arial Black"/>
              </a:defRPr>
            </a:lvl1pPr>
          </a:lstStyle>
          <a:p>
            <a:r>
              <a:rPr lang="en-US" dirty="0"/>
              <a:t>Click to edit Master title style</a:t>
            </a:r>
          </a:p>
        </p:txBody>
      </p:sp>
      <p:sp>
        <p:nvSpPr>
          <p:cNvPr id="3" name="Subtitle 2"/>
          <p:cNvSpPr>
            <a:spLocks noGrp="1"/>
          </p:cNvSpPr>
          <p:nvPr>
            <p:ph type="subTitle" idx="1"/>
          </p:nvPr>
        </p:nvSpPr>
        <p:spPr>
          <a:xfrm>
            <a:off x="685800" y="3580230"/>
            <a:ext cx="7086600" cy="2058570"/>
          </a:xfrm>
          <a:prstGeom prst="rect">
            <a:avLst/>
          </a:prstGeom>
        </p:spPr>
        <p:txBody>
          <a:bodyPr lIns="91440" tIns="0" rIns="91440" bIns="0">
            <a:normAutofit/>
          </a:bodyPr>
          <a:lstStyle>
            <a:lvl1pPr marL="0" indent="0" algn="l">
              <a:buNone/>
              <a:defRPr sz="3000" b="1">
                <a:solidFill>
                  <a:srgbClr val="F5BC1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2812511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261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135B02-2CB2-4B05-8677-1505CB3FDD5B}"/>
              </a:ext>
            </a:extLst>
          </p:cNvPr>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a:extLst>
              <a:ext uri="{FF2B5EF4-FFF2-40B4-BE49-F238E27FC236}">
                <a16:creationId xmlns:a16="http://schemas.microsoft.com/office/drawing/2014/main" id="{2EFE4A9E-DC99-4B3B-892D-BDE63CF7A5C6}"/>
              </a:ext>
            </a:extLst>
          </p:cNvPr>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a:t>Click to edit Master title style</a:t>
            </a:r>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id="{DBEC577C-3280-4F61-9795-DD9196FA6B87}"/>
              </a:ext>
            </a:extLst>
          </p:cNvPr>
          <p:cNvSpPr>
            <a:spLocks noGrp="1"/>
          </p:cNvSpPr>
          <p:nvPr>
            <p:ph type="dt" sz="half" idx="10"/>
          </p:nvPr>
        </p:nvSpPr>
        <p:spPr>
          <a:xfrm>
            <a:off x="6400800" y="6354763"/>
            <a:ext cx="2286000" cy="366712"/>
          </a:xfrm>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86F922C2-AD64-443E-A421-DC4582CD0788}"/>
              </a:ext>
            </a:extLst>
          </p:cNvPr>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86A1C73C-A949-46A5-B324-C7E6189E33A1}"/>
              </a:ext>
            </a:extLst>
          </p:cNvPr>
          <p:cNvSpPr>
            <a:spLocks noGrp="1"/>
          </p:cNvSpPr>
          <p:nvPr>
            <p:ph type="sldNum" sz="quarter" idx="12"/>
          </p:nvPr>
        </p:nvSpPr>
        <p:spPr>
          <a:xfrm>
            <a:off x="1069975" y="6354763"/>
            <a:ext cx="1520825" cy="366712"/>
          </a:xfrm>
        </p:spPr>
        <p:txBody>
          <a:bodyPr/>
          <a:lstStyle>
            <a:lvl1pPr>
              <a:defRPr/>
            </a:lvl1pPr>
          </a:lstStyle>
          <a:p>
            <a:fld id="{49AA805D-DA82-4E8F-962B-8E0DBD5A4669}" type="slidenum">
              <a:rPr lang="en-US" altLang="en-US"/>
              <a:pPr/>
              <a:t>‹#›</a:t>
            </a:fld>
            <a:endParaRPr lang="en-US" altLang="en-US"/>
          </a:p>
        </p:txBody>
      </p:sp>
    </p:spTree>
    <p:extLst>
      <p:ext uri="{BB962C8B-B14F-4D97-AF65-F5344CB8AC3E}">
        <p14:creationId xmlns:p14="http://schemas.microsoft.com/office/powerpoint/2010/main" val="89871784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9" name="Content Placeholder 8"/>
          <p:cNvSpPr>
            <a:spLocks noGrp="1"/>
          </p:cNvSpPr>
          <p:nvPr>
            <p:ph sz="quarter" idx="1"/>
          </p:nvPr>
        </p:nvSpPr>
        <p:spPr>
          <a:xfrm>
            <a:off x="457200" y="1219200"/>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632198" y="1216152"/>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8A04458D-B468-46EF-85E7-3B7C14FE26F8}"/>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CCB4603C-643E-4BB5-A45D-A6C3ACAD5CF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19DD8A9E-382D-4C8C-BD93-85C83034FD4C}"/>
              </a:ext>
            </a:extLst>
          </p:cNvPr>
          <p:cNvSpPr>
            <a:spLocks noGrp="1"/>
          </p:cNvSpPr>
          <p:nvPr>
            <p:ph type="sldNum" sz="quarter" idx="12"/>
          </p:nvPr>
        </p:nvSpPr>
        <p:spPr/>
        <p:txBody>
          <a:bodyPr/>
          <a:lstStyle>
            <a:lvl1pPr>
              <a:defRPr/>
            </a:lvl1pPr>
          </a:lstStyle>
          <a:p>
            <a:fld id="{8791E4FE-1148-4B4B-A9EF-0911AEBC21D0}" type="slidenum">
              <a:rPr lang="en-US" altLang="en-US"/>
              <a:pPr/>
              <a:t>‹#›</a:t>
            </a:fld>
            <a:endParaRPr lang="en-US" altLang="en-US"/>
          </a:p>
        </p:txBody>
      </p:sp>
    </p:spTree>
    <p:extLst>
      <p:ext uri="{BB962C8B-B14F-4D97-AF65-F5344CB8AC3E}">
        <p14:creationId xmlns:p14="http://schemas.microsoft.com/office/powerpoint/2010/main" val="2365030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648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0313FFD3-8167-4EBA-B86D-94E8A1F0D860}"/>
              </a:ext>
            </a:extLst>
          </p:cNvPr>
          <p:cNvSpPr>
            <a:spLocks noGrp="1"/>
          </p:cNvSpPr>
          <p:nvPr>
            <p:ph type="dt" sz="half" idx="10"/>
          </p:nvPr>
        </p:nvSpPr>
        <p:spPr/>
        <p:txBody>
          <a:bodyPr/>
          <a:lstStyle>
            <a:lvl1pPr>
              <a:defRPr/>
            </a:lvl1pPr>
          </a:lstStyle>
          <a:p>
            <a:pPr>
              <a:defRPr/>
            </a:pPr>
            <a:endParaRPr lang="en-US"/>
          </a:p>
        </p:txBody>
      </p:sp>
      <p:sp>
        <p:nvSpPr>
          <p:cNvPr id="8" name="Footer Placeholder 2">
            <a:extLst>
              <a:ext uri="{FF2B5EF4-FFF2-40B4-BE49-F238E27FC236}">
                <a16:creationId xmlns:a16="http://schemas.microsoft.com/office/drawing/2014/main" id="{08AD9C09-01EB-4B74-B21E-9189DAB62DE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25CC4F45-6E61-4A84-8321-D2456E60E866}"/>
              </a:ext>
            </a:extLst>
          </p:cNvPr>
          <p:cNvSpPr>
            <a:spLocks noGrp="1"/>
          </p:cNvSpPr>
          <p:nvPr>
            <p:ph type="sldNum" sz="quarter" idx="12"/>
          </p:nvPr>
        </p:nvSpPr>
        <p:spPr/>
        <p:txBody>
          <a:bodyPr/>
          <a:lstStyle>
            <a:lvl1pPr>
              <a:defRPr/>
            </a:lvl1pPr>
          </a:lstStyle>
          <a:p>
            <a:fld id="{53A953CD-BF8D-45A2-8DF3-0DE74EA44EFB}" type="slidenum">
              <a:rPr lang="en-US" altLang="en-US"/>
              <a:pPr/>
              <a:t>‹#›</a:t>
            </a:fld>
            <a:endParaRPr lang="en-US" altLang="en-US"/>
          </a:p>
        </p:txBody>
      </p:sp>
    </p:spTree>
    <p:extLst>
      <p:ext uri="{BB962C8B-B14F-4D97-AF65-F5344CB8AC3E}">
        <p14:creationId xmlns:p14="http://schemas.microsoft.com/office/powerpoint/2010/main" val="1150837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a:extLst>
              <a:ext uri="{FF2B5EF4-FFF2-40B4-BE49-F238E27FC236}">
                <a16:creationId xmlns:a16="http://schemas.microsoft.com/office/drawing/2014/main" id="{A9990DE2-E929-409D-946E-CB4FD1DE5AD4}"/>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4" name="Date Placeholder 2">
            <a:extLst>
              <a:ext uri="{FF2B5EF4-FFF2-40B4-BE49-F238E27FC236}">
                <a16:creationId xmlns:a16="http://schemas.microsoft.com/office/drawing/2014/main" id="{B4F2A44A-3097-4CC7-BB53-AA26AF96DB7A}"/>
              </a:ext>
            </a:extLst>
          </p:cNvPr>
          <p:cNvSpPr>
            <a:spLocks noGrp="1"/>
          </p:cNvSpPr>
          <p:nvPr>
            <p:ph type="dt" sz="half" idx="10"/>
          </p:nvPr>
        </p:nvSpPr>
        <p:spPr/>
        <p:txBody>
          <a:bodyPr/>
          <a:lstStyle>
            <a:lvl1pPr>
              <a:defRPr/>
            </a:lvl1pPr>
          </a:lstStyle>
          <a:p>
            <a:pPr>
              <a:defRPr/>
            </a:pPr>
            <a:endParaRPr lang="en-US"/>
          </a:p>
        </p:txBody>
      </p:sp>
      <p:sp>
        <p:nvSpPr>
          <p:cNvPr id="5" name="Footer Placeholder 3">
            <a:extLst>
              <a:ext uri="{FF2B5EF4-FFF2-40B4-BE49-F238E27FC236}">
                <a16:creationId xmlns:a16="http://schemas.microsoft.com/office/drawing/2014/main" id="{2C20CF7A-036D-43A9-9C3B-05DF533ECF7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02A69995-2653-4F59-8AFE-C4998E5962AA}"/>
              </a:ext>
            </a:extLst>
          </p:cNvPr>
          <p:cNvSpPr>
            <a:spLocks noGrp="1"/>
          </p:cNvSpPr>
          <p:nvPr>
            <p:ph type="sldNum" sz="quarter" idx="12"/>
          </p:nvPr>
        </p:nvSpPr>
        <p:spPr/>
        <p:txBody>
          <a:bodyPr/>
          <a:lstStyle>
            <a:lvl1pPr>
              <a:defRPr/>
            </a:lvl1pPr>
          </a:lstStyle>
          <a:p>
            <a:fld id="{E64C8BF9-1CB7-4409-B4D4-A7A79CC70FE8}" type="slidenum">
              <a:rPr lang="en-US" altLang="en-US"/>
              <a:pPr/>
              <a:t>‹#›</a:t>
            </a:fld>
            <a:endParaRPr lang="en-US" altLang="en-US"/>
          </a:p>
        </p:txBody>
      </p:sp>
    </p:spTree>
    <p:extLst>
      <p:ext uri="{BB962C8B-B14F-4D97-AF65-F5344CB8AC3E}">
        <p14:creationId xmlns:p14="http://schemas.microsoft.com/office/powerpoint/2010/main" val="1909225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0">
            <a:extLst>
              <a:ext uri="{FF2B5EF4-FFF2-40B4-BE49-F238E27FC236}">
                <a16:creationId xmlns:a16="http://schemas.microsoft.com/office/drawing/2014/main" id="{57F5AF27-AA53-481A-ACD8-B6427D7A380D}"/>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 name="Isosceles Triangle 2">
            <a:extLst>
              <a:ext uri="{FF2B5EF4-FFF2-40B4-BE49-F238E27FC236}">
                <a16:creationId xmlns:a16="http://schemas.microsoft.com/office/drawing/2014/main" id="{759C41EA-0960-4A1F-8A46-99E528416D93}"/>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4" name="Date Placeholder 1">
            <a:extLst>
              <a:ext uri="{FF2B5EF4-FFF2-40B4-BE49-F238E27FC236}">
                <a16:creationId xmlns:a16="http://schemas.microsoft.com/office/drawing/2014/main" id="{49C01E0F-130A-4056-B6C2-2F0B85D8D7F8}"/>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0F92964-B7CC-49C4-833E-36F5AF880D3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9D8B64BD-2CC4-4122-88D8-6419E9B1C9EC}"/>
              </a:ext>
            </a:extLst>
          </p:cNvPr>
          <p:cNvSpPr>
            <a:spLocks noGrp="1"/>
          </p:cNvSpPr>
          <p:nvPr>
            <p:ph type="sldNum" sz="quarter" idx="12"/>
          </p:nvPr>
        </p:nvSpPr>
        <p:spPr/>
        <p:txBody>
          <a:bodyPr/>
          <a:lstStyle>
            <a:lvl1pPr>
              <a:defRPr/>
            </a:lvl1pPr>
          </a:lstStyle>
          <a:p>
            <a:fld id="{7E11C7FA-3899-4BAC-972F-B25F51138E8B}" type="slidenum">
              <a:rPr lang="en-US" altLang="en-US"/>
              <a:pPr/>
              <a:t>‹#›</a:t>
            </a:fld>
            <a:endParaRPr lang="en-US" altLang="en-US"/>
          </a:p>
        </p:txBody>
      </p:sp>
    </p:spTree>
    <p:extLst>
      <p:ext uri="{BB962C8B-B14F-4D97-AF65-F5344CB8AC3E}">
        <p14:creationId xmlns:p14="http://schemas.microsoft.com/office/powerpoint/2010/main" val="341160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10">
            <a:extLst>
              <a:ext uri="{FF2B5EF4-FFF2-40B4-BE49-F238E27FC236}">
                <a16:creationId xmlns:a16="http://schemas.microsoft.com/office/drawing/2014/main" id="{C1D70EB8-55DA-4761-AAD3-2D28D33898F3}"/>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Straight Connector 11">
            <a:extLst>
              <a:ext uri="{FF2B5EF4-FFF2-40B4-BE49-F238E27FC236}">
                <a16:creationId xmlns:a16="http://schemas.microsoft.com/office/drawing/2014/main" id="{0FBB9FFC-E7BE-43B9-9076-1A68D8AEE8C4}"/>
              </a:ext>
            </a:extLst>
          </p:cNvPr>
          <p:cNvSpPr>
            <a:spLocks noChangeShapeType="1"/>
          </p:cNvSpPr>
          <p:nvPr/>
        </p:nvSpPr>
        <p:spPr bwMode="auto">
          <a:xfrm rot="5400000">
            <a:off x="3160712" y="3324226"/>
            <a:ext cx="603567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 name="Isosceles Triangle 6">
            <a:extLst>
              <a:ext uri="{FF2B5EF4-FFF2-40B4-BE49-F238E27FC236}">
                <a16:creationId xmlns:a16="http://schemas.microsoft.com/office/drawing/2014/main" id="{40D480A9-F662-4A20-AE45-709417B96124}"/>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a:extLst>
              <a:ext uri="{FF2B5EF4-FFF2-40B4-BE49-F238E27FC236}">
                <a16:creationId xmlns:a16="http://schemas.microsoft.com/office/drawing/2014/main" id="{8D12EC99-DBF6-44F6-AFBF-550AAE0689E1}"/>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64BEF222-BB65-4B09-9807-3A5F59F36B50}"/>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DB4047BD-F938-4618-8A70-3C5349379140}"/>
              </a:ext>
            </a:extLst>
          </p:cNvPr>
          <p:cNvSpPr>
            <a:spLocks noGrp="1"/>
          </p:cNvSpPr>
          <p:nvPr>
            <p:ph type="sldNum" sz="quarter" idx="12"/>
          </p:nvPr>
        </p:nvSpPr>
        <p:spPr/>
        <p:txBody>
          <a:bodyPr/>
          <a:lstStyle>
            <a:lvl1pPr>
              <a:defRPr/>
            </a:lvl1pPr>
          </a:lstStyle>
          <a:p>
            <a:fld id="{2AE024E9-E82A-4E9D-957B-DC71EB4CFECE}" type="slidenum">
              <a:rPr lang="en-US" altLang="en-US"/>
              <a:pPr/>
              <a:t>‹#›</a:t>
            </a:fld>
            <a:endParaRPr lang="en-US" altLang="en-US"/>
          </a:p>
        </p:txBody>
      </p:sp>
    </p:spTree>
    <p:extLst>
      <p:ext uri="{BB962C8B-B14F-4D97-AF65-F5344CB8AC3E}">
        <p14:creationId xmlns:p14="http://schemas.microsoft.com/office/powerpoint/2010/main" val="3144434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2"/>
        </a:solidFill>
        <a:effectLst/>
      </p:bgPr>
    </p:bg>
    <p:spTree>
      <p:nvGrpSpPr>
        <p:cNvPr id="1" name=""/>
        <p:cNvGrpSpPr/>
        <p:nvPr/>
      </p:nvGrpSpPr>
      <p:grpSpPr>
        <a:xfrm>
          <a:off x="0" y="0"/>
          <a:ext cx="0" cy="0"/>
          <a:chOff x="0" y="0"/>
          <a:chExt cx="0" cy="0"/>
        </a:xfrm>
      </p:grpSpPr>
      <p:sp>
        <p:nvSpPr>
          <p:cNvPr id="5" name="Straight Connector 10">
            <a:extLst>
              <a:ext uri="{FF2B5EF4-FFF2-40B4-BE49-F238E27FC236}">
                <a16:creationId xmlns:a16="http://schemas.microsoft.com/office/drawing/2014/main" id="{09021A0B-5D48-4236-9330-2A31C9532D33}"/>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Isosceles Triangle 5">
            <a:extLst>
              <a:ext uri="{FF2B5EF4-FFF2-40B4-BE49-F238E27FC236}">
                <a16:creationId xmlns:a16="http://schemas.microsoft.com/office/drawing/2014/main" id="{F2338AD8-F524-4AA4-9BB9-45563BAF2308}"/>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a:extLst>
              <a:ext uri="{FF2B5EF4-FFF2-40B4-BE49-F238E27FC236}">
                <a16:creationId xmlns:a16="http://schemas.microsoft.com/office/drawing/2014/main" id="{980A0769-6C2A-4663-A71C-5A98628DB399}"/>
              </a:ext>
            </a:extLst>
          </p:cNvPr>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a:extLst>
              <a:ext uri="{FF2B5EF4-FFF2-40B4-BE49-F238E27FC236}">
                <a16:creationId xmlns:a16="http://schemas.microsoft.com/office/drawing/2014/main" id="{880FFC70-1AC2-41C1-A19E-F786A333174D}"/>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997F9E6A-DB08-465E-BDC6-BFFB5B7DAB4E}"/>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6B31626B-BBB8-4195-A739-AFCC69F019CB}"/>
              </a:ext>
            </a:extLst>
          </p:cNvPr>
          <p:cNvSpPr>
            <a:spLocks noGrp="1"/>
          </p:cNvSpPr>
          <p:nvPr>
            <p:ph type="sldNum" sz="quarter" idx="12"/>
          </p:nvPr>
        </p:nvSpPr>
        <p:spPr/>
        <p:txBody>
          <a:bodyPr/>
          <a:lstStyle>
            <a:lvl1pPr>
              <a:defRPr/>
            </a:lvl1pPr>
          </a:lstStyle>
          <a:p>
            <a:fld id="{E9CBB817-BCD4-452A-9832-829B0EF12EE7}" type="slidenum">
              <a:rPr lang="en-US" altLang="en-US"/>
              <a:pPr/>
              <a:t>‹#›</a:t>
            </a:fld>
            <a:endParaRPr lang="en-US" altLang="en-US"/>
          </a:p>
        </p:txBody>
      </p:sp>
    </p:spTree>
    <p:extLst>
      <p:ext uri="{BB962C8B-B14F-4D97-AF65-F5344CB8AC3E}">
        <p14:creationId xmlns:p14="http://schemas.microsoft.com/office/powerpoint/2010/main" val="32262225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image" Target="../media/image4.png"/><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20F11D76-E512-49B5-99EE-8380FC3BFC79}"/>
              </a:ext>
            </a:extLst>
          </p:cNvPr>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Text Placeholder 12">
            <a:extLst>
              <a:ext uri="{FF2B5EF4-FFF2-40B4-BE49-F238E27FC236}">
                <a16:creationId xmlns:a16="http://schemas.microsoft.com/office/drawing/2014/main" id="{3120ADF2-3853-4553-B10E-F6ACBE161125}"/>
              </a:ext>
            </a:extLst>
          </p:cNvPr>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D8CA4BA3-7FAC-46EF-8454-D33C9BE34B20}"/>
              </a:ext>
            </a:extLst>
          </p:cNvPr>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endParaRPr lang="en-US"/>
          </a:p>
        </p:txBody>
      </p:sp>
      <p:sp>
        <p:nvSpPr>
          <p:cNvPr id="3" name="Footer Placeholder 2">
            <a:extLst>
              <a:ext uri="{FF2B5EF4-FFF2-40B4-BE49-F238E27FC236}">
                <a16:creationId xmlns:a16="http://schemas.microsoft.com/office/drawing/2014/main" id="{6E8890AC-81C7-4288-A480-F9C021072564}"/>
              </a:ext>
            </a:extLst>
          </p:cNvPr>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defRPr>
            </a:lvl1pPr>
          </a:lstStyle>
          <a:p>
            <a:pPr>
              <a:defRPr/>
            </a:pPr>
            <a:endParaRPr lang="en-US"/>
          </a:p>
        </p:txBody>
      </p:sp>
      <p:sp>
        <p:nvSpPr>
          <p:cNvPr id="23" name="Slide Number Placeholder 22">
            <a:extLst>
              <a:ext uri="{FF2B5EF4-FFF2-40B4-BE49-F238E27FC236}">
                <a16:creationId xmlns:a16="http://schemas.microsoft.com/office/drawing/2014/main" id="{D0923C6E-E55F-43F0-936B-3A5BA01C4839}"/>
              </a:ext>
            </a:extLst>
          </p:cNvPr>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a:defRPr sz="1400">
                <a:solidFill>
                  <a:schemeClr val="tx2"/>
                </a:solidFill>
              </a:defRPr>
            </a:lvl1pPr>
          </a:lstStyle>
          <a:p>
            <a:fld id="{3C9C748E-0098-4EB6-ADD0-8216AE72AE56}" type="slidenum">
              <a:rPr lang="en-US" altLang="en-US"/>
              <a:pPr/>
              <a:t>‹#›</a:t>
            </a:fld>
            <a:endParaRPr lang="en-US" altLang="en-US"/>
          </a:p>
        </p:txBody>
      </p:sp>
      <p:sp>
        <p:nvSpPr>
          <p:cNvPr id="1031" name="Straight Connector 27">
            <a:extLst>
              <a:ext uri="{FF2B5EF4-FFF2-40B4-BE49-F238E27FC236}">
                <a16:creationId xmlns:a16="http://schemas.microsoft.com/office/drawing/2014/main" id="{6FE2E5F1-2826-404A-AA5E-1AF38EC47F75}"/>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32" name="Straight Connector 28">
            <a:extLst>
              <a:ext uri="{FF2B5EF4-FFF2-40B4-BE49-F238E27FC236}">
                <a16:creationId xmlns:a16="http://schemas.microsoft.com/office/drawing/2014/main" id="{E8F3F9AE-AC52-448A-AB53-ED9B42F85667}"/>
              </a:ext>
            </a:extLst>
          </p:cNvPr>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Isosceles Triangle 9">
            <a:extLst>
              <a:ext uri="{FF2B5EF4-FFF2-40B4-BE49-F238E27FC236}">
                <a16:creationId xmlns:a16="http://schemas.microsoft.com/office/drawing/2014/main" id="{40B13943-4352-4859-BFA2-CDEA643F9F42}"/>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Tree>
  </p:cSld>
  <p:clrMap bg1="lt1" tx1="dk1" bg2="lt2" tx2="dk2" accent1="accent1" accent2="accent2" accent3="accent3" accent4="accent4" accent5="accent5" accent6="accent6" hlink="hlink" folHlink="folHlink"/>
  <p:sldLayoutIdLst>
    <p:sldLayoutId id="2147484388" r:id="rId1"/>
    <p:sldLayoutId id="2147484372" r:id="rId2"/>
    <p:sldLayoutId id="2147484389" r:id="rId3"/>
    <p:sldLayoutId id="2147484373" r:id="rId4"/>
    <p:sldLayoutId id="2147484374" r:id="rId5"/>
    <p:sldLayoutId id="2147484390" r:id="rId6"/>
    <p:sldLayoutId id="2147484391" r:id="rId7"/>
    <p:sldLayoutId id="2147484392" r:id="rId8"/>
    <p:sldLayoutId id="2147484393" r:id="rId9"/>
    <p:sldLayoutId id="2147484375" r:id="rId10"/>
    <p:sldLayoutId id="2147484394" r:id="rId11"/>
  </p:sldLayoutIdLst>
  <p:hf hdr="0" ft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5">
            <a:extLst>
              <a:ext uri="{FF2B5EF4-FFF2-40B4-BE49-F238E27FC236}">
                <a16:creationId xmlns:a16="http://schemas.microsoft.com/office/drawing/2014/main" id="{9FB7BD0E-91A6-4D0C-A50A-329D4BE98F38}"/>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CC"/>
                </a:solidFill>
                <a:latin typeface="+mn-lt"/>
              </a:defRPr>
            </a:lvl1pPr>
          </a:lstStyle>
          <a:p>
            <a:pPr>
              <a:defRPr/>
            </a:pPr>
            <a:endParaRPr lang="en-US"/>
          </a:p>
        </p:txBody>
      </p:sp>
      <p:sp>
        <p:nvSpPr>
          <p:cNvPr id="1028" name="Rectangle 4">
            <a:extLst>
              <a:ext uri="{FF2B5EF4-FFF2-40B4-BE49-F238E27FC236}">
                <a16:creationId xmlns:a16="http://schemas.microsoft.com/office/drawing/2014/main" id="{60BA3A4E-8710-4722-984C-362DDD64E6D1}"/>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CC"/>
                </a:solidFill>
                <a:latin typeface="+mn-lt"/>
              </a:defRPr>
            </a:lvl1pPr>
          </a:lstStyle>
          <a:p>
            <a:pPr>
              <a:defRPr/>
            </a:pPr>
            <a:endParaRPr lang="en-US"/>
          </a:p>
        </p:txBody>
      </p:sp>
      <p:sp>
        <p:nvSpPr>
          <p:cNvPr id="1030" name="Rectangle 6">
            <a:extLst>
              <a:ext uri="{FF2B5EF4-FFF2-40B4-BE49-F238E27FC236}">
                <a16:creationId xmlns:a16="http://schemas.microsoft.com/office/drawing/2014/main" id="{F3068EFD-3F40-441C-A8D4-870A6EB1CA98}"/>
              </a:ext>
            </a:extLst>
          </p:cNvPr>
          <p:cNvSpPr>
            <a:spLocks noGrp="1" noChangeArrowheads="1"/>
          </p:cNvSpPr>
          <p:nvPr>
            <p:ph type="sldNum" sz="quarter" idx="4"/>
          </p:nvPr>
        </p:nvSpPr>
        <p:spPr bwMode="auto">
          <a:xfrm>
            <a:off x="8686800" y="6477000"/>
            <a:ext cx="457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a:solidFill>
                  <a:srgbClr val="0033CC"/>
                </a:solidFill>
                <a:latin typeface="Arial" panose="020B0604020202020204" pitchFamily="34" charset="0"/>
              </a:defRPr>
            </a:lvl1pPr>
          </a:lstStyle>
          <a:p>
            <a:fld id="{75E0A369-9FEB-42B8-B853-A3E78A0B595B}" type="slidenum">
              <a:rPr lang="en-US" altLang="en-US"/>
              <a:pPr/>
              <a:t>‹#›</a:t>
            </a:fld>
            <a:endParaRPr lang="en-US" altLang="en-US"/>
          </a:p>
        </p:txBody>
      </p:sp>
      <p:sp>
        <p:nvSpPr>
          <p:cNvPr id="2053" name="Rectangle 3">
            <a:extLst>
              <a:ext uri="{FF2B5EF4-FFF2-40B4-BE49-F238E27FC236}">
                <a16:creationId xmlns:a16="http://schemas.microsoft.com/office/drawing/2014/main" id="{979601AE-C5D7-453B-88B0-320074417DAF}"/>
              </a:ext>
            </a:extLst>
          </p:cNvPr>
          <p:cNvSpPr>
            <a:spLocks noGrp="1" noChangeArrowheads="1"/>
          </p:cNvSpPr>
          <p:nvPr>
            <p:ph type="body" idx="1"/>
          </p:nvPr>
        </p:nvSpPr>
        <p:spPr bwMode="auto">
          <a:xfrm>
            <a:off x="342900" y="990600"/>
            <a:ext cx="8458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2">
            <a:extLst>
              <a:ext uri="{FF2B5EF4-FFF2-40B4-BE49-F238E27FC236}">
                <a16:creationId xmlns:a16="http://schemas.microsoft.com/office/drawing/2014/main" id="{18D44773-86F8-4ACA-8A81-B19A90A8B9ED}"/>
              </a:ext>
            </a:extLst>
          </p:cNvPr>
          <p:cNvSpPr>
            <a:spLocks noGrp="1" noChangeArrowheads="1"/>
          </p:cNvSpPr>
          <p:nvPr>
            <p:ph type="title"/>
          </p:nvPr>
        </p:nvSpPr>
        <p:spPr bwMode="auto">
          <a:xfrm>
            <a:off x="228600" y="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5" name="Line 13">
            <a:extLst>
              <a:ext uri="{FF2B5EF4-FFF2-40B4-BE49-F238E27FC236}">
                <a16:creationId xmlns:a16="http://schemas.microsoft.com/office/drawing/2014/main" id="{E94E985B-CC90-4CD3-BD62-BC154DADF958}"/>
              </a:ext>
            </a:extLst>
          </p:cNvPr>
          <p:cNvSpPr>
            <a:spLocks noChangeShapeType="1"/>
          </p:cNvSpPr>
          <p:nvPr userDrawn="1"/>
        </p:nvSpPr>
        <p:spPr bwMode="auto">
          <a:xfrm>
            <a:off x="228600" y="838200"/>
            <a:ext cx="8686800" cy="0"/>
          </a:xfrm>
          <a:prstGeom prst="line">
            <a:avLst/>
          </a:prstGeom>
          <a:noFill/>
          <a:ln w="762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4395" r:id="rId1"/>
    <p:sldLayoutId id="2147484376" r:id="rId2"/>
    <p:sldLayoutId id="2147484377" r:id="rId3"/>
    <p:sldLayoutId id="2147484378" r:id="rId4"/>
    <p:sldLayoutId id="2147484379" r:id="rId5"/>
    <p:sldLayoutId id="2147484380" r:id="rId6"/>
    <p:sldLayoutId id="2147484381" r:id="rId7"/>
    <p:sldLayoutId id="2147484382" r:id="rId8"/>
    <p:sldLayoutId id="2147484383" r:id="rId9"/>
    <p:sldLayoutId id="2147484384" r:id="rId10"/>
    <p:sldLayoutId id="2147484385" r:id="rId11"/>
  </p:sldLayoutIdLst>
  <p:hf hdr="0" ftr="0" dt="0"/>
  <p:txStyles>
    <p:titleStyle>
      <a:lvl1pPr algn="l" rtl="0" eaLnBrk="0" fontAlgn="base" hangingPunct="0">
        <a:spcBef>
          <a:spcPct val="0"/>
        </a:spcBef>
        <a:spcAft>
          <a:spcPct val="0"/>
        </a:spcAft>
        <a:defRPr sz="2400">
          <a:solidFill>
            <a:srgbClr val="0033CC"/>
          </a:solidFill>
          <a:latin typeface="+mj-lt"/>
          <a:ea typeface="+mj-ea"/>
          <a:cs typeface="+mj-cs"/>
        </a:defRPr>
      </a:lvl1pPr>
      <a:lvl2pPr algn="l" rtl="0" eaLnBrk="0" fontAlgn="base" hangingPunct="0">
        <a:spcBef>
          <a:spcPct val="0"/>
        </a:spcBef>
        <a:spcAft>
          <a:spcPct val="0"/>
        </a:spcAft>
        <a:defRPr sz="2400">
          <a:solidFill>
            <a:srgbClr val="0033CC"/>
          </a:solidFill>
          <a:latin typeface="Arial Black" pitchFamily="34" charset="0"/>
        </a:defRPr>
      </a:lvl2pPr>
      <a:lvl3pPr algn="l" rtl="0" eaLnBrk="0" fontAlgn="base" hangingPunct="0">
        <a:spcBef>
          <a:spcPct val="0"/>
        </a:spcBef>
        <a:spcAft>
          <a:spcPct val="0"/>
        </a:spcAft>
        <a:defRPr sz="2400">
          <a:solidFill>
            <a:srgbClr val="0033CC"/>
          </a:solidFill>
          <a:latin typeface="Arial Black" pitchFamily="34" charset="0"/>
        </a:defRPr>
      </a:lvl3pPr>
      <a:lvl4pPr algn="l" rtl="0" eaLnBrk="0" fontAlgn="base" hangingPunct="0">
        <a:spcBef>
          <a:spcPct val="0"/>
        </a:spcBef>
        <a:spcAft>
          <a:spcPct val="0"/>
        </a:spcAft>
        <a:defRPr sz="2400">
          <a:solidFill>
            <a:srgbClr val="0033CC"/>
          </a:solidFill>
          <a:latin typeface="Arial Black" pitchFamily="34" charset="0"/>
        </a:defRPr>
      </a:lvl4pPr>
      <a:lvl5pPr algn="l" rtl="0" eaLnBrk="0" fontAlgn="base" hangingPunct="0">
        <a:spcBef>
          <a:spcPct val="0"/>
        </a:spcBef>
        <a:spcAft>
          <a:spcPct val="0"/>
        </a:spcAft>
        <a:defRPr sz="2400">
          <a:solidFill>
            <a:srgbClr val="0033CC"/>
          </a:solidFill>
          <a:latin typeface="Arial Black" pitchFamily="34" charset="0"/>
        </a:defRPr>
      </a:lvl5pPr>
      <a:lvl6pPr marL="457200" algn="l" rtl="0" fontAlgn="base">
        <a:spcBef>
          <a:spcPct val="0"/>
        </a:spcBef>
        <a:spcAft>
          <a:spcPct val="0"/>
        </a:spcAft>
        <a:defRPr sz="2400">
          <a:solidFill>
            <a:srgbClr val="0033CC"/>
          </a:solidFill>
          <a:latin typeface="Arial Black" pitchFamily="34" charset="0"/>
        </a:defRPr>
      </a:lvl6pPr>
      <a:lvl7pPr marL="914400" algn="l" rtl="0" fontAlgn="base">
        <a:spcBef>
          <a:spcPct val="0"/>
        </a:spcBef>
        <a:spcAft>
          <a:spcPct val="0"/>
        </a:spcAft>
        <a:defRPr sz="2400">
          <a:solidFill>
            <a:srgbClr val="0033CC"/>
          </a:solidFill>
          <a:latin typeface="Arial Black" pitchFamily="34" charset="0"/>
        </a:defRPr>
      </a:lvl7pPr>
      <a:lvl8pPr marL="1371600" algn="l" rtl="0" fontAlgn="base">
        <a:spcBef>
          <a:spcPct val="0"/>
        </a:spcBef>
        <a:spcAft>
          <a:spcPct val="0"/>
        </a:spcAft>
        <a:defRPr sz="2400">
          <a:solidFill>
            <a:srgbClr val="0033CC"/>
          </a:solidFill>
          <a:latin typeface="Arial Black" pitchFamily="34" charset="0"/>
        </a:defRPr>
      </a:lvl8pPr>
      <a:lvl9pPr marL="1828800" algn="l" rtl="0" fontAlgn="base">
        <a:spcBef>
          <a:spcPct val="0"/>
        </a:spcBef>
        <a:spcAft>
          <a:spcPct val="0"/>
        </a:spcAft>
        <a:defRPr sz="2400">
          <a:solidFill>
            <a:srgbClr val="0033CC"/>
          </a:solidFill>
          <a:latin typeface="Arial Black" pitchFamily="34" charset="0"/>
        </a:defRPr>
      </a:lvl9pPr>
    </p:titleStyle>
    <p:bodyStyle>
      <a:lvl1pPr marL="342900" indent="-342900" algn="l" rtl="0" eaLnBrk="0" fontAlgn="base" hangingPunct="0">
        <a:spcBef>
          <a:spcPct val="20000"/>
        </a:spcBef>
        <a:spcAft>
          <a:spcPct val="0"/>
        </a:spcAft>
        <a:buFont typeface="Wingdings" panose="05000000000000000000" pitchFamily="2" charset="2"/>
        <a:buChar char="ü"/>
        <a:defRPr sz="2800">
          <a:solidFill>
            <a:srgbClr val="0033CC"/>
          </a:solidFill>
          <a:latin typeface="+mn-lt"/>
          <a:ea typeface="+mn-ea"/>
          <a:cs typeface="+mn-cs"/>
        </a:defRPr>
      </a:lvl1pPr>
      <a:lvl2pPr marL="742950" indent="-285750" algn="l" rtl="0" eaLnBrk="0" fontAlgn="base" hangingPunct="0">
        <a:spcBef>
          <a:spcPct val="20000"/>
        </a:spcBef>
        <a:spcAft>
          <a:spcPct val="0"/>
        </a:spcAft>
        <a:buChar char="•"/>
        <a:defRPr sz="2400">
          <a:solidFill>
            <a:srgbClr val="0033CC"/>
          </a:solidFill>
          <a:latin typeface="+mn-lt"/>
        </a:defRPr>
      </a:lvl2pPr>
      <a:lvl3pPr marL="1143000" indent="-228600" algn="l" rtl="0" eaLnBrk="0" fontAlgn="base" hangingPunct="0">
        <a:spcBef>
          <a:spcPct val="20000"/>
        </a:spcBef>
        <a:spcAft>
          <a:spcPct val="0"/>
        </a:spcAft>
        <a:buFont typeface="Symbol" panose="05050102010706020507" pitchFamily="18" charset="2"/>
        <a:buChar char="-"/>
        <a:defRPr sz="2000">
          <a:solidFill>
            <a:srgbClr val="0033CC"/>
          </a:solidFill>
          <a:latin typeface="+mn-lt"/>
        </a:defRPr>
      </a:lvl3pPr>
      <a:lvl4pPr marL="1600200" indent="-228600" algn="l" rtl="0" eaLnBrk="0" fontAlgn="base" hangingPunct="0">
        <a:spcBef>
          <a:spcPct val="20000"/>
        </a:spcBef>
        <a:spcAft>
          <a:spcPct val="0"/>
        </a:spcAft>
        <a:buChar char="o"/>
        <a:defRPr sz="2000">
          <a:solidFill>
            <a:srgbClr val="0033CC"/>
          </a:solidFill>
          <a:latin typeface="+mn-lt"/>
        </a:defRPr>
      </a:lvl4pPr>
      <a:lvl5pPr marL="2057400" indent="-228600" algn="l" rtl="0" eaLnBrk="0" fontAlgn="base" hangingPunct="0">
        <a:spcBef>
          <a:spcPct val="20000"/>
        </a:spcBef>
        <a:spcAft>
          <a:spcPct val="0"/>
        </a:spcAft>
        <a:buFont typeface="Wingdings" panose="05000000000000000000" pitchFamily="2" charset="2"/>
        <a:buChar char="§"/>
        <a:defRPr sz="2000">
          <a:solidFill>
            <a:srgbClr val="0033CC"/>
          </a:solidFill>
          <a:latin typeface="+mn-lt"/>
        </a:defRPr>
      </a:lvl5pPr>
      <a:lvl6pPr marL="2514600" indent="-228600" algn="l" rtl="0" fontAlgn="base">
        <a:spcBef>
          <a:spcPct val="20000"/>
        </a:spcBef>
        <a:spcAft>
          <a:spcPct val="0"/>
        </a:spcAft>
        <a:buFont typeface="Wingdings" pitchFamily="2" charset="2"/>
        <a:buChar char="§"/>
        <a:defRPr>
          <a:solidFill>
            <a:srgbClr val="0033CC"/>
          </a:solidFill>
          <a:latin typeface="+mn-lt"/>
        </a:defRPr>
      </a:lvl6pPr>
      <a:lvl7pPr marL="2971800" indent="-228600" algn="l" rtl="0" fontAlgn="base">
        <a:spcBef>
          <a:spcPct val="20000"/>
        </a:spcBef>
        <a:spcAft>
          <a:spcPct val="0"/>
        </a:spcAft>
        <a:buFont typeface="Wingdings" pitchFamily="2" charset="2"/>
        <a:buChar char="§"/>
        <a:defRPr>
          <a:solidFill>
            <a:srgbClr val="0033CC"/>
          </a:solidFill>
          <a:latin typeface="+mn-lt"/>
        </a:defRPr>
      </a:lvl7pPr>
      <a:lvl8pPr marL="3429000" indent="-228600" algn="l" rtl="0" fontAlgn="base">
        <a:spcBef>
          <a:spcPct val="20000"/>
        </a:spcBef>
        <a:spcAft>
          <a:spcPct val="0"/>
        </a:spcAft>
        <a:buFont typeface="Wingdings" pitchFamily="2" charset="2"/>
        <a:buChar char="§"/>
        <a:defRPr>
          <a:solidFill>
            <a:srgbClr val="0033CC"/>
          </a:solidFill>
          <a:latin typeface="+mn-lt"/>
        </a:defRPr>
      </a:lvl8pPr>
      <a:lvl9pPr marL="3886200" indent="-228600" algn="l" rtl="0" fontAlgn="base">
        <a:spcBef>
          <a:spcPct val="20000"/>
        </a:spcBef>
        <a:spcAft>
          <a:spcPct val="0"/>
        </a:spcAft>
        <a:buFont typeface="Wingdings" pitchFamily="2" charset="2"/>
        <a:buChar char="§"/>
        <a:defRPr>
          <a:solidFill>
            <a:srgbClr val="0033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3">
            <a:extLst>
              <a:ext uri="{FF2B5EF4-FFF2-40B4-BE49-F238E27FC236}">
                <a16:creationId xmlns:a16="http://schemas.microsoft.com/office/drawing/2014/main" id="{D92DB2B4-8C11-4AA0-89CC-F5126B3AFE08}"/>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F6E89631-E33E-4E67-9D72-C373752F8CE1}"/>
              </a:ext>
            </a:extLst>
          </p:cNvPr>
          <p:cNvSpPr txBox="1">
            <a:spLocks/>
          </p:cNvSpPr>
          <p:nvPr userDrawn="1"/>
        </p:nvSpPr>
        <p:spPr>
          <a:xfrm>
            <a:off x="0" y="6537325"/>
            <a:ext cx="1109663" cy="314325"/>
          </a:xfrm>
          <a:prstGeom prst="rect">
            <a:avLst/>
          </a:prstGeom>
        </p:spPr>
        <p:txBody>
          <a:bodyPr anchor="ctr"/>
          <a:lstStyle>
            <a:lvl1pPr defTabSz="457200" eaLnBrk="0" hangingPunct="0">
              <a:defRPr sz="1200">
                <a:solidFill>
                  <a:schemeClr val="tx1"/>
                </a:solidFill>
                <a:latin typeface="Times New Roman" panose="02020603050405020304" pitchFamily="18" charset="0"/>
              </a:defRPr>
            </a:lvl1pPr>
            <a:lvl2pPr marL="742950" indent="-285750" defTabSz="457200" eaLnBrk="0" hangingPunct="0">
              <a:defRPr sz="1200">
                <a:solidFill>
                  <a:schemeClr val="tx1"/>
                </a:solidFill>
                <a:latin typeface="Times New Roman" panose="02020603050405020304" pitchFamily="18" charset="0"/>
              </a:defRPr>
            </a:lvl2pPr>
            <a:lvl3pPr marL="1143000" indent="-228600" defTabSz="457200" eaLnBrk="0" hangingPunct="0">
              <a:defRPr sz="1200">
                <a:solidFill>
                  <a:schemeClr val="tx1"/>
                </a:solidFill>
                <a:latin typeface="Times New Roman" panose="02020603050405020304" pitchFamily="18" charset="0"/>
              </a:defRPr>
            </a:lvl3pPr>
            <a:lvl4pPr marL="1600200" indent="-228600" defTabSz="457200" eaLnBrk="0" hangingPunct="0">
              <a:defRPr sz="1200">
                <a:solidFill>
                  <a:schemeClr val="tx1"/>
                </a:solidFill>
                <a:latin typeface="Times New Roman" panose="02020603050405020304" pitchFamily="18" charset="0"/>
              </a:defRPr>
            </a:lvl4pPr>
            <a:lvl5pPr marL="2057400" indent="-228600" defTabSz="457200" eaLnBrk="0" hangingPunct="0">
              <a:defRPr sz="1200">
                <a:solidFill>
                  <a:schemeClr val="tx1"/>
                </a:solidFill>
                <a:latin typeface="Times New Roman" panose="02020603050405020304" pitchFamily="18" charset="0"/>
              </a:defRPr>
            </a:lvl5pPr>
            <a:lvl6pPr marL="2514600" indent="-228600" defTabSz="4572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A3819F86-8A23-4E10-A148-603C921FF766}" type="slidenum">
              <a:rPr lang="en-US" altLang="en-US">
                <a:solidFill>
                  <a:srgbClr val="63B3CF"/>
                </a:solidFill>
                <a:latin typeface="Calibri" panose="020F0502020204030204" pitchFamily="34" charset="0"/>
              </a:rPr>
              <a:pPr eaLnBrk="1" hangingPunct="1"/>
              <a:t>‹#›</a:t>
            </a:fld>
            <a:endParaRPr lang="en-US" altLang="en-US">
              <a:solidFill>
                <a:srgbClr val="63B3CF"/>
              </a:solidFill>
              <a:latin typeface="Calibri" panose="020F0502020204030204" pitchFamily="34" charset="0"/>
            </a:endParaRPr>
          </a:p>
        </p:txBody>
      </p:sp>
      <p:pic>
        <p:nvPicPr>
          <p:cNvPr id="4" name="Picture 3" descr="EN-Logo.png">
            <a:extLst>
              <a:ext uri="{FF2B5EF4-FFF2-40B4-BE49-F238E27FC236}">
                <a16:creationId xmlns:a16="http://schemas.microsoft.com/office/drawing/2014/main" id="{102A1440-525F-421D-9CF1-86F271050199}"/>
              </a:ext>
            </a:extLst>
          </p:cNvPr>
          <p:cNvPicPr>
            <a:picLocks noChangeAspect="1"/>
          </p:cNvPicPr>
          <p:nvPr userDrawn="1"/>
        </p:nvPicPr>
        <p:blipFill>
          <a:blip r:embed="rId5"/>
          <a:stretch>
            <a:fillRect/>
          </a:stretch>
        </p:blipFill>
        <p:spPr>
          <a:xfrm>
            <a:off x="6985000" y="6537325"/>
            <a:ext cx="2039938" cy="241300"/>
          </a:xfrm>
          <a:prstGeom prst="rect">
            <a:avLst/>
          </a:prstGeom>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4386" r:id="rId1"/>
    <p:sldLayoutId id="2147484387" r:id="rId2"/>
  </p:sldLayoutIdLst>
  <p:hf sldNum="0"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2.jpeg"/><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notesSlide" Target="../notesSlides/notesSlide29.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31.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notesSlide" Target="../notesSlides/notesSlide33.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49.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notesSlide" Target="../notesSlides/notesSlide37.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4.xml"/><Relationship Id="rId1" Type="http://schemas.openxmlformats.org/officeDocument/2006/relationships/tags" Target="../tags/tag5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5.xml"/><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D2729793-1272-4B73-9A33-90059E642257}"/>
              </a:ext>
            </a:extLst>
          </p:cNvPr>
          <p:cNvSpPr>
            <a:spLocks noGrp="1"/>
          </p:cNvSpPr>
          <p:nvPr>
            <p:ph type="subTitle" idx="1"/>
          </p:nvPr>
        </p:nvSpPr>
        <p:spPr>
          <a:xfrm>
            <a:off x="634701" y="4114800"/>
            <a:ext cx="4615031" cy="1752600"/>
          </a:xfrm>
        </p:spPr>
        <p:txBody>
          <a:bodyPr/>
          <a:lstStyle/>
          <a:p>
            <a:r>
              <a:rPr lang="en-US" dirty="0"/>
              <a:t>Presented By:</a:t>
            </a:r>
            <a:br>
              <a:rPr lang="en-US" dirty="0"/>
            </a:br>
            <a:r>
              <a:rPr lang="en-US" dirty="0"/>
              <a:t>Jon Sears</a:t>
            </a:r>
          </a:p>
          <a:p>
            <a:endParaRPr lang="en-US" dirty="0"/>
          </a:p>
          <a:p>
            <a:r>
              <a:rPr lang="en-US" dirty="0"/>
              <a:t>CMBG Steering Committee</a:t>
            </a:r>
          </a:p>
          <a:p>
            <a:endParaRPr lang="en-US" dirty="0"/>
          </a:p>
        </p:txBody>
      </p:sp>
      <p:sp>
        <p:nvSpPr>
          <p:cNvPr id="3" name="Title 2">
            <a:extLst>
              <a:ext uri="{FF2B5EF4-FFF2-40B4-BE49-F238E27FC236}">
                <a16:creationId xmlns:a16="http://schemas.microsoft.com/office/drawing/2014/main" id="{8F7C7667-8B89-4FFC-BAB3-8CD734BF817A}"/>
              </a:ext>
            </a:extLst>
          </p:cNvPr>
          <p:cNvSpPr>
            <a:spLocks noGrp="1"/>
          </p:cNvSpPr>
          <p:nvPr>
            <p:ph type="ctrTitle"/>
          </p:nvPr>
        </p:nvSpPr>
        <p:spPr>
          <a:xfrm>
            <a:off x="4313816" y="258184"/>
            <a:ext cx="4422289" cy="3345628"/>
          </a:xfrm>
        </p:spPr>
        <p:txBody>
          <a:bodyPr/>
          <a:lstStyle/>
          <a:p>
            <a:r>
              <a:rPr lang="en-US" sz="4000" dirty="0">
                <a:solidFill>
                  <a:srgbClr val="FFFF00"/>
                </a:solidFill>
                <a:highlight>
                  <a:srgbClr val="000080"/>
                </a:highlight>
                <a:latin typeface="Arial Rounded MT Bold" pitchFamily="34" charset="0"/>
              </a:rPr>
              <a:t>Configuration</a:t>
            </a:r>
            <a:br>
              <a:rPr lang="en-US" sz="4000" dirty="0">
                <a:solidFill>
                  <a:srgbClr val="FFFF00"/>
                </a:solidFill>
                <a:highlight>
                  <a:srgbClr val="000080"/>
                </a:highlight>
                <a:latin typeface="Arial Rounded MT Bold" pitchFamily="34" charset="0"/>
              </a:rPr>
            </a:br>
            <a:r>
              <a:rPr lang="en-US" sz="4000" dirty="0">
                <a:solidFill>
                  <a:srgbClr val="FFFF00"/>
                </a:solidFill>
                <a:highlight>
                  <a:srgbClr val="000080"/>
                </a:highlight>
                <a:latin typeface="Arial Rounded MT Bold" pitchFamily="34" charset="0"/>
              </a:rPr>
              <a:t>Management Fundamentals</a:t>
            </a:r>
            <a:br>
              <a:rPr lang="en-US" sz="2800" b="1" dirty="0">
                <a:solidFill>
                  <a:srgbClr val="FFFF00"/>
                </a:solidFill>
                <a:effectLst>
                  <a:outerShdw blurRad="38100" dist="38100" dir="2700000" algn="tl">
                    <a:srgbClr val="C0C0C0"/>
                  </a:outerShdw>
                </a:effectLst>
                <a:highlight>
                  <a:srgbClr val="000080"/>
                </a:highlight>
                <a:latin typeface="Arial" charset="0"/>
              </a:rPr>
            </a:br>
            <a:endParaRPr lang="en-US" dirty="0">
              <a:highlight>
                <a:srgbClr val="000080"/>
              </a:highlight>
            </a:endParaRPr>
          </a:p>
        </p:txBody>
      </p:sp>
    </p:spTree>
    <p:extLst>
      <p:ext uri="{BB962C8B-B14F-4D97-AF65-F5344CB8AC3E}">
        <p14:creationId xmlns:p14="http://schemas.microsoft.com/office/powerpoint/2010/main" val="2003808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ext Box 6">
            <a:extLst>
              <a:ext uri="{FF2B5EF4-FFF2-40B4-BE49-F238E27FC236}">
                <a16:creationId xmlns:a16="http://schemas.microsoft.com/office/drawing/2014/main" id="{D2014799-3D0D-40A0-A239-EB615347DE80}"/>
              </a:ext>
            </a:extLst>
          </p:cNvPr>
          <p:cNvSpPr txBox="1">
            <a:spLocks noChangeArrowheads="1"/>
          </p:cNvSpPr>
          <p:nvPr/>
        </p:nvSpPr>
        <p:spPr bwMode="auto">
          <a:xfrm>
            <a:off x="1295400" y="4610100"/>
            <a:ext cx="6610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50000"/>
              </a:spcBef>
              <a:buClrTx/>
              <a:buSzTx/>
              <a:buFontTx/>
              <a:buNone/>
            </a:pPr>
            <a:endParaRPr lang="en-US" altLang="en-US" sz="2800" b="1" i="1">
              <a:solidFill>
                <a:srgbClr val="FF0000"/>
              </a:solidFill>
              <a:latin typeface="Arial" panose="020B0604020202020204" pitchFamily="34" charset="0"/>
            </a:endParaRPr>
          </a:p>
        </p:txBody>
      </p:sp>
      <p:sp>
        <p:nvSpPr>
          <p:cNvPr id="21508" name="Rectangle 3">
            <a:extLst>
              <a:ext uri="{FF2B5EF4-FFF2-40B4-BE49-F238E27FC236}">
                <a16:creationId xmlns:a16="http://schemas.microsoft.com/office/drawing/2014/main" id="{03726564-2A3E-4BC4-8119-D9B141360C90}"/>
              </a:ext>
            </a:extLst>
          </p:cNvPr>
          <p:cNvSpPr txBox="1">
            <a:spLocks noChangeArrowheads="1"/>
          </p:cNvSpPr>
          <p:nvPr/>
        </p:nvSpPr>
        <p:spPr bwMode="auto">
          <a:xfrm>
            <a:off x="420688" y="2120900"/>
            <a:ext cx="8342312"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CM Equilibrium</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Equilibrium Upsets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CM Process Model &amp; Equilibrium Restoration</a:t>
            </a:r>
            <a:endParaRPr lang="en-US" altLang="en-US" sz="2400" b="1" i="1">
              <a:solidFill>
                <a:srgbClr val="000066"/>
              </a:solidFill>
              <a:latin typeface="Arial Rounded MT Bold" panose="020F0704030504030204" pitchFamily="34" charset="0"/>
            </a:endParaRP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Using CM to protect Design and Operating Margins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An Individual’s CM Responsibilities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Letting CM get out of Control is Costly</a:t>
            </a:r>
          </a:p>
        </p:txBody>
      </p:sp>
      <p:pic>
        <p:nvPicPr>
          <p:cNvPr id="21509" name="Picture 7" descr="E:\Users\Lloyd\Pictures\Company Logos\cmbg logo.jpg">
            <a:extLst>
              <a:ext uri="{FF2B5EF4-FFF2-40B4-BE49-F238E27FC236}">
                <a16:creationId xmlns:a16="http://schemas.microsoft.com/office/drawing/2014/main" id="{4E90C3AD-DF6D-47DA-98CE-1A67312FEE26}"/>
              </a:ext>
            </a:extLst>
          </p:cNvPr>
          <p:cNvPicPr>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7329488" y="5340350"/>
            <a:ext cx="112712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a:extLst>
              <a:ext uri="{FF2B5EF4-FFF2-40B4-BE49-F238E27FC236}">
                <a16:creationId xmlns:a16="http://schemas.microsoft.com/office/drawing/2014/main" id="{62445506-F3FB-40F7-8890-6DD80C3E8E4B}"/>
              </a:ext>
            </a:extLst>
          </p:cNvPr>
          <p:cNvSpPr/>
          <p:nvPr/>
        </p:nvSpPr>
        <p:spPr>
          <a:xfrm>
            <a:off x="1068388" y="712788"/>
            <a:ext cx="7399337" cy="1044575"/>
          </a:xfrm>
          <a:prstGeom prst="roundRect">
            <a:avLst/>
          </a:prstGeom>
          <a:solidFill>
            <a:schemeClr val="bg1"/>
          </a:solidFill>
          <a:ln w="635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rgbClr val="000066"/>
                </a:solidFill>
                <a:latin typeface="Arial Rounded MT Bold" pitchFamily="34" charset="0"/>
              </a:rPr>
              <a:t>Configuration Management </a:t>
            </a:r>
            <a:br>
              <a:rPr lang="en-US" sz="2800" b="1" dirty="0">
                <a:solidFill>
                  <a:srgbClr val="000066"/>
                </a:solidFill>
                <a:latin typeface="Arial Rounded MT Bold" pitchFamily="34" charset="0"/>
              </a:rPr>
            </a:br>
            <a:r>
              <a:rPr lang="en-US" sz="2800" b="1" dirty="0">
                <a:solidFill>
                  <a:srgbClr val="000066"/>
                </a:solidFill>
                <a:latin typeface="Arial Rounded MT Bold" pitchFamily="34" charset="0"/>
              </a:rPr>
              <a:t>Fundamentals</a:t>
            </a:r>
            <a:endParaRPr lang="en-US" sz="2800" dirty="0">
              <a:solidFill>
                <a:srgbClr val="000066"/>
              </a:solidFill>
            </a:endParaRPr>
          </a:p>
        </p:txBody>
      </p:sp>
      <p:sp>
        <p:nvSpPr>
          <p:cNvPr id="2" name="Rectangle 1">
            <a:extLst>
              <a:ext uri="{FF2B5EF4-FFF2-40B4-BE49-F238E27FC236}">
                <a16:creationId xmlns:a16="http://schemas.microsoft.com/office/drawing/2014/main" id="{02CCACF7-ABAF-4F4F-AE63-CE47C0916449}"/>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63EE90F-4760-463B-81F7-E552E35748D7}"/>
              </a:ext>
            </a:extLst>
          </p:cNvPr>
          <p:cNvSpPr>
            <a:spLocks noGrp="1" noChangeArrowheads="1"/>
          </p:cNvSpPr>
          <p:nvPr>
            <p:ph type="title"/>
          </p:nvPr>
        </p:nvSpPr>
        <p:spPr>
          <a:xfrm>
            <a:off x="3621088" y="641350"/>
            <a:ext cx="3028950" cy="558800"/>
          </a:xfrm>
        </p:spPr>
        <p:txBody>
          <a:bodyPr/>
          <a:lstStyle/>
          <a:p>
            <a:pPr algn="ctr" eaLnBrk="1" hangingPunct="1"/>
            <a:r>
              <a:rPr lang="en-US" altLang="en-US" sz="3000">
                <a:solidFill>
                  <a:srgbClr val="000066"/>
                </a:solidFill>
                <a:latin typeface="Arial Rounded MT Bold" panose="020F0704030504030204" pitchFamily="34" charset="0"/>
              </a:rPr>
              <a:t>What is CM?</a:t>
            </a:r>
          </a:p>
        </p:txBody>
      </p:sp>
      <p:sp>
        <p:nvSpPr>
          <p:cNvPr id="3" name="Rectangle 3">
            <a:extLst>
              <a:ext uri="{FF2B5EF4-FFF2-40B4-BE49-F238E27FC236}">
                <a16:creationId xmlns:a16="http://schemas.microsoft.com/office/drawing/2014/main" id="{223C073F-E338-4AA1-BFC4-6043C8E42384}"/>
              </a:ext>
            </a:extLst>
          </p:cNvPr>
          <p:cNvSpPr>
            <a:spLocks noGrp="1" noChangeArrowheads="1"/>
          </p:cNvSpPr>
          <p:nvPr>
            <p:ph sz="quarter" idx="1"/>
          </p:nvPr>
        </p:nvSpPr>
        <p:spPr>
          <a:xfrm>
            <a:off x="2630488" y="1582738"/>
            <a:ext cx="5976937" cy="2878137"/>
          </a:xfrm>
        </p:spPr>
        <p:txBody>
          <a:bodyPr/>
          <a:lstStyle/>
          <a:p>
            <a:pPr>
              <a:buFont typeface="Wingdings 3" panose="05040102010807070707" pitchFamily="18" charset="2"/>
              <a:buNone/>
            </a:pPr>
            <a:r>
              <a:rPr lang="en-US" altLang="en-US" sz="2800">
                <a:solidFill>
                  <a:srgbClr val="000066"/>
                </a:solidFill>
                <a:latin typeface="Arial Rounded MT Bold" panose="020F0704030504030204" pitchFamily="34" charset="0"/>
              </a:rPr>
              <a:t>   </a:t>
            </a:r>
            <a:r>
              <a:rPr lang="en-US" altLang="en-US">
                <a:solidFill>
                  <a:srgbClr val="000066"/>
                </a:solidFill>
                <a:latin typeface="Arial Rounded MT Bold" panose="020F0704030504030204" pitchFamily="34" charset="0"/>
              </a:rPr>
              <a:t>The integrated processes that control the activities of design, construction, procurement, operations, and maintenance to ensure that the configuration of the facility is established, approved and maintained</a:t>
            </a:r>
          </a:p>
          <a:p>
            <a:pPr algn="ctr" eaLnBrk="1" hangingPunct="1">
              <a:lnSpc>
                <a:spcPts val="2600"/>
              </a:lnSpc>
              <a:buClr>
                <a:schemeClr val="bg1"/>
              </a:buClr>
              <a:buFontTx/>
              <a:buNone/>
            </a:pPr>
            <a:endParaRPr lang="en-US" altLang="en-US">
              <a:solidFill>
                <a:srgbClr val="000066"/>
              </a:solidFill>
              <a:latin typeface="Arial Rounded MT Bold" panose="020F0704030504030204" pitchFamily="34" charset="0"/>
            </a:endParaRPr>
          </a:p>
        </p:txBody>
      </p:sp>
      <p:sp>
        <p:nvSpPr>
          <p:cNvPr id="11270" name="Rectangle 1">
            <a:extLst>
              <a:ext uri="{FF2B5EF4-FFF2-40B4-BE49-F238E27FC236}">
                <a16:creationId xmlns:a16="http://schemas.microsoft.com/office/drawing/2014/main" id="{B5E5039E-80CB-4D03-9516-0394814A611F}"/>
              </a:ext>
            </a:extLst>
          </p:cNvPr>
          <p:cNvSpPr>
            <a:spLocks noChangeArrowheads="1"/>
          </p:cNvSpPr>
          <p:nvPr/>
        </p:nvSpPr>
        <p:spPr bwMode="auto">
          <a:xfrm>
            <a:off x="1044575" y="5011738"/>
            <a:ext cx="71977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2600"/>
              </a:lnSpc>
              <a:spcBef>
                <a:spcPct val="0"/>
              </a:spcBef>
              <a:buClrTx/>
              <a:buSzTx/>
              <a:buFontTx/>
              <a:buNone/>
            </a:pPr>
            <a:r>
              <a:rPr lang="en-US" altLang="en-US">
                <a:solidFill>
                  <a:srgbClr val="000066"/>
                </a:solidFill>
                <a:latin typeface="Arial Rounded MT Bold" panose="020F0704030504030204" pitchFamily="34" charset="0"/>
              </a:rPr>
              <a:t>The </a:t>
            </a:r>
            <a:r>
              <a:rPr lang="en-US" altLang="en-US" u="sng">
                <a:solidFill>
                  <a:srgbClr val="000066"/>
                </a:solidFill>
                <a:latin typeface="Arial Rounded MT Bold" panose="020F0704030504030204" pitchFamily="34" charset="0"/>
              </a:rPr>
              <a:t>objective</a:t>
            </a:r>
            <a:r>
              <a:rPr lang="en-US" altLang="en-US">
                <a:solidFill>
                  <a:srgbClr val="000066"/>
                </a:solidFill>
                <a:latin typeface="Arial Rounded MT Bold" panose="020F0704030504030204" pitchFamily="34" charset="0"/>
              </a:rPr>
              <a:t> of CM is the conformance of the three elements represented by the CM Equilibrium Model</a:t>
            </a:r>
          </a:p>
        </p:txBody>
      </p:sp>
      <p:grpSp>
        <p:nvGrpSpPr>
          <p:cNvPr id="2" name="Group 22">
            <a:extLst>
              <a:ext uri="{FF2B5EF4-FFF2-40B4-BE49-F238E27FC236}">
                <a16:creationId xmlns:a16="http://schemas.microsoft.com/office/drawing/2014/main" id="{4EB7D950-30B7-46B7-AD31-AEDCFCFD8809}"/>
              </a:ext>
            </a:extLst>
          </p:cNvPr>
          <p:cNvGrpSpPr>
            <a:grpSpLocks/>
          </p:cNvGrpSpPr>
          <p:nvPr>
            <p:custDataLst>
              <p:tags r:id="rId2"/>
            </p:custDataLst>
          </p:nvPr>
        </p:nvGrpSpPr>
        <p:grpSpPr bwMode="auto">
          <a:xfrm>
            <a:off x="560388" y="1479550"/>
            <a:ext cx="1931987" cy="1816100"/>
            <a:chOff x="417018" y="1531918"/>
            <a:chExt cx="1931987" cy="1816800"/>
          </a:xfrm>
        </p:grpSpPr>
        <p:sp>
          <p:nvSpPr>
            <p:cNvPr id="22536" name="AutoShape 9">
              <a:extLst>
                <a:ext uri="{FF2B5EF4-FFF2-40B4-BE49-F238E27FC236}">
                  <a16:creationId xmlns:a16="http://schemas.microsoft.com/office/drawing/2014/main" id="{38EA2765-78AF-49ED-BE9F-080D1B3B73A5}"/>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2537" name="Oval 10">
              <a:extLst>
                <a:ext uri="{FF2B5EF4-FFF2-40B4-BE49-F238E27FC236}">
                  <a16:creationId xmlns:a16="http://schemas.microsoft.com/office/drawing/2014/main" id="{82BE6A97-00E3-4AEB-A858-DC4C5D426A09}"/>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2538" name="AutoShape 11">
              <a:extLst>
                <a:ext uri="{FF2B5EF4-FFF2-40B4-BE49-F238E27FC236}">
                  <a16:creationId xmlns:a16="http://schemas.microsoft.com/office/drawing/2014/main" id="{BC0FAC10-4CBE-4D24-9F47-5393024B2910}"/>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2539" name="AutoShape 12">
              <a:extLst>
                <a:ext uri="{FF2B5EF4-FFF2-40B4-BE49-F238E27FC236}">
                  <a16:creationId xmlns:a16="http://schemas.microsoft.com/office/drawing/2014/main" id="{CB0CF15E-5DD7-4F6A-8B17-2CE48AF38030}"/>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1" name="Rectangle 10">
            <a:extLst>
              <a:ext uri="{FF2B5EF4-FFF2-40B4-BE49-F238E27FC236}">
                <a16:creationId xmlns:a16="http://schemas.microsoft.com/office/drawing/2014/main" id="{2FE59B97-D518-4A41-B50D-7A23A2CC4F34}"/>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2535" name="Slide Number Placeholder 1">
            <a:extLst>
              <a:ext uri="{FF2B5EF4-FFF2-40B4-BE49-F238E27FC236}">
                <a16:creationId xmlns:a16="http://schemas.microsoft.com/office/drawing/2014/main" id="{62711D48-F856-4335-930B-E04D8807A5F0}"/>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7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0-#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270"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0E716B7-DF6E-498E-B3A5-A9ED396F9AF8}"/>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23555" name="Rectangle 3">
            <a:extLst>
              <a:ext uri="{FF2B5EF4-FFF2-40B4-BE49-F238E27FC236}">
                <a16:creationId xmlns:a16="http://schemas.microsoft.com/office/drawing/2014/main" id="{D92DCDFF-787C-46CC-9407-6D0ED7616D76}"/>
              </a:ext>
            </a:extLst>
          </p:cNvPr>
          <p:cNvSpPr>
            <a:spLocks noGrp="1" noChangeArrowheads="1"/>
          </p:cNvSpPr>
          <p:nvPr>
            <p:ph sz="quarter" idx="1"/>
          </p:nvPr>
        </p:nvSpPr>
        <p:spPr>
          <a:xfrm>
            <a:off x="2360613" y="1731963"/>
            <a:ext cx="6107112" cy="1011237"/>
          </a:xfrm>
        </p:spPr>
        <p:txBody>
          <a:bodyPr/>
          <a:lstStyle/>
          <a:p>
            <a:pPr marL="0" indent="0" algn="ctr" eaLnBrk="1" hangingPunct="1">
              <a:lnSpc>
                <a:spcPts val="2400"/>
              </a:lnSpc>
              <a:spcBef>
                <a:spcPct val="0"/>
              </a:spcBef>
              <a:buClr>
                <a:schemeClr val="bg1"/>
              </a:buClr>
              <a:buFontTx/>
              <a:buNone/>
            </a:pPr>
            <a:r>
              <a:rPr lang="en-US" altLang="en-US" sz="2400">
                <a:latin typeface="Arial Rounded MT Bold" panose="020F0704030504030204" pitchFamily="34" charset="0"/>
              </a:rPr>
              <a:t>Technical requirements, derived from the licensing process, or contractual that are reflected in the final design.</a:t>
            </a:r>
          </a:p>
        </p:txBody>
      </p:sp>
      <p:sp>
        <p:nvSpPr>
          <p:cNvPr id="23556" name="Text Box 17">
            <a:extLst>
              <a:ext uri="{FF2B5EF4-FFF2-40B4-BE49-F238E27FC236}">
                <a16:creationId xmlns:a16="http://schemas.microsoft.com/office/drawing/2014/main" id="{15057504-8026-439C-9FB2-DD723BCA1777}"/>
              </a:ext>
            </a:extLst>
          </p:cNvPr>
          <p:cNvSpPr txBox="1">
            <a:spLocks noChangeArrowheads="1"/>
          </p:cNvSpPr>
          <p:nvPr/>
        </p:nvSpPr>
        <p:spPr bwMode="auto">
          <a:xfrm>
            <a:off x="8686800" y="6572250"/>
            <a:ext cx="457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endParaRPr lang="en-US" altLang="en-US" sz="3600" b="1">
              <a:solidFill>
                <a:srgbClr val="FF3300"/>
              </a:solidFill>
              <a:latin typeface="Times New Roman" panose="02020603050405020304" pitchFamily="18" charset="0"/>
            </a:endParaRPr>
          </a:p>
        </p:txBody>
      </p:sp>
      <p:sp>
        <p:nvSpPr>
          <p:cNvPr id="12293" name="PPTShape_0">
            <a:extLst>
              <a:ext uri="{FF2B5EF4-FFF2-40B4-BE49-F238E27FC236}">
                <a16:creationId xmlns:a16="http://schemas.microsoft.com/office/drawing/2014/main" id="{F4C65984-171B-4461-9726-FE0EC29EF27F}"/>
              </a:ext>
            </a:extLst>
          </p:cNvPr>
          <p:cNvSpPr>
            <a:spLocks noChangeArrowheads="1"/>
          </p:cNvSpPr>
          <p:nvPr/>
        </p:nvSpPr>
        <p:spPr bwMode="auto">
          <a:xfrm>
            <a:off x="3609975" y="2971800"/>
            <a:ext cx="3860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0"/>
              </a:spcBef>
              <a:spcAft>
                <a:spcPct val="20000"/>
              </a:spcAft>
              <a:buClr>
                <a:schemeClr val="bg1"/>
              </a:buClr>
              <a:buSzTx/>
              <a:buFontTx/>
              <a:buNone/>
            </a:pPr>
            <a:r>
              <a:rPr lang="en-US" altLang="en-US" sz="3000" b="1" i="1">
                <a:solidFill>
                  <a:srgbClr val="FF0000"/>
                </a:solidFill>
                <a:latin typeface="Times New Roman" panose="02020603050405020304" pitchFamily="18" charset="0"/>
                <a:cs typeface="Times New Roman" panose="02020603050405020304" pitchFamily="18" charset="0"/>
              </a:rPr>
              <a:t>What Needs to be there</a:t>
            </a:r>
          </a:p>
        </p:txBody>
      </p:sp>
      <p:sp>
        <p:nvSpPr>
          <p:cNvPr id="4" name="PPTShape_1">
            <a:extLst>
              <a:ext uri="{FF2B5EF4-FFF2-40B4-BE49-F238E27FC236}">
                <a16:creationId xmlns:a16="http://schemas.microsoft.com/office/drawing/2014/main" id="{FDE1944C-685E-4C71-820E-E6C3CDC8AFB0}"/>
              </a:ext>
            </a:extLst>
          </p:cNvPr>
          <p:cNvSpPr/>
          <p:nvPr/>
        </p:nvSpPr>
        <p:spPr>
          <a:xfrm>
            <a:off x="315913" y="3587750"/>
            <a:ext cx="8523287" cy="3084513"/>
          </a:xfrm>
          <a:prstGeom prst="rect">
            <a:avLst/>
          </a:prstGeom>
        </p:spPr>
        <p:txBody>
          <a:bodyPr>
            <a:spAutoFit/>
          </a:bodyPr>
          <a:lstStyle/>
          <a:p>
            <a:pPr marL="290513" indent="-290513">
              <a:buSzPct val="100000"/>
              <a:buFont typeface="Arial" pitchFamily="34" charset="0"/>
              <a:buChar char="•"/>
              <a:defRPr/>
            </a:pPr>
            <a:r>
              <a:rPr lang="en-US" sz="2400" kern="0" dirty="0">
                <a:latin typeface="Arial Rounded MT Bold" pitchFamily="34" charset="0"/>
              </a:rPr>
              <a:t>Licensing characteristics and parameters, referred to as the Licensing Basis, needed for the facility to perform its function</a:t>
            </a:r>
          </a:p>
          <a:p>
            <a:pPr marL="290513" indent="-290513">
              <a:lnSpc>
                <a:spcPct val="90000"/>
              </a:lnSpc>
              <a:spcBef>
                <a:spcPct val="30000"/>
              </a:spcBef>
              <a:buSzPct val="100000"/>
              <a:buFont typeface="Arial" pitchFamily="34" charset="0"/>
              <a:buChar char="•"/>
              <a:defRPr/>
            </a:pPr>
            <a:r>
              <a:rPr lang="en-US" sz="2400" kern="0" dirty="0">
                <a:latin typeface="Arial Rounded MT Bold" pitchFamily="34" charset="0"/>
              </a:rPr>
              <a:t>Requirements come from a number of sources; NRC regulations, OSHA, state laws, management direction, design preferences, etc.</a:t>
            </a:r>
          </a:p>
          <a:p>
            <a:pPr marL="290513" indent="-290513">
              <a:lnSpc>
                <a:spcPct val="90000"/>
              </a:lnSpc>
              <a:spcBef>
                <a:spcPct val="30000"/>
              </a:spcBef>
              <a:buSzPct val="100000"/>
              <a:buFont typeface="Arial" pitchFamily="34" charset="0"/>
              <a:buChar char="•"/>
              <a:defRPr/>
            </a:pPr>
            <a:r>
              <a:rPr lang="en-US" sz="2400" kern="0" dirty="0">
                <a:latin typeface="Arial Rounded MT Bold" pitchFamily="34" charset="0"/>
              </a:rPr>
              <a:t>For New Builds in particular, Owner Requirements specified in a contract</a:t>
            </a:r>
          </a:p>
        </p:txBody>
      </p:sp>
      <p:sp>
        <p:nvSpPr>
          <p:cNvPr id="23559" name="Rectangle 11">
            <a:extLst>
              <a:ext uri="{FF2B5EF4-FFF2-40B4-BE49-F238E27FC236}">
                <a16:creationId xmlns:a16="http://schemas.microsoft.com/office/drawing/2014/main" id="{15EC7438-B3AF-4ADF-975A-CBB8A04B4913}"/>
              </a:ext>
            </a:extLst>
          </p:cNvPr>
          <p:cNvSpPr>
            <a:spLocks noChangeArrowheads="1"/>
          </p:cNvSpPr>
          <p:nvPr/>
        </p:nvSpPr>
        <p:spPr bwMode="auto">
          <a:xfrm>
            <a:off x="4148138" y="1293813"/>
            <a:ext cx="2344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2400"/>
              </a:lnSpc>
              <a:spcBef>
                <a:spcPts val="1200"/>
              </a:spcBef>
              <a:buClr>
                <a:schemeClr val="bg1"/>
              </a:buClr>
              <a:buSzTx/>
              <a:buFontTx/>
              <a:buNone/>
            </a:pPr>
            <a:r>
              <a:rPr lang="en-US" altLang="en-US" sz="2400" u="sng">
                <a:solidFill>
                  <a:srgbClr val="FF0000"/>
                </a:solidFill>
                <a:latin typeface="Arial Rounded MT Bold" panose="020F0704030504030204" pitchFamily="34" charset="0"/>
              </a:rPr>
              <a:t>Requirements</a:t>
            </a:r>
            <a:r>
              <a:rPr lang="en-US" altLang="en-US" sz="2400">
                <a:solidFill>
                  <a:srgbClr val="FF0000"/>
                </a:solidFill>
                <a:latin typeface="Arial Rounded MT Bold" panose="020F0704030504030204" pitchFamily="34" charset="0"/>
              </a:rPr>
              <a:t> </a:t>
            </a:r>
          </a:p>
        </p:txBody>
      </p:sp>
      <p:grpSp>
        <p:nvGrpSpPr>
          <p:cNvPr id="23560" name="Group 1">
            <a:extLst>
              <a:ext uri="{FF2B5EF4-FFF2-40B4-BE49-F238E27FC236}">
                <a16:creationId xmlns:a16="http://schemas.microsoft.com/office/drawing/2014/main" id="{B7CAE2B4-6056-4795-B1C2-34070D5AD1AC}"/>
              </a:ext>
            </a:extLst>
          </p:cNvPr>
          <p:cNvGrpSpPr>
            <a:grpSpLocks/>
          </p:cNvGrpSpPr>
          <p:nvPr>
            <p:custDataLst>
              <p:tags r:id="rId2"/>
            </p:custDataLst>
          </p:nvPr>
        </p:nvGrpSpPr>
        <p:grpSpPr bwMode="auto">
          <a:xfrm>
            <a:off x="560388" y="1441450"/>
            <a:ext cx="1931987" cy="1816100"/>
            <a:chOff x="417513" y="1531938"/>
            <a:chExt cx="1931987" cy="1816100"/>
          </a:xfrm>
        </p:grpSpPr>
        <p:sp>
          <p:nvSpPr>
            <p:cNvPr id="23563" name="AutoShape 9">
              <a:extLst>
                <a:ext uri="{FF2B5EF4-FFF2-40B4-BE49-F238E27FC236}">
                  <a16:creationId xmlns:a16="http://schemas.microsoft.com/office/drawing/2014/main" id="{55421DD6-B2E1-4B3F-8BE7-D1C41B075647}"/>
                </a:ext>
              </a:extLst>
            </p:cNvPr>
            <p:cNvSpPr>
              <a:spLocks noChangeAspect="1" noChangeArrowheads="1"/>
            </p:cNvSpPr>
            <p:nvPr/>
          </p:nvSpPr>
          <p:spPr bwMode="auto">
            <a:xfrm>
              <a:off x="801688" y="1911350"/>
              <a:ext cx="1077912" cy="1009650"/>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3564" name="Oval 10">
              <a:extLst>
                <a:ext uri="{FF2B5EF4-FFF2-40B4-BE49-F238E27FC236}">
                  <a16:creationId xmlns:a16="http://schemas.microsoft.com/office/drawing/2014/main" id="{DD4465D7-7A4D-467E-84C0-3294D3001EE9}"/>
                </a:ext>
              </a:extLst>
            </p:cNvPr>
            <p:cNvSpPr>
              <a:spLocks noChangeAspect="1" noChangeArrowheads="1"/>
            </p:cNvSpPr>
            <p:nvPr/>
          </p:nvSpPr>
          <p:spPr bwMode="gray">
            <a:xfrm>
              <a:off x="901700" y="1531938"/>
              <a:ext cx="855663" cy="855662"/>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3565" name="AutoShape 11">
              <a:extLst>
                <a:ext uri="{FF2B5EF4-FFF2-40B4-BE49-F238E27FC236}">
                  <a16:creationId xmlns:a16="http://schemas.microsoft.com/office/drawing/2014/main" id="{85FCBD4A-626C-49C7-BC70-022701856CB4}"/>
                </a:ext>
              </a:extLst>
            </p:cNvPr>
            <p:cNvSpPr>
              <a:spLocks noChangeAspect="1" noChangeArrowheads="1"/>
            </p:cNvSpPr>
            <p:nvPr/>
          </p:nvSpPr>
          <p:spPr bwMode="auto">
            <a:xfrm>
              <a:off x="1527175" y="252571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23566" name="AutoShape 12">
              <a:extLst>
                <a:ext uri="{FF2B5EF4-FFF2-40B4-BE49-F238E27FC236}">
                  <a16:creationId xmlns:a16="http://schemas.microsoft.com/office/drawing/2014/main" id="{C6CAFEA7-ED8A-4F6C-A243-C480C96EBCFC}"/>
                </a:ext>
              </a:extLst>
            </p:cNvPr>
            <p:cNvSpPr>
              <a:spLocks noChangeAspect="1" noChangeArrowheads="1"/>
            </p:cNvSpPr>
            <p:nvPr/>
          </p:nvSpPr>
          <p:spPr bwMode="auto">
            <a:xfrm rot="-5400000">
              <a:off x="418306" y="249952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12" name="PPTShape_2">
            <a:extLst>
              <a:ext uri="{FF2B5EF4-FFF2-40B4-BE49-F238E27FC236}">
                <a16:creationId xmlns:a16="http://schemas.microsoft.com/office/drawing/2014/main" id="{83A6B642-E271-4F12-9098-4530EDA07476}"/>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animEffect transition="in" filter="fade">
                                      <p:cBhvr>
                                        <p:cTn id="7" dur="1000"/>
                                        <p:tgtEl>
                                          <p:spTgt spid="12293"/>
                                        </p:tgtEl>
                                      </p:cBhvr>
                                    </p:animEffect>
                                    <p:anim calcmode="lin" valueType="num">
                                      <p:cBhvr>
                                        <p:cTn id="8" dur="1000" fill="hold"/>
                                        <p:tgtEl>
                                          <p:spTgt spid="12293"/>
                                        </p:tgtEl>
                                        <p:attrNameLst>
                                          <p:attrName>ppt_x</p:attrName>
                                        </p:attrNameLst>
                                      </p:cBhvr>
                                      <p:tavLst>
                                        <p:tav tm="0">
                                          <p:val>
                                            <p:strVal val="#ppt_x"/>
                                          </p:val>
                                        </p:tav>
                                        <p:tav tm="100000">
                                          <p:val>
                                            <p:strVal val="#ppt_x"/>
                                          </p:val>
                                        </p:tav>
                                      </p:tavLst>
                                    </p:anim>
                                    <p:anim calcmode="lin" valueType="num">
                                      <p:cBhvr>
                                        <p:cTn id="9" dur="1000" fill="hold"/>
                                        <p:tgtEl>
                                          <p:spTgt spid="1229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5E5C589E-2FE7-47CC-B6FA-1AD88A707D7D}"/>
              </a:ext>
            </a:extLst>
          </p:cNvPr>
          <p:cNvSpPr>
            <a:spLocks noGrp="1" noChangeArrowheads="1"/>
          </p:cNvSpPr>
          <p:nvPr>
            <p:ph sz="quarter" idx="1"/>
          </p:nvPr>
        </p:nvSpPr>
        <p:spPr>
          <a:xfrm>
            <a:off x="2470150" y="1700213"/>
            <a:ext cx="6292850" cy="827087"/>
          </a:xfrm>
        </p:spPr>
        <p:txBody>
          <a:bodyPr>
            <a:normAutofit fontScale="77500" lnSpcReduction="20000"/>
          </a:bodyPr>
          <a:lstStyle/>
          <a:p>
            <a:pPr marL="119063" indent="-9525" algn="ctr" eaLnBrk="1" fontAlgn="auto" hangingPunct="1">
              <a:spcBef>
                <a:spcPct val="0"/>
              </a:spcBef>
              <a:spcAft>
                <a:spcPts val="0"/>
              </a:spcAft>
              <a:buFontTx/>
              <a:buNone/>
              <a:defRPr/>
            </a:pPr>
            <a:r>
              <a:rPr lang="en-US" sz="2800" dirty="0">
                <a:latin typeface="Arial Rounded MT Bold" pitchFamily="34" charset="0"/>
              </a:rPr>
              <a:t>Documentation and Data that define how the plant is designed, operated and maintained.</a:t>
            </a:r>
          </a:p>
        </p:txBody>
      </p:sp>
      <p:sp>
        <p:nvSpPr>
          <p:cNvPr id="14339" name="Rectangle 2">
            <a:extLst>
              <a:ext uri="{FF2B5EF4-FFF2-40B4-BE49-F238E27FC236}">
                <a16:creationId xmlns:a16="http://schemas.microsoft.com/office/drawing/2014/main" id="{4D17FB97-AC12-4826-BE01-4230FC6AE080}"/>
              </a:ext>
            </a:extLst>
          </p:cNvPr>
          <p:cNvSpPr>
            <a:spLocks noChangeArrowheads="1"/>
          </p:cNvSpPr>
          <p:nvPr/>
        </p:nvSpPr>
        <p:spPr bwMode="auto">
          <a:xfrm>
            <a:off x="3140075" y="2698750"/>
            <a:ext cx="3435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spcAft>
                <a:spcPct val="20000"/>
              </a:spcAft>
              <a:buClrTx/>
              <a:buSzTx/>
              <a:buFontTx/>
              <a:buNone/>
            </a:pPr>
            <a:r>
              <a:rPr lang="en-US" altLang="en-US" sz="3000" b="1" i="1">
                <a:solidFill>
                  <a:srgbClr val="0033CC"/>
                </a:solidFill>
                <a:latin typeface="Times New Roman" panose="02020603050405020304" pitchFamily="18" charset="0"/>
                <a:cs typeface="Times New Roman" panose="02020603050405020304" pitchFamily="18" charset="0"/>
              </a:rPr>
              <a:t>What we say is there</a:t>
            </a:r>
          </a:p>
        </p:txBody>
      </p:sp>
      <p:sp>
        <p:nvSpPr>
          <p:cNvPr id="14340" name="PPTShape_0">
            <a:extLst>
              <a:ext uri="{FF2B5EF4-FFF2-40B4-BE49-F238E27FC236}">
                <a16:creationId xmlns:a16="http://schemas.microsoft.com/office/drawing/2014/main" id="{59C7749A-3944-42C4-BD43-9091DC2D7B47}"/>
              </a:ext>
            </a:extLst>
          </p:cNvPr>
          <p:cNvSpPr>
            <a:spLocks noChangeArrowheads="1"/>
          </p:cNvSpPr>
          <p:nvPr/>
        </p:nvSpPr>
        <p:spPr bwMode="auto">
          <a:xfrm>
            <a:off x="363538" y="3367088"/>
            <a:ext cx="8780462"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600"/>
              </a:lnSpc>
              <a:buClrTx/>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Design Output Documents and Data; drawings, specifications, calculations, databases, test plans, etc.</a:t>
            </a:r>
          </a:p>
          <a:p>
            <a:pPr eaLnBrk="1" hangingPunct="1">
              <a:lnSpc>
                <a:spcPts val="2600"/>
              </a:lnSpc>
              <a:spcBef>
                <a:spcPts val="1000"/>
              </a:spcBef>
              <a:buClrTx/>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Operational Configuration Documents; system alignment checklists, lockout &amp; tagout data, setpoints</a:t>
            </a:r>
          </a:p>
          <a:p>
            <a:pPr eaLnBrk="1" hangingPunct="1">
              <a:lnSpc>
                <a:spcPts val="2600"/>
              </a:lnSpc>
              <a:spcBef>
                <a:spcPts val="1000"/>
              </a:spcBef>
              <a:buClrTx/>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Other Operating, Maintenance, Training and Procurement Information; corrective &amp; preventive maintenance, calibration procedures, lesson plans, safeguards SSC information, etc.</a:t>
            </a:r>
          </a:p>
        </p:txBody>
      </p:sp>
      <p:sp>
        <p:nvSpPr>
          <p:cNvPr id="25605" name="PPTShape_1">
            <a:extLst>
              <a:ext uri="{FF2B5EF4-FFF2-40B4-BE49-F238E27FC236}">
                <a16:creationId xmlns:a16="http://schemas.microsoft.com/office/drawing/2014/main" id="{5AE119C8-004B-4534-A454-F824DEA90103}"/>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25606" name="Rectangle 12">
            <a:extLst>
              <a:ext uri="{FF2B5EF4-FFF2-40B4-BE49-F238E27FC236}">
                <a16:creationId xmlns:a16="http://schemas.microsoft.com/office/drawing/2014/main" id="{A1C36E6E-4BFB-4C8E-B894-E7C227BF7B67}"/>
              </a:ext>
            </a:extLst>
          </p:cNvPr>
          <p:cNvSpPr>
            <a:spLocks noChangeArrowheads="1"/>
          </p:cNvSpPr>
          <p:nvPr/>
        </p:nvSpPr>
        <p:spPr bwMode="auto">
          <a:xfrm>
            <a:off x="2979738" y="1212850"/>
            <a:ext cx="52657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65125" indent="-255588"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33CC"/>
                </a:solidFill>
                <a:latin typeface="Arial Rounded MT Bold" panose="020F0704030504030204" pitchFamily="34" charset="0"/>
              </a:rPr>
              <a:t>Facility Configuration Information</a:t>
            </a:r>
          </a:p>
        </p:txBody>
      </p:sp>
      <p:grpSp>
        <p:nvGrpSpPr>
          <p:cNvPr id="25607" name="Group 13">
            <a:extLst>
              <a:ext uri="{FF2B5EF4-FFF2-40B4-BE49-F238E27FC236}">
                <a16:creationId xmlns:a16="http://schemas.microsoft.com/office/drawing/2014/main" id="{5F1973F1-7766-4A98-A0B3-F9AC00F4C75F}"/>
              </a:ext>
            </a:extLst>
          </p:cNvPr>
          <p:cNvGrpSpPr>
            <a:grpSpLocks/>
          </p:cNvGrpSpPr>
          <p:nvPr>
            <p:custDataLst>
              <p:tags r:id="rId2"/>
            </p:custDataLst>
          </p:nvPr>
        </p:nvGrpSpPr>
        <p:grpSpPr bwMode="auto">
          <a:xfrm>
            <a:off x="538163" y="1158875"/>
            <a:ext cx="1931987" cy="1816100"/>
            <a:chOff x="417018" y="1531918"/>
            <a:chExt cx="1931987" cy="1816800"/>
          </a:xfrm>
        </p:grpSpPr>
        <p:sp>
          <p:nvSpPr>
            <p:cNvPr id="25610" name="AutoShape 9">
              <a:extLst>
                <a:ext uri="{FF2B5EF4-FFF2-40B4-BE49-F238E27FC236}">
                  <a16:creationId xmlns:a16="http://schemas.microsoft.com/office/drawing/2014/main" id="{74F43A39-2D19-4ABE-B22C-A066D518A738}"/>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5611" name="Oval 10">
              <a:extLst>
                <a:ext uri="{FF2B5EF4-FFF2-40B4-BE49-F238E27FC236}">
                  <a16:creationId xmlns:a16="http://schemas.microsoft.com/office/drawing/2014/main" id="{AAE5FC59-26AE-49ED-856D-C1CA1AF19C95}"/>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endParaRPr lang="en-US" altLang="en-US" sz="1100">
                <a:latin typeface="Arial Rounded MT Bold" panose="020F0704030504030204" pitchFamily="34" charset="0"/>
              </a:endParaRPr>
            </a:p>
          </p:txBody>
        </p:sp>
        <p:sp>
          <p:nvSpPr>
            <p:cNvPr id="25612" name="AutoShape 11">
              <a:extLst>
                <a:ext uri="{FF2B5EF4-FFF2-40B4-BE49-F238E27FC236}">
                  <a16:creationId xmlns:a16="http://schemas.microsoft.com/office/drawing/2014/main" id="{A36E4249-6056-4062-8453-93D2AE19D7C5}"/>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5613" name="AutoShape 12">
              <a:extLst>
                <a:ext uri="{FF2B5EF4-FFF2-40B4-BE49-F238E27FC236}">
                  <a16:creationId xmlns:a16="http://schemas.microsoft.com/office/drawing/2014/main" id="{A8D445A0-B53A-4A1E-91B2-04D758D417A4}"/>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12" name="Rectangle 11">
            <a:extLst>
              <a:ext uri="{FF2B5EF4-FFF2-40B4-BE49-F238E27FC236}">
                <a16:creationId xmlns:a16="http://schemas.microsoft.com/office/drawing/2014/main" id="{5B46DBDE-C670-48D9-9441-DE1B915D0960}"/>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609" name="Slide Number Placeholder 1">
            <a:extLst>
              <a:ext uri="{FF2B5EF4-FFF2-40B4-BE49-F238E27FC236}">
                <a16:creationId xmlns:a16="http://schemas.microsoft.com/office/drawing/2014/main" id="{16B689CC-462C-4136-9C63-693920088F6A}"/>
              </a:ext>
            </a:extLst>
          </p:cNvPr>
          <p:cNvSpPr>
            <a:spLocks noGrp="1"/>
          </p:cNvSpPr>
          <p:nvPr>
            <p:ph type="sldNum" sz="quarter" idx="12"/>
          </p:nvPr>
        </p:nvSpPr>
        <p:spPr bwMode="auto">
          <a:xfrm>
            <a:off x="358775" y="6292850"/>
            <a:ext cx="32226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fade">
                                      <p:cBhvr>
                                        <p:cTn id="7" dur="1000"/>
                                        <p:tgtEl>
                                          <p:spTgt spid="14339"/>
                                        </p:tgtEl>
                                      </p:cBhvr>
                                    </p:animEffect>
                                    <p:anim calcmode="lin" valueType="num">
                                      <p:cBhvr>
                                        <p:cTn id="8" dur="1000" fill="hold"/>
                                        <p:tgtEl>
                                          <p:spTgt spid="14339"/>
                                        </p:tgtEl>
                                        <p:attrNameLst>
                                          <p:attrName>ppt_x</p:attrName>
                                        </p:attrNameLst>
                                      </p:cBhvr>
                                      <p:tavLst>
                                        <p:tav tm="0">
                                          <p:val>
                                            <p:strVal val="#ppt_x"/>
                                          </p:val>
                                        </p:tav>
                                        <p:tav tm="100000">
                                          <p:val>
                                            <p:strVal val="#ppt_x"/>
                                          </p:val>
                                        </p:tav>
                                      </p:tavLst>
                                    </p:anim>
                                    <p:anim calcmode="lin" valueType="num">
                                      <p:cBhvr>
                                        <p:cTn id="9" dur="1000" fill="hold"/>
                                        <p:tgtEl>
                                          <p:spTgt spid="1433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4340"/>
                                        </p:tgtEl>
                                        <p:attrNameLst>
                                          <p:attrName>style.visibility</p:attrName>
                                        </p:attrNameLst>
                                      </p:cBhvr>
                                      <p:to>
                                        <p:strVal val="visible"/>
                                      </p:to>
                                    </p:set>
                                    <p:anim calcmode="lin" valueType="num">
                                      <p:cBhvr additive="base">
                                        <p:cTn id="14" dur="500" fill="hold"/>
                                        <p:tgtEl>
                                          <p:spTgt spid="14340"/>
                                        </p:tgtEl>
                                        <p:attrNameLst>
                                          <p:attrName>ppt_x</p:attrName>
                                        </p:attrNameLst>
                                      </p:cBhvr>
                                      <p:tavLst>
                                        <p:tav tm="0">
                                          <p:val>
                                            <p:strVal val="#ppt_x"/>
                                          </p:val>
                                        </p:tav>
                                        <p:tav tm="100000">
                                          <p:val>
                                            <p:strVal val="#ppt_x"/>
                                          </p:val>
                                        </p:tav>
                                      </p:tavLst>
                                    </p:anim>
                                    <p:anim calcmode="lin" valueType="num">
                                      <p:cBhvr additive="base">
                                        <p:cTn id="15" dur="500" fill="hold"/>
                                        <p:tgtEl>
                                          <p:spTgt spid="143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6D33CC06-8E00-4ADB-83B9-E4B3AD4E61F3}"/>
              </a:ext>
            </a:extLst>
          </p:cNvPr>
          <p:cNvSpPr>
            <a:spLocks noGrp="1" noChangeArrowheads="1"/>
          </p:cNvSpPr>
          <p:nvPr>
            <p:ph sz="quarter" idx="1"/>
          </p:nvPr>
        </p:nvSpPr>
        <p:spPr>
          <a:xfrm>
            <a:off x="2568575" y="1770063"/>
            <a:ext cx="6196013" cy="1281112"/>
          </a:xfrm>
        </p:spPr>
        <p:txBody>
          <a:bodyPr/>
          <a:lstStyle/>
          <a:p>
            <a:pPr marL="119063" indent="-9525" algn="ctr" eaLnBrk="1" hangingPunct="1">
              <a:spcBef>
                <a:spcPct val="0"/>
              </a:spcBef>
              <a:buFontTx/>
              <a:buNone/>
            </a:pPr>
            <a:r>
              <a:rPr lang="en-US" altLang="en-US" sz="2800"/>
              <a:t>	</a:t>
            </a:r>
            <a:r>
              <a:rPr lang="en-US" altLang="en-US" sz="2400">
                <a:latin typeface="Arial Rounded MT Bold" panose="020F0704030504030204" pitchFamily="34" charset="0"/>
              </a:rPr>
              <a:t>Actual physical location, arrangement and material condition of Structures, Systems and Components (SSCs)</a:t>
            </a:r>
          </a:p>
        </p:txBody>
      </p:sp>
      <p:sp>
        <p:nvSpPr>
          <p:cNvPr id="15363" name="Rectangle 1">
            <a:extLst>
              <a:ext uri="{FF2B5EF4-FFF2-40B4-BE49-F238E27FC236}">
                <a16:creationId xmlns:a16="http://schemas.microsoft.com/office/drawing/2014/main" id="{0060FDF4-0B53-40BD-AB01-1E160A2F7229}"/>
              </a:ext>
            </a:extLst>
          </p:cNvPr>
          <p:cNvSpPr>
            <a:spLocks noChangeArrowheads="1"/>
          </p:cNvSpPr>
          <p:nvPr/>
        </p:nvSpPr>
        <p:spPr bwMode="auto">
          <a:xfrm>
            <a:off x="411163" y="3997325"/>
            <a:ext cx="8345487"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SSCs as installed (design configuration)</a:t>
            </a:r>
          </a:p>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Component position (operating configuration)</a:t>
            </a:r>
          </a:p>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SSC Condition – Equipment Reliability</a:t>
            </a:r>
          </a:p>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SSCs include a component’s electrical, chemical, and mechanical properties, liquids &amp; coatings, and computer hardware &amp; software</a:t>
            </a:r>
          </a:p>
        </p:txBody>
      </p:sp>
      <p:sp>
        <p:nvSpPr>
          <p:cNvPr id="15364" name="Rectangle 2">
            <a:extLst>
              <a:ext uri="{FF2B5EF4-FFF2-40B4-BE49-F238E27FC236}">
                <a16:creationId xmlns:a16="http://schemas.microsoft.com/office/drawing/2014/main" id="{FFC4E10A-733A-4E58-B0A4-A254AD0B1FF0}"/>
              </a:ext>
            </a:extLst>
          </p:cNvPr>
          <p:cNvSpPr>
            <a:spLocks noChangeArrowheads="1"/>
          </p:cNvSpPr>
          <p:nvPr/>
        </p:nvSpPr>
        <p:spPr bwMode="auto">
          <a:xfrm>
            <a:off x="3654425" y="3186113"/>
            <a:ext cx="34226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b="1" i="1">
                <a:solidFill>
                  <a:srgbClr val="00CC00"/>
                </a:solidFill>
                <a:latin typeface="Times New Roman" panose="02020603050405020304" pitchFamily="18" charset="0"/>
                <a:cs typeface="Times New Roman" panose="02020603050405020304" pitchFamily="18" charset="0"/>
              </a:rPr>
              <a:t>What is actually there</a:t>
            </a:r>
          </a:p>
        </p:txBody>
      </p:sp>
      <p:sp>
        <p:nvSpPr>
          <p:cNvPr id="26629" name="PPTShape_0">
            <a:extLst>
              <a:ext uri="{FF2B5EF4-FFF2-40B4-BE49-F238E27FC236}">
                <a16:creationId xmlns:a16="http://schemas.microsoft.com/office/drawing/2014/main" id="{D5420FA6-0904-44EC-B2F1-DD59FD2BE2DA}"/>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26630" name="Rectangle 12">
            <a:extLst>
              <a:ext uri="{FF2B5EF4-FFF2-40B4-BE49-F238E27FC236}">
                <a16:creationId xmlns:a16="http://schemas.microsoft.com/office/drawing/2014/main" id="{A0BCAD0F-438C-4013-9EFD-E5F3D430E514}"/>
              </a:ext>
            </a:extLst>
          </p:cNvPr>
          <p:cNvSpPr>
            <a:spLocks noChangeArrowheads="1"/>
          </p:cNvSpPr>
          <p:nvPr/>
        </p:nvSpPr>
        <p:spPr bwMode="auto">
          <a:xfrm>
            <a:off x="3892550" y="1212850"/>
            <a:ext cx="36591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65125" indent="-255588"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CC00"/>
                </a:solidFill>
                <a:latin typeface="Arial Rounded MT Bold" panose="020F0704030504030204" pitchFamily="34" charset="0"/>
              </a:rPr>
              <a:t>Physical Configuration</a:t>
            </a:r>
          </a:p>
        </p:txBody>
      </p:sp>
      <p:grpSp>
        <p:nvGrpSpPr>
          <p:cNvPr id="26631" name="Group 13">
            <a:extLst>
              <a:ext uri="{FF2B5EF4-FFF2-40B4-BE49-F238E27FC236}">
                <a16:creationId xmlns:a16="http://schemas.microsoft.com/office/drawing/2014/main" id="{6B131253-34E7-439F-BB6F-EE073399634B}"/>
              </a:ext>
            </a:extLst>
          </p:cNvPr>
          <p:cNvGrpSpPr>
            <a:grpSpLocks/>
          </p:cNvGrpSpPr>
          <p:nvPr>
            <p:custDataLst>
              <p:tags r:id="rId2"/>
            </p:custDataLst>
          </p:nvPr>
        </p:nvGrpSpPr>
        <p:grpSpPr bwMode="auto">
          <a:xfrm>
            <a:off x="666750" y="1473200"/>
            <a:ext cx="1931988" cy="1816100"/>
            <a:chOff x="417018" y="1531918"/>
            <a:chExt cx="1931987" cy="1816800"/>
          </a:xfrm>
        </p:grpSpPr>
        <p:sp>
          <p:nvSpPr>
            <p:cNvPr id="26634" name="AutoShape 9">
              <a:extLst>
                <a:ext uri="{FF2B5EF4-FFF2-40B4-BE49-F238E27FC236}">
                  <a16:creationId xmlns:a16="http://schemas.microsoft.com/office/drawing/2014/main" id="{B495DF6A-1198-494B-B09F-C4EB3739B790}"/>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6635" name="Oval 10">
              <a:extLst>
                <a:ext uri="{FF2B5EF4-FFF2-40B4-BE49-F238E27FC236}">
                  <a16:creationId xmlns:a16="http://schemas.microsoft.com/office/drawing/2014/main" id="{1E2EAEF8-84AD-4FC2-B65A-537D305CD971}"/>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endParaRPr lang="en-US" altLang="en-US" sz="1100">
                <a:latin typeface="Arial Rounded MT Bold" panose="020F0704030504030204" pitchFamily="34" charset="0"/>
              </a:endParaRPr>
            </a:p>
          </p:txBody>
        </p:sp>
        <p:sp>
          <p:nvSpPr>
            <p:cNvPr id="26636" name="AutoShape 11">
              <a:extLst>
                <a:ext uri="{FF2B5EF4-FFF2-40B4-BE49-F238E27FC236}">
                  <a16:creationId xmlns:a16="http://schemas.microsoft.com/office/drawing/2014/main" id="{8989A5A8-C6E2-445B-A2AD-34DC51C8DDE7}"/>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26637" name="AutoShape 12">
              <a:extLst>
                <a:ext uri="{FF2B5EF4-FFF2-40B4-BE49-F238E27FC236}">
                  <a16:creationId xmlns:a16="http://schemas.microsoft.com/office/drawing/2014/main" id="{B9C1363F-CE78-41E6-BF8E-E9F4FE1C5D34}"/>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2" name="Rectangle 11">
            <a:extLst>
              <a:ext uri="{FF2B5EF4-FFF2-40B4-BE49-F238E27FC236}">
                <a16:creationId xmlns:a16="http://schemas.microsoft.com/office/drawing/2014/main" id="{DC889DD5-3941-46AD-8FD6-AA4D0CDEE23A}"/>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fade">
                                      <p:cBhvr>
                                        <p:cTn id="7" dur="1000"/>
                                        <p:tgtEl>
                                          <p:spTgt spid="15364"/>
                                        </p:tgtEl>
                                      </p:cBhvr>
                                    </p:animEffect>
                                    <p:anim calcmode="lin" valueType="num">
                                      <p:cBhvr>
                                        <p:cTn id="8" dur="1000" fill="hold"/>
                                        <p:tgtEl>
                                          <p:spTgt spid="15364"/>
                                        </p:tgtEl>
                                        <p:attrNameLst>
                                          <p:attrName>ppt_x</p:attrName>
                                        </p:attrNameLst>
                                      </p:cBhvr>
                                      <p:tavLst>
                                        <p:tav tm="0">
                                          <p:val>
                                            <p:strVal val="#ppt_x"/>
                                          </p:val>
                                        </p:tav>
                                        <p:tav tm="100000">
                                          <p:val>
                                            <p:strVal val="#ppt_x"/>
                                          </p:val>
                                        </p:tav>
                                      </p:tavLst>
                                    </p:anim>
                                    <p:anim calcmode="lin" valueType="num">
                                      <p:cBhvr>
                                        <p:cTn id="9" dur="1000" fill="hold"/>
                                        <p:tgtEl>
                                          <p:spTgt spid="1536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5363"/>
                                        </p:tgtEl>
                                        <p:attrNameLst>
                                          <p:attrName>style.visibility</p:attrName>
                                        </p:attrNameLst>
                                      </p:cBhvr>
                                      <p:to>
                                        <p:strVal val="visible"/>
                                      </p:to>
                                    </p:set>
                                    <p:anim calcmode="lin" valueType="num">
                                      <p:cBhvr additive="base">
                                        <p:cTn id="14" dur="500" fill="hold"/>
                                        <p:tgtEl>
                                          <p:spTgt spid="15363"/>
                                        </p:tgtEl>
                                        <p:attrNameLst>
                                          <p:attrName>ppt_x</p:attrName>
                                        </p:attrNameLst>
                                      </p:cBhvr>
                                      <p:tavLst>
                                        <p:tav tm="0">
                                          <p:val>
                                            <p:strVal val="#ppt_x"/>
                                          </p:val>
                                        </p:tav>
                                        <p:tav tm="100000">
                                          <p:val>
                                            <p:strVal val="#ppt_x"/>
                                          </p:val>
                                        </p:tav>
                                      </p:tavLst>
                                    </p:anim>
                                    <p:anim calcmode="lin" valueType="num">
                                      <p:cBhvr additive="base">
                                        <p:cTn id="15" dur="500" fill="hold"/>
                                        <p:tgtEl>
                                          <p:spTgt spid="15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1536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3" descr="Rectangle: Click to edit Master text styles&#10;Second level&#10;Third level&#10;Fourth level&#10;Fifth level">
            <a:extLst>
              <a:ext uri="{FF2B5EF4-FFF2-40B4-BE49-F238E27FC236}">
                <a16:creationId xmlns:a16="http://schemas.microsoft.com/office/drawing/2014/main" id="{ACF393AC-A4B3-4020-B3DE-3EEE01875F24}"/>
              </a:ext>
            </a:extLst>
          </p:cNvPr>
          <p:cNvSpPr txBox="1">
            <a:spLocks noChangeArrowheads="1"/>
          </p:cNvSpPr>
          <p:nvPr/>
        </p:nvSpPr>
        <p:spPr bwMode="auto">
          <a:xfrm>
            <a:off x="2682875" y="1243013"/>
            <a:ext cx="5949950" cy="4638675"/>
          </a:xfrm>
          <a:prstGeom prst="rect">
            <a:avLst/>
          </a:prstGeom>
          <a:noFill/>
          <a:ln w="9525">
            <a:noFill/>
            <a:miter lim="800000"/>
            <a:headEnd/>
            <a:tailEnd/>
          </a:ln>
          <a:effectLst/>
        </p:spPr>
        <p:txBody>
          <a:bodyPr/>
          <a:lstStyle/>
          <a:p>
            <a:pPr marL="400050" indent="-400050">
              <a:spcAft>
                <a:spcPct val="25000"/>
              </a:spcAft>
              <a:buSzPct val="80000"/>
              <a:buFont typeface="Wingdings" pitchFamily="2" charset="2"/>
              <a:buNone/>
              <a:defRPr/>
            </a:pPr>
            <a:r>
              <a:rPr lang="en-US" sz="2400" u="sng" kern="0" dirty="0">
                <a:latin typeface="Arial Rounded MT Bold"/>
                <a:cs typeface="Arial" pitchFamily="34" charset="0"/>
              </a:rPr>
              <a:t>Processes must assure that</a:t>
            </a:r>
            <a:r>
              <a:rPr lang="en-US" sz="2400" kern="0" dirty="0">
                <a:latin typeface="Arial Rounded MT Bold"/>
                <a:cs typeface="Arial" pitchFamily="34" charset="0"/>
              </a:rPr>
              <a:t>:</a:t>
            </a:r>
          </a:p>
          <a:p>
            <a:pPr marL="400050" indent="-400050">
              <a:spcBef>
                <a:spcPct val="30000"/>
              </a:spcBef>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Elements </a:t>
            </a:r>
            <a:r>
              <a:rPr lang="en-US" sz="2400" i="1" kern="0" dirty="0">
                <a:latin typeface="Arial Rounded MT Bold"/>
                <a:cs typeface="Arial" pitchFamily="34" charset="0"/>
              </a:rPr>
              <a:t>conform</a:t>
            </a:r>
            <a:r>
              <a:rPr lang="en-US" sz="2400" kern="0" dirty="0">
                <a:latin typeface="Arial Rounded MT Bold"/>
                <a:cs typeface="Arial" pitchFamily="34" charset="0"/>
              </a:rPr>
              <a:t> all the time</a:t>
            </a:r>
          </a:p>
          <a:p>
            <a:pPr marL="400050" indent="-400050">
              <a:lnSpc>
                <a:spcPts val="2800"/>
              </a:lnSpc>
              <a:spcAft>
                <a:spcPts val="1200"/>
              </a:spcAft>
              <a:buClr>
                <a:srgbClr val="E01702"/>
              </a:buClr>
              <a:buSzPct val="120000"/>
              <a:buFont typeface="Wingdings" pitchFamily="2" charset="2"/>
              <a:buChar char="ü"/>
              <a:defRPr/>
            </a:pPr>
            <a:r>
              <a:rPr lang="en-US" sz="2400" kern="0" dirty="0">
                <a:latin typeface="Arial Rounded MT Bold"/>
                <a:cs typeface="Arial" pitchFamily="34" charset="0"/>
              </a:rPr>
              <a:t>CM Equilibrium is restored in a timely manner if the elements do not conform</a:t>
            </a:r>
          </a:p>
          <a:p>
            <a:pPr marL="400050" indent="-400050">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All Changes are Evaluated and Approved</a:t>
            </a:r>
          </a:p>
          <a:p>
            <a:pPr marL="400050" indent="-400050">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People are trained and qualified</a:t>
            </a:r>
          </a:p>
          <a:p>
            <a:pPr marL="400050" indent="-400050">
              <a:lnSpc>
                <a:spcPts val="2800"/>
              </a:lnSpc>
              <a:buClr>
                <a:srgbClr val="E01702"/>
              </a:buClr>
              <a:buSzPct val="120000"/>
              <a:buFont typeface="Wingdings" pitchFamily="2" charset="2"/>
              <a:buChar char="ü"/>
              <a:defRPr/>
            </a:pPr>
            <a:r>
              <a:rPr lang="en-US" sz="2400" kern="0" dirty="0">
                <a:latin typeface="Arial Rounded MT Bold"/>
                <a:cs typeface="Arial" pitchFamily="34" charset="0"/>
              </a:rPr>
              <a:t>Equilibrium conformance can be verified</a:t>
            </a:r>
          </a:p>
        </p:txBody>
      </p:sp>
      <p:sp>
        <p:nvSpPr>
          <p:cNvPr id="27651" name="Rectangle 2">
            <a:extLst>
              <a:ext uri="{FF2B5EF4-FFF2-40B4-BE49-F238E27FC236}">
                <a16:creationId xmlns:a16="http://schemas.microsoft.com/office/drawing/2014/main" id="{DB439420-7D80-4CA6-8534-A4ECB0FAFA07}"/>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grpSp>
        <p:nvGrpSpPr>
          <p:cNvPr id="27652" name="Group 11">
            <a:extLst>
              <a:ext uri="{FF2B5EF4-FFF2-40B4-BE49-F238E27FC236}">
                <a16:creationId xmlns:a16="http://schemas.microsoft.com/office/drawing/2014/main" id="{2299C8B8-C3B3-4574-A79D-782AFDFFDEA1}"/>
              </a:ext>
            </a:extLst>
          </p:cNvPr>
          <p:cNvGrpSpPr>
            <a:grpSpLocks/>
          </p:cNvGrpSpPr>
          <p:nvPr>
            <p:custDataLst>
              <p:tags r:id="rId2"/>
            </p:custDataLst>
          </p:nvPr>
        </p:nvGrpSpPr>
        <p:grpSpPr bwMode="auto">
          <a:xfrm>
            <a:off x="614363" y="1617663"/>
            <a:ext cx="1931987" cy="1816100"/>
            <a:chOff x="417018" y="1531918"/>
            <a:chExt cx="1931987" cy="1816800"/>
          </a:xfrm>
        </p:grpSpPr>
        <p:sp>
          <p:nvSpPr>
            <p:cNvPr id="27655" name="AutoShape 9">
              <a:extLst>
                <a:ext uri="{FF2B5EF4-FFF2-40B4-BE49-F238E27FC236}">
                  <a16:creationId xmlns:a16="http://schemas.microsoft.com/office/drawing/2014/main" id="{6A8C37BA-7A29-4EA3-A49B-EF061BD51058}"/>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7656" name="Oval 10">
              <a:extLst>
                <a:ext uri="{FF2B5EF4-FFF2-40B4-BE49-F238E27FC236}">
                  <a16:creationId xmlns:a16="http://schemas.microsoft.com/office/drawing/2014/main" id="{CE1B175D-AD7F-4870-ACB8-81D3926587BE}"/>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7657" name="AutoShape 11">
              <a:extLst>
                <a:ext uri="{FF2B5EF4-FFF2-40B4-BE49-F238E27FC236}">
                  <a16:creationId xmlns:a16="http://schemas.microsoft.com/office/drawing/2014/main" id="{42B15D35-F5DA-43D2-B2B0-CF6012679BC5}"/>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7658" name="AutoShape 12">
              <a:extLst>
                <a:ext uri="{FF2B5EF4-FFF2-40B4-BE49-F238E27FC236}">
                  <a16:creationId xmlns:a16="http://schemas.microsoft.com/office/drawing/2014/main" id="{CAF259FF-27CD-41C0-8C69-FE7A35E82900}"/>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9" name="Rectangle 8">
            <a:extLst>
              <a:ext uri="{FF2B5EF4-FFF2-40B4-BE49-F238E27FC236}">
                <a16:creationId xmlns:a16="http://schemas.microsoft.com/office/drawing/2014/main" id="{614D94F0-25C4-4E18-8B87-16334D857AB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7654" name="Slide Number Placeholder 1">
            <a:extLst>
              <a:ext uri="{FF2B5EF4-FFF2-40B4-BE49-F238E27FC236}">
                <a16:creationId xmlns:a16="http://schemas.microsoft.com/office/drawing/2014/main" id="{0D916096-B5D1-42AA-B3B5-107491225326}"/>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1">
            <a:extLst>
              <a:ext uri="{FF2B5EF4-FFF2-40B4-BE49-F238E27FC236}">
                <a16:creationId xmlns:a16="http://schemas.microsoft.com/office/drawing/2014/main" id="{3113984B-55FE-44A8-8E1D-AB8471B0D1D1}"/>
              </a:ext>
            </a:extLst>
          </p:cNvPr>
          <p:cNvSpPr>
            <a:spLocks noChangeArrowheads="1"/>
          </p:cNvSpPr>
          <p:nvPr/>
        </p:nvSpPr>
        <p:spPr bwMode="auto">
          <a:xfrm>
            <a:off x="2436813" y="1233488"/>
            <a:ext cx="6359525" cy="152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800"/>
              </a:lnSpc>
              <a:spcBef>
                <a:spcPct val="0"/>
              </a:spcBef>
              <a:buClrTx/>
              <a:buSzTx/>
              <a:buFontTx/>
              <a:buNone/>
            </a:pPr>
            <a:r>
              <a:rPr lang="en-US" altLang="en-US" sz="2400" u="sng">
                <a:latin typeface="Arial Rounded MT Bold" panose="020F0704030504030204" pitchFamily="34" charset="0"/>
                <a:cs typeface="Arial" panose="020B0604020202020204" pitchFamily="34" charset="0"/>
              </a:rPr>
              <a:t>Processes </a:t>
            </a:r>
            <a:r>
              <a:rPr lang="en-US" altLang="en-US" sz="2400">
                <a:latin typeface="Arial Rounded MT Bold" panose="020F0704030504030204" pitchFamily="34" charset="0"/>
                <a:cs typeface="Arial" panose="020B0604020202020204" pitchFamily="34" charset="0"/>
              </a:rPr>
              <a:t>are the administrative and management measures used to ensure the configuration is maintained. These processes include; </a:t>
            </a:r>
          </a:p>
        </p:txBody>
      </p:sp>
      <p:sp>
        <p:nvSpPr>
          <p:cNvPr id="28675" name="Rectangle 12">
            <a:extLst>
              <a:ext uri="{FF2B5EF4-FFF2-40B4-BE49-F238E27FC236}">
                <a16:creationId xmlns:a16="http://schemas.microsoft.com/office/drawing/2014/main" id="{75D0F06E-0692-4284-88DD-F9EDC8266E51}"/>
              </a:ext>
            </a:extLst>
          </p:cNvPr>
          <p:cNvSpPr>
            <a:spLocks noChangeArrowheads="1"/>
          </p:cNvSpPr>
          <p:nvPr/>
        </p:nvSpPr>
        <p:spPr bwMode="auto">
          <a:xfrm>
            <a:off x="2667000" y="2787650"/>
            <a:ext cx="6129338" cy="358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9725" indent="-339725"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design control</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document control</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work management</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operability, functionality</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surveillance &amp; test programs</a:t>
            </a:r>
          </a:p>
          <a:p>
            <a:pPr eaLnBrk="1" hangingPunct="1">
              <a:buClrTx/>
              <a:buSzPct val="100000"/>
              <a:buFontTx/>
              <a:buChar char="•"/>
            </a:pPr>
            <a:r>
              <a:rPr lang="en-CA" altLang="en-US" sz="2400">
                <a:latin typeface="Arial Rounded MT Bold" panose="020F0704030504030204" pitchFamily="34" charset="0"/>
                <a:cs typeface="Arial" panose="020B0604020202020204" pitchFamily="34" charset="0"/>
              </a:rPr>
              <a:t>work protection isolation</a:t>
            </a:r>
            <a:endParaRPr lang="en-US" altLang="en-US" sz="2400">
              <a:latin typeface="Arial Rounded MT Bold" panose="020F0704030504030204" pitchFamily="34" charset="0"/>
              <a:cs typeface="Arial" panose="020B0604020202020204" pitchFamily="34" charset="0"/>
            </a:endParaRP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formal training and certification</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assessments</a:t>
            </a:r>
          </a:p>
        </p:txBody>
      </p:sp>
      <p:sp>
        <p:nvSpPr>
          <p:cNvPr id="28676" name="Rectangle 2">
            <a:extLst>
              <a:ext uri="{FF2B5EF4-FFF2-40B4-BE49-F238E27FC236}">
                <a16:creationId xmlns:a16="http://schemas.microsoft.com/office/drawing/2014/main" id="{2A5B3271-1859-4FD3-9EB4-472569D05646}"/>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grpSp>
        <p:nvGrpSpPr>
          <p:cNvPr id="28677" name="Group 11">
            <a:extLst>
              <a:ext uri="{FF2B5EF4-FFF2-40B4-BE49-F238E27FC236}">
                <a16:creationId xmlns:a16="http://schemas.microsoft.com/office/drawing/2014/main" id="{E832F436-DC30-480C-AE6C-2CBB274B6D66}"/>
              </a:ext>
            </a:extLst>
          </p:cNvPr>
          <p:cNvGrpSpPr>
            <a:grpSpLocks/>
          </p:cNvGrpSpPr>
          <p:nvPr>
            <p:custDataLst>
              <p:tags r:id="rId2"/>
            </p:custDataLst>
          </p:nvPr>
        </p:nvGrpSpPr>
        <p:grpSpPr bwMode="auto">
          <a:xfrm>
            <a:off x="442913" y="1506538"/>
            <a:ext cx="1931987" cy="1816100"/>
            <a:chOff x="417018" y="1531918"/>
            <a:chExt cx="1931987" cy="1816800"/>
          </a:xfrm>
        </p:grpSpPr>
        <p:sp>
          <p:nvSpPr>
            <p:cNvPr id="28680" name="AutoShape 9">
              <a:extLst>
                <a:ext uri="{FF2B5EF4-FFF2-40B4-BE49-F238E27FC236}">
                  <a16:creationId xmlns:a16="http://schemas.microsoft.com/office/drawing/2014/main" id="{8B1337A8-0FB2-4B44-9160-83CC6A794FA8}"/>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8681" name="Oval 10">
              <a:extLst>
                <a:ext uri="{FF2B5EF4-FFF2-40B4-BE49-F238E27FC236}">
                  <a16:creationId xmlns:a16="http://schemas.microsoft.com/office/drawing/2014/main" id="{AAF803D5-F3F4-4694-97BF-11EF43B9767B}"/>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8682" name="AutoShape 11">
              <a:extLst>
                <a:ext uri="{FF2B5EF4-FFF2-40B4-BE49-F238E27FC236}">
                  <a16:creationId xmlns:a16="http://schemas.microsoft.com/office/drawing/2014/main" id="{2A7FCFA9-110F-4B04-ACD5-C4FFF67E3CF9}"/>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8683" name="AutoShape 12">
              <a:extLst>
                <a:ext uri="{FF2B5EF4-FFF2-40B4-BE49-F238E27FC236}">
                  <a16:creationId xmlns:a16="http://schemas.microsoft.com/office/drawing/2014/main" id="{15A8ECA9-CEF9-4B93-9DF2-15070D234E46}"/>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0" name="Rectangle 9">
            <a:extLst>
              <a:ext uri="{FF2B5EF4-FFF2-40B4-BE49-F238E27FC236}">
                <a16:creationId xmlns:a16="http://schemas.microsoft.com/office/drawing/2014/main" id="{D25ABF63-E7D3-446B-8249-48793C9008EB}"/>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8679" name="Slide Number Placeholder 1">
            <a:extLst>
              <a:ext uri="{FF2B5EF4-FFF2-40B4-BE49-F238E27FC236}">
                <a16:creationId xmlns:a16="http://schemas.microsoft.com/office/drawing/2014/main" id="{9259F7C8-C314-450F-AA1B-19E3F64FFE03}"/>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4">
            <a:extLst>
              <a:ext uri="{FF2B5EF4-FFF2-40B4-BE49-F238E27FC236}">
                <a16:creationId xmlns:a16="http://schemas.microsoft.com/office/drawing/2014/main" id="{39B10114-EAF7-4543-B00D-5045942B096D}"/>
              </a:ext>
            </a:extLst>
          </p:cNvPr>
          <p:cNvSpPr>
            <a:spLocks noGrp="1"/>
          </p:cNvSpPr>
          <p:nvPr>
            <p:ph type="ctrTitle"/>
          </p:nvPr>
        </p:nvSpPr>
        <p:spPr/>
        <p:txBody>
          <a:bodyPr/>
          <a:lstStyle/>
          <a:p>
            <a:r>
              <a:rPr lang="en-US" altLang="en-US">
                <a:latin typeface="Arial Rounded MT Bold" panose="020F0704030504030204" pitchFamily="34" charset="0"/>
              </a:rPr>
              <a:t>Identifying and Restoring </a:t>
            </a:r>
            <a:br>
              <a:rPr lang="en-US" altLang="en-US">
                <a:latin typeface="Arial Rounded MT Bold" panose="020F0704030504030204" pitchFamily="34" charset="0"/>
              </a:rPr>
            </a:br>
            <a:r>
              <a:rPr lang="en-US" altLang="en-US">
                <a:latin typeface="Arial Rounded MT Bold" panose="020F0704030504030204" pitchFamily="34" charset="0"/>
              </a:rPr>
              <a:t>CM Upsets</a:t>
            </a:r>
          </a:p>
        </p:txBody>
      </p:sp>
      <p:sp>
        <p:nvSpPr>
          <p:cNvPr id="29699" name="Slide Number Placeholder 3">
            <a:extLst>
              <a:ext uri="{FF2B5EF4-FFF2-40B4-BE49-F238E27FC236}">
                <a16:creationId xmlns:a16="http://schemas.microsoft.com/office/drawing/2014/main" id="{D40F057D-EC94-4DF7-94C2-093537D9285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pic>
        <p:nvPicPr>
          <p:cNvPr id="29700" name="Picture 7" descr="E:\Users\Lloyd\Pictures\Company Logos\cmbg logo.jpg">
            <a:extLst>
              <a:ext uri="{FF2B5EF4-FFF2-40B4-BE49-F238E27FC236}">
                <a16:creationId xmlns:a16="http://schemas.microsoft.com/office/drawing/2014/main" id="{12163CAA-AD93-4C55-94B8-9984751B6EEC}"/>
              </a:ext>
            </a:extLst>
          </p:cNvPr>
          <p:cNvPicPr>
            <a:picLocks noChangeAspect="1" noChangeArrowheads="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3405188" y="742950"/>
            <a:ext cx="2338387"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4">
            <a:extLst>
              <a:ext uri="{FF2B5EF4-FFF2-40B4-BE49-F238E27FC236}">
                <a16:creationId xmlns:a16="http://schemas.microsoft.com/office/drawing/2014/main" id="{33F65E3F-6B7C-4650-9555-807E943874B2}"/>
              </a:ext>
            </a:extLst>
          </p:cNvPr>
          <p:cNvSpPr>
            <a:spLocks noChangeArrowheads="1"/>
          </p:cNvSpPr>
          <p:nvPr/>
        </p:nvSpPr>
        <p:spPr bwMode="auto">
          <a:xfrm>
            <a:off x="2687638" y="584200"/>
            <a:ext cx="38417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20483" name="Rectangle 5">
            <a:extLst>
              <a:ext uri="{FF2B5EF4-FFF2-40B4-BE49-F238E27FC236}">
                <a16:creationId xmlns:a16="http://schemas.microsoft.com/office/drawing/2014/main" id="{F439E781-6E65-402C-B306-01549F1331E1}"/>
              </a:ext>
            </a:extLst>
          </p:cNvPr>
          <p:cNvSpPr>
            <a:spLocks noChangeArrowheads="1"/>
          </p:cNvSpPr>
          <p:nvPr/>
        </p:nvSpPr>
        <p:spPr bwMode="auto">
          <a:xfrm>
            <a:off x="493713" y="3729038"/>
            <a:ext cx="8229600" cy="2308225"/>
          </a:xfrm>
          <a:prstGeom prst="rect">
            <a:avLst/>
          </a:prstGeom>
          <a:noFill/>
          <a:ln>
            <a:noFill/>
          </a:ln>
        </p:spPr>
        <p:txBody>
          <a:bodyPr>
            <a:spAutoFit/>
          </a:bodyPr>
          <a:lstStyle/>
          <a:p>
            <a:pPr>
              <a:defRPr/>
            </a:pPr>
            <a:r>
              <a:rPr lang="en-US" sz="2400" dirty="0">
                <a:latin typeface="Arial Rounded MT Bold" pitchFamily="34" charset="0"/>
              </a:rPr>
              <a:t>Upsets are discrepancies </a:t>
            </a:r>
            <a:r>
              <a:rPr lang="en-US" sz="2400" i="1" dirty="0">
                <a:latin typeface="Arial Rounded MT Bold" pitchFamily="34" charset="0"/>
              </a:rPr>
              <a:t>within</a:t>
            </a:r>
            <a:r>
              <a:rPr lang="en-US" sz="2400" dirty="0">
                <a:latin typeface="Arial Rounded MT Bold" pitchFamily="34" charset="0"/>
              </a:rPr>
              <a:t> any one of the three elements or </a:t>
            </a:r>
            <a:r>
              <a:rPr lang="en-US" sz="2400" i="1" dirty="0">
                <a:latin typeface="Arial Rounded MT Bold" pitchFamily="34" charset="0"/>
              </a:rPr>
              <a:t>between </a:t>
            </a:r>
            <a:r>
              <a:rPr lang="en-US" sz="2400" dirty="0">
                <a:latin typeface="Arial Rounded MT Bold" pitchFamily="34" charset="0"/>
              </a:rPr>
              <a:t> any of the elements. </a:t>
            </a:r>
            <a:endParaRPr lang="en-US" sz="2400" u="sng" dirty="0">
              <a:latin typeface="Arial Rounded MT Bold" pitchFamily="34" charset="0"/>
            </a:endParaRPr>
          </a:p>
          <a:p>
            <a:pPr marL="344488" indent="-344488">
              <a:defRPr/>
            </a:pPr>
            <a:endParaRPr lang="en-US" sz="2400" dirty="0">
              <a:latin typeface="Arial Rounded MT Bold" pitchFamily="34" charset="0"/>
            </a:endParaRPr>
          </a:p>
          <a:p>
            <a:pPr marL="344488" indent="-344488">
              <a:defRPr/>
            </a:pPr>
            <a:endParaRPr lang="en-US" sz="2400" dirty="0">
              <a:latin typeface="Arial Rounded MT Bold" pitchFamily="34" charset="0"/>
            </a:endParaRPr>
          </a:p>
          <a:p>
            <a:pPr algn="ctr">
              <a:defRPr/>
            </a:pPr>
            <a:r>
              <a:rPr lang="en-US" sz="2400" dirty="0">
                <a:latin typeface="Arial Rounded MT Bold" pitchFamily="34" charset="0"/>
              </a:rPr>
              <a:t>The following slides provide further explanations and examples</a:t>
            </a:r>
          </a:p>
        </p:txBody>
      </p:sp>
      <p:sp>
        <p:nvSpPr>
          <p:cNvPr id="6" name="PPTShape_0">
            <a:extLst>
              <a:ext uri="{FF2B5EF4-FFF2-40B4-BE49-F238E27FC236}">
                <a16:creationId xmlns:a16="http://schemas.microsoft.com/office/drawing/2014/main" id="{AEF505EF-7BF3-46D4-9943-02BDFAF918D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30725" name="Group 20485">
            <a:extLst>
              <a:ext uri="{FF2B5EF4-FFF2-40B4-BE49-F238E27FC236}">
                <a16:creationId xmlns:a16="http://schemas.microsoft.com/office/drawing/2014/main" id="{1556334F-0BB1-46C3-98C7-F25EA0F59CB8}"/>
              </a:ext>
            </a:extLst>
          </p:cNvPr>
          <p:cNvGrpSpPr>
            <a:grpSpLocks/>
          </p:cNvGrpSpPr>
          <p:nvPr>
            <p:custDataLst>
              <p:tags r:id="rId2"/>
            </p:custDataLst>
          </p:nvPr>
        </p:nvGrpSpPr>
        <p:grpSpPr bwMode="auto">
          <a:xfrm>
            <a:off x="3265488" y="1354138"/>
            <a:ext cx="2439987" cy="2051050"/>
            <a:chOff x="3265715" y="1353396"/>
            <a:chExt cx="2439346" cy="2051202"/>
          </a:xfrm>
        </p:grpSpPr>
        <p:grpSp>
          <p:nvGrpSpPr>
            <p:cNvPr id="30727" name="Group 11">
              <a:extLst>
                <a:ext uri="{FF2B5EF4-FFF2-40B4-BE49-F238E27FC236}">
                  <a16:creationId xmlns:a16="http://schemas.microsoft.com/office/drawing/2014/main" id="{3E43C527-0451-43AF-A457-3E888F8467F2}"/>
                </a:ext>
              </a:extLst>
            </p:cNvPr>
            <p:cNvGrpSpPr>
              <a:grpSpLocks/>
            </p:cNvGrpSpPr>
            <p:nvPr/>
          </p:nvGrpSpPr>
          <p:grpSpPr bwMode="auto">
            <a:xfrm>
              <a:off x="3265715" y="1353396"/>
              <a:ext cx="2439346" cy="2051202"/>
              <a:chOff x="40214" y="1430743"/>
              <a:chExt cx="2439346" cy="2051993"/>
            </a:xfrm>
          </p:grpSpPr>
          <p:sp>
            <p:nvSpPr>
              <p:cNvPr id="30740" name="Oval 10">
                <a:extLst>
                  <a:ext uri="{FF2B5EF4-FFF2-40B4-BE49-F238E27FC236}">
                    <a16:creationId xmlns:a16="http://schemas.microsoft.com/office/drawing/2014/main" id="{598F4C2E-B2BB-4102-A638-DEB1FF20CE5E}"/>
                  </a:ext>
                </a:extLst>
              </p:cNvPr>
              <p:cNvSpPr>
                <a:spLocks noChangeAspect="1" noChangeArrowheads="1"/>
              </p:cNvSpPr>
              <p:nvPr/>
            </p:nvSpPr>
            <p:spPr bwMode="gray">
              <a:xfrm>
                <a:off x="840848" y="1430743"/>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0741" name="AutoShape 11">
                <a:extLst>
                  <a:ext uri="{FF2B5EF4-FFF2-40B4-BE49-F238E27FC236}">
                    <a16:creationId xmlns:a16="http://schemas.microsoft.com/office/drawing/2014/main" id="{FC2E9806-E02D-4A15-BA9B-8BEDD7348FFE}"/>
                  </a:ext>
                </a:extLst>
              </p:cNvPr>
              <p:cNvSpPr>
                <a:spLocks noChangeAspect="1" noChangeArrowheads="1"/>
              </p:cNvSpPr>
              <p:nvPr/>
            </p:nvSpPr>
            <p:spPr bwMode="auto">
              <a:xfrm>
                <a:off x="1657235" y="2660411"/>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0742" name="AutoShape 12">
                <a:extLst>
                  <a:ext uri="{FF2B5EF4-FFF2-40B4-BE49-F238E27FC236}">
                    <a16:creationId xmlns:a16="http://schemas.microsoft.com/office/drawing/2014/main" id="{5FAC74F1-060B-4995-A04D-89C8AAF48485}"/>
                  </a:ext>
                </a:extLst>
              </p:cNvPr>
              <p:cNvSpPr>
                <a:spLocks noChangeAspect="1" noChangeArrowheads="1"/>
              </p:cNvSpPr>
              <p:nvPr/>
            </p:nvSpPr>
            <p:spPr bwMode="auto">
              <a:xfrm rot="-5400000">
                <a:off x="41007" y="2659618"/>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2" name="Freeform 1">
              <a:extLst>
                <a:ext uri="{FF2B5EF4-FFF2-40B4-BE49-F238E27FC236}">
                  <a16:creationId xmlns:a16="http://schemas.microsoft.com/office/drawing/2014/main" id="{A7476E32-C8A4-47B8-B12E-0D9976B6D618}"/>
                </a:ext>
              </a:extLst>
            </p:cNvPr>
            <p:cNvSpPr/>
            <p:nvPr/>
          </p:nvSpPr>
          <p:spPr>
            <a:xfrm>
              <a:off x="4749637" y="2212297"/>
              <a:ext cx="225366" cy="166700"/>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6" name="Freeform 15">
              <a:extLst>
                <a:ext uri="{FF2B5EF4-FFF2-40B4-BE49-F238E27FC236}">
                  <a16:creationId xmlns:a16="http://schemas.microsoft.com/office/drawing/2014/main" id="{FECA0622-B484-4B9A-A3D2-2BFAAB024633}"/>
                </a:ext>
              </a:extLst>
            </p:cNvPr>
            <p:cNvSpPr/>
            <p:nvPr/>
          </p:nvSpPr>
          <p:spPr>
            <a:xfrm flipH="1">
              <a:off x="3808497" y="2315492"/>
              <a:ext cx="252346"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7" name="Freeform 16">
              <a:extLst>
                <a:ext uri="{FF2B5EF4-FFF2-40B4-BE49-F238E27FC236}">
                  <a16:creationId xmlns:a16="http://schemas.microsoft.com/office/drawing/2014/main" id="{572D6DA1-8CB6-47A3-A2CB-EA4ED3867BDC}"/>
                </a:ext>
              </a:extLst>
            </p:cNvPr>
            <p:cNvSpPr/>
            <p:nvPr/>
          </p:nvSpPr>
          <p:spPr>
            <a:xfrm flipH="1">
              <a:off x="3849762" y="2258338"/>
              <a:ext cx="252346"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8" name="Freeform 17">
              <a:extLst>
                <a:ext uri="{FF2B5EF4-FFF2-40B4-BE49-F238E27FC236}">
                  <a16:creationId xmlns:a16="http://schemas.microsoft.com/office/drawing/2014/main" id="{E887B4A8-0FAE-47B5-9F49-DBE6788BCA5C}"/>
                </a:ext>
              </a:extLst>
            </p:cNvPr>
            <p:cNvSpPr/>
            <p:nvPr/>
          </p:nvSpPr>
          <p:spPr>
            <a:xfrm rot="1012406" flipH="1">
              <a:off x="4457614" y="2999755"/>
              <a:ext cx="252347"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9" name="Freeform 18">
              <a:extLst>
                <a:ext uri="{FF2B5EF4-FFF2-40B4-BE49-F238E27FC236}">
                  <a16:creationId xmlns:a16="http://schemas.microsoft.com/office/drawing/2014/main" id="{91C3A0AF-A117-4A53-B2C4-EE6EE4173192}"/>
                </a:ext>
              </a:extLst>
            </p:cNvPr>
            <p:cNvSpPr/>
            <p:nvPr/>
          </p:nvSpPr>
          <p:spPr>
            <a:xfrm rot="1280288" flipH="1">
              <a:off x="4330647" y="3006105"/>
              <a:ext cx="253933" cy="166700"/>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cxnSp>
          <p:nvCxnSpPr>
            <p:cNvPr id="12" name="Straight Connector 11">
              <a:extLst>
                <a:ext uri="{FF2B5EF4-FFF2-40B4-BE49-F238E27FC236}">
                  <a16:creationId xmlns:a16="http://schemas.microsoft.com/office/drawing/2014/main" id="{E633E1EF-F53F-45FF-AFA4-80A874C770C7}"/>
                </a:ext>
              </a:extLst>
            </p:cNvPr>
            <p:cNvCxnSpPr>
              <a:stCxn id="30740" idx="3"/>
            </p:cNvCxnSpPr>
            <p:nvPr/>
          </p:nvCxnSpPr>
          <p:spPr>
            <a:xfrm flipH="1">
              <a:off x="4013231" y="2083700"/>
              <a:ext cx="177753" cy="257194"/>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078F3B5-A981-44AE-A8D6-528EB1A006DF}"/>
                </a:ext>
              </a:extLst>
            </p:cNvPr>
            <p:cNvCxnSpPr/>
            <p:nvPr/>
          </p:nvCxnSpPr>
          <p:spPr>
            <a:xfrm flipH="1">
              <a:off x="3837065" y="2410749"/>
              <a:ext cx="134902" cy="228617"/>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C012583-9119-4E27-A2C3-1956B4222DA3}"/>
                </a:ext>
              </a:extLst>
            </p:cNvPr>
            <p:cNvCxnSpPr>
              <a:stCxn id="30740" idx="5"/>
            </p:cNvCxnSpPr>
            <p:nvPr/>
          </p:nvCxnSpPr>
          <p:spPr>
            <a:xfrm>
              <a:off x="4797250" y="2083700"/>
              <a:ext cx="65071" cy="211153"/>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7AB812A2-9FCA-4C31-9606-B8F20FB8DBB7}"/>
                </a:ext>
              </a:extLst>
            </p:cNvPr>
            <p:cNvCxnSpPr/>
            <p:nvPr/>
          </p:nvCxnSpPr>
          <p:spPr>
            <a:xfrm>
              <a:off x="4906759" y="2393285"/>
              <a:ext cx="65070" cy="219091"/>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Freeform 36">
              <a:extLst>
                <a:ext uri="{FF2B5EF4-FFF2-40B4-BE49-F238E27FC236}">
                  <a16:creationId xmlns:a16="http://schemas.microsoft.com/office/drawing/2014/main" id="{E6CBD7AB-FC72-4DC3-84D5-FA07736D4FE9}"/>
                </a:ext>
              </a:extLst>
            </p:cNvPr>
            <p:cNvSpPr/>
            <p:nvPr/>
          </p:nvSpPr>
          <p:spPr>
            <a:xfrm>
              <a:off x="4771856" y="2293266"/>
              <a:ext cx="225366" cy="166699"/>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cxnSp>
          <p:nvCxnSpPr>
            <p:cNvPr id="38" name="Straight Connector 37">
              <a:extLst>
                <a:ext uri="{FF2B5EF4-FFF2-40B4-BE49-F238E27FC236}">
                  <a16:creationId xmlns:a16="http://schemas.microsoft.com/office/drawing/2014/main" id="{4B578331-BAEA-430F-9491-864952C0773C}"/>
                </a:ext>
              </a:extLst>
            </p:cNvPr>
            <p:cNvCxnSpPr/>
            <p:nvPr/>
          </p:nvCxnSpPr>
          <p:spPr>
            <a:xfrm flipH="1">
              <a:off x="4105281" y="3090250"/>
              <a:ext cx="333287"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0A4C49-D229-4A00-A66A-0C9295A973EE}"/>
                </a:ext>
              </a:extLst>
            </p:cNvPr>
            <p:cNvCxnSpPr/>
            <p:nvPr/>
          </p:nvCxnSpPr>
          <p:spPr>
            <a:xfrm flipH="1">
              <a:off x="4578232" y="3082311"/>
              <a:ext cx="301546"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30726" name="Slide Number Placeholder 1">
            <a:extLst>
              <a:ext uri="{FF2B5EF4-FFF2-40B4-BE49-F238E27FC236}">
                <a16:creationId xmlns:a16="http://schemas.microsoft.com/office/drawing/2014/main" id="{DCA01B72-2593-4C74-9453-B54F46398F40}"/>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1">
            <a:extLst>
              <a:ext uri="{FF2B5EF4-FFF2-40B4-BE49-F238E27FC236}">
                <a16:creationId xmlns:a16="http://schemas.microsoft.com/office/drawing/2014/main" id="{9C19C9FC-768F-4EA5-89CC-C7AAE24C18E4}"/>
              </a:ext>
            </a:extLst>
          </p:cNvPr>
          <p:cNvSpPr>
            <a:spLocks noChangeArrowheads="1"/>
          </p:cNvSpPr>
          <p:nvPr/>
        </p:nvSpPr>
        <p:spPr bwMode="auto">
          <a:xfrm>
            <a:off x="2286000" y="1365250"/>
            <a:ext cx="65103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within any of the three Elements</a:t>
            </a:r>
          </a:p>
        </p:txBody>
      </p:sp>
      <p:sp>
        <p:nvSpPr>
          <p:cNvPr id="22531" name="Rectangle 3">
            <a:extLst>
              <a:ext uri="{FF2B5EF4-FFF2-40B4-BE49-F238E27FC236}">
                <a16:creationId xmlns:a16="http://schemas.microsoft.com/office/drawing/2014/main" id="{63F25E17-F1A4-438D-A57E-47167D97EAFC}"/>
              </a:ext>
            </a:extLst>
          </p:cNvPr>
          <p:cNvSpPr>
            <a:spLocks noChangeArrowheads="1"/>
          </p:cNvSpPr>
          <p:nvPr/>
        </p:nvSpPr>
        <p:spPr bwMode="auto">
          <a:xfrm>
            <a:off x="2503488" y="2355850"/>
            <a:ext cx="6426200" cy="420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The design basis of an SSC is often described in multiple places in the FSAR and could be in conflict.</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drawing and an operating procedure may be in conflict</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label on a component my not be updated after the component was changed with a different component type.</a:t>
            </a:r>
          </a:p>
          <a:p>
            <a:pPr eaLnBrk="1" hangingPunct="1">
              <a:lnSpc>
                <a:spcPts val="2400"/>
              </a:lnSpc>
              <a:spcBef>
                <a:spcPts val="1200"/>
              </a:spcBef>
              <a:buClrTx/>
              <a:buSzTx/>
              <a:buFont typeface="Arial" panose="020B0604020202020204" pitchFamily="34" charset="0"/>
              <a:buChar char="•"/>
            </a:pPr>
            <a:endParaRPr lang="en-US" altLang="en-US" sz="2400">
              <a:latin typeface="Arial Rounded MT Bold" panose="020F0704030504030204" pitchFamily="34" charset="0"/>
            </a:endParaRPr>
          </a:p>
        </p:txBody>
      </p:sp>
      <p:sp>
        <p:nvSpPr>
          <p:cNvPr id="31748" name="PPTShape_0">
            <a:extLst>
              <a:ext uri="{FF2B5EF4-FFF2-40B4-BE49-F238E27FC236}">
                <a16:creationId xmlns:a16="http://schemas.microsoft.com/office/drawing/2014/main" id="{2C99B29A-6334-4431-B2E2-0F672E53DDF7}"/>
              </a:ext>
            </a:extLst>
          </p:cNvPr>
          <p:cNvSpPr>
            <a:spLocks noChangeArrowheads="1"/>
          </p:cNvSpPr>
          <p:nvPr/>
        </p:nvSpPr>
        <p:spPr bwMode="auto">
          <a:xfrm>
            <a:off x="2917825" y="554038"/>
            <a:ext cx="4140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1" name="Rectangle 10">
            <a:extLst>
              <a:ext uri="{FF2B5EF4-FFF2-40B4-BE49-F238E27FC236}">
                <a16:creationId xmlns:a16="http://schemas.microsoft.com/office/drawing/2014/main" id="{793B0C26-B87E-4D42-AF03-80EE27443ED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1750" name="Slide Number Placeholder 1">
            <a:extLst>
              <a:ext uri="{FF2B5EF4-FFF2-40B4-BE49-F238E27FC236}">
                <a16:creationId xmlns:a16="http://schemas.microsoft.com/office/drawing/2014/main" id="{0A868674-460E-48C0-9CBB-313EB1585EAD}"/>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grpSp>
        <p:nvGrpSpPr>
          <p:cNvPr id="31751" name="Group 11">
            <a:extLst>
              <a:ext uri="{FF2B5EF4-FFF2-40B4-BE49-F238E27FC236}">
                <a16:creationId xmlns:a16="http://schemas.microsoft.com/office/drawing/2014/main" id="{2E4BE6A0-2A76-40AD-AA7B-62299B6879C0}"/>
              </a:ext>
            </a:extLst>
          </p:cNvPr>
          <p:cNvGrpSpPr>
            <a:grpSpLocks/>
          </p:cNvGrpSpPr>
          <p:nvPr>
            <p:custDataLst>
              <p:tags r:id="rId2"/>
            </p:custDataLst>
          </p:nvPr>
        </p:nvGrpSpPr>
        <p:grpSpPr bwMode="auto">
          <a:xfrm>
            <a:off x="442913" y="1506538"/>
            <a:ext cx="1931987" cy="1816100"/>
            <a:chOff x="417018" y="1531918"/>
            <a:chExt cx="1931987" cy="1816800"/>
          </a:xfrm>
        </p:grpSpPr>
        <p:sp>
          <p:nvSpPr>
            <p:cNvPr id="31752" name="AutoShape 9">
              <a:extLst>
                <a:ext uri="{FF2B5EF4-FFF2-40B4-BE49-F238E27FC236}">
                  <a16:creationId xmlns:a16="http://schemas.microsoft.com/office/drawing/2014/main" id="{CE3A31D9-31C5-4B75-8154-F9149977BA05}"/>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1753" name="Oval 10">
              <a:extLst>
                <a:ext uri="{FF2B5EF4-FFF2-40B4-BE49-F238E27FC236}">
                  <a16:creationId xmlns:a16="http://schemas.microsoft.com/office/drawing/2014/main" id="{1F7DF3B3-712B-4958-9B92-254431EFB3DE}"/>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1754" name="AutoShape 11">
              <a:extLst>
                <a:ext uri="{FF2B5EF4-FFF2-40B4-BE49-F238E27FC236}">
                  <a16:creationId xmlns:a16="http://schemas.microsoft.com/office/drawing/2014/main" id="{EC4CDA34-FC86-4F9E-A136-F4EF51DA578F}"/>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1755" name="AutoShape 12">
              <a:extLst>
                <a:ext uri="{FF2B5EF4-FFF2-40B4-BE49-F238E27FC236}">
                  <a16:creationId xmlns:a16="http://schemas.microsoft.com/office/drawing/2014/main" id="{D78F582B-AADB-4A49-8AD5-71A1BC15AB06}"/>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Tree>
    <p:custDataLst>
      <p:tags r:id="rId1"/>
    </p:custDataLst>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5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22531">
                                            <p:txEl>
                                              <p:pRg st="0" end="0"/>
                                            </p:txEl>
                                          </p:spTgt>
                                        </p:tgtEl>
                                        <p:attrNameLst>
                                          <p:attrName>style.visibility</p:attrName>
                                        </p:attrNameLst>
                                      </p:cBhvr>
                                      <p:to>
                                        <p:strVal val="visible"/>
                                      </p:to>
                                    </p:set>
                                    <p:anim calcmode="lin" valueType="num">
                                      <p:cBhvr additive="base">
                                        <p:cTn id="11"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2531">
                                            <p:txEl>
                                              <p:pRg st="1" end="1"/>
                                            </p:txEl>
                                          </p:spTgt>
                                        </p:tgtEl>
                                        <p:attrNameLst>
                                          <p:attrName>style.visibility</p:attrName>
                                        </p:attrNameLst>
                                      </p:cBhvr>
                                      <p:to>
                                        <p:strVal val="visible"/>
                                      </p:to>
                                    </p:set>
                                    <p:anim calcmode="lin" valueType="num">
                                      <p:cBhvr additive="base">
                                        <p:cTn id="17"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2531">
                                            <p:txEl>
                                              <p:pRg st="2" end="2"/>
                                            </p:txEl>
                                          </p:spTgt>
                                        </p:tgtEl>
                                        <p:attrNameLst>
                                          <p:attrName>style.visibility</p:attrName>
                                        </p:attrNameLst>
                                      </p:cBhvr>
                                      <p:to>
                                        <p:strVal val="visible"/>
                                      </p:to>
                                    </p:set>
                                    <p:anim calcmode="lin" valueType="num">
                                      <p:cBhvr additive="base">
                                        <p:cTn id="23"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6E588ED-F5B1-4116-A951-CC14A18D4727}"/>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
        <p:nvSpPr>
          <p:cNvPr id="12291" name="Rectangle 3">
            <a:extLst>
              <a:ext uri="{FF2B5EF4-FFF2-40B4-BE49-F238E27FC236}">
                <a16:creationId xmlns:a16="http://schemas.microsoft.com/office/drawing/2014/main" id="{E4B28F25-21BB-42C2-99C5-926F795E457C}"/>
              </a:ext>
            </a:extLst>
          </p:cNvPr>
          <p:cNvSpPr>
            <a:spLocks noGrp="1" noChangeArrowheads="1"/>
          </p:cNvSpPr>
          <p:nvPr>
            <p:ph type="body" idx="1"/>
          </p:nvPr>
        </p:nvSpPr>
        <p:spPr>
          <a:xfrm>
            <a:off x="912813" y="1370013"/>
            <a:ext cx="7392987" cy="4457700"/>
          </a:xfrm>
          <a:noFill/>
        </p:spPr>
        <p:txBody>
          <a:bodyPr/>
          <a:lstStyle/>
          <a:p>
            <a:pPr eaLnBrk="1" hangingPunct="1"/>
            <a:r>
              <a:rPr lang="en-US" altLang="en-US" sz="2400"/>
              <a:t>Configuration Management in military and aerospace industry geared towards product conformance to facilitate interchangeability of parts while still satisfying the overall design requirements</a:t>
            </a:r>
          </a:p>
          <a:p>
            <a:pPr eaLnBrk="1" hangingPunct="1"/>
            <a:r>
              <a:rPr lang="en-US" altLang="en-US" sz="2400"/>
              <a:t>MIL-STD-973 (1992), ”Configuration Management” (later replaced by </a:t>
            </a:r>
            <a:r>
              <a:rPr lang="en-US" altLang="en-US" sz="2400" i="1"/>
              <a:t>ANSI/EIA-649-1998)</a:t>
            </a:r>
          </a:p>
        </p:txBody>
      </p:sp>
      <p:pic>
        <p:nvPicPr>
          <p:cNvPr id="13316" name="Picture 10" descr="MCj03673740000[1]">
            <a:extLst>
              <a:ext uri="{FF2B5EF4-FFF2-40B4-BE49-F238E27FC236}">
                <a16:creationId xmlns:a16="http://schemas.microsoft.com/office/drawing/2014/main" id="{FEAD9362-E50C-4565-95E6-5B53D1AB27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343400"/>
            <a:ext cx="2673350" cy="185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ipe(left)">
                                      <p:cBhvr>
                                        <p:cTn id="7" dur="500"/>
                                        <p:tgtEl>
                                          <p:spTgt spid="1229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animEffect transition="in" filter="wipe(left)">
                                      <p:cBhvr>
                                        <p:cTn id="11"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a:extLst>
              <a:ext uri="{FF2B5EF4-FFF2-40B4-BE49-F238E27FC236}">
                <a16:creationId xmlns:a16="http://schemas.microsoft.com/office/drawing/2014/main" id="{F1A3B220-DFF8-41BA-B71B-D94C8D8A95DB}"/>
              </a:ext>
            </a:extLst>
          </p:cNvPr>
          <p:cNvSpPr>
            <a:spLocks noChangeArrowheads="1"/>
          </p:cNvSpPr>
          <p:nvPr/>
        </p:nvSpPr>
        <p:spPr bwMode="auto">
          <a:xfrm>
            <a:off x="2286000" y="1365250"/>
            <a:ext cx="65103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Between Design Requirements &amp; Facility Configuration Information</a:t>
            </a:r>
          </a:p>
        </p:txBody>
      </p:sp>
      <p:sp>
        <p:nvSpPr>
          <p:cNvPr id="22531" name="Rectangle 3">
            <a:extLst>
              <a:ext uri="{FF2B5EF4-FFF2-40B4-BE49-F238E27FC236}">
                <a16:creationId xmlns:a16="http://schemas.microsoft.com/office/drawing/2014/main" id="{E9A4403C-54F9-4F30-8976-997D2FBFD619}"/>
              </a:ext>
            </a:extLst>
          </p:cNvPr>
          <p:cNvSpPr>
            <a:spLocks noChangeArrowheads="1"/>
          </p:cNvSpPr>
          <p:nvPr/>
        </p:nvSpPr>
        <p:spPr bwMode="auto">
          <a:xfrm>
            <a:off x="2692400" y="2527300"/>
            <a:ext cx="6103938" cy="436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Equipment Specifications are less conservative than FSAR Design Basis values</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test requirement in the FSAR is not included in the Plant  Test Program</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Operating procedure conflicts with a setpoint in the Tech Specs</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procedure conflicts with OSHA personnel safety requirements.</a:t>
            </a:r>
          </a:p>
          <a:p>
            <a:pPr eaLnBrk="1" hangingPunct="1">
              <a:lnSpc>
                <a:spcPts val="2400"/>
              </a:lnSpc>
              <a:spcBef>
                <a:spcPts val="1200"/>
              </a:spcBef>
              <a:buClrTx/>
              <a:buSzTx/>
              <a:buFont typeface="Arial" panose="020B0604020202020204" pitchFamily="34" charset="0"/>
              <a:buChar char="•"/>
            </a:pPr>
            <a:endParaRPr lang="en-US" altLang="en-US" sz="2400">
              <a:latin typeface="Arial Rounded MT Bold" panose="020F0704030504030204" pitchFamily="34" charset="0"/>
            </a:endParaRPr>
          </a:p>
        </p:txBody>
      </p:sp>
      <p:grpSp>
        <p:nvGrpSpPr>
          <p:cNvPr id="2" name="Group 22">
            <a:extLst>
              <a:ext uri="{FF2B5EF4-FFF2-40B4-BE49-F238E27FC236}">
                <a16:creationId xmlns:a16="http://schemas.microsoft.com/office/drawing/2014/main" id="{94A843F2-B8E8-4874-A099-40BE39E9622B}"/>
              </a:ext>
            </a:extLst>
          </p:cNvPr>
          <p:cNvGrpSpPr>
            <a:grpSpLocks/>
          </p:cNvGrpSpPr>
          <p:nvPr>
            <p:custDataLst>
              <p:tags r:id="rId2"/>
            </p:custDataLst>
          </p:nvPr>
        </p:nvGrpSpPr>
        <p:grpSpPr bwMode="auto">
          <a:xfrm>
            <a:off x="477838" y="1873250"/>
            <a:ext cx="1931987" cy="1816100"/>
            <a:chOff x="417018" y="1531918"/>
            <a:chExt cx="1931987" cy="1816800"/>
          </a:xfrm>
        </p:grpSpPr>
        <p:sp>
          <p:nvSpPr>
            <p:cNvPr id="32777" name="AutoShape 9">
              <a:extLst>
                <a:ext uri="{FF2B5EF4-FFF2-40B4-BE49-F238E27FC236}">
                  <a16:creationId xmlns:a16="http://schemas.microsoft.com/office/drawing/2014/main" id="{005A9A6D-089C-4013-B88A-F45AC848AED1}"/>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2778" name="Oval 10">
              <a:extLst>
                <a:ext uri="{FF2B5EF4-FFF2-40B4-BE49-F238E27FC236}">
                  <a16:creationId xmlns:a16="http://schemas.microsoft.com/office/drawing/2014/main" id="{6DE2AAAD-94E5-44F1-AD5D-F930D79D2718}"/>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Require-ments</a:t>
              </a:r>
            </a:p>
          </p:txBody>
        </p:sp>
        <p:sp>
          <p:nvSpPr>
            <p:cNvPr id="32779" name="AutoShape 11">
              <a:extLst>
                <a:ext uri="{FF2B5EF4-FFF2-40B4-BE49-F238E27FC236}">
                  <a16:creationId xmlns:a16="http://schemas.microsoft.com/office/drawing/2014/main" id="{ED8A88D6-8476-402C-8EC1-18C16FDE4224}"/>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2780" name="AutoShape 12">
              <a:extLst>
                <a:ext uri="{FF2B5EF4-FFF2-40B4-BE49-F238E27FC236}">
                  <a16:creationId xmlns:a16="http://schemas.microsoft.com/office/drawing/2014/main" id="{B84EAB06-327A-4174-B08E-774B6BE868F3}"/>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32773" name="PPTShape_0">
            <a:extLst>
              <a:ext uri="{FF2B5EF4-FFF2-40B4-BE49-F238E27FC236}">
                <a16:creationId xmlns:a16="http://schemas.microsoft.com/office/drawing/2014/main" id="{1AA03528-5CF4-46EF-87A9-288B70A824EF}"/>
              </a:ext>
            </a:extLst>
          </p:cNvPr>
          <p:cNvSpPr>
            <a:spLocks noChangeArrowheads="1"/>
          </p:cNvSpPr>
          <p:nvPr/>
        </p:nvSpPr>
        <p:spPr bwMode="auto">
          <a:xfrm>
            <a:off x="2917825" y="554038"/>
            <a:ext cx="38433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1" name="Rectangle 10">
            <a:extLst>
              <a:ext uri="{FF2B5EF4-FFF2-40B4-BE49-F238E27FC236}">
                <a16:creationId xmlns:a16="http://schemas.microsoft.com/office/drawing/2014/main" id="{AA768CF0-B61F-4588-8CEF-6AAB8053727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4" name="Curved Connector 3">
            <a:extLst>
              <a:ext uri="{FF2B5EF4-FFF2-40B4-BE49-F238E27FC236}">
                <a16:creationId xmlns:a16="http://schemas.microsoft.com/office/drawing/2014/main" id="{80ECA0D1-8CBB-4FA0-BA76-565BD94FA900}"/>
              </a:ext>
            </a:extLst>
          </p:cNvPr>
          <p:cNvCxnSpPr/>
          <p:nvPr/>
        </p:nvCxnSpPr>
        <p:spPr>
          <a:xfrm rot="10800000" flipV="1">
            <a:off x="1565028" y="2686048"/>
            <a:ext cx="254154" cy="139705"/>
          </a:xfrm>
          <a:prstGeom prst="curvedConnector3">
            <a:avLst/>
          </a:prstGeom>
          <a:ln w="50800">
            <a:solidFill>
              <a:schemeClr val="bg1"/>
            </a:solidFill>
          </a:ln>
          <a:effectLst>
            <a:glow rad="2286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2776" name="Slide Number Placeholder 1">
            <a:extLst>
              <a:ext uri="{FF2B5EF4-FFF2-40B4-BE49-F238E27FC236}">
                <a16:creationId xmlns:a16="http://schemas.microsoft.com/office/drawing/2014/main" id="{FBBA5C74-4301-49DA-A83A-792A0D6D3D9A}"/>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5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Rectangle 6" descr="Rectangle: Click to edit Master text styles&#10;Second level&#10;Third level&#10;Fourth level&#10;Fifth level">
            <a:extLst>
              <a:ext uri="{FF2B5EF4-FFF2-40B4-BE49-F238E27FC236}">
                <a16:creationId xmlns:a16="http://schemas.microsoft.com/office/drawing/2014/main" id="{D5E928C5-CB2C-41DD-AB53-D021C6B2F156}"/>
              </a:ext>
            </a:extLst>
          </p:cNvPr>
          <p:cNvSpPr txBox="1">
            <a:spLocks noChangeArrowheads="1"/>
          </p:cNvSpPr>
          <p:nvPr/>
        </p:nvSpPr>
        <p:spPr bwMode="auto">
          <a:xfrm>
            <a:off x="2159000" y="1144588"/>
            <a:ext cx="6753225" cy="5291137"/>
          </a:xfrm>
          <a:prstGeom prst="rect">
            <a:avLst/>
          </a:prstGeom>
          <a:noFill/>
          <a:ln w="9525">
            <a:noFill/>
            <a:miter lim="800000"/>
            <a:headEnd/>
            <a:tailEnd/>
          </a:ln>
          <a:effectLst/>
        </p:spPr>
        <p:txBody>
          <a:bodyPr/>
          <a:lstStyle/>
          <a:p>
            <a:pPr marL="342900" indent="-342900" algn="ctr">
              <a:lnSpc>
                <a:spcPct val="80000"/>
              </a:lnSpc>
              <a:spcAft>
                <a:spcPts val="600"/>
              </a:spcAft>
              <a:buSzPct val="80000"/>
              <a:buFont typeface="Wingdings" pitchFamily="2" charset="2"/>
              <a:buNone/>
              <a:defRPr/>
            </a:pPr>
            <a:r>
              <a:rPr lang="en-US" sz="2800" u="sng" kern="0" dirty="0">
                <a:solidFill>
                  <a:srgbClr val="000066"/>
                </a:solidFill>
                <a:latin typeface="Arial Rounded MT Bold"/>
                <a:cs typeface="Arial" pitchFamily="34" charset="0"/>
              </a:rPr>
              <a:t>Examples</a:t>
            </a:r>
          </a:p>
          <a:p>
            <a:pPr marL="342900" indent="-342900">
              <a:lnSpc>
                <a:spcPts val="2500"/>
              </a:lnSpc>
              <a:spcBef>
                <a:spcPts val="1200"/>
              </a:spcBef>
              <a:buSzPct val="100000"/>
              <a:buFontTx/>
              <a:buChar char="•"/>
              <a:defRPr/>
            </a:pPr>
            <a:r>
              <a:rPr lang="en-CA" sz="2400" kern="0" dirty="0">
                <a:latin typeface="Arial Rounded MT Bold"/>
              </a:rPr>
              <a:t>FSAR assumes a system can be considered operable provided an operator checks the component once per </a:t>
            </a:r>
            <a:r>
              <a:rPr lang="en-CA" sz="2400" u="sng" kern="0" dirty="0">
                <a:latin typeface="Arial Rounded MT Bold"/>
              </a:rPr>
              <a:t>shift</a:t>
            </a:r>
            <a:r>
              <a:rPr lang="en-CA" sz="2400" kern="0" dirty="0">
                <a:latin typeface="Arial Rounded MT Bold"/>
              </a:rPr>
              <a:t>. Operations cost-cutting move changed rounds to once per </a:t>
            </a:r>
            <a:r>
              <a:rPr lang="en-CA" sz="2400" u="sng" kern="0" dirty="0">
                <a:latin typeface="Arial Rounded MT Bold"/>
              </a:rPr>
              <a:t>day</a:t>
            </a:r>
            <a:r>
              <a:rPr lang="en-CA" sz="2400" kern="0" dirty="0">
                <a:latin typeface="Arial Rounded MT Bold"/>
              </a:rPr>
              <a:t>.</a:t>
            </a:r>
          </a:p>
          <a:p>
            <a:pPr marL="342900" indent="-342900">
              <a:lnSpc>
                <a:spcPts val="2500"/>
              </a:lnSpc>
              <a:spcBef>
                <a:spcPts val="1200"/>
              </a:spcBef>
              <a:buSzPct val="100000"/>
              <a:buFontTx/>
              <a:buChar char="•"/>
              <a:defRPr/>
            </a:pPr>
            <a:r>
              <a:rPr lang="en-CA" sz="2400" kern="0" dirty="0">
                <a:latin typeface="Arial Rounded MT Bold"/>
              </a:rPr>
              <a:t>A modification is installed that puts in a new design pump, but affected preventive maintenance plans were not updated</a:t>
            </a:r>
          </a:p>
          <a:p>
            <a:pPr marL="342900" indent="-342900">
              <a:lnSpc>
                <a:spcPts val="2500"/>
              </a:lnSpc>
              <a:spcBef>
                <a:spcPts val="1200"/>
              </a:spcBef>
              <a:buSzPct val="100000"/>
              <a:buFontTx/>
              <a:buChar char="•"/>
              <a:defRPr/>
            </a:pPr>
            <a:r>
              <a:rPr lang="en-CA" sz="2400" kern="0" dirty="0">
                <a:latin typeface="Arial Rounded MT Bold"/>
              </a:rPr>
              <a:t>Management commits to a later code edition and the requirements don’t get flowed down to all required documents</a:t>
            </a:r>
            <a:endParaRPr lang="en-US" sz="2400" kern="0" dirty="0">
              <a:latin typeface="Arial Rounded MT Bold"/>
            </a:endParaRPr>
          </a:p>
        </p:txBody>
      </p:sp>
      <p:sp>
        <p:nvSpPr>
          <p:cNvPr id="33795" name="Rectangle 4">
            <a:extLst>
              <a:ext uri="{FF2B5EF4-FFF2-40B4-BE49-F238E27FC236}">
                <a16:creationId xmlns:a16="http://schemas.microsoft.com/office/drawing/2014/main" id="{B9826BF1-D7E9-4C69-B8AA-05A0B37BBEA3}"/>
              </a:ext>
            </a:extLst>
          </p:cNvPr>
          <p:cNvSpPr>
            <a:spLocks noChangeArrowheads="1"/>
          </p:cNvSpPr>
          <p:nvPr/>
        </p:nvSpPr>
        <p:spPr bwMode="auto">
          <a:xfrm>
            <a:off x="2897188" y="512763"/>
            <a:ext cx="38433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grpSp>
        <p:nvGrpSpPr>
          <p:cNvPr id="33796" name="Group 22">
            <a:extLst>
              <a:ext uri="{FF2B5EF4-FFF2-40B4-BE49-F238E27FC236}">
                <a16:creationId xmlns:a16="http://schemas.microsoft.com/office/drawing/2014/main" id="{1F13E957-8486-423C-B55C-D6053BC088CC}"/>
              </a:ext>
            </a:extLst>
          </p:cNvPr>
          <p:cNvGrpSpPr>
            <a:grpSpLocks/>
          </p:cNvGrpSpPr>
          <p:nvPr>
            <p:custDataLst>
              <p:tags r:id="rId2"/>
            </p:custDataLst>
          </p:nvPr>
        </p:nvGrpSpPr>
        <p:grpSpPr bwMode="auto">
          <a:xfrm>
            <a:off x="334963" y="1863725"/>
            <a:ext cx="1931987" cy="1816100"/>
            <a:chOff x="417018" y="1531918"/>
            <a:chExt cx="1931987" cy="1816800"/>
          </a:xfrm>
        </p:grpSpPr>
        <p:sp>
          <p:nvSpPr>
            <p:cNvPr id="33800" name="AutoShape 9">
              <a:extLst>
                <a:ext uri="{FF2B5EF4-FFF2-40B4-BE49-F238E27FC236}">
                  <a16:creationId xmlns:a16="http://schemas.microsoft.com/office/drawing/2014/main" id="{E2889FA4-78C7-4C90-BCBD-4723C3C2A1EF}"/>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3801" name="Oval 10">
              <a:extLst>
                <a:ext uri="{FF2B5EF4-FFF2-40B4-BE49-F238E27FC236}">
                  <a16:creationId xmlns:a16="http://schemas.microsoft.com/office/drawing/2014/main" id="{C18B54A4-36FE-4C6A-AAF6-78A63792B547}"/>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3802" name="AutoShape 11">
              <a:extLst>
                <a:ext uri="{FF2B5EF4-FFF2-40B4-BE49-F238E27FC236}">
                  <a16:creationId xmlns:a16="http://schemas.microsoft.com/office/drawing/2014/main" id="{5766C441-20C0-49DD-816A-775A9A537837}"/>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3803" name="AutoShape 12">
              <a:extLst>
                <a:ext uri="{FF2B5EF4-FFF2-40B4-BE49-F238E27FC236}">
                  <a16:creationId xmlns:a16="http://schemas.microsoft.com/office/drawing/2014/main" id="{1A7C453A-DA1A-4FFC-8ACE-01068AE1FD28}"/>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9" name="Rectangle 8">
            <a:extLst>
              <a:ext uri="{FF2B5EF4-FFF2-40B4-BE49-F238E27FC236}">
                <a16:creationId xmlns:a16="http://schemas.microsoft.com/office/drawing/2014/main" id="{5DDBC2B1-AC14-4BE3-98C0-71BB89903D7E}"/>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5" name="Curved Connector 14">
            <a:extLst>
              <a:ext uri="{FF2B5EF4-FFF2-40B4-BE49-F238E27FC236}">
                <a16:creationId xmlns:a16="http://schemas.microsoft.com/office/drawing/2014/main" id="{A9E9BDDE-3AE8-4B95-8CC8-9BDBC23D69A6}"/>
              </a:ext>
            </a:extLst>
          </p:cNvPr>
          <p:cNvCxnSpPr/>
          <p:nvPr/>
        </p:nvCxnSpPr>
        <p:spPr>
          <a:xfrm rot="10800000" flipV="1">
            <a:off x="1437950" y="2686048"/>
            <a:ext cx="254154" cy="139705"/>
          </a:xfrm>
          <a:prstGeom prst="curvedConnector3">
            <a:avLst/>
          </a:prstGeom>
          <a:ln w="50800">
            <a:solidFill>
              <a:schemeClr val="bg1"/>
            </a:solidFill>
          </a:ln>
          <a:effectLst>
            <a:glow rad="2286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3799" name="Slide Number Placeholder 1">
            <a:extLst>
              <a:ext uri="{FF2B5EF4-FFF2-40B4-BE49-F238E27FC236}">
                <a16:creationId xmlns:a16="http://schemas.microsoft.com/office/drawing/2014/main" id="{E850A817-DF4A-4C40-9BD6-A5D0D01E1A1F}"/>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r"/>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4D9B938-A8EC-42BA-B27C-D87277B2E4F5}"/>
              </a:ext>
            </a:extLst>
          </p:cNvPr>
          <p:cNvSpPr>
            <a:spLocks noChangeArrowheads="1"/>
          </p:cNvSpPr>
          <p:nvPr/>
        </p:nvSpPr>
        <p:spPr bwMode="auto">
          <a:xfrm>
            <a:off x="2003425" y="1079500"/>
            <a:ext cx="67929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Between Physical Config &amp; Facility Configuration Information</a:t>
            </a:r>
          </a:p>
        </p:txBody>
      </p:sp>
      <p:sp>
        <p:nvSpPr>
          <p:cNvPr id="24579" name="Rectangle 3">
            <a:extLst>
              <a:ext uri="{FF2B5EF4-FFF2-40B4-BE49-F238E27FC236}">
                <a16:creationId xmlns:a16="http://schemas.microsoft.com/office/drawing/2014/main" id="{14A8D65C-9C41-4B3E-B1D3-E8CC6C978BCA}"/>
              </a:ext>
            </a:extLst>
          </p:cNvPr>
          <p:cNvSpPr>
            <a:spLocks noChangeArrowheads="1"/>
          </p:cNvSpPr>
          <p:nvPr/>
        </p:nvSpPr>
        <p:spPr bwMode="auto">
          <a:xfrm>
            <a:off x="2387600" y="2103438"/>
            <a:ext cx="6756400" cy="445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The most common CM Equilibrium Upset</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Drawing to plant discrepancies</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“Midnight Mods” The drawing may not be  wrong!</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Maintenance uses out of calibration test equipment  that invalidates test</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Vendor Notice specifying a new lubrication requirement is not implemented in plant</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An overgrown tree is removed with a bald eagles nest in a protected area. The tree is shown on the site plan with a note not to remove.</a:t>
            </a:r>
          </a:p>
        </p:txBody>
      </p:sp>
      <p:grpSp>
        <p:nvGrpSpPr>
          <p:cNvPr id="2" name="Group 11">
            <a:extLst>
              <a:ext uri="{FF2B5EF4-FFF2-40B4-BE49-F238E27FC236}">
                <a16:creationId xmlns:a16="http://schemas.microsoft.com/office/drawing/2014/main" id="{369DCE4A-54F1-4DAE-B99A-44FA334B3CC2}"/>
              </a:ext>
            </a:extLst>
          </p:cNvPr>
          <p:cNvGrpSpPr>
            <a:grpSpLocks/>
          </p:cNvGrpSpPr>
          <p:nvPr>
            <p:custDataLst>
              <p:tags r:id="rId2"/>
            </p:custDataLst>
          </p:nvPr>
        </p:nvGrpSpPr>
        <p:grpSpPr bwMode="auto">
          <a:xfrm>
            <a:off x="452438" y="1670050"/>
            <a:ext cx="1931987" cy="1816100"/>
            <a:chOff x="417018" y="1531918"/>
            <a:chExt cx="1931987" cy="1816800"/>
          </a:xfrm>
        </p:grpSpPr>
        <p:sp>
          <p:nvSpPr>
            <p:cNvPr id="34825" name="AutoShape 9">
              <a:extLst>
                <a:ext uri="{FF2B5EF4-FFF2-40B4-BE49-F238E27FC236}">
                  <a16:creationId xmlns:a16="http://schemas.microsoft.com/office/drawing/2014/main" id="{177A4C7F-8185-430E-89A2-267F592E1BAD}"/>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4826" name="Oval 10">
              <a:extLst>
                <a:ext uri="{FF2B5EF4-FFF2-40B4-BE49-F238E27FC236}">
                  <a16:creationId xmlns:a16="http://schemas.microsoft.com/office/drawing/2014/main" id="{ECD660F4-D52E-49FF-B2CD-347F0582EE4C}"/>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endParaRPr lang="en-US" altLang="en-US" sz="1100">
                <a:latin typeface="Arial Rounded MT Bold" panose="020F0704030504030204" pitchFamily="34" charset="0"/>
              </a:endParaRPr>
            </a:p>
          </p:txBody>
        </p:sp>
        <p:sp>
          <p:nvSpPr>
            <p:cNvPr id="34827" name="AutoShape 11">
              <a:extLst>
                <a:ext uri="{FF2B5EF4-FFF2-40B4-BE49-F238E27FC236}">
                  <a16:creationId xmlns:a16="http://schemas.microsoft.com/office/drawing/2014/main" id="{D00F5573-49D5-448E-AB81-99AE9372CC17}"/>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4828" name="AutoShape 12">
              <a:extLst>
                <a:ext uri="{FF2B5EF4-FFF2-40B4-BE49-F238E27FC236}">
                  <a16:creationId xmlns:a16="http://schemas.microsoft.com/office/drawing/2014/main" id="{407AE4A8-1125-44DC-B3A2-F88BD42F4C94}"/>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34821" name="Rectangle 4">
            <a:extLst>
              <a:ext uri="{FF2B5EF4-FFF2-40B4-BE49-F238E27FC236}">
                <a16:creationId xmlns:a16="http://schemas.microsoft.com/office/drawing/2014/main" id="{648D738D-CC60-429D-BC1C-EED86F7A8B8B}"/>
              </a:ext>
            </a:extLst>
          </p:cNvPr>
          <p:cNvSpPr>
            <a:spLocks noChangeArrowheads="1"/>
          </p:cNvSpPr>
          <p:nvPr/>
        </p:nvSpPr>
        <p:spPr bwMode="auto">
          <a:xfrm>
            <a:off x="2843213" y="542925"/>
            <a:ext cx="3843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0" name="Rectangle 9">
            <a:extLst>
              <a:ext uri="{FF2B5EF4-FFF2-40B4-BE49-F238E27FC236}">
                <a16:creationId xmlns:a16="http://schemas.microsoft.com/office/drawing/2014/main" id="{ABAB4548-9E71-45BD-AFBD-AF9DA37A6C98}"/>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5" name="Curved Connector 14">
            <a:extLst>
              <a:ext uri="{FF2B5EF4-FFF2-40B4-BE49-F238E27FC236}">
                <a16:creationId xmlns:a16="http://schemas.microsoft.com/office/drawing/2014/main" id="{BA7B0573-166F-4674-8806-97536D7A3119}"/>
              </a:ext>
            </a:extLst>
          </p:cNvPr>
          <p:cNvCxnSpPr/>
          <p:nvPr/>
        </p:nvCxnSpPr>
        <p:spPr>
          <a:xfrm rot="5400000">
            <a:off x="1320012" y="3028919"/>
            <a:ext cx="227172" cy="93054"/>
          </a:xfrm>
          <a:prstGeom prst="curvedConnector3">
            <a:avLst/>
          </a:prstGeom>
          <a:ln w="50800">
            <a:solidFill>
              <a:schemeClr val="bg1"/>
            </a:solidFill>
          </a:ln>
          <a:effectLst>
            <a:glow rad="2413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4824" name="Slide Number Placeholder 1">
            <a:extLst>
              <a:ext uri="{FF2B5EF4-FFF2-40B4-BE49-F238E27FC236}">
                <a16:creationId xmlns:a16="http://schemas.microsoft.com/office/drawing/2014/main" id="{B05D9F5B-A99F-4FE8-BFCB-D6691228571D}"/>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1">
            <a:extLst>
              <a:ext uri="{FF2B5EF4-FFF2-40B4-BE49-F238E27FC236}">
                <a16:creationId xmlns:a16="http://schemas.microsoft.com/office/drawing/2014/main" id="{954AB397-F15D-482C-821B-7F0EF403D8E5}"/>
              </a:ext>
            </a:extLst>
          </p:cNvPr>
          <p:cNvSpPr>
            <a:spLocks noChangeArrowheads="1"/>
          </p:cNvSpPr>
          <p:nvPr/>
        </p:nvSpPr>
        <p:spPr bwMode="auto">
          <a:xfrm>
            <a:off x="2143125" y="1349375"/>
            <a:ext cx="67373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Between Design Requirements &amp; Physical Configuration</a:t>
            </a:r>
          </a:p>
        </p:txBody>
      </p:sp>
      <p:sp>
        <p:nvSpPr>
          <p:cNvPr id="25603" name="Rectangle 3">
            <a:extLst>
              <a:ext uri="{FF2B5EF4-FFF2-40B4-BE49-F238E27FC236}">
                <a16:creationId xmlns:a16="http://schemas.microsoft.com/office/drawing/2014/main" id="{CE3DDA32-1483-4C39-A676-7B5324157258}"/>
              </a:ext>
            </a:extLst>
          </p:cNvPr>
          <p:cNvSpPr>
            <a:spLocks noChangeArrowheads="1"/>
          </p:cNvSpPr>
          <p:nvPr/>
        </p:nvSpPr>
        <p:spPr bwMode="auto">
          <a:xfrm>
            <a:off x="2713038" y="2649538"/>
            <a:ext cx="5843587" cy="423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Failure of SSC to meet design performance criteria specified in an Inservice Test Procedure</a:t>
            </a:r>
          </a:p>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Equipment exceeds allowable limits in a Tech Spec</a:t>
            </a:r>
          </a:p>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Unexpected degradation in SSC performance</a:t>
            </a:r>
          </a:p>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During a system flush, effluent discharge exceeds EPA Permit Limits</a:t>
            </a:r>
          </a:p>
          <a:p>
            <a:pPr eaLnBrk="1" hangingPunct="1">
              <a:lnSpc>
                <a:spcPts val="2500"/>
              </a:lnSpc>
              <a:spcBef>
                <a:spcPts val="1200"/>
              </a:spcBef>
              <a:buClrTx/>
              <a:buSzTx/>
              <a:buFont typeface="Arial" panose="020B0604020202020204" pitchFamily="34" charset="0"/>
              <a:buChar char="•"/>
            </a:pPr>
            <a:endParaRPr lang="en-US" altLang="en-US">
              <a:latin typeface="Arial Rounded MT Bold" panose="020F0704030504030204" pitchFamily="34" charset="0"/>
            </a:endParaRPr>
          </a:p>
        </p:txBody>
      </p:sp>
      <p:sp>
        <p:nvSpPr>
          <p:cNvPr id="35844" name="PPTShape_0">
            <a:extLst>
              <a:ext uri="{FF2B5EF4-FFF2-40B4-BE49-F238E27FC236}">
                <a16:creationId xmlns:a16="http://schemas.microsoft.com/office/drawing/2014/main" id="{44E6CB1A-0F05-4819-92CC-DC45E691ED84}"/>
              </a:ext>
            </a:extLst>
          </p:cNvPr>
          <p:cNvSpPr>
            <a:spLocks noChangeArrowheads="1"/>
          </p:cNvSpPr>
          <p:nvPr/>
        </p:nvSpPr>
        <p:spPr bwMode="auto">
          <a:xfrm>
            <a:off x="3289300" y="509588"/>
            <a:ext cx="3841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grpSp>
        <p:nvGrpSpPr>
          <p:cNvPr id="2" name="Group 11">
            <a:extLst>
              <a:ext uri="{FF2B5EF4-FFF2-40B4-BE49-F238E27FC236}">
                <a16:creationId xmlns:a16="http://schemas.microsoft.com/office/drawing/2014/main" id="{F82A595E-71FD-4698-B263-7500BDD50709}"/>
              </a:ext>
            </a:extLst>
          </p:cNvPr>
          <p:cNvGrpSpPr>
            <a:grpSpLocks/>
          </p:cNvGrpSpPr>
          <p:nvPr>
            <p:custDataLst>
              <p:tags r:id="rId2"/>
            </p:custDataLst>
          </p:nvPr>
        </p:nvGrpSpPr>
        <p:grpSpPr bwMode="auto">
          <a:xfrm>
            <a:off x="452438" y="1741488"/>
            <a:ext cx="1931987" cy="1816100"/>
            <a:chOff x="417018" y="1531918"/>
            <a:chExt cx="1931987" cy="1816800"/>
          </a:xfrm>
        </p:grpSpPr>
        <p:sp>
          <p:nvSpPr>
            <p:cNvPr id="35849" name="AutoShape 9">
              <a:extLst>
                <a:ext uri="{FF2B5EF4-FFF2-40B4-BE49-F238E27FC236}">
                  <a16:creationId xmlns:a16="http://schemas.microsoft.com/office/drawing/2014/main" id="{8AB7FFBD-7493-4165-9CBB-58A5FFB2D28F}"/>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5850" name="Oval 10">
              <a:extLst>
                <a:ext uri="{FF2B5EF4-FFF2-40B4-BE49-F238E27FC236}">
                  <a16:creationId xmlns:a16="http://schemas.microsoft.com/office/drawing/2014/main" id="{3F41DDE5-5593-4926-965D-6837ECB6952D}"/>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5851" name="AutoShape 11">
              <a:extLst>
                <a:ext uri="{FF2B5EF4-FFF2-40B4-BE49-F238E27FC236}">
                  <a16:creationId xmlns:a16="http://schemas.microsoft.com/office/drawing/2014/main" id="{B659D9CA-A353-4931-AE01-435064AB478B}"/>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35852" name="AutoShape 12">
              <a:extLst>
                <a:ext uri="{FF2B5EF4-FFF2-40B4-BE49-F238E27FC236}">
                  <a16:creationId xmlns:a16="http://schemas.microsoft.com/office/drawing/2014/main" id="{5A9EEEAD-7BAE-4377-994F-C47D9A5F51C8}"/>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1" name="Rectangle 10">
            <a:extLst>
              <a:ext uri="{FF2B5EF4-FFF2-40B4-BE49-F238E27FC236}">
                <a16:creationId xmlns:a16="http://schemas.microsoft.com/office/drawing/2014/main" id="{CF9CFFF3-BC82-4D16-BE33-D245F0BBF5A0}"/>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7" name="Curved Connector 16">
            <a:extLst>
              <a:ext uri="{FF2B5EF4-FFF2-40B4-BE49-F238E27FC236}">
                <a16:creationId xmlns:a16="http://schemas.microsoft.com/office/drawing/2014/main" id="{08399F0B-C346-4647-86D6-AC5130F85D86}"/>
              </a:ext>
            </a:extLst>
          </p:cNvPr>
          <p:cNvCxnSpPr/>
          <p:nvPr/>
        </p:nvCxnSpPr>
        <p:spPr>
          <a:xfrm rot="10800000">
            <a:off x="973757" y="2597522"/>
            <a:ext cx="254154" cy="138058"/>
          </a:xfrm>
          <a:prstGeom prst="curvedConnector3">
            <a:avLst/>
          </a:prstGeom>
          <a:ln w="50800">
            <a:solidFill>
              <a:schemeClr val="bg1"/>
            </a:solidFill>
          </a:ln>
          <a:effectLst>
            <a:glow rad="2159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5848" name="Slide Number Placeholder 1">
            <a:extLst>
              <a:ext uri="{FF2B5EF4-FFF2-40B4-BE49-F238E27FC236}">
                <a16:creationId xmlns:a16="http://schemas.microsoft.com/office/drawing/2014/main" id="{7F353AC7-6909-4A57-B93F-F078C196CC43}"/>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1">
            <a:extLst>
              <a:ext uri="{FF2B5EF4-FFF2-40B4-BE49-F238E27FC236}">
                <a16:creationId xmlns:a16="http://schemas.microsoft.com/office/drawing/2014/main" id="{CE3BF8B8-A8DE-4BEF-977E-87A120228FFC}"/>
              </a:ext>
            </a:extLst>
          </p:cNvPr>
          <p:cNvSpPr>
            <a:spLocks noChangeArrowheads="1"/>
          </p:cNvSpPr>
          <p:nvPr/>
        </p:nvSpPr>
        <p:spPr bwMode="auto">
          <a:xfrm>
            <a:off x="4035425" y="919163"/>
            <a:ext cx="21955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u="sng">
                <a:solidFill>
                  <a:srgbClr val="000066"/>
                </a:solidFill>
                <a:latin typeface="Arial Rounded MT Bold" panose="020F0704030504030204" pitchFamily="34" charset="0"/>
              </a:rPr>
              <a:t>Examples</a:t>
            </a:r>
          </a:p>
        </p:txBody>
      </p:sp>
      <p:sp>
        <p:nvSpPr>
          <p:cNvPr id="36867" name="Rectangle 2">
            <a:extLst>
              <a:ext uri="{FF2B5EF4-FFF2-40B4-BE49-F238E27FC236}">
                <a16:creationId xmlns:a16="http://schemas.microsoft.com/office/drawing/2014/main" id="{82AF13DA-F026-4511-8E4A-C13E06F3CEDE}"/>
              </a:ext>
            </a:extLst>
          </p:cNvPr>
          <p:cNvSpPr>
            <a:spLocks noChangeArrowheads="1"/>
          </p:cNvSpPr>
          <p:nvPr/>
        </p:nvSpPr>
        <p:spPr bwMode="auto">
          <a:xfrm>
            <a:off x="2276918" y="2136748"/>
            <a:ext cx="6713538" cy="3131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500"/>
              </a:lnSpc>
              <a:spcBef>
                <a:spcPts val="1200"/>
              </a:spcBef>
              <a:buClrTx/>
              <a:buSzTx/>
              <a:buFont typeface="Arial" panose="020B0604020202020204" pitchFamily="34" charset="0"/>
              <a:buChar char="•"/>
            </a:pPr>
            <a:r>
              <a:rPr lang="en-US" altLang="en-US" sz="2400" dirty="0">
                <a:latin typeface="Arial Rounded MT Bold" panose="020F0704030504030204" pitchFamily="34" charset="0"/>
              </a:rPr>
              <a:t>Design calculation assumes that an operator can reach a valve to manually close it in 10 minutes. A seismic upgrade included a new load-bearing wall creating an obstacle to access the valve (i.e., increased time to close the valve).</a:t>
            </a:r>
          </a:p>
          <a:p>
            <a:pPr eaLnBrk="1" hangingPunct="1">
              <a:lnSpc>
                <a:spcPts val="2500"/>
              </a:lnSpc>
              <a:spcBef>
                <a:spcPts val="1200"/>
              </a:spcBef>
              <a:buClrTx/>
              <a:buSzTx/>
              <a:buFont typeface="Arial" panose="020B0604020202020204" pitchFamily="34" charset="0"/>
              <a:buChar char="•"/>
            </a:pPr>
            <a:r>
              <a:rPr lang="en-US" altLang="en-US" sz="2400" dirty="0">
                <a:latin typeface="Arial Rounded MT Bold" panose="020F0704030504030204" pitchFamily="34" charset="0"/>
              </a:rPr>
              <a:t>Erosion or corrosion of piping systems exceeds ASME Code limits committed to in the FSAR.</a:t>
            </a:r>
          </a:p>
        </p:txBody>
      </p:sp>
      <p:grpSp>
        <p:nvGrpSpPr>
          <p:cNvPr id="36868" name="Group 11">
            <a:extLst>
              <a:ext uri="{FF2B5EF4-FFF2-40B4-BE49-F238E27FC236}">
                <a16:creationId xmlns:a16="http://schemas.microsoft.com/office/drawing/2014/main" id="{47EC9CE7-D727-4621-954C-E3BE13C4877E}"/>
              </a:ext>
            </a:extLst>
          </p:cNvPr>
          <p:cNvGrpSpPr>
            <a:grpSpLocks/>
          </p:cNvGrpSpPr>
          <p:nvPr>
            <p:custDataLst>
              <p:tags r:id="rId2"/>
            </p:custDataLst>
          </p:nvPr>
        </p:nvGrpSpPr>
        <p:grpSpPr bwMode="auto">
          <a:xfrm>
            <a:off x="354013" y="1560513"/>
            <a:ext cx="1931987" cy="1816100"/>
            <a:chOff x="417018" y="1531918"/>
            <a:chExt cx="1931987" cy="1816800"/>
          </a:xfrm>
        </p:grpSpPr>
        <p:sp>
          <p:nvSpPr>
            <p:cNvPr id="36873" name="AutoShape 9">
              <a:extLst>
                <a:ext uri="{FF2B5EF4-FFF2-40B4-BE49-F238E27FC236}">
                  <a16:creationId xmlns:a16="http://schemas.microsoft.com/office/drawing/2014/main" id="{6731A682-CA4C-4268-BCF4-456E15313780}"/>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6874" name="Oval 10">
              <a:extLst>
                <a:ext uri="{FF2B5EF4-FFF2-40B4-BE49-F238E27FC236}">
                  <a16:creationId xmlns:a16="http://schemas.microsoft.com/office/drawing/2014/main" id="{B4D1F4D6-247C-421B-B51C-D138ECEE6E7A}"/>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6875" name="AutoShape 11">
              <a:extLst>
                <a:ext uri="{FF2B5EF4-FFF2-40B4-BE49-F238E27FC236}">
                  <a16:creationId xmlns:a16="http://schemas.microsoft.com/office/drawing/2014/main" id="{88562A72-2888-4E51-9C8A-43FA3E413920}"/>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36876" name="AutoShape 12">
              <a:extLst>
                <a:ext uri="{FF2B5EF4-FFF2-40B4-BE49-F238E27FC236}">
                  <a16:creationId xmlns:a16="http://schemas.microsoft.com/office/drawing/2014/main" id="{6DFE96CD-23E9-4C2E-AFBA-4E845AAC1DDF}"/>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36869" name="Rectangle 16">
            <a:extLst>
              <a:ext uri="{FF2B5EF4-FFF2-40B4-BE49-F238E27FC236}">
                <a16:creationId xmlns:a16="http://schemas.microsoft.com/office/drawing/2014/main" id="{F17646A8-2A68-4EB3-9210-7D321056836D}"/>
              </a:ext>
            </a:extLst>
          </p:cNvPr>
          <p:cNvSpPr>
            <a:spLocks noChangeArrowheads="1"/>
          </p:cNvSpPr>
          <p:nvPr/>
        </p:nvSpPr>
        <p:spPr bwMode="auto">
          <a:xfrm>
            <a:off x="2865438" y="417513"/>
            <a:ext cx="38433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0" name="Rectangle 9">
            <a:extLst>
              <a:ext uri="{FF2B5EF4-FFF2-40B4-BE49-F238E27FC236}">
                <a16:creationId xmlns:a16="http://schemas.microsoft.com/office/drawing/2014/main" id="{34C1D732-A00F-4C38-B171-4935DD93710D}"/>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5" name="Curved Connector 14">
            <a:extLst>
              <a:ext uri="{FF2B5EF4-FFF2-40B4-BE49-F238E27FC236}">
                <a16:creationId xmlns:a16="http://schemas.microsoft.com/office/drawing/2014/main" id="{61A9B214-B0A4-41AC-A400-8B429B821131}"/>
              </a:ext>
            </a:extLst>
          </p:cNvPr>
          <p:cNvCxnSpPr/>
          <p:nvPr/>
        </p:nvCxnSpPr>
        <p:spPr>
          <a:xfrm rot="10800000">
            <a:off x="846679" y="2375845"/>
            <a:ext cx="254154" cy="138058"/>
          </a:xfrm>
          <a:prstGeom prst="curvedConnector3">
            <a:avLst/>
          </a:prstGeom>
          <a:ln w="50800">
            <a:solidFill>
              <a:schemeClr val="bg1"/>
            </a:solidFill>
          </a:ln>
          <a:effectLst>
            <a:glow rad="1651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6872" name="Slide Number Placeholder 1">
            <a:extLst>
              <a:ext uri="{FF2B5EF4-FFF2-40B4-BE49-F238E27FC236}">
                <a16:creationId xmlns:a16="http://schemas.microsoft.com/office/drawing/2014/main" id="{C899B3CC-3C01-4040-BBC6-7B5BFB9F1D34}"/>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u"/>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5">
            <a:extLst>
              <a:ext uri="{FF2B5EF4-FFF2-40B4-BE49-F238E27FC236}">
                <a16:creationId xmlns:a16="http://schemas.microsoft.com/office/drawing/2014/main" id="{22960502-695F-4C71-8204-01EAAB8EC5B1}"/>
              </a:ext>
            </a:extLst>
          </p:cNvPr>
          <p:cNvSpPr>
            <a:spLocks noGrp="1" noChangeArrowheads="1"/>
          </p:cNvSpPr>
          <p:nvPr>
            <p:ph type="title"/>
          </p:nvPr>
        </p:nvSpPr>
        <p:spPr>
          <a:xfrm>
            <a:off x="1308100" y="665163"/>
            <a:ext cx="6327775" cy="523875"/>
          </a:xfrm>
        </p:spPr>
        <p:txBody>
          <a:bodyPr/>
          <a:lstStyle/>
          <a:p>
            <a:pPr algn="ctr" eaLnBrk="1" hangingPunct="1"/>
            <a:r>
              <a:rPr lang="en-US" altLang="en-US" sz="2800" b="1">
                <a:latin typeface="Arial Rounded MT Bold" panose="020F0704030504030204" pitchFamily="34" charset="0"/>
              </a:rPr>
              <a:t>CM Equilibrium Restoration</a:t>
            </a:r>
          </a:p>
        </p:txBody>
      </p:sp>
      <p:sp>
        <p:nvSpPr>
          <p:cNvPr id="37891" name="Rectangle 3">
            <a:extLst>
              <a:ext uri="{FF2B5EF4-FFF2-40B4-BE49-F238E27FC236}">
                <a16:creationId xmlns:a16="http://schemas.microsoft.com/office/drawing/2014/main" id="{AAA144B8-CB37-454F-932C-2729DCE8F293}"/>
              </a:ext>
            </a:extLst>
          </p:cNvPr>
          <p:cNvSpPr>
            <a:spLocks noGrp="1" noChangeArrowheads="1"/>
          </p:cNvSpPr>
          <p:nvPr>
            <p:ph sz="quarter" idx="1"/>
          </p:nvPr>
        </p:nvSpPr>
        <p:spPr>
          <a:xfrm>
            <a:off x="477838" y="1949450"/>
            <a:ext cx="8270875" cy="3810000"/>
          </a:xfrm>
        </p:spPr>
        <p:txBody>
          <a:bodyPr/>
          <a:lstStyle/>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following slides present a high level model using integrated processes to return CM Upsets to  Equilibrium </a:t>
            </a:r>
          </a:p>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Process starts with a discrepancy found and recorded in the Corrective Action Program or a desire to change the plant to improve performance.</a:t>
            </a:r>
          </a:p>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question protocol addresses the 3 CM elements</a:t>
            </a:r>
          </a:p>
        </p:txBody>
      </p:sp>
      <p:sp>
        <p:nvSpPr>
          <p:cNvPr id="4" name="PPTShape_0">
            <a:extLst>
              <a:ext uri="{FF2B5EF4-FFF2-40B4-BE49-F238E27FC236}">
                <a16:creationId xmlns:a16="http://schemas.microsoft.com/office/drawing/2014/main" id="{624CED44-3E5B-408A-A1D3-690C780ACB1B}"/>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7893" name="Slide Number Placeholder 1">
            <a:extLst>
              <a:ext uri="{FF2B5EF4-FFF2-40B4-BE49-F238E27FC236}">
                <a16:creationId xmlns:a16="http://schemas.microsoft.com/office/drawing/2014/main" id="{B003420E-5BEE-4545-9775-909ABFADB60C}"/>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circle/>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2">
            <a:extLst>
              <a:ext uri="{FF2B5EF4-FFF2-40B4-BE49-F238E27FC236}">
                <a16:creationId xmlns:a16="http://schemas.microsoft.com/office/drawing/2014/main" id="{11059CEA-42ED-42AC-ABFB-A2E16A9D2676}"/>
              </a:ext>
            </a:extLst>
          </p:cNvPr>
          <p:cNvSpPr>
            <a:spLocks noGrp="1" noChangeArrowheads="1"/>
          </p:cNvSpPr>
          <p:nvPr>
            <p:ph type="title"/>
          </p:nvPr>
        </p:nvSpPr>
        <p:spPr>
          <a:xfrm>
            <a:off x="2105025" y="366713"/>
            <a:ext cx="5789613"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38915" name="Rectangle 3" descr="Rectangle: Click to edit Master text styles&#10;Second level&#10;Third level&#10;Fourth level&#10;Fifth level">
            <a:extLst>
              <a:ext uri="{FF2B5EF4-FFF2-40B4-BE49-F238E27FC236}">
                <a16:creationId xmlns:a16="http://schemas.microsoft.com/office/drawing/2014/main" id="{214B5693-30A6-4170-A3BA-EADDE6F6BED9}"/>
              </a:ext>
            </a:extLst>
          </p:cNvPr>
          <p:cNvSpPr>
            <a:spLocks noGrp="1" noChangeArrowheads="1"/>
          </p:cNvSpPr>
          <p:nvPr>
            <p:ph sz="quarter" idx="1"/>
          </p:nvPr>
        </p:nvSpPr>
        <p:spPr>
          <a:xfrm>
            <a:off x="457200" y="4343400"/>
            <a:ext cx="8226425" cy="2057400"/>
          </a:xfrm>
        </p:spPr>
        <p:txBody>
          <a:bodyPr/>
          <a:lstStyle/>
          <a:p>
            <a:pPr eaLnBrk="1" hangingPunct="1">
              <a:spcBef>
                <a:spcPct val="5000"/>
              </a:spcBef>
              <a:buClr>
                <a:schemeClr val="tx1"/>
              </a:buClr>
              <a:buFontTx/>
              <a:buNone/>
            </a:pPr>
            <a:r>
              <a:rPr lang="en-US" altLang="en-US" u="sng">
                <a:solidFill>
                  <a:srgbClr val="000066"/>
                </a:solidFill>
                <a:latin typeface="Arial Rounded MT Bold" panose="020F0704030504030204" pitchFamily="34" charset="0"/>
              </a:rPr>
              <a:t>CM Equilibrium-The Desired End State</a:t>
            </a:r>
            <a:r>
              <a:rPr lang="en-US" altLang="en-US" sz="2400" b="1" u="sng">
                <a:solidFill>
                  <a:srgbClr val="000066"/>
                </a:solidFill>
                <a:latin typeface="Arial Rounded MT Bold" panose="020F0704030504030204" pitchFamily="34" charset="0"/>
              </a:rPr>
              <a:t> </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SSCs performing as expected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People are being trained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Procedures are in place and being followed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CM Program is being monitored/trended</a:t>
            </a:r>
            <a:endParaRPr lang="en-US" altLang="en-US" sz="2400" b="1">
              <a:latin typeface="Arial Rounded MT Bold" panose="020F0704030504030204" pitchFamily="34" charset="0"/>
            </a:endParaRPr>
          </a:p>
        </p:txBody>
      </p:sp>
      <p:grpSp>
        <p:nvGrpSpPr>
          <p:cNvPr id="38916" name="Group 1">
            <a:extLst>
              <a:ext uri="{FF2B5EF4-FFF2-40B4-BE49-F238E27FC236}">
                <a16:creationId xmlns:a16="http://schemas.microsoft.com/office/drawing/2014/main" id="{E41DF9AC-88C2-4B8B-BEEA-5D26E016A8C0}"/>
              </a:ext>
            </a:extLst>
          </p:cNvPr>
          <p:cNvGrpSpPr>
            <a:grpSpLocks/>
          </p:cNvGrpSpPr>
          <p:nvPr>
            <p:custDataLst>
              <p:tags r:id="rId2"/>
            </p:custDataLst>
          </p:nvPr>
        </p:nvGrpSpPr>
        <p:grpSpPr bwMode="auto">
          <a:xfrm>
            <a:off x="446088" y="1177925"/>
            <a:ext cx="8248650" cy="3000375"/>
            <a:chOff x="446088" y="1177925"/>
            <a:chExt cx="8248650" cy="3000375"/>
          </a:xfrm>
        </p:grpSpPr>
        <p:sp>
          <p:nvSpPr>
            <p:cNvPr id="38919" name="Oval 14">
              <a:extLst>
                <a:ext uri="{FF2B5EF4-FFF2-40B4-BE49-F238E27FC236}">
                  <a16:creationId xmlns:a16="http://schemas.microsoft.com/office/drawing/2014/main" id="{C80E34A8-4A34-4687-814E-AA4B6DD7CF08}"/>
                </a:ext>
              </a:extLst>
            </p:cNvPr>
            <p:cNvSpPr>
              <a:spLocks noChangeArrowheads="1"/>
            </p:cNvSpPr>
            <p:nvPr/>
          </p:nvSpPr>
          <p:spPr bwMode="auto">
            <a:xfrm>
              <a:off x="723900" y="1343025"/>
              <a:ext cx="914400" cy="914400"/>
            </a:xfrm>
            <a:prstGeom prst="ellipse">
              <a:avLst/>
            </a:prstGeom>
            <a:solidFill>
              <a:srgbClr val="FFFF00">
                <a:alpha val="90195"/>
              </a:srgb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38920" name="AutoShape 4">
              <a:extLst>
                <a:ext uri="{FF2B5EF4-FFF2-40B4-BE49-F238E27FC236}">
                  <a16:creationId xmlns:a16="http://schemas.microsoft.com/office/drawing/2014/main" id="{F7443622-7067-453E-9A07-631E3594430C}"/>
                </a:ext>
              </a:extLst>
            </p:cNvPr>
            <p:cNvSpPr>
              <a:spLocks noChangeAspect="1" noChangeArrowheads="1"/>
            </p:cNvSpPr>
            <p:nvPr/>
          </p:nvSpPr>
          <p:spPr bwMode="gray">
            <a:xfrm>
              <a:off x="1912938" y="1343025"/>
              <a:ext cx="9144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38921" name="AutoShape 5">
              <a:extLst>
                <a:ext uri="{FF2B5EF4-FFF2-40B4-BE49-F238E27FC236}">
                  <a16:creationId xmlns:a16="http://schemas.microsoft.com/office/drawing/2014/main" id="{0C9C29B7-D72E-407A-8B1F-35D7F53CEA2E}"/>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8922" name="AutoShape 6">
              <a:extLst>
                <a:ext uri="{FF2B5EF4-FFF2-40B4-BE49-F238E27FC236}">
                  <a16:creationId xmlns:a16="http://schemas.microsoft.com/office/drawing/2014/main" id="{F2770F38-58D1-4777-865F-F1AAC20CB32D}"/>
                </a:ext>
              </a:extLst>
            </p:cNvPr>
            <p:cNvSpPr>
              <a:spLocks noChangeArrowheads="1"/>
            </p:cNvSpPr>
            <p:nvPr/>
          </p:nvSpPr>
          <p:spPr bwMode="auto">
            <a:xfrm>
              <a:off x="3192463"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8923" name="AutoShape 7">
              <a:extLst>
                <a:ext uri="{FF2B5EF4-FFF2-40B4-BE49-F238E27FC236}">
                  <a16:creationId xmlns:a16="http://schemas.microsoft.com/office/drawing/2014/main" id="{B3406736-EA8E-4AC5-B0AD-AA320EBCA550}"/>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8924" name="Line 8">
              <a:extLst>
                <a:ext uri="{FF2B5EF4-FFF2-40B4-BE49-F238E27FC236}">
                  <a16:creationId xmlns:a16="http://schemas.microsoft.com/office/drawing/2014/main" id="{FDD68E68-8084-42C1-BFD3-5EAEEF3F649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5" name="Oval 9">
              <a:extLst>
                <a:ext uri="{FF2B5EF4-FFF2-40B4-BE49-F238E27FC236}">
                  <a16:creationId xmlns:a16="http://schemas.microsoft.com/office/drawing/2014/main" id="{2A7080C4-498F-4015-906D-AF15E364E4D9}"/>
                </a:ext>
              </a:extLst>
            </p:cNvPr>
            <p:cNvSpPr>
              <a:spLocks noChangeArrowheads="1"/>
            </p:cNvSpPr>
            <p:nvPr/>
          </p:nvSpPr>
          <p:spPr bwMode="auto">
            <a:xfrm>
              <a:off x="7856538" y="1533525"/>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38926" name="AutoShape 10">
              <a:extLst>
                <a:ext uri="{FF2B5EF4-FFF2-40B4-BE49-F238E27FC236}">
                  <a16:creationId xmlns:a16="http://schemas.microsoft.com/office/drawing/2014/main" id="{8B4BDE9F-C6D4-424B-A4F4-1566490EE2A9}"/>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27" name="Oval 11">
              <a:extLst>
                <a:ext uri="{FF2B5EF4-FFF2-40B4-BE49-F238E27FC236}">
                  <a16:creationId xmlns:a16="http://schemas.microsoft.com/office/drawing/2014/main" id="{622C2D8E-692A-408A-8AD5-30CECC08D3BE}"/>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28" name="AutoShape 12">
              <a:extLst>
                <a:ext uri="{FF2B5EF4-FFF2-40B4-BE49-F238E27FC236}">
                  <a16:creationId xmlns:a16="http://schemas.microsoft.com/office/drawing/2014/main" id="{0A7453E7-427D-4DB2-BE24-6D72BB63E50B}"/>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29" name="AutoShape 13">
              <a:extLst>
                <a:ext uri="{FF2B5EF4-FFF2-40B4-BE49-F238E27FC236}">
                  <a16:creationId xmlns:a16="http://schemas.microsoft.com/office/drawing/2014/main" id="{525DEEE3-A1F4-42EE-A745-AC11C1F9B8FD}"/>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30" name="Text Box 15">
              <a:extLst>
                <a:ext uri="{FF2B5EF4-FFF2-40B4-BE49-F238E27FC236}">
                  <a16:creationId xmlns:a16="http://schemas.microsoft.com/office/drawing/2014/main" id="{F1E91CC0-7D8D-4E99-B8C1-3BF8CEBCE810}"/>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38931" name="AutoShape 16">
              <a:extLst>
                <a:ext uri="{FF2B5EF4-FFF2-40B4-BE49-F238E27FC236}">
                  <a16:creationId xmlns:a16="http://schemas.microsoft.com/office/drawing/2014/main" id="{CF923BFB-8D76-4254-97E3-8A46AC7FAB66}"/>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38932" name="AutoShape 17">
              <a:extLst>
                <a:ext uri="{FF2B5EF4-FFF2-40B4-BE49-F238E27FC236}">
                  <a16:creationId xmlns:a16="http://schemas.microsoft.com/office/drawing/2014/main" id="{0A8BAC2C-86E7-4785-99DC-6305ADC8AF3A}"/>
                </a:ext>
              </a:extLst>
            </p:cNvPr>
            <p:cNvSpPr>
              <a:spLocks noChangeArrowheads="1"/>
            </p:cNvSpPr>
            <p:nvPr/>
          </p:nvSpPr>
          <p:spPr bwMode="auto">
            <a:xfrm>
              <a:off x="3187700" y="2638425"/>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8933" name="AutoShape 18">
              <a:extLst>
                <a:ext uri="{FF2B5EF4-FFF2-40B4-BE49-F238E27FC236}">
                  <a16:creationId xmlns:a16="http://schemas.microsoft.com/office/drawing/2014/main" id="{5A974BF2-851E-41A7-BE62-A2EAFF8B7333}"/>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8934" name="Line 19">
              <a:extLst>
                <a:ext uri="{FF2B5EF4-FFF2-40B4-BE49-F238E27FC236}">
                  <a16:creationId xmlns:a16="http://schemas.microsoft.com/office/drawing/2014/main" id="{86CBFD67-E321-4CF0-9CC1-2B149CA4602D}"/>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5" name="Line 20">
              <a:extLst>
                <a:ext uri="{FF2B5EF4-FFF2-40B4-BE49-F238E27FC236}">
                  <a16:creationId xmlns:a16="http://schemas.microsoft.com/office/drawing/2014/main" id="{C7DD2B43-CB8B-48D6-B50B-C3CD8C65483C}"/>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6" name="Line 21">
              <a:extLst>
                <a:ext uri="{FF2B5EF4-FFF2-40B4-BE49-F238E27FC236}">
                  <a16:creationId xmlns:a16="http://schemas.microsoft.com/office/drawing/2014/main" id="{30F4725D-0B00-43FA-ADA0-1ACA876D6F10}"/>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7" name="Line 22">
              <a:extLst>
                <a:ext uri="{FF2B5EF4-FFF2-40B4-BE49-F238E27FC236}">
                  <a16:creationId xmlns:a16="http://schemas.microsoft.com/office/drawing/2014/main" id="{E0B9E74B-331E-4BBC-9A38-A87F0B67FC58}"/>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8" name="Line 23">
              <a:extLst>
                <a:ext uri="{FF2B5EF4-FFF2-40B4-BE49-F238E27FC236}">
                  <a16:creationId xmlns:a16="http://schemas.microsoft.com/office/drawing/2014/main" id="{88FFCA46-498F-4848-BC37-04ED8F96CAC5}"/>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9" name="Line 24">
              <a:extLst>
                <a:ext uri="{FF2B5EF4-FFF2-40B4-BE49-F238E27FC236}">
                  <a16:creationId xmlns:a16="http://schemas.microsoft.com/office/drawing/2014/main" id="{4E683300-B0E1-4DCA-B57C-28A8316CA8FE}"/>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0" name="Line 25">
              <a:extLst>
                <a:ext uri="{FF2B5EF4-FFF2-40B4-BE49-F238E27FC236}">
                  <a16:creationId xmlns:a16="http://schemas.microsoft.com/office/drawing/2014/main" id="{CEB93CC5-D8F8-4BAD-A4E3-96B89D44866A}"/>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8941" name="Line 26">
              <a:extLst>
                <a:ext uri="{FF2B5EF4-FFF2-40B4-BE49-F238E27FC236}">
                  <a16:creationId xmlns:a16="http://schemas.microsoft.com/office/drawing/2014/main" id="{241B9D95-EFE7-4744-9845-9E0EB574D239}"/>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2" name="Line 27">
              <a:extLst>
                <a:ext uri="{FF2B5EF4-FFF2-40B4-BE49-F238E27FC236}">
                  <a16:creationId xmlns:a16="http://schemas.microsoft.com/office/drawing/2014/main" id="{146EB3D3-941F-40E6-A501-909C24FCF26E}"/>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8943" name="Line 28">
              <a:extLst>
                <a:ext uri="{FF2B5EF4-FFF2-40B4-BE49-F238E27FC236}">
                  <a16:creationId xmlns:a16="http://schemas.microsoft.com/office/drawing/2014/main" id="{856AE6E7-DB02-47FC-AA03-073361BD8DC4}"/>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4" name="Line 29">
              <a:extLst>
                <a:ext uri="{FF2B5EF4-FFF2-40B4-BE49-F238E27FC236}">
                  <a16:creationId xmlns:a16="http://schemas.microsoft.com/office/drawing/2014/main" id="{B1792B89-C7D9-433E-9772-75BB33A915D9}"/>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5" name="Line 30">
              <a:extLst>
                <a:ext uri="{FF2B5EF4-FFF2-40B4-BE49-F238E27FC236}">
                  <a16:creationId xmlns:a16="http://schemas.microsoft.com/office/drawing/2014/main" id="{C6E75063-0108-4F3E-97E1-FC3AA0CDE5DF}"/>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6" name="Line 31">
              <a:extLst>
                <a:ext uri="{FF2B5EF4-FFF2-40B4-BE49-F238E27FC236}">
                  <a16:creationId xmlns:a16="http://schemas.microsoft.com/office/drawing/2014/main" id="{6126CA79-07EE-49EB-BD3B-7874072AF639}"/>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7" name="Line 33">
              <a:extLst>
                <a:ext uri="{FF2B5EF4-FFF2-40B4-BE49-F238E27FC236}">
                  <a16:creationId xmlns:a16="http://schemas.microsoft.com/office/drawing/2014/main" id="{87F70F65-5840-49D5-9026-9B1D47CF97AF}"/>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8" name="Line 34">
              <a:extLst>
                <a:ext uri="{FF2B5EF4-FFF2-40B4-BE49-F238E27FC236}">
                  <a16:creationId xmlns:a16="http://schemas.microsoft.com/office/drawing/2014/main" id="{481FD294-DBF3-4AB7-80A0-0A9C55303A86}"/>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9" name="Line 35">
              <a:extLst>
                <a:ext uri="{FF2B5EF4-FFF2-40B4-BE49-F238E27FC236}">
                  <a16:creationId xmlns:a16="http://schemas.microsoft.com/office/drawing/2014/main" id="{6507E008-3F98-4B48-B990-F94763525C3F}"/>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0" name="Line 36">
              <a:extLst>
                <a:ext uri="{FF2B5EF4-FFF2-40B4-BE49-F238E27FC236}">
                  <a16:creationId xmlns:a16="http://schemas.microsoft.com/office/drawing/2014/main" id="{0BE83742-C08C-45E7-BC68-F59C6A12C963}"/>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51" name="Text Box 37">
              <a:extLst>
                <a:ext uri="{FF2B5EF4-FFF2-40B4-BE49-F238E27FC236}">
                  <a16:creationId xmlns:a16="http://schemas.microsoft.com/office/drawing/2014/main" id="{2C0F6097-EC87-44BC-A2CE-52DAF129E27B}"/>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8952" name="Text Box 38">
              <a:extLst>
                <a:ext uri="{FF2B5EF4-FFF2-40B4-BE49-F238E27FC236}">
                  <a16:creationId xmlns:a16="http://schemas.microsoft.com/office/drawing/2014/main" id="{2B5714D9-AE93-4B3D-B9E8-79A9411CC6C1}"/>
                </a:ext>
              </a:extLst>
            </p:cNvPr>
            <p:cNvSpPr txBox="1">
              <a:spLocks noChangeArrowheads="1"/>
            </p:cNvSpPr>
            <p:nvPr/>
          </p:nvSpPr>
          <p:spPr bwMode="auto">
            <a:xfrm>
              <a:off x="5815013" y="1562100"/>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8953" name="Text Box 39">
              <a:extLst>
                <a:ext uri="{FF2B5EF4-FFF2-40B4-BE49-F238E27FC236}">
                  <a16:creationId xmlns:a16="http://schemas.microsoft.com/office/drawing/2014/main" id="{3C99A273-E9AD-408B-8427-F06260EEBEC1}"/>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8954" name="Text Box 40">
              <a:extLst>
                <a:ext uri="{FF2B5EF4-FFF2-40B4-BE49-F238E27FC236}">
                  <a16:creationId xmlns:a16="http://schemas.microsoft.com/office/drawing/2014/main" id="{AC521B9C-CB7B-4FE9-8509-452BFB860ADD}"/>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8955" name="Text Box 41">
              <a:extLst>
                <a:ext uri="{FF2B5EF4-FFF2-40B4-BE49-F238E27FC236}">
                  <a16:creationId xmlns:a16="http://schemas.microsoft.com/office/drawing/2014/main" id="{F11F126A-C566-498B-A3A5-CC44742FECD8}"/>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8956" name="Text Box 42">
              <a:extLst>
                <a:ext uri="{FF2B5EF4-FFF2-40B4-BE49-F238E27FC236}">
                  <a16:creationId xmlns:a16="http://schemas.microsoft.com/office/drawing/2014/main" id="{3DE892DD-127F-400E-A326-19A61B49065E}"/>
                </a:ext>
              </a:extLst>
            </p:cNvPr>
            <p:cNvSpPr txBox="1">
              <a:spLocks noChangeArrowheads="1"/>
            </p:cNvSpPr>
            <p:nvPr/>
          </p:nvSpPr>
          <p:spPr bwMode="auto">
            <a:xfrm>
              <a:off x="7446963" y="1568450"/>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8957" name="Line 33">
              <a:extLst>
                <a:ext uri="{FF2B5EF4-FFF2-40B4-BE49-F238E27FC236}">
                  <a16:creationId xmlns:a16="http://schemas.microsoft.com/office/drawing/2014/main" id="{AD2F94BC-2A16-4615-B584-0840D8E9270F}"/>
                </a:ext>
              </a:extLst>
            </p:cNvPr>
            <p:cNvSpPr>
              <a:spLocks noChangeShapeType="1"/>
            </p:cNvSpPr>
            <p:nvPr/>
          </p:nvSpPr>
          <p:spPr bwMode="auto">
            <a:xfrm>
              <a:off x="7626350" y="1800225"/>
              <a:ext cx="230188"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3" name="Rectangle 42">
            <a:extLst>
              <a:ext uri="{FF2B5EF4-FFF2-40B4-BE49-F238E27FC236}">
                <a16:creationId xmlns:a16="http://schemas.microsoft.com/office/drawing/2014/main" id="{E417A2AF-C002-471F-AE97-5F33FBB54546}"/>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8918" name="Slide Number Placeholder 1">
            <a:extLst>
              <a:ext uri="{FF2B5EF4-FFF2-40B4-BE49-F238E27FC236}">
                <a16:creationId xmlns:a16="http://schemas.microsoft.com/office/drawing/2014/main" id="{FCE61553-7EC9-4508-952F-121909481BDB}"/>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7" name="Rectangle 2">
            <a:extLst>
              <a:ext uri="{FF2B5EF4-FFF2-40B4-BE49-F238E27FC236}">
                <a16:creationId xmlns:a16="http://schemas.microsoft.com/office/drawing/2014/main" id="{355B0279-00C8-4FF2-A21F-EC316D605B71}"/>
              </a:ext>
            </a:extLst>
          </p:cNvPr>
          <p:cNvSpPr>
            <a:spLocks noGrp="1" noChangeArrowheads="1"/>
          </p:cNvSpPr>
          <p:nvPr>
            <p:ph type="title"/>
          </p:nvPr>
        </p:nvSpPr>
        <p:spPr>
          <a:xfrm>
            <a:off x="2105025" y="366713"/>
            <a:ext cx="5789613"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39939" name="Rectangle 3" descr="Rectangle: Click to edit Master text styles&#10;Second level&#10;Third level&#10;Fourth level&#10;Fifth level">
            <a:extLst>
              <a:ext uri="{FF2B5EF4-FFF2-40B4-BE49-F238E27FC236}">
                <a16:creationId xmlns:a16="http://schemas.microsoft.com/office/drawing/2014/main" id="{FD63A148-3C69-47BD-850C-7E26156EFCB1}"/>
              </a:ext>
            </a:extLst>
          </p:cNvPr>
          <p:cNvSpPr txBox="1">
            <a:spLocks noChangeArrowheads="1"/>
          </p:cNvSpPr>
          <p:nvPr/>
        </p:nvSpPr>
        <p:spPr bwMode="auto">
          <a:xfrm>
            <a:off x="360363" y="4238625"/>
            <a:ext cx="8551862"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u="sng">
                <a:solidFill>
                  <a:srgbClr val="000066"/>
                </a:solidFill>
                <a:latin typeface="Arial Rounded MT Bold" panose="020F0704030504030204" pitchFamily="34" charset="0"/>
              </a:rPr>
              <a:t>Evaluate Identified Problem or Desired Change</a:t>
            </a:r>
          </a:p>
          <a:p>
            <a:pPr eaLnBrk="1" hangingPunct="1">
              <a:spcBef>
                <a:spcPts val="1200"/>
              </a:spcBef>
              <a:buClr>
                <a:schemeClr val="tx1"/>
              </a:buClr>
              <a:buSzTx/>
              <a:buFontTx/>
              <a:buChar char="•"/>
            </a:pPr>
            <a:r>
              <a:rPr lang="en-US" altLang="en-US">
                <a:latin typeface="Arial Rounded MT Bold" panose="020F0704030504030204" pitchFamily="34" charset="0"/>
              </a:rPr>
              <a:t>Apparent discrepancy (discovered error)</a:t>
            </a:r>
          </a:p>
          <a:p>
            <a:pPr eaLnBrk="1" hangingPunct="1">
              <a:lnSpc>
                <a:spcPct val="90000"/>
              </a:lnSpc>
              <a:spcBef>
                <a:spcPct val="25000"/>
              </a:spcBef>
              <a:buClr>
                <a:schemeClr val="tx1"/>
              </a:buClr>
              <a:buSzTx/>
              <a:buFontTx/>
              <a:buChar char="•"/>
            </a:pPr>
            <a:r>
              <a:rPr lang="en-US" altLang="en-US">
                <a:latin typeface="Arial Rounded MT Bold" panose="020F0704030504030204" pitchFamily="34" charset="0"/>
              </a:rPr>
              <a:t>Unsatisfactory test results</a:t>
            </a:r>
          </a:p>
          <a:p>
            <a:pPr eaLnBrk="1" hangingPunct="1">
              <a:lnSpc>
                <a:spcPct val="90000"/>
              </a:lnSpc>
              <a:spcBef>
                <a:spcPct val="25000"/>
              </a:spcBef>
              <a:buClr>
                <a:schemeClr val="tx1"/>
              </a:buClr>
              <a:buSzTx/>
              <a:buFontTx/>
              <a:buChar char="•"/>
            </a:pPr>
            <a:r>
              <a:rPr lang="en-US" altLang="en-US">
                <a:latin typeface="Arial Rounded MT Bold" panose="020F0704030504030204" pitchFamily="34" charset="0"/>
              </a:rPr>
              <a:t>Desired change (modification, Equivalency Evaluation, manipulating SSCs)</a:t>
            </a:r>
          </a:p>
        </p:txBody>
      </p:sp>
      <p:grpSp>
        <p:nvGrpSpPr>
          <p:cNvPr id="39940" name="Group 1">
            <a:extLst>
              <a:ext uri="{FF2B5EF4-FFF2-40B4-BE49-F238E27FC236}">
                <a16:creationId xmlns:a16="http://schemas.microsoft.com/office/drawing/2014/main" id="{E8BBD539-8324-4DF3-BD1A-69BD3E30E2DB}"/>
              </a:ext>
            </a:extLst>
          </p:cNvPr>
          <p:cNvGrpSpPr>
            <a:grpSpLocks/>
          </p:cNvGrpSpPr>
          <p:nvPr>
            <p:custDataLst>
              <p:tags r:id="rId2"/>
            </p:custDataLst>
          </p:nvPr>
        </p:nvGrpSpPr>
        <p:grpSpPr bwMode="auto">
          <a:xfrm>
            <a:off x="446088" y="1092200"/>
            <a:ext cx="8248650" cy="3000375"/>
            <a:chOff x="446088" y="1177925"/>
            <a:chExt cx="8248650" cy="3000375"/>
          </a:xfrm>
        </p:grpSpPr>
        <p:sp>
          <p:nvSpPr>
            <p:cNvPr id="39943" name="Oval 14">
              <a:extLst>
                <a:ext uri="{FF2B5EF4-FFF2-40B4-BE49-F238E27FC236}">
                  <a16:creationId xmlns:a16="http://schemas.microsoft.com/office/drawing/2014/main" id="{E3C6EBDA-8239-40B2-A5D9-560B59D70813}"/>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39944" name="AutoShape 4">
              <a:extLst>
                <a:ext uri="{FF2B5EF4-FFF2-40B4-BE49-F238E27FC236}">
                  <a16:creationId xmlns:a16="http://schemas.microsoft.com/office/drawing/2014/main" id="{A8A802E3-0479-40DC-A5C9-DE0DEE8DFA9D}"/>
                </a:ext>
              </a:extLst>
            </p:cNvPr>
            <p:cNvSpPr>
              <a:spLocks noChangeAspect="1" noChangeArrowheads="1"/>
            </p:cNvSpPr>
            <p:nvPr/>
          </p:nvSpPr>
          <p:spPr bwMode="gray">
            <a:xfrm>
              <a:off x="1912938" y="1343025"/>
              <a:ext cx="9144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Evaluate</a:t>
              </a:r>
              <a:br>
                <a:rPr lang="en-US" altLang="en-US" sz="1100" b="1">
                  <a:latin typeface="Arial" panose="020B0604020202020204" pitchFamily="34" charset="0"/>
                </a:rPr>
              </a:br>
              <a:r>
                <a:rPr lang="en-US" altLang="en-US" sz="1100" b="1">
                  <a:latin typeface="Arial" panose="020B0604020202020204" pitchFamily="34" charset="0"/>
                </a:rPr>
                <a:t>Identified</a:t>
              </a:r>
              <a:br>
                <a:rPr lang="en-US" altLang="en-US" sz="1100" b="1">
                  <a:latin typeface="Arial" panose="020B0604020202020204" pitchFamily="34" charset="0"/>
                </a:rPr>
              </a:br>
              <a:r>
                <a:rPr lang="en-US" altLang="en-US" sz="1100" b="1">
                  <a:latin typeface="Arial" panose="020B0604020202020204" pitchFamily="34" charset="0"/>
                </a:rPr>
                <a:t>Problem or</a:t>
              </a:r>
              <a:br>
                <a:rPr lang="en-US" altLang="en-US" sz="1100" b="1">
                  <a:latin typeface="Arial" panose="020B0604020202020204" pitchFamily="34" charset="0"/>
                </a:rPr>
              </a:br>
              <a:r>
                <a:rPr lang="en-US" altLang="en-US" sz="1100" b="1">
                  <a:latin typeface="Arial" panose="020B0604020202020204" pitchFamily="34" charset="0"/>
                </a:rPr>
                <a:t>Desired</a:t>
              </a:r>
              <a:br>
                <a:rPr lang="en-US" altLang="en-US" sz="1100" b="1">
                  <a:latin typeface="Arial" panose="020B0604020202020204" pitchFamily="34" charset="0"/>
                </a:rPr>
              </a:br>
              <a:r>
                <a:rPr lang="en-US" altLang="en-US" sz="1100" b="1">
                  <a:latin typeface="Arial" panose="020B0604020202020204" pitchFamily="34" charset="0"/>
                </a:rPr>
                <a:t>Change</a:t>
              </a:r>
            </a:p>
          </p:txBody>
        </p:sp>
        <p:sp>
          <p:nvSpPr>
            <p:cNvPr id="39945" name="AutoShape 6">
              <a:extLst>
                <a:ext uri="{FF2B5EF4-FFF2-40B4-BE49-F238E27FC236}">
                  <a16:creationId xmlns:a16="http://schemas.microsoft.com/office/drawing/2014/main" id="{E923D7F8-0913-4C0D-8654-86AE9D571C27}"/>
                </a:ext>
              </a:extLst>
            </p:cNvPr>
            <p:cNvSpPr>
              <a:spLocks noChangeArrowheads="1"/>
            </p:cNvSpPr>
            <p:nvPr/>
          </p:nvSpPr>
          <p:spPr bwMode="auto">
            <a:xfrm>
              <a:off x="3192463"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9946" name="AutoShape 7">
              <a:extLst>
                <a:ext uri="{FF2B5EF4-FFF2-40B4-BE49-F238E27FC236}">
                  <a16:creationId xmlns:a16="http://schemas.microsoft.com/office/drawing/2014/main" id="{681CF01F-6D0C-47FD-81A6-CACC103D09EF}"/>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9947" name="Line 8">
              <a:extLst>
                <a:ext uri="{FF2B5EF4-FFF2-40B4-BE49-F238E27FC236}">
                  <a16:creationId xmlns:a16="http://schemas.microsoft.com/office/drawing/2014/main" id="{ECC9E3DD-0B5F-4B88-837D-06BFC3A0FAFC}"/>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48" name="Oval 9">
              <a:extLst>
                <a:ext uri="{FF2B5EF4-FFF2-40B4-BE49-F238E27FC236}">
                  <a16:creationId xmlns:a16="http://schemas.microsoft.com/office/drawing/2014/main" id="{90DBC87A-319D-41FB-8310-AF6DF65FE7D9}"/>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39949" name="AutoShape 10">
              <a:extLst>
                <a:ext uri="{FF2B5EF4-FFF2-40B4-BE49-F238E27FC236}">
                  <a16:creationId xmlns:a16="http://schemas.microsoft.com/office/drawing/2014/main" id="{AB214BA9-0E45-478D-A575-8F297DF9AAFE}"/>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0" name="Oval 11">
              <a:extLst>
                <a:ext uri="{FF2B5EF4-FFF2-40B4-BE49-F238E27FC236}">
                  <a16:creationId xmlns:a16="http://schemas.microsoft.com/office/drawing/2014/main" id="{47A4CD63-C5F2-4952-A8F5-F76ED99F49A7}"/>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1" name="AutoShape 12">
              <a:extLst>
                <a:ext uri="{FF2B5EF4-FFF2-40B4-BE49-F238E27FC236}">
                  <a16:creationId xmlns:a16="http://schemas.microsoft.com/office/drawing/2014/main" id="{968DA6A5-7352-4B98-995A-8CA3F4346EDD}"/>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2" name="AutoShape 13">
              <a:extLst>
                <a:ext uri="{FF2B5EF4-FFF2-40B4-BE49-F238E27FC236}">
                  <a16:creationId xmlns:a16="http://schemas.microsoft.com/office/drawing/2014/main" id="{90B1E19E-8D29-4F8A-B3C3-32DC67576707}"/>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3" name="Text Box 15">
              <a:extLst>
                <a:ext uri="{FF2B5EF4-FFF2-40B4-BE49-F238E27FC236}">
                  <a16:creationId xmlns:a16="http://schemas.microsoft.com/office/drawing/2014/main" id="{73904B26-16EF-4B90-94F5-FA3D561664AE}"/>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39954" name="AutoShape 16">
              <a:extLst>
                <a:ext uri="{FF2B5EF4-FFF2-40B4-BE49-F238E27FC236}">
                  <a16:creationId xmlns:a16="http://schemas.microsoft.com/office/drawing/2014/main" id="{360E94D6-72AF-4C5C-B412-7F3192BDE443}"/>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39955" name="AutoShape 17">
              <a:extLst>
                <a:ext uri="{FF2B5EF4-FFF2-40B4-BE49-F238E27FC236}">
                  <a16:creationId xmlns:a16="http://schemas.microsoft.com/office/drawing/2014/main" id="{E53F3C12-06B0-4ACE-A24F-2A430BF38B87}"/>
                </a:ext>
              </a:extLst>
            </p:cNvPr>
            <p:cNvSpPr>
              <a:spLocks noChangeArrowheads="1"/>
            </p:cNvSpPr>
            <p:nvPr/>
          </p:nvSpPr>
          <p:spPr bwMode="auto">
            <a:xfrm>
              <a:off x="3187700" y="2638425"/>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9956" name="AutoShape 18">
              <a:extLst>
                <a:ext uri="{FF2B5EF4-FFF2-40B4-BE49-F238E27FC236}">
                  <a16:creationId xmlns:a16="http://schemas.microsoft.com/office/drawing/2014/main" id="{23176476-B4F3-4529-BDB9-15D40833FA53}"/>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9957" name="Line 19">
              <a:extLst>
                <a:ext uri="{FF2B5EF4-FFF2-40B4-BE49-F238E27FC236}">
                  <a16:creationId xmlns:a16="http://schemas.microsoft.com/office/drawing/2014/main" id="{4CCB76A3-B20E-4683-9257-16E3B950DCC8}"/>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8" name="Line 20">
              <a:extLst>
                <a:ext uri="{FF2B5EF4-FFF2-40B4-BE49-F238E27FC236}">
                  <a16:creationId xmlns:a16="http://schemas.microsoft.com/office/drawing/2014/main" id="{D95EBCEE-99C0-41FE-A571-E00D6A0B3B8F}"/>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9" name="Line 21">
              <a:extLst>
                <a:ext uri="{FF2B5EF4-FFF2-40B4-BE49-F238E27FC236}">
                  <a16:creationId xmlns:a16="http://schemas.microsoft.com/office/drawing/2014/main" id="{5F3B6909-D0E6-4ACE-A117-6C409F405ED2}"/>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0" name="Line 22">
              <a:extLst>
                <a:ext uri="{FF2B5EF4-FFF2-40B4-BE49-F238E27FC236}">
                  <a16:creationId xmlns:a16="http://schemas.microsoft.com/office/drawing/2014/main" id="{8A15332A-28AB-4588-ABB7-21BFB71DA50D}"/>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1" name="Line 23">
              <a:extLst>
                <a:ext uri="{FF2B5EF4-FFF2-40B4-BE49-F238E27FC236}">
                  <a16:creationId xmlns:a16="http://schemas.microsoft.com/office/drawing/2014/main" id="{FC792E6D-B4C5-4D1A-A7BC-D0D3D63D3854}"/>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2" name="Line 24">
              <a:extLst>
                <a:ext uri="{FF2B5EF4-FFF2-40B4-BE49-F238E27FC236}">
                  <a16:creationId xmlns:a16="http://schemas.microsoft.com/office/drawing/2014/main" id="{7C7A46FA-FF4E-4111-9DAA-A351A7ADF3BD}"/>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3" name="Line 25">
              <a:extLst>
                <a:ext uri="{FF2B5EF4-FFF2-40B4-BE49-F238E27FC236}">
                  <a16:creationId xmlns:a16="http://schemas.microsoft.com/office/drawing/2014/main" id="{4EAAC925-9528-4DCF-B7DC-F3ECFBFAE461}"/>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9964" name="Line 26">
              <a:extLst>
                <a:ext uri="{FF2B5EF4-FFF2-40B4-BE49-F238E27FC236}">
                  <a16:creationId xmlns:a16="http://schemas.microsoft.com/office/drawing/2014/main" id="{E611BFBD-99D8-431C-B5C3-63C47FF789D2}"/>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5" name="Line 27">
              <a:extLst>
                <a:ext uri="{FF2B5EF4-FFF2-40B4-BE49-F238E27FC236}">
                  <a16:creationId xmlns:a16="http://schemas.microsoft.com/office/drawing/2014/main" id="{CE4B4166-D67C-4578-831B-3CB16DE82C5D}"/>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9966" name="Line 28">
              <a:extLst>
                <a:ext uri="{FF2B5EF4-FFF2-40B4-BE49-F238E27FC236}">
                  <a16:creationId xmlns:a16="http://schemas.microsoft.com/office/drawing/2014/main" id="{D32E6E99-0880-4108-9709-723D4FC9DC1F}"/>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7" name="Line 29">
              <a:extLst>
                <a:ext uri="{FF2B5EF4-FFF2-40B4-BE49-F238E27FC236}">
                  <a16:creationId xmlns:a16="http://schemas.microsoft.com/office/drawing/2014/main" id="{9FBFF2CF-D90C-46E1-8566-1F0538318219}"/>
                </a:ext>
              </a:extLst>
            </p:cNvPr>
            <p:cNvSpPr>
              <a:spLocks noChangeShapeType="1"/>
            </p:cNvSpPr>
            <p:nvPr/>
          </p:nvSpPr>
          <p:spPr bwMode="auto">
            <a:xfrm>
              <a:off x="6986588" y="2455863"/>
              <a:ext cx="0" cy="63976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8" name="Line 30">
              <a:extLst>
                <a:ext uri="{FF2B5EF4-FFF2-40B4-BE49-F238E27FC236}">
                  <a16:creationId xmlns:a16="http://schemas.microsoft.com/office/drawing/2014/main" id="{F4C25F50-D7AB-46C2-9E18-2A3E7BC0FE6A}"/>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9" name="Line 31">
              <a:extLst>
                <a:ext uri="{FF2B5EF4-FFF2-40B4-BE49-F238E27FC236}">
                  <a16:creationId xmlns:a16="http://schemas.microsoft.com/office/drawing/2014/main" id="{2940F0C8-FF9F-47EE-A3AF-DB4ED476B3A0}"/>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0" name="Line 33">
              <a:extLst>
                <a:ext uri="{FF2B5EF4-FFF2-40B4-BE49-F238E27FC236}">
                  <a16:creationId xmlns:a16="http://schemas.microsoft.com/office/drawing/2014/main" id="{8BD11BE4-F01A-4B51-AEDA-EA3D3EE45651}"/>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1" name="Line 34">
              <a:extLst>
                <a:ext uri="{FF2B5EF4-FFF2-40B4-BE49-F238E27FC236}">
                  <a16:creationId xmlns:a16="http://schemas.microsoft.com/office/drawing/2014/main" id="{386B8167-EDDC-49EE-944F-0154DE773BAE}"/>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72" name="Line 35">
              <a:extLst>
                <a:ext uri="{FF2B5EF4-FFF2-40B4-BE49-F238E27FC236}">
                  <a16:creationId xmlns:a16="http://schemas.microsoft.com/office/drawing/2014/main" id="{5738DC01-3566-49B2-ACB3-EC4EB5A3EE5B}"/>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73" name="Line 36">
              <a:extLst>
                <a:ext uri="{FF2B5EF4-FFF2-40B4-BE49-F238E27FC236}">
                  <a16:creationId xmlns:a16="http://schemas.microsoft.com/office/drawing/2014/main" id="{03B25F52-2532-444C-AD09-ED41A35F74E7}"/>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4" name="Text Box 37">
              <a:extLst>
                <a:ext uri="{FF2B5EF4-FFF2-40B4-BE49-F238E27FC236}">
                  <a16:creationId xmlns:a16="http://schemas.microsoft.com/office/drawing/2014/main" id="{CD8647D0-0346-47DF-B0C1-250FB8BC65F6}"/>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9975" name="Text Box 38">
              <a:extLst>
                <a:ext uri="{FF2B5EF4-FFF2-40B4-BE49-F238E27FC236}">
                  <a16:creationId xmlns:a16="http://schemas.microsoft.com/office/drawing/2014/main" id="{F689E732-149A-412F-9755-C37D6EC318AC}"/>
                </a:ext>
              </a:extLst>
            </p:cNvPr>
            <p:cNvSpPr txBox="1">
              <a:spLocks noChangeArrowheads="1"/>
            </p:cNvSpPr>
            <p:nvPr/>
          </p:nvSpPr>
          <p:spPr bwMode="auto">
            <a:xfrm>
              <a:off x="5815013" y="1579563"/>
              <a:ext cx="422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9976" name="Text Box 39">
              <a:extLst>
                <a:ext uri="{FF2B5EF4-FFF2-40B4-BE49-F238E27FC236}">
                  <a16:creationId xmlns:a16="http://schemas.microsoft.com/office/drawing/2014/main" id="{1580969F-A484-41A1-9467-C29433A00312}"/>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9977" name="Text Box 40">
              <a:extLst>
                <a:ext uri="{FF2B5EF4-FFF2-40B4-BE49-F238E27FC236}">
                  <a16:creationId xmlns:a16="http://schemas.microsoft.com/office/drawing/2014/main" id="{3554AD6B-02CF-4891-9288-B012FD3804DB}"/>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9978" name="Text Box 41">
              <a:extLst>
                <a:ext uri="{FF2B5EF4-FFF2-40B4-BE49-F238E27FC236}">
                  <a16:creationId xmlns:a16="http://schemas.microsoft.com/office/drawing/2014/main" id="{EB516F9F-A33B-487B-B687-CE8B4E081A04}"/>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9979" name="Text Box 42">
              <a:extLst>
                <a:ext uri="{FF2B5EF4-FFF2-40B4-BE49-F238E27FC236}">
                  <a16:creationId xmlns:a16="http://schemas.microsoft.com/office/drawing/2014/main" id="{C6A340D4-4340-4489-BCF4-E4916F5E07C9}"/>
                </a:ext>
              </a:extLst>
            </p:cNvPr>
            <p:cNvSpPr txBox="1">
              <a:spLocks noChangeArrowheads="1"/>
            </p:cNvSpPr>
            <p:nvPr/>
          </p:nvSpPr>
          <p:spPr bwMode="auto">
            <a:xfrm>
              <a:off x="7432675" y="1565275"/>
              <a:ext cx="474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9980" name="AutoShape 5">
              <a:extLst>
                <a:ext uri="{FF2B5EF4-FFF2-40B4-BE49-F238E27FC236}">
                  <a16:creationId xmlns:a16="http://schemas.microsoft.com/office/drawing/2014/main" id="{C2EAB2BF-296A-4E96-B10D-308D723F979B}"/>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9981" name="Line 33">
              <a:extLst>
                <a:ext uri="{FF2B5EF4-FFF2-40B4-BE49-F238E27FC236}">
                  <a16:creationId xmlns:a16="http://schemas.microsoft.com/office/drawing/2014/main" id="{85833737-1459-4137-A09B-E26008B0C043}"/>
                </a:ext>
              </a:extLst>
            </p:cNvPr>
            <p:cNvSpPr>
              <a:spLocks noChangeShapeType="1"/>
            </p:cNvSpPr>
            <p:nvPr/>
          </p:nvSpPr>
          <p:spPr bwMode="auto">
            <a:xfrm flipV="1">
              <a:off x="7618413" y="1793875"/>
              <a:ext cx="23812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3" name="Rectangle 42">
            <a:extLst>
              <a:ext uri="{FF2B5EF4-FFF2-40B4-BE49-F238E27FC236}">
                <a16:creationId xmlns:a16="http://schemas.microsoft.com/office/drawing/2014/main" id="{CA512A03-51BF-4107-A4B1-80184684883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9942" name="Slide Number Placeholder 1">
            <a:extLst>
              <a:ext uri="{FF2B5EF4-FFF2-40B4-BE49-F238E27FC236}">
                <a16:creationId xmlns:a16="http://schemas.microsoft.com/office/drawing/2014/main" id="{A529669F-C728-49BF-AD71-C29B3EBCE4F2}"/>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D8C56DC-9689-409E-BC75-FA51A0B8A3A9}"/>
              </a:ext>
            </a:extLst>
          </p:cNvPr>
          <p:cNvSpPr>
            <a:spLocks noGrp="1" noChangeArrowheads="1"/>
          </p:cNvSpPr>
          <p:nvPr>
            <p:ph type="title"/>
          </p:nvPr>
        </p:nvSpPr>
        <p:spPr>
          <a:xfrm>
            <a:off x="1992313" y="515938"/>
            <a:ext cx="5532437"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0963" name="PPTShape_0">
            <a:extLst>
              <a:ext uri="{FF2B5EF4-FFF2-40B4-BE49-F238E27FC236}">
                <a16:creationId xmlns:a16="http://schemas.microsoft.com/office/drawing/2014/main" id="{7DDD098D-0244-4C34-9F2C-5DE525341779}"/>
              </a:ext>
            </a:extLst>
          </p:cNvPr>
          <p:cNvSpPr>
            <a:spLocks noChangeArrowheads="1"/>
          </p:cNvSpPr>
          <p:nvPr/>
        </p:nvSpPr>
        <p:spPr bwMode="auto">
          <a:xfrm>
            <a:off x="2760663" y="1049338"/>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0964" name="AutoShape 4">
            <a:extLst>
              <a:ext uri="{FF2B5EF4-FFF2-40B4-BE49-F238E27FC236}">
                <a16:creationId xmlns:a16="http://schemas.microsoft.com/office/drawing/2014/main" id="{A62589B9-5DD9-446E-9415-D57711B5D975}"/>
              </a:ext>
            </a:extLst>
          </p:cNvPr>
          <p:cNvSpPr>
            <a:spLocks noChangeAspect="1" noChangeArrowheads="1"/>
          </p:cNvSpPr>
          <p:nvPr/>
        </p:nvSpPr>
        <p:spPr bwMode="gray">
          <a:xfrm>
            <a:off x="4143375" y="1704975"/>
            <a:ext cx="9144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Evaluate</a:t>
            </a:r>
            <a:br>
              <a:rPr lang="en-US" altLang="en-US" sz="1100" b="1">
                <a:latin typeface="Arial" panose="020B0604020202020204" pitchFamily="34" charset="0"/>
              </a:rPr>
            </a:br>
            <a:r>
              <a:rPr lang="en-US" altLang="en-US" sz="1100" b="1">
                <a:latin typeface="Arial" panose="020B0604020202020204" pitchFamily="34" charset="0"/>
              </a:rPr>
              <a:t>Identified</a:t>
            </a:r>
            <a:br>
              <a:rPr lang="en-US" altLang="en-US" sz="1100" b="1">
                <a:latin typeface="Arial" panose="020B0604020202020204" pitchFamily="34" charset="0"/>
              </a:rPr>
            </a:br>
            <a:r>
              <a:rPr lang="en-US" altLang="en-US" sz="1100" b="1">
                <a:latin typeface="Arial" panose="020B0604020202020204" pitchFamily="34" charset="0"/>
              </a:rPr>
              <a:t>Problem or</a:t>
            </a:r>
            <a:br>
              <a:rPr lang="en-US" altLang="en-US" sz="1100" b="1">
                <a:latin typeface="Arial" panose="020B0604020202020204" pitchFamily="34" charset="0"/>
              </a:rPr>
            </a:br>
            <a:r>
              <a:rPr lang="en-US" altLang="en-US" sz="1100" b="1">
                <a:latin typeface="Arial" panose="020B0604020202020204" pitchFamily="34" charset="0"/>
              </a:rPr>
              <a:t>Desired</a:t>
            </a:r>
            <a:br>
              <a:rPr lang="en-US" altLang="en-US" sz="1100" b="1">
                <a:latin typeface="Arial" panose="020B0604020202020204" pitchFamily="34" charset="0"/>
              </a:rPr>
            </a:br>
            <a:r>
              <a:rPr lang="en-US" altLang="en-US" sz="1100" b="1">
                <a:latin typeface="Arial" panose="020B0604020202020204" pitchFamily="34" charset="0"/>
              </a:rPr>
              <a:t>Change</a:t>
            </a:r>
          </a:p>
        </p:txBody>
      </p:sp>
      <p:sp>
        <p:nvSpPr>
          <p:cNvPr id="2" name="Rectangle 1">
            <a:extLst>
              <a:ext uri="{FF2B5EF4-FFF2-40B4-BE49-F238E27FC236}">
                <a16:creationId xmlns:a16="http://schemas.microsoft.com/office/drawing/2014/main" id="{341713C0-0483-431E-A5A1-058CA261E41B}"/>
              </a:ext>
            </a:extLst>
          </p:cNvPr>
          <p:cNvSpPr/>
          <p:nvPr/>
        </p:nvSpPr>
        <p:spPr>
          <a:xfrm>
            <a:off x="485775" y="3729038"/>
            <a:ext cx="8054975" cy="2516187"/>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600" kern="0" dirty="0">
                <a:latin typeface="Arial Rounded MT Bold"/>
              </a:rPr>
              <a:t>Problem </a:t>
            </a:r>
            <a:r>
              <a:rPr lang="en-US" sz="2600" i="1" kern="0" dirty="0">
                <a:latin typeface="Arial Rounded MT Bold"/>
              </a:rPr>
              <a:t>Identified</a:t>
            </a:r>
            <a:r>
              <a:rPr lang="en-US" sz="2600" kern="0" dirty="0">
                <a:latin typeface="Arial Rounded MT Bold"/>
              </a:rPr>
              <a:t> through Self Assessment Program, System Health Monitoring Program, Periodic Test and Surveillance programs, etc.</a:t>
            </a:r>
          </a:p>
          <a:p>
            <a:pPr>
              <a:lnSpc>
                <a:spcPts val="2700"/>
              </a:lnSpc>
              <a:spcBef>
                <a:spcPts val="0"/>
              </a:spcBef>
              <a:buSzPct val="100000"/>
              <a:defRPr/>
            </a:pPr>
            <a:endParaRPr lang="en-US" sz="2600" kern="0" dirty="0">
              <a:latin typeface="Arial Rounded MT Bold"/>
            </a:endParaRPr>
          </a:p>
          <a:p>
            <a:pPr marL="457200" indent="-457200">
              <a:lnSpc>
                <a:spcPts val="2700"/>
              </a:lnSpc>
              <a:spcBef>
                <a:spcPts val="0"/>
              </a:spcBef>
              <a:buSzPct val="100000"/>
              <a:buFont typeface="Arial" pitchFamily="34" charset="0"/>
              <a:buChar char="•"/>
              <a:defRPr/>
            </a:pPr>
            <a:r>
              <a:rPr lang="en-US" sz="2600" kern="0" dirty="0">
                <a:latin typeface="Arial Rounded MT Bold"/>
              </a:rPr>
              <a:t>Problem </a:t>
            </a:r>
            <a:r>
              <a:rPr lang="en-US" sz="2600" i="1" kern="0" dirty="0">
                <a:latin typeface="Arial Rounded MT Bold"/>
              </a:rPr>
              <a:t>Evaluated </a:t>
            </a:r>
            <a:r>
              <a:rPr lang="en-US" sz="2600" kern="0" dirty="0">
                <a:latin typeface="Arial Rounded MT Bold"/>
              </a:rPr>
              <a:t>in Corrective Action Program, Engineering Change Request, Work Request, etc. </a:t>
            </a:r>
            <a:endParaRPr lang="en-US" sz="2600" b="1" kern="0" dirty="0">
              <a:latin typeface="Arial Rounded MT Bold"/>
            </a:endParaRPr>
          </a:p>
        </p:txBody>
      </p:sp>
      <p:sp>
        <p:nvSpPr>
          <p:cNvPr id="7" name="Rectangle 6">
            <a:extLst>
              <a:ext uri="{FF2B5EF4-FFF2-40B4-BE49-F238E27FC236}">
                <a16:creationId xmlns:a16="http://schemas.microsoft.com/office/drawing/2014/main" id="{C3F8EE2B-BAA6-46BA-AB80-BA71947A696A}"/>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0967" name="Slide Number Placeholder 1">
            <a:extLst>
              <a:ext uri="{FF2B5EF4-FFF2-40B4-BE49-F238E27FC236}">
                <a16:creationId xmlns:a16="http://schemas.microsoft.com/office/drawing/2014/main" id="{38249BE1-2D8D-49D0-8440-511A6977D82D}"/>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5" name="Rectangle 2">
            <a:extLst>
              <a:ext uri="{FF2B5EF4-FFF2-40B4-BE49-F238E27FC236}">
                <a16:creationId xmlns:a16="http://schemas.microsoft.com/office/drawing/2014/main" id="{EAB95344-D482-4395-9C8A-87DC3C6B0336}"/>
              </a:ext>
            </a:extLst>
          </p:cNvPr>
          <p:cNvSpPr>
            <a:spLocks noGrp="1" noChangeArrowheads="1"/>
          </p:cNvSpPr>
          <p:nvPr>
            <p:ph type="title"/>
          </p:nvPr>
        </p:nvSpPr>
        <p:spPr>
          <a:xfrm>
            <a:off x="2109788" y="476250"/>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71C1B2FD-99DA-432E-8BC9-F4FA30F7CE05}"/>
              </a:ext>
            </a:extLst>
          </p:cNvPr>
          <p:cNvSpPr txBox="1">
            <a:spLocks noChangeArrowheads="1"/>
          </p:cNvSpPr>
          <p:nvPr/>
        </p:nvSpPr>
        <p:spPr bwMode="auto">
          <a:xfrm>
            <a:off x="303213" y="4360863"/>
            <a:ext cx="8840787" cy="21336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Change Requirements?</a:t>
            </a:r>
          </a:p>
          <a:p>
            <a:pPr>
              <a:lnSpc>
                <a:spcPct val="90000"/>
              </a:lnSpc>
              <a:spcBef>
                <a:spcPts val="1000"/>
              </a:spcBef>
              <a:buSzPct val="100000"/>
              <a:defRPr/>
            </a:pPr>
            <a:r>
              <a:rPr lang="en-US" sz="2300" kern="0" dirty="0">
                <a:latin typeface="Arial Rounded MT Bold" pitchFamily="34" charset="0"/>
              </a:rPr>
              <a:t>Is a Licensing Requirements impacted? Do I want to accept the condition and change the Requirement?</a:t>
            </a:r>
          </a:p>
          <a:p>
            <a:pPr>
              <a:spcBef>
                <a:spcPts val="600"/>
              </a:spcBef>
              <a:buSzPct val="100000"/>
              <a:defRPr/>
            </a:pPr>
            <a:r>
              <a:rPr lang="en-US" sz="2300" kern="0" dirty="0">
                <a:latin typeface="Arial Rounded MT Bold" pitchFamily="34" charset="0"/>
              </a:rPr>
              <a:t>Does a change affect an Owner (contract) Requirement? Do I want to negotiate a change to the Contract?</a:t>
            </a:r>
          </a:p>
        </p:txBody>
      </p:sp>
      <p:grpSp>
        <p:nvGrpSpPr>
          <p:cNvPr id="41988" name="Group 1">
            <a:extLst>
              <a:ext uri="{FF2B5EF4-FFF2-40B4-BE49-F238E27FC236}">
                <a16:creationId xmlns:a16="http://schemas.microsoft.com/office/drawing/2014/main" id="{46DC721C-C53A-408E-8052-E058C78DB55C}"/>
              </a:ext>
            </a:extLst>
          </p:cNvPr>
          <p:cNvGrpSpPr>
            <a:grpSpLocks/>
          </p:cNvGrpSpPr>
          <p:nvPr>
            <p:custDataLst>
              <p:tags r:id="rId2"/>
            </p:custDataLst>
          </p:nvPr>
        </p:nvGrpSpPr>
        <p:grpSpPr bwMode="auto">
          <a:xfrm>
            <a:off x="484188" y="1265238"/>
            <a:ext cx="8248650" cy="3000375"/>
            <a:chOff x="446088" y="1177925"/>
            <a:chExt cx="8248650" cy="3000375"/>
          </a:xfrm>
        </p:grpSpPr>
        <p:sp>
          <p:nvSpPr>
            <p:cNvPr id="41991" name="Oval 14">
              <a:extLst>
                <a:ext uri="{FF2B5EF4-FFF2-40B4-BE49-F238E27FC236}">
                  <a16:creationId xmlns:a16="http://schemas.microsoft.com/office/drawing/2014/main" id="{FC7FD71D-44FB-444D-8BD1-53BEFC01FD61}"/>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1992" name="AutoShape 4">
              <a:extLst>
                <a:ext uri="{FF2B5EF4-FFF2-40B4-BE49-F238E27FC236}">
                  <a16:creationId xmlns:a16="http://schemas.microsoft.com/office/drawing/2014/main" id="{937AD86B-E033-4EAD-A63C-F0C85C88F204}"/>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1993" name="AutoShape 6">
              <a:extLst>
                <a:ext uri="{FF2B5EF4-FFF2-40B4-BE49-F238E27FC236}">
                  <a16:creationId xmlns:a16="http://schemas.microsoft.com/office/drawing/2014/main" id="{E5B7C988-F9D2-4DA0-860B-111A34C277D8}"/>
                </a:ext>
              </a:extLst>
            </p:cNvPr>
            <p:cNvSpPr>
              <a:spLocks noChangeArrowheads="1"/>
            </p:cNvSpPr>
            <p:nvPr/>
          </p:nvSpPr>
          <p:spPr bwMode="auto">
            <a:xfrm>
              <a:off x="3192463" y="1219200"/>
              <a:ext cx="1143000" cy="1143000"/>
            </a:xfrm>
            <a:prstGeom prst="diamond">
              <a:avLst/>
            </a:prstGeom>
            <a:solidFill>
              <a:srgbClr val="FFFF00"/>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Change</a:t>
              </a:r>
            </a:p>
            <a:p>
              <a:pPr algn="ctr">
                <a:lnSpc>
                  <a:spcPct val="90000"/>
                </a:lnSpc>
                <a:spcBef>
                  <a:spcPct val="0"/>
                </a:spcBef>
                <a:buClrTx/>
                <a:buSzTx/>
                <a:buFontTx/>
                <a:buNone/>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a:t>
              </a:r>
            </a:p>
          </p:txBody>
        </p:sp>
        <p:sp>
          <p:nvSpPr>
            <p:cNvPr id="41994" name="AutoShape 7">
              <a:extLst>
                <a:ext uri="{FF2B5EF4-FFF2-40B4-BE49-F238E27FC236}">
                  <a16:creationId xmlns:a16="http://schemas.microsoft.com/office/drawing/2014/main" id="{41ADB17F-6294-4788-AA03-9F9DCDA3DE7A}"/>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1995" name="Line 8">
              <a:extLst>
                <a:ext uri="{FF2B5EF4-FFF2-40B4-BE49-F238E27FC236}">
                  <a16:creationId xmlns:a16="http://schemas.microsoft.com/office/drawing/2014/main" id="{12CFE94D-2D66-444A-B30E-9579D47008A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996" name="Oval 9">
              <a:extLst>
                <a:ext uri="{FF2B5EF4-FFF2-40B4-BE49-F238E27FC236}">
                  <a16:creationId xmlns:a16="http://schemas.microsoft.com/office/drawing/2014/main" id="{989DC0BF-9D4E-4301-9A3F-787FED05E7E3}"/>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41997" name="AutoShape 10">
              <a:extLst>
                <a:ext uri="{FF2B5EF4-FFF2-40B4-BE49-F238E27FC236}">
                  <a16:creationId xmlns:a16="http://schemas.microsoft.com/office/drawing/2014/main" id="{DE3CFB2D-6301-46A7-85FB-0C6A078DF206}"/>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1998" name="Oval 11">
              <a:extLst>
                <a:ext uri="{FF2B5EF4-FFF2-40B4-BE49-F238E27FC236}">
                  <a16:creationId xmlns:a16="http://schemas.microsoft.com/office/drawing/2014/main" id="{3440F015-DECA-4B2C-85A3-F140B461380A}"/>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1999" name="AutoShape 12">
              <a:extLst>
                <a:ext uri="{FF2B5EF4-FFF2-40B4-BE49-F238E27FC236}">
                  <a16:creationId xmlns:a16="http://schemas.microsoft.com/office/drawing/2014/main" id="{CD973A3C-C599-4E2E-8AB1-D97872243F29}"/>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2000" name="AutoShape 13">
              <a:extLst>
                <a:ext uri="{FF2B5EF4-FFF2-40B4-BE49-F238E27FC236}">
                  <a16:creationId xmlns:a16="http://schemas.microsoft.com/office/drawing/2014/main" id="{C168DAA3-EEA3-451D-B3F2-33F5A4054968}"/>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2001" name="Text Box 15">
              <a:extLst>
                <a:ext uri="{FF2B5EF4-FFF2-40B4-BE49-F238E27FC236}">
                  <a16:creationId xmlns:a16="http://schemas.microsoft.com/office/drawing/2014/main" id="{A30233FB-9BF5-4A15-BE4E-68EDA4DF11AB}"/>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2002" name="AutoShape 16">
              <a:extLst>
                <a:ext uri="{FF2B5EF4-FFF2-40B4-BE49-F238E27FC236}">
                  <a16:creationId xmlns:a16="http://schemas.microsoft.com/office/drawing/2014/main" id="{B9D9E0E2-1E2A-4FF5-9BF0-6E32C11EDD33}"/>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42003" name="AutoShape 17">
              <a:extLst>
                <a:ext uri="{FF2B5EF4-FFF2-40B4-BE49-F238E27FC236}">
                  <a16:creationId xmlns:a16="http://schemas.microsoft.com/office/drawing/2014/main" id="{D6434C78-0932-43DE-9F9C-0BB7D25A04A3}"/>
                </a:ext>
              </a:extLst>
            </p:cNvPr>
            <p:cNvSpPr>
              <a:spLocks noChangeArrowheads="1"/>
            </p:cNvSpPr>
            <p:nvPr/>
          </p:nvSpPr>
          <p:spPr bwMode="auto">
            <a:xfrm>
              <a:off x="3187700" y="2638425"/>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b="1">
                <a:latin typeface="Arial" panose="020B0604020202020204" pitchFamily="34" charset="0"/>
              </a:endParaRPr>
            </a:p>
            <a:p>
              <a:pPr algn="ctr">
                <a:lnSpc>
                  <a:spcPct val="90000"/>
                </a:lnSpc>
                <a:spcBef>
                  <a:spcPct val="0"/>
                </a:spcBef>
                <a:buClrTx/>
                <a:buSzTx/>
                <a:buFontTx/>
                <a:buNone/>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42004" name="AutoShape 18">
              <a:extLst>
                <a:ext uri="{FF2B5EF4-FFF2-40B4-BE49-F238E27FC236}">
                  <a16:creationId xmlns:a16="http://schemas.microsoft.com/office/drawing/2014/main" id="{7CBAE1D5-0553-4C7E-8CCA-B50BFE40F660}"/>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2005" name="Line 19">
              <a:extLst>
                <a:ext uri="{FF2B5EF4-FFF2-40B4-BE49-F238E27FC236}">
                  <a16:creationId xmlns:a16="http://schemas.microsoft.com/office/drawing/2014/main" id="{F2C0AB06-9E20-4E02-A919-4691203ACF69}"/>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6" name="Line 20">
              <a:extLst>
                <a:ext uri="{FF2B5EF4-FFF2-40B4-BE49-F238E27FC236}">
                  <a16:creationId xmlns:a16="http://schemas.microsoft.com/office/drawing/2014/main" id="{A9F6C918-2A72-440F-8E5C-A0A3387EF446}"/>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7" name="Line 21">
              <a:extLst>
                <a:ext uri="{FF2B5EF4-FFF2-40B4-BE49-F238E27FC236}">
                  <a16:creationId xmlns:a16="http://schemas.microsoft.com/office/drawing/2014/main" id="{93B2FDC6-1904-4457-A560-B2E946D40C66}"/>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8" name="Line 22">
              <a:extLst>
                <a:ext uri="{FF2B5EF4-FFF2-40B4-BE49-F238E27FC236}">
                  <a16:creationId xmlns:a16="http://schemas.microsoft.com/office/drawing/2014/main" id="{E391E590-0124-4CAD-82E1-2965E1CA07C1}"/>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9" name="Line 23">
              <a:extLst>
                <a:ext uri="{FF2B5EF4-FFF2-40B4-BE49-F238E27FC236}">
                  <a16:creationId xmlns:a16="http://schemas.microsoft.com/office/drawing/2014/main" id="{6122350F-B708-4BB6-BD55-4849EE7F616E}"/>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0" name="Line 24">
              <a:extLst>
                <a:ext uri="{FF2B5EF4-FFF2-40B4-BE49-F238E27FC236}">
                  <a16:creationId xmlns:a16="http://schemas.microsoft.com/office/drawing/2014/main" id="{841DF36F-E139-46F1-B5F4-8373C6A46BE7}"/>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1" name="Line 25">
              <a:extLst>
                <a:ext uri="{FF2B5EF4-FFF2-40B4-BE49-F238E27FC236}">
                  <a16:creationId xmlns:a16="http://schemas.microsoft.com/office/drawing/2014/main" id="{D510011F-52F6-4A0B-B231-CA6A39BD4465}"/>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2012" name="Line 26">
              <a:extLst>
                <a:ext uri="{FF2B5EF4-FFF2-40B4-BE49-F238E27FC236}">
                  <a16:creationId xmlns:a16="http://schemas.microsoft.com/office/drawing/2014/main" id="{E56902CE-94FA-461E-BD34-1EC9B536498C}"/>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3" name="Line 27">
              <a:extLst>
                <a:ext uri="{FF2B5EF4-FFF2-40B4-BE49-F238E27FC236}">
                  <a16:creationId xmlns:a16="http://schemas.microsoft.com/office/drawing/2014/main" id="{4C665321-15D6-457E-A246-DD1780B25A00}"/>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2014" name="Line 28">
              <a:extLst>
                <a:ext uri="{FF2B5EF4-FFF2-40B4-BE49-F238E27FC236}">
                  <a16:creationId xmlns:a16="http://schemas.microsoft.com/office/drawing/2014/main" id="{209E70E0-0272-4A01-B090-C35A82F80C07}"/>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5" name="Line 29">
              <a:extLst>
                <a:ext uri="{FF2B5EF4-FFF2-40B4-BE49-F238E27FC236}">
                  <a16:creationId xmlns:a16="http://schemas.microsoft.com/office/drawing/2014/main" id="{27F6376C-B388-4978-8AAA-3884AA19B73E}"/>
                </a:ext>
              </a:extLst>
            </p:cNvPr>
            <p:cNvSpPr>
              <a:spLocks noChangeShapeType="1"/>
            </p:cNvSpPr>
            <p:nvPr/>
          </p:nvSpPr>
          <p:spPr bwMode="auto">
            <a:xfrm>
              <a:off x="6986588" y="2422525"/>
              <a:ext cx="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6" name="Line 30">
              <a:extLst>
                <a:ext uri="{FF2B5EF4-FFF2-40B4-BE49-F238E27FC236}">
                  <a16:creationId xmlns:a16="http://schemas.microsoft.com/office/drawing/2014/main" id="{7D9C2402-73DA-4867-9A09-BCC76D3CDBF8}"/>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7" name="Line 31">
              <a:extLst>
                <a:ext uri="{FF2B5EF4-FFF2-40B4-BE49-F238E27FC236}">
                  <a16:creationId xmlns:a16="http://schemas.microsoft.com/office/drawing/2014/main" id="{941F4FF0-BD15-41DB-8BE2-018CC2DFB343}"/>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8" name="Line 32">
              <a:extLst>
                <a:ext uri="{FF2B5EF4-FFF2-40B4-BE49-F238E27FC236}">
                  <a16:creationId xmlns:a16="http://schemas.microsoft.com/office/drawing/2014/main" id="{3F8A9A34-1692-4AFC-9866-05F90D0C7D46}"/>
                </a:ext>
              </a:extLst>
            </p:cNvPr>
            <p:cNvSpPr>
              <a:spLocks noChangeShapeType="1"/>
            </p:cNvSpPr>
            <p:nvPr/>
          </p:nvSpPr>
          <p:spPr bwMode="auto">
            <a:xfrm>
              <a:off x="7618413" y="1800225"/>
              <a:ext cx="22225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9" name="Line 33">
              <a:extLst>
                <a:ext uri="{FF2B5EF4-FFF2-40B4-BE49-F238E27FC236}">
                  <a16:creationId xmlns:a16="http://schemas.microsoft.com/office/drawing/2014/main" id="{E537770B-700D-477B-86CA-3527A2D23CBD}"/>
                </a:ext>
              </a:extLst>
            </p:cNvPr>
            <p:cNvSpPr>
              <a:spLocks noChangeShapeType="1"/>
            </p:cNvSpPr>
            <p:nvPr/>
          </p:nvSpPr>
          <p:spPr bwMode="auto">
            <a:xfrm flipV="1">
              <a:off x="5957888" y="1793875"/>
              <a:ext cx="396875" cy="63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0" name="Line 34">
              <a:extLst>
                <a:ext uri="{FF2B5EF4-FFF2-40B4-BE49-F238E27FC236}">
                  <a16:creationId xmlns:a16="http://schemas.microsoft.com/office/drawing/2014/main" id="{9696E39B-3CE4-48B5-B968-999637B19E78}"/>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21" name="Line 35">
              <a:extLst>
                <a:ext uri="{FF2B5EF4-FFF2-40B4-BE49-F238E27FC236}">
                  <a16:creationId xmlns:a16="http://schemas.microsoft.com/office/drawing/2014/main" id="{9D998AF3-8415-4F6C-ADC7-0DA202547FCC}"/>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22" name="Line 36">
              <a:extLst>
                <a:ext uri="{FF2B5EF4-FFF2-40B4-BE49-F238E27FC236}">
                  <a16:creationId xmlns:a16="http://schemas.microsoft.com/office/drawing/2014/main" id="{30F120FE-1241-40E8-B2B5-A1DB66DE113D}"/>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3" name="Text Box 37">
              <a:extLst>
                <a:ext uri="{FF2B5EF4-FFF2-40B4-BE49-F238E27FC236}">
                  <a16:creationId xmlns:a16="http://schemas.microsoft.com/office/drawing/2014/main" id="{B361999F-2322-4F7D-8354-A2CC0DBFA153}"/>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2024" name="Text Box 38">
              <a:extLst>
                <a:ext uri="{FF2B5EF4-FFF2-40B4-BE49-F238E27FC236}">
                  <a16:creationId xmlns:a16="http://schemas.microsoft.com/office/drawing/2014/main" id="{6EE422EF-0792-4DCE-ACA5-9EC5BB4A89FE}"/>
                </a:ext>
              </a:extLst>
            </p:cNvPr>
            <p:cNvSpPr txBox="1">
              <a:spLocks noChangeArrowheads="1"/>
            </p:cNvSpPr>
            <p:nvPr/>
          </p:nvSpPr>
          <p:spPr bwMode="auto">
            <a:xfrm>
              <a:off x="5842000" y="1566863"/>
              <a:ext cx="4381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2025" name="Text Box 39">
              <a:extLst>
                <a:ext uri="{FF2B5EF4-FFF2-40B4-BE49-F238E27FC236}">
                  <a16:creationId xmlns:a16="http://schemas.microsoft.com/office/drawing/2014/main" id="{ED6A66DC-6D67-48AA-8113-EC8DFD34D5E6}"/>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2026" name="Text Box 40">
              <a:extLst>
                <a:ext uri="{FF2B5EF4-FFF2-40B4-BE49-F238E27FC236}">
                  <a16:creationId xmlns:a16="http://schemas.microsoft.com/office/drawing/2014/main" id="{039A5B97-0259-45EE-A572-E5364E45AB9F}"/>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2027" name="Text Box 41">
              <a:extLst>
                <a:ext uri="{FF2B5EF4-FFF2-40B4-BE49-F238E27FC236}">
                  <a16:creationId xmlns:a16="http://schemas.microsoft.com/office/drawing/2014/main" id="{5BC1587A-6E83-4653-815E-98DB58C4FDE2}"/>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2028" name="Text Box 42">
              <a:extLst>
                <a:ext uri="{FF2B5EF4-FFF2-40B4-BE49-F238E27FC236}">
                  <a16:creationId xmlns:a16="http://schemas.microsoft.com/office/drawing/2014/main" id="{67E2DDE1-7A91-4119-B3FB-60746A1E3EB6}"/>
                </a:ext>
              </a:extLst>
            </p:cNvPr>
            <p:cNvSpPr txBox="1">
              <a:spLocks noChangeArrowheads="1"/>
            </p:cNvSpPr>
            <p:nvPr/>
          </p:nvSpPr>
          <p:spPr bwMode="auto">
            <a:xfrm>
              <a:off x="7469188" y="1555750"/>
              <a:ext cx="4302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2029" name="AutoShape 5">
              <a:extLst>
                <a:ext uri="{FF2B5EF4-FFF2-40B4-BE49-F238E27FC236}">
                  <a16:creationId xmlns:a16="http://schemas.microsoft.com/office/drawing/2014/main" id="{DE665402-F170-4B94-975E-874CABBF44EE}"/>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DAC2F0B2-ACDC-4BA0-BE34-AE5970CE9F7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3">
            <a:extLst>
              <a:ext uri="{FF2B5EF4-FFF2-40B4-BE49-F238E27FC236}">
                <a16:creationId xmlns:a16="http://schemas.microsoft.com/office/drawing/2014/main" id="{7250EEA2-0320-4F04-807F-5E5937CBD05B}"/>
              </a:ext>
            </a:extLst>
          </p:cNvPr>
          <p:cNvSpPr>
            <a:spLocks noGrp="1" noChangeArrowheads="1"/>
          </p:cNvSpPr>
          <p:nvPr>
            <p:ph type="body" idx="1"/>
          </p:nvPr>
        </p:nvSpPr>
        <p:spPr>
          <a:xfrm>
            <a:off x="912813" y="1370013"/>
            <a:ext cx="7313612" cy="4457700"/>
          </a:xfrm>
          <a:noFill/>
        </p:spPr>
        <p:txBody>
          <a:bodyPr/>
          <a:lstStyle/>
          <a:p>
            <a:pPr eaLnBrk="1" hangingPunct="1"/>
            <a:r>
              <a:rPr lang="en-US" altLang="en-US" sz="2400"/>
              <a:t>Nuclear plants in mid 60’s to early 80’s typically designed by AEs under contract  </a:t>
            </a:r>
          </a:p>
          <a:p>
            <a:pPr eaLnBrk="1" hangingPunct="1"/>
            <a:r>
              <a:rPr lang="en-US" altLang="en-US" sz="2400"/>
              <a:t>Final design documents typically turned over to the utility at the end of construction</a:t>
            </a:r>
          </a:p>
          <a:p>
            <a:pPr eaLnBrk="1" hangingPunct="1"/>
            <a:r>
              <a:rPr lang="en-US" altLang="en-US" sz="2400"/>
              <a:t>Little knowledge transfer of design info to utility engineering organization </a:t>
            </a:r>
          </a:p>
          <a:p>
            <a:pPr eaLnBrk="1" hangingPunct="1"/>
            <a:r>
              <a:rPr lang="en-US" altLang="en-US" sz="2400"/>
              <a:t>Utilities struggled to deal with long term design maintenance and related document upkeep </a:t>
            </a:r>
          </a:p>
          <a:p>
            <a:pPr eaLnBrk="1" hangingPunct="1"/>
            <a:endParaRPr lang="en-US" altLang="en-US" sz="2400"/>
          </a:p>
        </p:txBody>
      </p:sp>
      <p:sp>
        <p:nvSpPr>
          <p:cNvPr id="14339" name="Rectangle 2">
            <a:extLst>
              <a:ext uri="{FF2B5EF4-FFF2-40B4-BE49-F238E27FC236}">
                <a16:creationId xmlns:a16="http://schemas.microsoft.com/office/drawing/2014/main" id="{41278984-5F10-4CFA-A97B-E9E995DF2B5E}"/>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animEffect transition="in" filter="wipe(left)">
                                      <p:cBhvr>
                                        <p:cTn id="11" dur="500"/>
                                        <p:tgtEl>
                                          <p:spTgt spid="51203">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animEffect transition="in" filter="wipe(left)">
                                      <p:cBhvr>
                                        <p:cTn id="15" dur="500"/>
                                        <p:tgtEl>
                                          <p:spTgt spid="51203">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animEffect transition="in" filter="wipe(left)">
                                      <p:cBhvr>
                                        <p:cTn id="19"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advAuto="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1B50DBA-7CBA-4A8F-A4CE-2F5096E18F3B}"/>
              </a:ext>
            </a:extLst>
          </p:cNvPr>
          <p:cNvSpPr>
            <a:spLocks noGrp="1" noChangeArrowheads="1"/>
          </p:cNvSpPr>
          <p:nvPr>
            <p:ph type="title"/>
          </p:nvPr>
        </p:nvSpPr>
        <p:spPr>
          <a:xfrm>
            <a:off x="1816100" y="488950"/>
            <a:ext cx="5565775"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3011" name="PPTShape_0">
            <a:extLst>
              <a:ext uri="{FF2B5EF4-FFF2-40B4-BE49-F238E27FC236}">
                <a16:creationId xmlns:a16="http://schemas.microsoft.com/office/drawing/2014/main" id="{5E09A4F9-2D3C-4D3B-849B-F6B5711315C7}"/>
              </a:ext>
            </a:extLst>
          </p:cNvPr>
          <p:cNvSpPr>
            <a:spLocks noChangeArrowheads="1"/>
          </p:cNvSpPr>
          <p:nvPr/>
        </p:nvSpPr>
        <p:spPr bwMode="auto">
          <a:xfrm>
            <a:off x="2760663" y="1022350"/>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3012" name="Rectangle 4">
            <a:extLst>
              <a:ext uri="{FF2B5EF4-FFF2-40B4-BE49-F238E27FC236}">
                <a16:creationId xmlns:a16="http://schemas.microsoft.com/office/drawing/2014/main" id="{4712C721-1E07-4812-B3E1-47245DFF7098}"/>
              </a:ext>
            </a:extLst>
          </p:cNvPr>
          <p:cNvSpPr>
            <a:spLocks noChangeArrowheads="1"/>
          </p:cNvSpPr>
          <p:nvPr/>
        </p:nvSpPr>
        <p:spPr bwMode="auto">
          <a:xfrm>
            <a:off x="1876425" y="2633663"/>
            <a:ext cx="560863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u="sng">
                <a:solidFill>
                  <a:srgbClr val="000066"/>
                </a:solidFill>
                <a:latin typeface="Arial Rounded MT Bold" panose="020F0704030504030204" pitchFamily="34" charset="0"/>
              </a:rPr>
              <a:t>Evaluate impact on Requirements</a:t>
            </a:r>
          </a:p>
        </p:txBody>
      </p:sp>
      <p:sp>
        <p:nvSpPr>
          <p:cNvPr id="2" name="Rectangle 1">
            <a:extLst>
              <a:ext uri="{FF2B5EF4-FFF2-40B4-BE49-F238E27FC236}">
                <a16:creationId xmlns:a16="http://schemas.microsoft.com/office/drawing/2014/main" id="{CAFA1176-6991-4716-BFF2-D852C86AB85D}"/>
              </a:ext>
            </a:extLst>
          </p:cNvPr>
          <p:cNvSpPr/>
          <p:nvPr/>
        </p:nvSpPr>
        <p:spPr>
          <a:xfrm>
            <a:off x="406400" y="3087688"/>
            <a:ext cx="8399463" cy="3554412"/>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400" kern="0" dirty="0">
                <a:latin typeface="Arial Rounded MT Bold"/>
              </a:rPr>
              <a:t>Processes to evaluate impact of a Requirement include </a:t>
            </a:r>
          </a:p>
          <a:p>
            <a:pPr marL="914400" lvl="1" indent="-457200">
              <a:lnSpc>
                <a:spcPts val="2700"/>
              </a:lnSpc>
              <a:spcBef>
                <a:spcPts val="0"/>
              </a:spcBef>
              <a:buSzPct val="100000"/>
              <a:buFont typeface="Arial" pitchFamily="34" charset="0"/>
              <a:buChar char="•"/>
              <a:defRPr/>
            </a:pPr>
            <a:r>
              <a:rPr lang="en-US" sz="2000" kern="0" dirty="0">
                <a:latin typeface="Arial Rounded MT Bold"/>
              </a:rPr>
              <a:t>Operability (do I have to enter a Limited Condition of Operation until requirement discrepancy is resolved?), </a:t>
            </a:r>
          </a:p>
          <a:p>
            <a:pPr marL="914400" lvl="1" indent="-457200">
              <a:lnSpc>
                <a:spcPts val="2700"/>
              </a:lnSpc>
              <a:spcBef>
                <a:spcPts val="0"/>
              </a:spcBef>
              <a:buSzPct val="100000"/>
              <a:buFont typeface="Arial" pitchFamily="34" charset="0"/>
              <a:buChar char="•"/>
              <a:defRPr/>
            </a:pPr>
            <a:r>
              <a:rPr lang="en-US" sz="2000" kern="0" dirty="0">
                <a:latin typeface="Arial Rounded MT Bold"/>
              </a:rPr>
              <a:t>10CFR50.59 Process (do I have to notify the NRC if I change the requirement), </a:t>
            </a:r>
          </a:p>
          <a:p>
            <a:pPr marL="914400" lvl="1" indent="-457200">
              <a:lnSpc>
                <a:spcPts val="2700"/>
              </a:lnSpc>
              <a:spcBef>
                <a:spcPts val="0"/>
              </a:spcBef>
              <a:buSzPct val="100000"/>
              <a:buFont typeface="Arial" pitchFamily="34" charset="0"/>
              <a:buChar char="•"/>
              <a:defRPr/>
            </a:pPr>
            <a:r>
              <a:rPr lang="en-US" sz="2000" kern="0" dirty="0">
                <a:latin typeface="Arial Rounded MT Bold"/>
              </a:rPr>
              <a:t>FSAR Revision or License Amendment Procedure (the process to change the requirement in the Licensing Basis).</a:t>
            </a:r>
          </a:p>
          <a:p>
            <a:pPr lvl="1">
              <a:lnSpc>
                <a:spcPts val="2700"/>
              </a:lnSpc>
              <a:spcBef>
                <a:spcPts val="0"/>
              </a:spcBef>
              <a:buSzPct val="100000"/>
              <a:defRPr/>
            </a:pPr>
            <a:endParaRPr lang="en-US" sz="2000" kern="0" dirty="0">
              <a:latin typeface="Arial Rounded MT Bold"/>
            </a:endParaRPr>
          </a:p>
          <a:p>
            <a:pPr marL="457200" indent="-457200">
              <a:lnSpc>
                <a:spcPts val="2700"/>
              </a:lnSpc>
              <a:spcBef>
                <a:spcPts val="0"/>
              </a:spcBef>
              <a:buSzPct val="100000"/>
              <a:buFont typeface="Arial" pitchFamily="34" charset="0"/>
              <a:buChar char="•"/>
              <a:defRPr/>
            </a:pPr>
            <a:r>
              <a:rPr lang="en-US" sz="2400" kern="0" dirty="0">
                <a:latin typeface="Arial Rounded MT Bold"/>
              </a:rPr>
              <a:t>For Contracts, enter contract change process</a:t>
            </a:r>
          </a:p>
        </p:txBody>
      </p:sp>
      <p:sp>
        <p:nvSpPr>
          <p:cNvPr id="43014" name="AutoShape 17">
            <a:extLst>
              <a:ext uri="{FF2B5EF4-FFF2-40B4-BE49-F238E27FC236}">
                <a16:creationId xmlns:a16="http://schemas.microsoft.com/office/drawing/2014/main" id="{5658B666-3920-46AB-9DC0-913C5D617D32}"/>
              </a:ext>
            </a:extLst>
          </p:cNvPr>
          <p:cNvSpPr>
            <a:spLocks noChangeArrowheads="1"/>
          </p:cNvSpPr>
          <p:nvPr/>
        </p:nvSpPr>
        <p:spPr bwMode="auto">
          <a:xfrm>
            <a:off x="4011613" y="1579563"/>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b="1">
              <a:latin typeface="Arial" panose="020B0604020202020204" pitchFamily="34" charset="0"/>
            </a:endParaRPr>
          </a:p>
          <a:p>
            <a:pPr algn="ctr">
              <a:lnSpc>
                <a:spcPct val="90000"/>
              </a:lnSpc>
              <a:spcBef>
                <a:spcPct val="0"/>
              </a:spcBef>
              <a:buClrTx/>
              <a:buSzTx/>
              <a:buFontTx/>
              <a:buNone/>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7" name="Rectangle 6">
            <a:extLst>
              <a:ext uri="{FF2B5EF4-FFF2-40B4-BE49-F238E27FC236}">
                <a16:creationId xmlns:a16="http://schemas.microsoft.com/office/drawing/2014/main" id="{552698F3-75FD-4D22-AADC-2FFE78DB79B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3016" name="Slide Number Placeholder 1">
            <a:extLst>
              <a:ext uri="{FF2B5EF4-FFF2-40B4-BE49-F238E27FC236}">
                <a16:creationId xmlns:a16="http://schemas.microsoft.com/office/drawing/2014/main" id="{F92BC068-4A0F-4333-BAD8-2BDF7138041F}"/>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2">
            <a:extLst>
              <a:ext uri="{FF2B5EF4-FFF2-40B4-BE49-F238E27FC236}">
                <a16:creationId xmlns:a16="http://schemas.microsoft.com/office/drawing/2014/main" id="{00B82490-71FD-4D66-BAA0-F225C68B9616}"/>
              </a:ext>
            </a:extLst>
          </p:cNvPr>
          <p:cNvSpPr>
            <a:spLocks noGrp="1" noChangeArrowheads="1"/>
          </p:cNvSpPr>
          <p:nvPr>
            <p:ph type="title"/>
          </p:nvPr>
        </p:nvSpPr>
        <p:spPr>
          <a:xfrm>
            <a:off x="2109788" y="488950"/>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9EB1B920-067A-4C06-8164-87BD3E24B7B4}"/>
              </a:ext>
            </a:extLst>
          </p:cNvPr>
          <p:cNvSpPr txBox="1">
            <a:spLocks noChangeArrowheads="1"/>
          </p:cNvSpPr>
          <p:nvPr/>
        </p:nvSpPr>
        <p:spPr bwMode="auto">
          <a:xfrm>
            <a:off x="296863" y="4400550"/>
            <a:ext cx="8847137" cy="18923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000" u="sng" dirty="0">
                <a:solidFill>
                  <a:srgbClr val="000066"/>
                </a:solidFill>
                <a:latin typeface="Arial Rounded MT Bold" pitchFamily="34" charset="0"/>
              </a:rPr>
              <a:t>Change Physical Configuration?</a:t>
            </a:r>
          </a:p>
          <a:p>
            <a:pPr marL="290513" indent="-290513">
              <a:lnSpc>
                <a:spcPct val="90000"/>
              </a:lnSpc>
              <a:spcBef>
                <a:spcPts val="1000"/>
              </a:spcBef>
              <a:buSzPct val="100000"/>
              <a:defRPr/>
            </a:pPr>
            <a:r>
              <a:rPr lang="en-US" sz="2000" kern="0" dirty="0">
                <a:latin typeface="Arial Rounded MT Bold" pitchFamily="34" charset="0"/>
              </a:rPr>
              <a:t>Modify SSCs or change position of components?</a:t>
            </a:r>
          </a:p>
          <a:p>
            <a:pPr marL="290513" indent="-290513">
              <a:lnSpc>
                <a:spcPct val="90000"/>
              </a:lnSpc>
              <a:spcBef>
                <a:spcPts val="1000"/>
              </a:spcBef>
              <a:buSzPct val="100000"/>
              <a:defRPr/>
            </a:pPr>
            <a:r>
              <a:rPr lang="en-US" sz="2000" kern="0" dirty="0">
                <a:latin typeface="Arial Rounded MT Bold" pitchFamily="34" charset="0"/>
              </a:rPr>
              <a:t>Use Work Control Process to repair a degraded SSC.</a:t>
            </a:r>
          </a:p>
          <a:p>
            <a:pPr marL="290513" indent="-290513">
              <a:lnSpc>
                <a:spcPts val="2300"/>
              </a:lnSpc>
              <a:spcBef>
                <a:spcPts val="600"/>
              </a:spcBef>
              <a:buSzPct val="100000"/>
              <a:defRPr/>
            </a:pPr>
            <a:r>
              <a:rPr lang="en-US" sz="2000" kern="0" dirty="0">
                <a:latin typeface="Arial Rounded MT Bold" pitchFamily="34" charset="0"/>
              </a:rPr>
              <a:t>Use Engineering Change Process to change Configuration</a:t>
            </a:r>
          </a:p>
        </p:txBody>
      </p:sp>
      <p:grpSp>
        <p:nvGrpSpPr>
          <p:cNvPr id="44036" name="Group 1">
            <a:extLst>
              <a:ext uri="{FF2B5EF4-FFF2-40B4-BE49-F238E27FC236}">
                <a16:creationId xmlns:a16="http://schemas.microsoft.com/office/drawing/2014/main" id="{4C2C381A-E057-4599-9AC4-4DB30416ACC0}"/>
              </a:ext>
            </a:extLst>
          </p:cNvPr>
          <p:cNvGrpSpPr>
            <a:grpSpLocks/>
          </p:cNvGrpSpPr>
          <p:nvPr>
            <p:custDataLst>
              <p:tags r:id="rId2"/>
            </p:custDataLst>
          </p:nvPr>
        </p:nvGrpSpPr>
        <p:grpSpPr bwMode="auto">
          <a:xfrm>
            <a:off x="373063" y="1144588"/>
            <a:ext cx="8248650" cy="3000375"/>
            <a:chOff x="446088" y="1177925"/>
            <a:chExt cx="8248650" cy="3000375"/>
          </a:xfrm>
        </p:grpSpPr>
        <p:sp>
          <p:nvSpPr>
            <p:cNvPr id="44039" name="Oval 14">
              <a:extLst>
                <a:ext uri="{FF2B5EF4-FFF2-40B4-BE49-F238E27FC236}">
                  <a16:creationId xmlns:a16="http://schemas.microsoft.com/office/drawing/2014/main" id="{CD441952-F32F-456C-83AC-4A447D913B7A}"/>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4040" name="AutoShape 4">
              <a:extLst>
                <a:ext uri="{FF2B5EF4-FFF2-40B4-BE49-F238E27FC236}">
                  <a16:creationId xmlns:a16="http://schemas.microsoft.com/office/drawing/2014/main" id="{DD143069-7CA0-4482-96C6-552968C2139A}"/>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4041" name="AutoShape 6">
              <a:extLst>
                <a:ext uri="{FF2B5EF4-FFF2-40B4-BE49-F238E27FC236}">
                  <a16:creationId xmlns:a16="http://schemas.microsoft.com/office/drawing/2014/main" id="{0FC79BA8-57D8-49CA-A6D7-1EE943076B28}"/>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4042" name="AutoShape 7">
              <a:extLst>
                <a:ext uri="{FF2B5EF4-FFF2-40B4-BE49-F238E27FC236}">
                  <a16:creationId xmlns:a16="http://schemas.microsoft.com/office/drawing/2014/main" id="{EA3F3D62-0118-4F98-AA3D-0994D2790024}"/>
                </a:ext>
              </a:extLst>
            </p:cNvPr>
            <p:cNvSpPr>
              <a:spLocks noChangeArrowheads="1"/>
            </p:cNvSpPr>
            <p:nvPr/>
          </p:nvSpPr>
          <p:spPr bwMode="auto">
            <a:xfrm>
              <a:off x="4800600" y="1219200"/>
              <a:ext cx="1143000" cy="1143000"/>
            </a:xfrm>
            <a:prstGeom prst="diamond">
              <a:avLst/>
            </a:prstGeom>
            <a:solidFill>
              <a:srgbClr val="FFFF00"/>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Physical</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a:t>
              </a:r>
            </a:p>
          </p:txBody>
        </p:sp>
        <p:sp>
          <p:nvSpPr>
            <p:cNvPr id="44043" name="Line 8">
              <a:extLst>
                <a:ext uri="{FF2B5EF4-FFF2-40B4-BE49-F238E27FC236}">
                  <a16:creationId xmlns:a16="http://schemas.microsoft.com/office/drawing/2014/main" id="{7042AF20-0267-4B58-AE82-235BFE4FE41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44" name="Oval 9">
              <a:extLst>
                <a:ext uri="{FF2B5EF4-FFF2-40B4-BE49-F238E27FC236}">
                  <a16:creationId xmlns:a16="http://schemas.microsoft.com/office/drawing/2014/main" id="{8FFC80B6-F827-4A9F-B923-A3B43DD58B23}"/>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44045" name="AutoShape 10">
              <a:extLst>
                <a:ext uri="{FF2B5EF4-FFF2-40B4-BE49-F238E27FC236}">
                  <a16:creationId xmlns:a16="http://schemas.microsoft.com/office/drawing/2014/main" id="{72EE7E0B-A023-412C-B57F-3B06999D2414}"/>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6" name="Oval 11">
              <a:extLst>
                <a:ext uri="{FF2B5EF4-FFF2-40B4-BE49-F238E27FC236}">
                  <a16:creationId xmlns:a16="http://schemas.microsoft.com/office/drawing/2014/main" id="{EC26C4A2-D632-4DD5-AE0D-8EEA4EEE6B9D}"/>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7" name="AutoShape 12">
              <a:extLst>
                <a:ext uri="{FF2B5EF4-FFF2-40B4-BE49-F238E27FC236}">
                  <a16:creationId xmlns:a16="http://schemas.microsoft.com/office/drawing/2014/main" id="{74A44EE1-9BCC-4741-AA6F-0B8C41809D7D}"/>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8" name="AutoShape 13">
              <a:extLst>
                <a:ext uri="{FF2B5EF4-FFF2-40B4-BE49-F238E27FC236}">
                  <a16:creationId xmlns:a16="http://schemas.microsoft.com/office/drawing/2014/main" id="{E81D5B92-9E93-44BC-AE32-37FF9501D4E3}"/>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9" name="Text Box 15">
              <a:extLst>
                <a:ext uri="{FF2B5EF4-FFF2-40B4-BE49-F238E27FC236}">
                  <a16:creationId xmlns:a16="http://schemas.microsoft.com/office/drawing/2014/main" id="{8AB4A8D7-AF2F-499B-8790-B0908887A30E}"/>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4050" name="AutoShape 16">
              <a:extLst>
                <a:ext uri="{FF2B5EF4-FFF2-40B4-BE49-F238E27FC236}">
                  <a16:creationId xmlns:a16="http://schemas.microsoft.com/office/drawing/2014/main" id="{09CB3B00-8346-4F39-8927-AF2497A22C56}"/>
                </a:ext>
              </a:extLst>
            </p:cNvPr>
            <p:cNvSpPr>
              <a:spLocks noChangeArrowheads="1"/>
            </p:cNvSpPr>
            <p:nvPr/>
          </p:nvSpPr>
          <p:spPr bwMode="auto">
            <a:xfrm>
              <a:off x="4808538" y="2652713"/>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Physical </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Authorization</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44051" name="AutoShape 17">
              <a:extLst>
                <a:ext uri="{FF2B5EF4-FFF2-40B4-BE49-F238E27FC236}">
                  <a16:creationId xmlns:a16="http://schemas.microsoft.com/office/drawing/2014/main" id="{C1CD9B51-C546-45E2-9C99-26C4B487A09E}"/>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4052" name="AutoShape 18">
              <a:extLst>
                <a:ext uri="{FF2B5EF4-FFF2-40B4-BE49-F238E27FC236}">
                  <a16:creationId xmlns:a16="http://schemas.microsoft.com/office/drawing/2014/main" id="{88D90A21-5F50-4142-B8D6-D03EC4B8A757}"/>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4053" name="Line 19">
              <a:extLst>
                <a:ext uri="{FF2B5EF4-FFF2-40B4-BE49-F238E27FC236}">
                  <a16:creationId xmlns:a16="http://schemas.microsoft.com/office/drawing/2014/main" id="{553C529D-69A1-417E-849E-6FC874ACC99E}"/>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4" name="Line 20">
              <a:extLst>
                <a:ext uri="{FF2B5EF4-FFF2-40B4-BE49-F238E27FC236}">
                  <a16:creationId xmlns:a16="http://schemas.microsoft.com/office/drawing/2014/main" id="{CE8EA6C1-2F32-4232-9C5A-215254997898}"/>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5" name="Line 21">
              <a:extLst>
                <a:ext uri="{FF2B5EF4-FFF2-40B4-BE49-F238E27FC236}">
                  <a16:creationId xmlns:a16="http://schemas.microsoft.com/office/drawing/2014/main" id="{A66B52A0-053A-46D2-93B2-B266FA4AF267}"/>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56" name="Line 22">
              <a:extLst>
                <a:ext uri="{FF2B5EF4-FFF2-40B4-BE49-F238E27FC236}">
                  <a16:creationId xmlns:a16="http://schemas.microsoft.com/office/drawing/2014/main" id="{47275C4A-7181-4423-B84D-91ECC5B5D316}"/>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7" name="Line 23">
              <a:extLst>
                <a:ext uri="{FF2B5EF4-FFF2-40B4-BE49-F238E27FC236}">
                  <a16:creationId xmlns:a16="http://schemas.microsoft.com/office/drawing/2014/main" id="{2AEF99C4-B5E2-4097-9AEB-42402B203F8D}"/>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58" name="Line 24">
              <a:extLst>
                <a:ext uri="{FF2B5EF4-FFF2-40B4-BE49-F238E27FC236}">
                  <a16:creationId xmlns:a16="http://schemas.microsoft.com/office/drawing/2014/main" id="{BCE04C27-AB05-42CB-AC0A-945855B5B271}"/>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9" name="Line 25">
              <a:extLst>
                <a:ext uri="{FF2B5EF4-FFF2-40B4-BE49-F238E27FC236}">
                  <a16:creationId xmlns:a16="http://schemas.microsoft.com/office/drawing/2014/main" id="{2329433A-30F8-4A2D-A0DF-9C3A551A7B43}"/>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4060" name="Line 26">
              <a:extLst>
                <a:ext uri="{FF2B5EF4-FFF2-40B4-BE49-F238E27FC236}">
                  <a16:creationId xmlns:a16="http://schemas.microsoft.com/office/drawing/2014/main" id="{812B49C4-CAC3-47E3-9780-0AEE45FBAF0F}"/>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1" name="Line 27">
              <a:extLst>
                <a:ext uri="{FF2B5EF4-FFF2-40B4-BE49-F238E27FC236}">
                  <a16:creationId xmlns:a16="http://schemas.microsoft.com/office/drawing/2014/main" id="{CD0BCCE3-300E-48C2-A871-B5D54BADF3C3}"/>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4062" name="Line 28">
              <a:extLst>
                <a:ext uri="{FF2B5EF4-FFF2-40B4-BE49-F238E27FC236}">
                  <a16:creationId xmlns:a16="http://schemas.microsoft.com/office/drawing/2014/main" id="{B97D2EAE-4148-4BC2-B366-E14C4751EF21}"/>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3" name="Line 29">
              <a:extLst>
                <a:ext uri="{FF2B5EF4-FFF2-40B4-BE49-F238E27FC236}">
                  <a16:creationId xmlns:a16="http://schemas.microsoft.com/office/drawing/2014/main" id="{A6F3F6A8-9A55-429C-9C69-5B98BDA91EC3}"/>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4" name="Line 30">
              <a:extLst>
                <a:ext uri="{FF2B5EF4-FFF2-40B4-BE49-F238E27FC236}">
                  <a16:creationId xmlns:a16="http://schemas.microsoft.com/office/drawing/2014/main" id="{0693F57E-8C06-4C54-B960-6041C1776ED5}"/>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5" name="Line 31">
              <a:extLst>
                <a:ext uri="{FF2B5EF4-FFF2-40B4-BE49-F238E27FC236}">
                  <a16:creationId xmlns:a16="http://schemas.microsoft.com/office/drawing/2014/main" id="{C3D6E1EA-08A7-4DDA-B765-60B2898C75C5}"/>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6" name="Line 32">
              <a:extLst>
                <a:ext uri="{FF2B5EF4-FFF2-40B4-BE49-F238E27FC236}">
                  <a16:creationId xmlns:a16="http://schemas.microsoft.com/office/drawing/2014/main" id="{0D54D918-B61B-4A48-9FBF-7294AB860416}"/>
                </a:ext>
              </a:extLst>
            </p:cNvPr>
            <p:cNvSpPr>
              <a:spLocks noChangeShapeType="1"/>
            </p:cNvSpPr>
            <p:nvPr/>
          </p:nvSpPr>
          <p:spPr bwMode="auto">
            <a:xfrm flipV="1">
              <a:off x="7627938" y="1800225"/>
              <a:ext cx="21272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7" name="Line 33">
              <a:extLst>
                <a:ext uri="{FF2B5EF4-FFF2-40B4-BE49-F238E27FC236}">
                  <a16:creationId xmlns:a16="http://schemas.microsoft.com/office/drawing/2014/main" id="{2ABFDD98-9B0D-42FE-9CAE-906CC643FF83}"/>
                </a:ext>
              </a:extLst>
            </p:cNvPr>
            <p:cNvSpPr>
              <a:spLocks noChangeShapeType="1"/>
            </p:cNvSpPr>
            <p:nvPr/>
          </p:nvSpPr>
          <p:spPr bwMode="auto">
            <a:xfrm>
              <a:off x="5957888" y="1800225"/>
              <a:ext cx="39687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8" name="Line 34">
              <a:extLst>
                <a:ext uri="{FF2B5EF4-FFF2-40B4-BE49-F238E27FC236}">
                  <a16:creationId xmlns:a16="http://schemas.microsoft.com/office/drawing/2014/main" id="{2A1D3950-46C1-4458-872B-BAA270412049}"/>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69" name="Line 35">
              <a:extLst>
                <a:ext uri="{FF2B5EF4-FFF2-40B4-BE49-F238E27FC236}">
                  <a16:creationId xmlns:a16="http://schemas.microsoft.com/office/drawing/2014/main" id="{F8F56CDA-3E1A-4481-A8EC-2232AC58AFD9}"/>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70" name="Line 36">
              <a:extLst>
                <a:ext uri="{FF2B5EF4-FFF2-40B4-BE49-F238E27FC236}">
                  <a16:creationId xmlns:a16="http://schemas.microsoft.com/office/drawing/2014/main" id="{740DC815-7155-451D-AAFE-F76AAEB0E303}"/>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71" name="Text Box 37">
              <a:extLst>
                <a:ext uri="{FF2B5EF4-FFF2-40B4-BE49-F238E27FC236}">
                  <a16:creationId xmlns:a16="http://schemas.microsoft.com/office/drawing/2014/main" id="{517C556F-27A6-4B13-9C02-FD080CEAF548}"/>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4072" name="Text Box 38">
              <a:extLst>
                <a:ext uri="{FF2B5EF4-FFF2-40B4-BE49-F238E27FC236}">
                  <a16:creationId xmlns:a16="http://schemas.microsoft.com/office/drawing/2014/main" id="{B611656C-8790-4EF4-ABDF-B07A03905504}"/>
                </a:ext>
              </a:extLst>
            </p:cNvPr>
            <p:cNvSpPr txBox="1">
              <a:spLocks noChangeArrowheads="1"/>
            </p:cNvSpPr>
            <p:nvPr/>
          </p:nvSpPr>
          <p:spPr bwMode="auto">
            <a:xfrm>
              <a:off x="5865813" y="1573213"/>
              <a:ext cx="3889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4073" name="Text Box 39">
              <a:extLst>
                <a:ext uri="{FF2B5EF4-FFF2-40B4-BE49-F238E27FC236}">
                  <a16:creationId xmlns:a16="http://schemas.microsoft.com/office/drawing/2014/main" id="{10A63319-2B8E-4784-A2FC-A07DD6B3F607}"/>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4074" name="Text Box 40">
              <a:extLst>
                <a:ext uri="{FF2B5EF4-FFF2-40B4-BE49-F238E27FC236}">
                  <a16:creationId xmlns:a16="http://schemas.microsoft.com/office/drawing/2014/main" id="{A538A8CB-1AE4-4856-A4DA-279F7A2A5B4C}"/>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4075" name="Text Box 41">
              <a:extLst>
                <a:ext uri="{FF2B5EF4-FFF2-40B4-BE49-F238E27FC236}">
                  <a16:creationId xmlns:a16="http://schemas.microsoft.com/office/drawing/2014/main" id="{AE120215-5549-4EC9-8E76-41C17CAFCA3B}"/>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4076" name="Text Box 42">
              <a:extLst>
                <a:ext uri="{FF2B5EF4-FFF2-40B4-BE49-F238E27FC236}">
                  <a16:creationId xmlns:a16="http://schemas.microsoft.com/office/drawing/2014/main" id="{AA25242C-B045-4F7F-B0E4-347184C4D981}"/>
                </a:ext>
              </a:extLst>
            </p:cNvPr>
            <p:cNvSpPr txBox="1">
              <a:spLocks noChangeArrowheads="1"/>
            </p:cNvSpPr>
            <p:nvPr/>
          </p:nvSpPr>
          <p:spPr bwMode="auto">
            <a:xfrm>
              <a:off x="7496175" y="1531938"/>
              <a:ext cx="4254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4077" name="AutoShape 5">
              <a:extLst>
                <a:ext uri="{FF2B5EF4-FFF2-40B4-BE49-F238E27FC236}">
                  <a16:creationId xmlns:a16="http://schemas.microsoft.com/office/drawing/2014/main" id="{65667409-20A4-44FE-BBFD-9CAE5B3ED979}"/>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2A51857E-CDDE-4C2F-AECE-9ED1AAC792DE}"/>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4038" name="Slide Number Placeholder 1">
            <a:extLst>
              <a:ext uri="{FF2B5EF4-FFF2-40B4-BE49-F238E27FC236}">
                <a16:creationId xmlns:a16="http://schemas.microsoft.com/office/drawing/2014/main" id="{8F3856AE-1E90-4DEE-8B10-1527171A4D91}"/>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46B9401-5A11-4D0A-A976-3C0928CF99FE}"/>
              </a:ext>
            </a:extLst>
          </p:cNvPr>
          <p:cNvSpPr>
            <a:spLocks noGrp="1" noChangeArrowheads="1"/>
          </p:cNvSpPr>
          <p:nvPr>
            <p:ph type="title"/>
          </p:nvPr>
        </p:nvSpPr>
        <p:spPr>
          <a:xfrm>
            <a:off x="1844675" y="517525"/>
            <a:ext cx="5789613"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059" name="PPTShape_0">
            <a:extLst>
              <a:ext uri="{FF2B5EF4-FFF2-40B4-BE49-F238E27FC236}">
                <a16:creationId xmlns:a16="http://schemas.microsoft.com/office/drawing/2014/main" id="{07068934-01DD-414E-88C2-069C21C50E7E}"/>
              </a:ext>
            </a:extLst>
          </p:cNvPr>
          <p:cNvSpPr>
            <a:spLocks noChangeArrowheads="1"/>
          </p:cNvSpPr>
          <p:nvPr/>
        </p:nvSpPr>
        <p:spPr bwMode="auto">
          <a:xfrm>
            <a:off x="2760663" y="1050925"/>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5060" name="Rectangle 4">
            <a:extLst>
              <a:ext uri="{FF2B5EF4-FFF2-40B4-BE49-F238E27FC236}">
                <a16:creationId xmlns:a16="http://schemas.microsoft.com/office/drawing/2014/main" id="{CB07196F-096E-4D22-BC90-19DCC7D70DF9}"/>
              </a:ext>
            </a:extLst>
          </p:cNvPr>
          <p:cNvSpPr>
            <a:spLocks noChangeArrowheads="1"/>
          </p:cNvSpPr>
          <p:nvPr/>
        </p:nvSpPr>
        <p:spPr bwMode="auto">
          <a:xfrm>
            <a:off x="595313" y="3132821"/>
            <a:ext cx="81470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sz="2400" u="sng" dirty="0">
                <a:solidFill>
                  <a:srgbClr val="000066"/>
                </a:solidFill>
                <a:latin typeface="Arial Rounded MT Bold" panose="020F0704030504030204" pitchFamily="34" charset="0"/>
              </a:rPr>
              <a:t>Physical Configuration Change Authorization Process</a:t>
            </a:r>
          </a:p>
        </p:txBody>
      </p:sp>
      <p:sp>
        <p:nvSpPr>
          <p:cNvPr id="2" name="Rectangle 1">
            <a:extLst>
              <a:ext uri="{FF2B5EF4-FFF2-40B4-BE49-F238E27FC236}">
                <a16:creationId xmlns:a16="http://schemas.microsoft.com/office/drawing/2014/main" id="{679B1EFC-791C-4CCC-861A-D40D6B9A7048}"/>
              </a:ext>
            </a:extLst>
          </p:cNvPr>
          <p:cNvSpPr/>
          <p:nvPr/>
        </p:nvSpPr>
        <p:spPr>
          <a:xfrm>
            <a:off x="407194" y="4136246"/>
            <a:ext cx="8523288" cy="1131079"/>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300" kern="0" dirty="0">
                <a:latin typeface="Arial Rounded MT Bold"/>
              </a:rPr>
              <a:t>Design Change Procedure, Equivalency Change Procedure, Temp Mods Procedure, Work Control Procedure, Conduct of Operations Procedure, etc.</a:t>
            </a:r>
          </a:p>
        </p:txBody>
      </p:sp>
      <p:sp>
        <p:nvSpPr>
          <p:cNvPr id="45062" name="AutoShape 16">
            <a:extLst>
              <a:ext uri="{FF2B5EF4-FFF2-40B4-BE49-F238E27FC236}">
                <a16:creationId xmlns:a16="http://schemas.microsoft.com/office/drawing/2014/main" id="{7F797FD4-37E6-48AD-895A-32196D2969C7}"/>
              </a:ext>
            </a:extLst>
          </p:cNvPr>
          <p:cNvSpPr>
            <a:spLocks noChangeArrowheads="1"/>
          </p:cNvSpPr>
          <p:nvPr/>
        </p:nvSpPr>
        <p:spPr bwMode="auto">
          <a:xfrm>
            <a:off x="4068763" y="1736725"/>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Physical </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Authorization</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7" name="Rectangle 6">
            <a:extLst>
              <a:ext uri="{FF2B5EF4-FFF2-40B4-BE49-F238E27FC236}">
                <a16:creationId xmlns:a16="http://schemas.microsoft.com/office/drawing/2014/main" id="{F377B3D7-7FF6-4596-9089-0D1DDEA9F86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5064" name="Slide Number Placeholder 1">
            <a:extLst>
              <a:ext uri="{FF2B5EF4-FFF2-40B4-BE49-F238E27FC236}">
                <a16:creationId xmlns:a16="http://schemas.microsoft.com/office/drawing/2014/main" id="{184DF197-436E-4E85-9648-E0CD1C73ECF4}"/>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92488B0C-877F-4826-86E4-3C0AEE38B140}"/>
              </a:ext>
            </a:extLst>
          </p:cNvPr>
          <p:cNvSpPr>
            <a:spLocks noGrp="1" noChangeArrowheads="1"/>
          </p:cNvSpPr>
          <p:nvPr>
            <p:ph type="title"/>
          </p:nvPr>
        </p:nvSpPr>
        <p:spPr>
          <a:xfrm>
            <a:off x="2128838" y="449263"/>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8CD730FD-8DA8-4B79-83BA-84F86EB50F53}"/>
              </a:ext>
            </a:extLst>
          </p:cNvPr>
          <p:cNvSpPr txBox="1">
            <a:spLocks noChangeArrowheads="1"/>
          </p:cNvSpPr>
          <p:nvPr/>
        </p:nvSpPr>
        <p:spPr bwMode="auto">
          <a:xfrm>
            <a:off x="401638" y="4319588"/>
            <a:ext cx="8528050" cy="21336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Change Facility Configuration Information?</a:t>
            </a:r>
          </a:p>
          <a:p>
            <a:pPr marL="290513" indent="-290513">
              <a:lnSpc>
                <a:spcPct val="90000"/>
              </a:lnSpc>
              <a:spcBef>
                <a:spcPts val="800"/>
              </a:spcBef>
              <a:buSzPct val="100000"/>
              <a:defRPr/>
            </a:pPr>
            <a:r>
              <a:rPr lang="en-US" sz="2300" kern="0" dirty="0">
                <a:latin typeface="Arial Rounded MT Bold"/>
              </a:rPr>
              <a:t>Design Output documents (drawings, calcs, specs, etc.)</a:t>
            </a:r>
          </a:p>
          <a:p>
            <a:pPr marL="290513" indent="-290513">
              <a:lnSpc>
                <a:spcPct val="90000"/>
              </a:lnSpc>
              <a:spcBef>
                <a:spcPts val="800"/>
              </a:spcBef>
              <a:buSzPct val="100000"/>
              <a:defRPr/>
            </a:pPr>
            <a:r>
              <a:rPr lang="en-US" sz="2300" kern="0" dirty="0">
                <a:latin typeface="Arial Rounded MT Bold"/>
              </a:rPr>
              <a:t>Operational configuration documents</a:t>
            </a:r>
          </a:p>
          <a:p>
            <a:pPr marL="290513" indent="-290513">
              <a:lnSpc>
                <a:spcPct val="90000"/>
              </a:lnSpc>
              <a:spcBef>
                <a:spcPts val="800"/>
              </a:spcBef>
              <a:buSzPct val="100000"/>
              <a:defRPr/>
            </a:pPr>
            <a:r>
              <a:rPr lang="en-US" sz="2300" kern="0" dirty="0">
                <a:latin typeface="Arial Rounded MT Bold"/>
              </a:rPr>
              <a:t>Other operating, maintenance, training, etc. documents</a:t>
            </a:r>
          </a:p>
          <a:p>
            <a:pPr marL="0" indent="0">
              <a:lnSpc>
                <a:spcPct val="90000"/>
              </a:lnSpc>
              <a:spcBef>
                <a:spcPts val="800"/>
              </a:spcBef>
              <a:buSzPct val="100000"/>
              <a:buFontTx/>
              <a:buNone/>
              <a:defRPr/>
            </a:pPr>
            <a:r>
              <a:rPr lang="en-US" sz="2300" kern="0" dirty="0">
                <a:solidFill>
                  <a:srgbClr val="000066"/>
                </a:solidFill>
                <a:latin typeface="Arial Rounded MT Bold"/>
              </a:rPr>
              <a:t>  “The job is not complete until the paperwork is done”</a:t>
            </a:r>
          </a:p>
        </p:txBody>
      </p:sp>
      <p:grpSp>
        <p:nvGrpSpPr>
          <p:cNvPr id="46084" name="Group 1">
            <a:extLst>
              <a:ext uri="{FF2B5EF4-FFF2-40B4-BE49-F238E27FC236}">
                <a16:creationId xmlns:a16="http://schemas.microsoft.com/office/drawing/2014/main" id="{ED425009-CFFA-48A7-AFB1-1402C1D095D4}"/>
              </a:ext>
            </a:extLst>
          </p:cNvPr>
          <p:cNvGrpSpPr>
            <a:grpSpLocks/>
          </p:cNvGrpSpPr>
          <p:nvPr>
            <p:custDataLst>
              <p:tags r:id="rId2"/>
            </p:custDataLst>
          </p:nvPr>
        </p:nvGrpSpPr>
        <p:grpSpPr bwMode="auto">
          <a:xfrm>
            <a:off x="446088" y="1177925"/>
            <a:ext cx="8248650" cy="3000375"/>
            <a:chOff x="446088" y="1177925"/>
            <a:chExt cx="8248650" cy="3000375"/>
          </a:xfrm>
        </p:grpSpPr>
        <p:sp>
          <p:nvSpPr>
            <p:cNvPr id="46087" name="Oval 14">
              <a:extLst>
                <a:ext uri="{FF2B5EF4-FFF2-40B4-BE49-F238E27FC236}">
                  <a16:creationId xmlns:a16="http://schemas.microsoft.com/office/drawing/2014/main" id="{2348C303-DDCF-4D05-B53E-F24FD8430ED8}"/>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6088" name="AutoShape 4">
              <a:extLst>
                <a:ext uri="{FF2B5EF4-FFF2-40B4-BE49-F238E27FC236}">
                  <a16:creationId xmlns:a16="http://schemas.microsoft.com/office/drawing/2014/main" id="{189EC932-2D03-4CF8-9A4A-88BC20FABE16}"/>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6089" name="AutoShape 6">
              <a:extLst>
                <a:ext uri="{FF2B5EF4-FFF2-40B4-BE49-F238E27FC236}">
                  <a16:creationId xmlns:a16="http://schemas.microsoft.com/office/drawing/2014/main" id="{DF28E51D-E836-4942-BB61-09A004F2795C}"/>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6090" name="AutoShape 7">
              <a:extLst>
                <a:ext uri="{FF2B5EF4-FFF2-40B4-BE49-F238E27FC236}">
                  <a16:creationId xmlns:a16="http://schemas.microsoft.com/office/drawing/2014/main" id="{E434CC1B-B597-4EDE-9DEA-68B579028024}"/>
                </a:ext>
              </a:extLst>
            </p:cNvPr>
            <p:cNvSpPr>
              <a:spLocks noChangeArrowheads="1"/>
            </p:cNvSpPr>
            <p:nvPr/>
          </p:nvSpPr>
          <p:spPr bwMode="auto">
            <a:xfrm>
              <a:off x="4800600"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6091" name="Line 8">
              <a:extLst>
                <a:ext uri="{FF2B5EF4-FFF2-40B4-BE49-F238E27FC236}">
                  <a16:creationId xmlns:a16="http://schemas.microsoft.com/office/drawing/2014/main" id="{E0CE8C3D-1978-4688-AE07-FE15532D287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2" name="Oval 9">
              <a:extLst>
                <a:ext uri="{FF2B5EF4-FFF2-40B4-BE49-F238E27FC236}">
                  <a16:creationId xmlns:a16="http://schemas.microsoft.com/office/drawing/2014/main" id="{ABE89E77-58EF-4328-8670-2B5D8C24A5C0}"/>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46093" name="AutoShape 10">
              <a:extLst>
                <a:ext uri="{FF2B5EF4-FFF2-40B4-BE49-F238E27FC236}">
                  <a16:creationId xmlns:a16="http://schemas.microsoft.com/office/drawing/2014/main" id="{2CC2642D-4606-44F7-86D0-B83D66639B54}"/>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4" name="Oval 11">
              <a:extLst>
                <a:ext uri="{FF2B5EF4-FFF2-40B4-BE49-F238E27FC236}">
                  <a16:creationId xmlns:a16="http://schemas.microsoft.com/office/drawing/2014/main" id="{6009F676-91E5-4200-A8F8-423F917047F7}"/>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5" name="AutoShape 12">
              <a:extLst>
                <a:ext uri="{FF2B5EF4-FFF2-40B4-BE49-F238E27FC236}">
                  <a16:creationId xmlns:a16="http://schemas.microsoft.com/office/drawing/2014/main" id="{4707E1A6-4A50-409C-BD9F-4049113BA69B}"/>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6" name="AutoShape 13">
              <a:extLst>
                <a:ext uri="{FF2B5EF4-FFF2-40B4-BE49-F238E27FC236}">
                  <a16:creationId xmlns:a16="http://schemas.microsoft.com/office/drawing/2014/main" id="{92455C8C-20D7-4646-8F22-631EAFC3002E}"/>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7" name="Text Box 15">
              <a:extLst>
                <a:ext uri="{FF2B5EF4-FFF2-40B4-BE49-F238E27FC236}">
                  <a16:creationId xmlns:a16="http://schemas.microsoft.com/office/drawing/2014/main" id="{C8FB6344-D9D9-4948-B686-5FCBBBFC0372}"/>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6098" name="AutoShape 16">
              <a:extLst>
                <a:ext uri="{FF2B5EF4-FFF2-40B4-BE49-F238E27FC236}">
                  <a16:creationId xmlns:a16="http://schemas.microsoft.com/office/drawing/2014/main" id="{D4018DC2-BAD4-4B0F-836A-F377D75B847D}"/>
                </a:ext>
              </a:extLst>
            </p:cNvPr>
            <p:cNvSpPr>
              <a:spLocks noChangeArrowheads="1"/>
            </p:cNvSpPr>
            <p:nvPr/>
          </p:nvSpPr>
          <p:spPr bwMode="auto">
            <a:xfrm>
              <a:off x="4808538" y="26527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46099" name="AutoShape 17">
              <a:extLst>
                <a:ext uri="{FF2B5EF4-FFF2-40B4-BE49-F238E27FC236}">
                  <a16:creationId xmlns:a16="http://schemas.microsoft.com/office/drawing/2014/main" id="{BC8F3984-FE2E-42FD-875D-192FE2643CC8}"/>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6100" name="AutoShape 18">
              <a:extLst>
                <a:ext uri="{FF2B5EF4-FFF2-40B4-BE49-F238E27FC236}">
                  <a16:creationId xmlns:a16="http://schemas.microsoft.com/office/drawing/2014/main" id="{A3A56733-CBAC-4C76-987E-5942BF5596C4}"/>
                </a:ext>
              </a:extLst>
            </p:cNvPr>
            <p:cNvSpPr>
              <a:spLocks noChangeArrowheads="1"/>
            </p:cNvSpPr>
            <p:nvPr/>
          </p:nvSpPr>
          <p:spPr bwMode="auto">
            <a:xfrm>
              <a:off x="6408738" y="3109913"/>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Facility</a:t>
              </a:r>
            </a:p>
            <a:p>
              <a:pPr algn="ctr">
                <a:lnSpc>
                  <a:spcPct val="90000"/>
                </a:lnSpc>
                <a:spcBef>
                  <a:spcPct val="0"/>
                </a:spcBef>
                <a:buClrTx/>
                <a:buSzTx/>
                <a:buFontTx/>
                <a:buNone/>
              </a:pP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46101" name="Line 19">
              <a:extLst>
                <a:ext uri="{FF2B5EF4-FFF2-40B4-BE49-F238E27FC236}">
                  <a16:creationId xmlns:a16="http://schemas.microsoft.com/office/drawing/2014/main" id="{44D4EBF8-3BB5-4F29-8DFC-A4778115C389}"/>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2" name="Line 20">
              <a:extLst>
                <a:ext uri="{FF2B5EF4-FFF2-40B4-BE49-F238E27FC236}">
                  <a16:creationId xmlns:a16="http://schemas.microsoft.com/office/drawing/2014/main" id="{00EF3243-1968-40C7-AC38-446A4B31A18B}"/>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3" name="Line 21">
              <a:extLst>
                <a:ext uri="{FF2B5EF4-FFF2-40B4-BE49-F238E27FC236}">
                  <a16:creationId xmlns:a16="http://schemas.microsoft.com/office/drawing/2014/main" id="{4C47FE03-01D1-40FE-B2A9-AECCE509313C}"/>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04" name="Line 22">
              <a:extLst>
                <a:ext uri="{FF2B5EF4-FFF2-40B4-BE49-F238E27FC236}">
                  <a16:creationId xmlns:a16="http://schemas.microsoft.com/office/drawing/2014/main" id="{39FE24E4-A59D-4689-9D8B-9CF505B94A2A}"/>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5" name="Line 23">
              <a:extLst>
                <a:ext uri="{FF2B5EF4-FFF2-40B4-BE49-F238E27FC236}">
                  <a16:creationId xmlns:a16="http://schemas.microsoft.com/office/drawing/2014/main" id="{6548212A-C6B4-44FA-A718-98DDE6737F4E}"/>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06" name="Line 24">
              <a:extLst>
                <a:ext uri="{FF2B5EF4-FFF2-40B4-BE49-F238E27FC236}">
                  <a16:creationId xmlns:a16="http://schemas.microsoft.com/office/drawing/2014/main" id="{002A4990-33C9-4E58-A522-179B49545612}"/>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7" name="Line 25">
              <a:extLst>
                <a:ext uri="{FF2B5EF4-FFF2-40B4-BE49-F238E27FC236}">
                  <a16:creationId xmlns:a16="http://schemas.microsoft.com/office/drawing/2014/main" id="{3C98E75E-0A06-478D-AB40-BB3E0A4F85BC}"/>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6108" name="Line 26">
              <a:extLst>
                <a:ext uri="{FF2B5EF4-FFF2-40B4-BE49-F238E27FC236}">
                  <a16:creationId xmlns:a16="http://schemas.microsoft.com/office/drawing/2014/main" id="{8D595409-5783-45F7-B758-EF0157F380FD}"/>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9" name="Line 27">
              <a:extLst>
                <a:ext uri="{FF2B5EF4-FFF2-40B4-BE49-F238E27FC236}">
                  <a16:creationId xmlns:a16="http://schemas.microsoft.com/office/drawing/2014/main" id="{0B4887F1-3C25-433A-ACCA-7379F38D2100}"/>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6110" name="Line 28">
              <a:extLst>
                <a:ext uri="{FF2B5EF4-FFF2-40B4-BE49-F238E27FC236}">
                  <a16:creationId xmlns:a16="http://schemas.microsoft.com/office/drawing/2014/main" id="{76F73F35-13B3-4E86-9FAA-0CAD4825D02A}"/>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1" name="Line 29">
              <a:extLst>
                <a:ext uri="{FF2B5EF4-FFF2-40B4-BE49-F238E27FC236}">
                  <a16:creationId xmlns:a16="http://schemas.microsoft.com/office/drawing/2014/main" id="{7E6038BD-CD0A-4590-8E69-686AF8E08543}"/>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2" name="Line 30">
              <a:extLst>
                <a:ext uri="{FF2B5EF4-FFF2-40B4-BE49-F238E27FC236}">
                  <a16:creationId xmlns:a16="http://schemas.microsoft.com/office/drawing/2014/main" id="{6320FC66-58CF-4774-95BC-BD88B87ADDD3}"/>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3" name="Line 31">
              <a:extLst>
                <a:ext uri="{FF2B5EF4-FFF2-40B4-BE49-F238E27FC236}">
                  <a16:creationId xmlns:a16="http://schemas.microsoft.com/office/drawing/2014/main" id="{9AAD8A3F-D869-49FF-8578-0CB115A669F2}"/>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4" name="Line 32">
              <a:extLst>
                <a:ext uri="{FF2B5EF4-FFF2-40B4-BE49-F238E27FC236}">
                  <a16:creationId xmlns:a16="http://schemas.microsoft.com/office/drawing/2014/main" id="{258D014F-4112-4168-B528-6D135BC760E2}"/>
                </a:ext>
              </a:extLst>
            </p:cNvPr>
            <p:cNvSpPr>
              <a:spLocks noChangeShapeType="1"/>
            </p:cNvSpPr>
            <p:nvPr/>
          </p:nvSpPr>
          <p:spPr bwMode="auto">
            <a:xfrm flipV="1">
              <a:off x="7618413" y="1800225"/>
              <a:ext cx="222250"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5" name="Line 33">
              <a:extLst>
                <a:ext uri="{FF2B5EF4-FFF2-40B4-BE49-F238E27FC236}">
                  <a16:creationId xmlns:a16="http://schemas.microsoft.com/office/drawing/2014/main" id="{224BD012-5FCC-4BFE-A811-C7931EF95C42}"/>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6" name="Line 34">
              <a:extLst>
                <a:ext uri="{FF2B5EF4-FFF2-40B4-BE49-F238E27FC236}">
                  <a16:creationId xmlns:a16="http://schemas.microsoft.com/office/drawing/2014/main" id="{1C7F7DE5-3F9E-4C53-AAC0-583E9501859B}"/>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7" name="Line 35">
              <a:extLst>
                <a:ext uri="{FF2B5EF4-FFF2-40B4-BE49-F238E27FC236}">
                  <a16:creationId xmlns:a16="http://schemas.microsoft.com/office/drawing/2014/main" id="{C5B4161D-9537-4D39-8B89-B87507561430}"/>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8" name="Line 36">
              <a:extLst>
                <a:ext uri="{FF2B5EF4-FFF2-40B4-BE49-F238E27FC236}">
                  <a16:creationId xmlns:a16="http://schemas.microsoft.com/office/drawing/2014/main" id="{C843F6DD-BCC4-4A6C-B1EA-0BF75D4E72A7}"/>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9" name="Text Box 37">
              <a:extLst>
                <a:ext uri="{FF2B5EF4-FFF2-40B4-BE49-F238E27FC236}">
                  <a16:creationId xmlns:a16="http://schemas.microsoft.com/office/drawing/2014/main" id="{DAB9CBED-50B8-4BA1-A43B-436BCC1C9519}"/>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6120" name="Text Box 38">
              <a:extLst>
                <a:ext uri="{FF2B5EF4-FFF2-40B4-BE49-F238E27FC236}">
                  <a16:creationId xmlns:a16="http://schemas.microsoft.com/office/drawing/2014/main" id="{04FF7601-0A97-4539-A859-BA9F2E586EF4}"/>
                </a:ext>
              </a:extLst>
            </p:cNvPr>
            <p:cNvSpPr txBox="1">
              <a:spLocks noChangeArrowheads="1"/>
            </p:cNvSpPr>
            <p:nvPr/>
          </p:nvSpPr>
          <p:spPr bwMode="auto">
            <a:xfrm>
              <a:off x="5815013" y="1558925"/>
              <a:ext cx="42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6121" name="Text Box 39">
              <a:extLst>
                <a:ext uri="{FF2B5EF4-FFF2-40B4-BE49-F238E27FC236}">
                  <a16:creationId xmlns:a16="http://schemas.microsoft.com/office/drawing/2014/main" id="{6DEC116F-01AF-40C1-8CF4-21FF33E71D4D}"/>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6122" name="Text Box 40">
              <a:extLst>
                <a:ext uri="{FF2B5EF4-FFF2-40B4-BE49-F238E27FC236}">
                  <a16:creationId xmlns:a16="http://schemas.microsoft.com/office/drawing/2014/main" id="{F7877FB8-3366-4BB8-BCBA-1F94D1B673BA}"/>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6123" name="Text Box 41">
              <a:extLst>
                <a:ext uri="{FF2B5EF4-FFF2-40B4-BE49-F238E27FC236}">
                  <a16:creationId xmlns:a16="http://schemas.microsoft.com/office/drawing/2014/main" id="{EDAEB2F8-93FD-4C97-A29A-63F8320E0F0D}"/>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6124" name="Text Box 42">
              <a:extLst>
                <a:ext uri="{FF2B5EF4-FFF2-40B4-BE49-F238E27FC236}">
                  <a16:creationId xmlns:a16="http://schemas.microsoft.com/office/drawing/2014/main" id="{1049DDC7-2A9A-4D50-B01E-6EA923469880}"/>
                </a:ext>
              </a:extLst>
            </p:cNvPr>
            <p:cNvSpPr txBox="1">
              <a:spLocks noChangeArrowheads="1"/>
            </p:cNvSpPr>
            <p:nvPr/>
          </p:nvSpPr>
          <p:spPr bwMode="auto">
            <a:xfrm>
              <a:off x="7483475" y="1549400"/>
              <a:ext cx="4413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6125" name="AutoShape 5">
              <a:extLst>
                <a:ext uri="{FF2B5EF4-FFF2-40B4-BE49-F238E27FC236}">
                  <a16:creationId xmlns:a16="http://schemas.microsoft.com/office/drawing/2014/main" id="{EA402970-2FAD-48BF-AA22-88490AE50573}"/>
                </a:ext>
              </a:extLst>
            </p:cNvPr>
            <p:cNvSpPr>
              <a:spLocks noChangeArrowheads="1"/>
            </p:cNvSpPr>
            <p:nvPr/>
          </p:nvSpPr>
          <p:spPr bwMode="auto">
            <a:xfrm>
              <a:off x="6354763" y="1177925"/>
              <a:ext cx="1263650" cy="1244600"/>
            </a:xfrm>
            <a:prstGeom prst="diamond">
              <a:avLst/>
            </a:prstGeom>
            <a:solidFill>
              <a:srgbClr val="FFFF00"/>
            </a:solidFill>
            <a:ln w="25400">
              <a:solidFill>
                <a:schemeClr val="tx1"/>
              </a:solidFill>
              <a:miter lim="800000"/>
              <a:headEnd/>
              <a:tailEnd/>
            </a:ln>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Facility</a:t>
              </a:r>
            </a:p>
            <a:p>
              <a:pPr algn="ctr">
                <a:lnSpc>
                  <a:spcPct val="90000"/>
                </a:lnSpc>
                <a:spcBef>
                  <a:spcPct val="0"/>
                </a:spcBef>
                <a:buClrTx/>
                <a:buSzTx/>
                <a:buFontTx/>
                <a:buNone/>
              </a:pPr>
              <a:r>
                <a:rPr lang="en-US" altLang="en-US" sz="1100" b="1">
                  <a:latin typeface="Arial" panose="020B0604020202020204" pitchFamily="34" charset="0"/>
                </a:rPr>
                <a:t> Configuration</a:t>
              </a:r>
              <a:br>
                <a:rPr lang="en-US" altLang="en-US" sz="1100" b="1">
                  <a:latin typeface="Arial" panose="020B0604020202020204" pitchFamily="34" charset="0"/>
                </a:rPr>
              </a:b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a:t>
              </a:r>
            </a:p>
          </p:txBody>
        </p:sp>
      </p:grpSp>
      <p:sp>
        <p:nvSpPr>
          <p:cNvPr id="44" name="Rectangle 43">
            <a:extLst>
              <a:ext uri="{FF2B5EF4-FFF2-40B4-BE49-F238E27FC236}">
                <a16:creationId xmlns:a16="http://schemas.microsoft.com/office/drawing/2014/main" id="{10DB90C1-6495-4C1B-BC35-F33F5627EC5C}"/>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6086" name="Slide Number Placeholder 1">
            <a:extLst>
              <a:ext uri="{FF2B5EF4-FFF2-40B4-BE49-F238E27FC236}">
                <a16:creationId xmlns:a16="http://schemas.microsoft.com/office/drawing/2014/main" id="{83759790-BC3B-4DF6-A08D-5A6776E31268}"/>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A91E7CB-E4AD-4683-87ED-B742C80216DF}"/>
              </a:ext>
            </a:extLst>
          </p:cNvPr>
          <p:cNvSpPr>
            <a:spLocks noGrp="1" noChangeArrowheads="1"/>
          </p:cNvSpPr>
          <p:nvPr>
            <p:ph type="title"/>
          </p:nvPr>
        </p:nvSpPr>
        <p:spPr>
          <a:xfrm>
            <a:off x="2189163" y="515938"/>
            <a:ext cx="546576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7107" name="PPTShape_0">
            <a:extLst>
              <a:ext uri="{FF2B5EF4-FFF2-40B4-BE49-F238E27FC236}">
                <a16:creationId xmlns:a16="http://schemas.microsoft.com/office/drawing/2014/main" id="{CD9622D8-1FE6-40F7-8F9B-5640209BFBFA}"/>
              </a:ext>
            </a:extLst>
          </p:cNvPr>
          <p:cNvSpPr>
            <a:spLocks noChangeArrowheads="1"/>
          </p:cNvSpPr>
          <p:nvPr/>
        </p:nvSpPr>
        <p:spPr bwMode="auto">
          <a:xfrm>
            <a:off x="2760663" y="1049338"/>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7108" name="Rectangle 4">
            <a:extLst>
              <a:ext uri="{FF2B5EF4-FFF2-40B4-BE49-F238E27FC236}">
                <a16:creationId xmlns:a16="http://schemas.microsoft.com/office/drawing/2014/main" id="{8A0441C9-B41C-4867-B289-DEE5AED2D29F}"/>
              </a:ext>
            </a:extLst>
          </p:cNvPr>
          <p:cNvSpPr>
            <a:spLocks noChangeArrowheads="1"/>
          </p:cNvSpPr>
          <p:nvPr/>
        </p:nvSpPr>
        <p:spPr bwMode="auto">
          <a:xfrm>
            <a:off x="566738" y="2947988"/>
            <a:ext cx="7626350"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u="sng">
                <a:solidFill>
                  <a:srgbClr val="000066"/>
                </a:solidFill>
                <a:latin typeface="Arial Rounded MT Bold" panose="020F0704030504030204" pitchFamily="34" charset="0"/>
              </a:rPr>
              <a:t>Facility Configuration Information Change Process</a:t>
            </a:r>
          </a:p>
        </p:txBody>
      </p:sp>
      <p:sp>
        <p:nvSpPr>
          <p:cNvPr id="2" name="Rectangle 1">
            <a:extLst>
              <a:ext uri="{FF2B5EF4-FFF2-40B4-BE49-F238E27FC236}">
                <a16:creationId xmlns:a16="http://schemas.microsoft.com/office/drawing/2014/main" id="{942770C1-EB3C-4627-8AE5-62D2331B87FD}"/>
              </a:ext>
            </a:extLst>
          </p:cNvPr>
          <p:cNvSpPr/>
          <p:nvPr/>
        </p:nvSpPr>
        <p:spPr>
          <a:xfrm>
            <a:off x="358775" y="3673475"/>
            <a:ext cx="8054975" cy="2670175"/>
          </a:xfrm>
          <a:prstGeom prst="rect">
            <a:avLst/>
          </a:prstGeom>
        </p:spPr>
        <p:txBody>
          <a:bodyPr>
            <a:spAutoFit/>
          </a:bodyPr>
          <a:lstStyle/>
          <a:p>
            <a:pPr marL="457200" indent="-457200">
              <a:lnSpc>
                <a:spcPts val="2700"/>
              </a:lnSpc>
              <a:spcBef>
                <a:spcPts val="1200"/>
              </a:spcBef>
              <a:buSzPct val="100000"/>
              <a:buFont typeface="Arial" pitchFamily="34" charset="0"/>
              <a:buChar char="•"/>
              <a:defRPr/>
            </a:pPr>
            <a:r>
              <a:rPr lang="en-US" sz="2400" kern="0" dirty="0">
                <a:latin typeface="Arial Rounded MT Bold"/>
              </a:rPr>
              <a:t>Drawing update procedure, procedure update procedure, database update procedure, SAR update procedure, maintenance procedure on documenting work package completion, etc.</a:t>
            </a:r>
          </a:p>
          <a:p>
            <a:pPr marL="457200" indent="-457200">
              <a:lnSpc>
                <a:spcPts val="2700"/>
              </a:lnSpc>
              <a:spcBef>
                <a:spcPts val="1200"/>
              </a:spcBef>
              <a:buSzPct val="100000"/>
              <a:buFont typeface="Arial" pitchFamily="34" charset="0"/>
              <a:buChar char="•"/>
              <a:defRPr/>
            </a:pPr>
            <a:r>
              <a:rPr lang="en-US" sz="2400" kern="0" dirty="0">
                <a:latin typeface="Arial Rounded MT Bold"/>
              </a:rPr>
              <a:t>NOTE: Changing a document only may still require an Engineering Change if the design requirements of an SSC are changed.</a:t>
            </a:r>
          </a:p>
        </p:txBody>
      </p:sp>
      <p:sp>
        <p:nvSpPr>
          <p:cNvPr id="47110" name="AutoShape 16">
            <a:extLst>
              <a:ext uri="{FF2B5EF4-FFF2-40B4-BE49-F238E27FC236}">
                <a16:creationId xmlns:a16="http://schemas.microsoft.com/office/drawing/2014/main" id="{107F168C-DE38-4035-B050-522D5FAB4600}"/>
              </a:ext>
            </a:extLst>
          </p:cNvPr>
          <p:cNvSpPr>
            <a:spLocks noChangeArrowheads="1"/>
          </p:cNvSpPr>
          <p:nvPr/>
        </p:nvSpPr>
        <p:spPr bwMode="auto">
          <a:xfrm>
            <a:off x="4011613" y="1790700"/>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Facility </a:t>
            </a:r>
            <a:br>
              <a:rPr lang="en-US" altLang="en-US" sz="1100" b="1">
                <a:latin typeface="Arial" panose="020B0604020202020204" pitchFamily="34" charset="0"/>
              </a:rPr>
            </a:br>
            <a:r>
              <a:rPr lang="en-US" altLang="en-US" sz="1100" b="1">
                <a:latin typeface="Arial" panose="020B0604020202020204" pitchFamily="34" charset="0"/>
              </a:rPr>
              <a:t>Configuration</a:t>
            </a:r>
          </a:p>
          <a:p>
            <a:pPr algn="ctr">
              <a:lnSpc>
                <a:spcPct val="90000"/>
              </a:lnSpc>
              <a:spcBef>
                <a:spcPct val="0"/>
              </a:spcBef>
              <a:buClrTx/>
              <a:buSzTx/>
              <a:buFontTx/>
              <a:buNone/>
            </a:pP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7" name="Rectangle 6">
            <a:extLst>
              <a:ext uri="{FF2B5EF4-FFF2-40B4-BE49-F238E27FC236}">
                <a16:creationId xmlns:a16="http://schemas.microsoft.com/office/drawing/2014/main" id="{D9A2EC26-C7F5-494E-8383-99AFDDA43EAA}"/>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7112" name="Slide Number Placeholder 1">
            <a:extLst>
              <a:ext uri="{FF2B5EF4-FFF2-40B4-BE49-F238E27FC236}">
                <a16:creationId xmlns:a16="http://schemas.microsoft.com/office/drawing/2014/main" id="{01A1086C-0178-40C9-B5E8-64831E5E1FB2}"/>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fld id="{5EED2636-B9FD-4B56-BF14-A0B6E7D2BF6D}" type="slidenum">
              <a:rPr lang="en-US" altLang="en-US" sz="1200">
                <a:solidFill>
                  <a:schemeClr val="tx2"/>
                </a:solidFill>
                <a:latin typeface="Arial Rounded MT Bold" panose="020F0704030504030204" pitchFamily="34" charset="0"/>
              </a:rPr>
              <a:pPr eaLnBrk="1" hangingPunct="1">
                <a:spcBef>
                  <a:spcPct val="0"/>
                </a:spcBef>
                <a:buClrTx/>
                <a:buSzTx/>
                <a:buFontTx/>
                <a:buNone/>
              </a:pPr>
              <a:t>33</a:t>
            </a:fld>
            <a:endParaRPr lang="en-US" altLang="en-US" sz="120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64994721-EB4A-43FC-9EBC-A553B621EE21}"/>
              </a:ext>
            </a:extLst>
          </p:cNvPr>
          <p:cNvSpPr>
            <a:spLocks noGrp="1" noChangeArrowheads="1"/>
          </p:cNvSpPr>
          <p:nvPr>
            <p:ph type="title"/>
          </p:nvPr>
        </p:nvSpPr>
        <p:spPr>
          <a:xfrm>
            <a:off x="2066925" y="612775"/>
            <a:ext cx="5789613"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72A33938-3422-455E-B8CB-FB06D46D4A9A}"/>
              </a:ext>
            </a:extLst>
          </p:cNvPr>
          <p:cNvSpPr txBox="1">
            <a:spLocks noChangeArrowheads="1"/>
          </p:cNvSpPr>
          <p:nvPr/>
        </p:nvSpPr>
        <p:spPr bwMode="auto">
          <a:xfrm>
            <a:off x="479425" y="4638675"/>
            <a:ext cx="7677150" cy="16891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Do Nothing More</a:t>
            </a:r>
          </a:p>
          <a:p>
            <a:pPr marL="290513" indent="-290513">
              <a:lnSpc>
                <a:spcPct val="90000"/>
              </a:lnSpc>
              <a:spcBef>
                <a:spcPts val="800"/>
              </a:spcBef>
              <a:buSzPct val="100000"/>
              <a:defRPr/>
            </a:pPr>
            <a:r>
              <a:rPr lang="en-US" sz="2400" kern="0" dirty="0">
                <a:latin typeface="Arial Rounded MT Bold"/>
              </a:rPr>
              <a:t>Finally a decision may be made to “Use As Is”</a:t>
            </a:r>
          </a:p>
          <a:p>
            <a:pPr marL="290513" indent="-290513">
              <a:lnSpc>
                <a:spcPct val="90000"/>
              </a:lnSpc>
              <a:spcBef>
                <a:spcPts val="800"/>
              </a:spcBef>
              <a:buSzPct val="100000"/>
              <a:defRPr/>
            </a:pPr>
            <a:r>
              <a:rPr lang="en-US" sz="2400" kern="0" dirty="0">
                <a:solidFill>
                  <a:srgbClr val="000066"/>
                </a:solidFill>
                <a:latin typeface="Arial Rounded MT Bold"/>
              </a:rPr>
              <a:t>Document your conclusion in an appropriate document !</a:t>
            </a:r>
          </a:p>
        </p:txBody>
      </p:sp>
      <p:grpSp>
        <p:nvGrpSpPr>
          <p:cNvPr id="48132" name="Group 1">
            <a:extLst>
              <a:ext uri="{FF2B5EF4-FFF2-40B4-BE49-F238E27FC236}">
                <a16:creationId xmlns:a16="http://schemas.microsoft.com/office/drawing/2014/main" id="{886BACD0-34CC-468F-8E71-7291B70D4767}"/>
              </a:ext>
            </a:extLst>
          </p:cNvPr>
          <p:cNvGrpSpPr>
            <a:grpSpLocks/>
          </p:cNvGrpSpPr>
          <p:nvPr>
            <p:custDataLst>
              <p:tags r:id="rId2"/>
            </p:custDataLst>
          </p:nvPr>
        </p:nvGrpSpPr>
        <p:grpSpPr bwMode="auto">
          <a:xfrm>
            <a:off x="446088" y="1408113"/>
            <a:ext cx="8248650" cy="3000375"/>
            <a:chOff x="446088" y="1177925"/>
            <a:chExt cx="8248650" cy="3000375"/>
          </a:xfrm>
        </p:grpSpPr>
        <p:sp>
          <p:nvSpPr>
            <p:cNvPr id="48135" name="Oval 14">
              <a:extLst>
                <a:ext uri="{FF2B5EF4-FFF2-40B4-BE49-F238E27FC236}">
                  <a16:creationId xmlns:a16="http://schemas.microsoft.com/office/drawing/2014/main" id="{074FA4CE-5D2C-402C-A820-FB730480F1DB}"/>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8136" name="AutoShape 4">
              <a:extLst>
                <a:ext uri="{FF2B5EF4-FFF2-40B4-BE49-F238E27FC236}">
                  <a16:creationId xmlns:a16="http://schemas.microsoft.com/office/drawing/2014/main" id="{3F124099-670E-48B0-A810-45ABBAF44A49}"/>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8137" name="AutoShape 6">
              <a:extLst>
                <a:ext uri="{FF2B5EF4-FFF2-40B4-BE49-F238E27FC236}">
                  <a16:creationId xmlns:a16="http://schemas.microsoft.com/office/drawing/2014/main" id="{FCDCA248-56CE-4726-8ECD-49884A5FDCF4}"/>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8138" name="AutoShape 7">
              <a:extLst>
                <a:ext uri="{FF2B5EF4-FFF2-40B4-BE49-F238E27FC236}">
                  <a16:creationId xmlns:a16="http://schemas.microsoft.com/office/drawing/2014/main" id="{467F5A05-85ED-4761-AAC2-65EC5F38BE25}"/>
                </a:ext>
              </a:extLst>
            </p:cNvPr>
            <p:cNvSpPr>
              <a:spLocks noChangeArrowheads="1"/>
            </p:cNvSpPr>
            <p:nvPr/>
          </p:nvSpPr>
          <p:spPr bwMode="auto">
            <a:xfrm>
              <a:off x="4800600"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8139" name="Line 8">
              <a:extLst>
                <a:ext uri="{FF2B5EF4-FFF2-40B4-BE49-F238E27FC236}">
                  <a16:creationId xmlns:a16="http://schemas.microsoft.com/office/drawing/2014/main" id="{3FBBB43E-8BF7-489D-8AA2-6FF4A07C937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0" name="Oval 9">
              <a:extLst>
                <a:ext uri="{FF2B5EF4-FFF2-40B4-BE49-F238E27FC236}">
                  <a16:creationId xmlns:a16="http://schemas.microsoft.com/office/drawing/2014/main" id="{713D2B11-B488-4435-8103-76DB51D2546B}"/>
                </a:ext>
              </a:extLst>
            </p:cNvPr>
            <p:cNvSpPr>
              <a:spLocks noChangeArrowheads="1"/>
            </p:cNvSpPr>
            <p:nvPr/>
          </p:nvSpPr>
          <p:spPr bwMode="auto">
            <a:xfrm>
              <a:off x="7856538" y="1509713"/>
              <a:ext cx="838200" cy="533400"/>
            </a:xfrm>
            <a:prstGeom prst="ellipse">
              <a:avLst/>
            </a:prstGeom>
            <a:solidFill>
              <a:srgbClr val="FFFF00"/>
            </a:solidFill>
            <a:ln w="25400">
              <a:solidFill>
                <a:schemeClr val="tx1"/>
              </a:solidFill>
              <a:round/>
              <a:headEnd/>
              <a:tailEnd/>
            </a:ln>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Do</a:t>
              </a:r>
              <a:br>
                <a:rPr lang="en-US" altLang="en-US" sz="1100" b="1">
                  <a:latin typeface="Arial" panose="020B0604020202020204" pitchFamily="34" charset="0"/>
                </a:rPr>
              </a:br>
              <a:r>
                <a:rPr lang="en-US" altLang="en-US" sz="1100" b="1">
                  <a:latin typeface="Arial" panose="020B0604020202020204" pitchFamily="34" charset="0"/>
                </a:rPr>
                <a:t>Nothing</a:t>
              </a:r>
              <a:br>
                <a:rPr lang="en-US" altLang="en-US" sz="1100" b="1">
                  <a:latin typeface="Arial" panose="020B0604020202020204" pitchFamily="34" charset="0"/>
                </a:rPr>
              </a:br>
              <a:r>
                <a:rPr lang="en-US" altLang="en-US" sz="1100" b="1">
                  <a:latin typeface="Arial" panose="020B0604020202020204" pitchFamily="34" charset="0"/>
                </a:rPr>
                <a:t> More</a:t>
              </a:r>
            </a:p>
          </p:txBody>
        </p:sp>
        <p:sp>
          <p:nvSpPr>
            <p:cNvPr id="48141" name="AutoShape 10">
              <a:extLst>
                <a:ext uri="{FF2B5EF4-FFF2-40B4-BE49-F238E27FC236}">
                  <a16:creationId xmlns:a16="http://schemas.microsoft.com/office/drawing/2014/main" id="{390855F6-564A-4F60-BE10-8CECDAA2FE59}"/>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2" name="Oval 11">
              <a:extLst>
                <a:ext uri="{FF2B5EF4-FFF2-40B4-BE49-F238E27FC236}">
                  <a16:creationId xmlns:a16="http://schemas.microsoft.com/office/drawing/2014/main" id="{7A59393D-B67D-45A1-97B8-1464764CA956}"/>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3" name="AutoShape 12">
              <a:extLst>
                <a:ext uri="{FF2B5EF4-FFF2-40B4-BE49-F238E27FC236}">
                  <a16:creationId xmlns:a16="http://schemas.microsoft.com/office/drawing/2014/main" id="{E352D50D-A113-4AEE-9144-C31C635BF57C}"/>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4" name="AutoShape 13">
              <a:extLst>
                <a:ext uri="{FF2B5EF4-FFF2-40B4-BE49-F238E27FC236}">
                  <a16:creationId xmlns:a16="http://schemas.microsoft.com/office/drawing/2014/main" id="{370BB90C-D4AC-415D-AA3A-86B165A272F8}"/>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5" name="Text Box 15">
              <a:extLst>
                <a:ext uri="{FF2B5EF4-FFF2-40B4-BE49-F238E27FC236}">
                  <a16:creationId xmlns:a16="http://schemas.microsoft.com/office/drawing/2014/main" id="{D07C33F7-677A-40B2-8638-A53ECF1C111D}"/>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8146" name="AutoShape 16">
              <a:extLst>
                <a:ext uri="{FF2B5EF4-FFF2-40B4-BE49-F238E27FC236}">
                  <a16:creationId xmlns:a16="http://schemas.microsoft.com/office/drawing/2014/main" id="{99C99057-0F75-4637-84BF-13A0D063E279}"/>
                </a:ext>
              </a:extLst>
            </p:cNvPr>
            <p:cNvSpPr>
              <a:spLocks noChangeArrowheads="1"/>
            </p:cNvSpPr>
            <p:nvPr/>
          </p:nvSpPr>
          <p:spPr bwMode="auto">
            <a:xfrm>
              <a:off x="4808538" y="26527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48147" name="AutoShape 17">
              <a:extLst>
                <a:ext uri="{FF2B5EF4-FFF2-40B4-BE49-F238E27FC236}">
                  <a16:creationId xmlns:a16="http://schemas.microsoft.com/office/drawing/2014/main" id="{FD5DF5D3-A5AC-4A14-AF43-96E2B391B998}"/>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8148" name="AutoShape 18">
              <a:extLst>
                <a:ext uri="{FF2B5EF4-FFF2-40B4-BE49-F238E27FC236}">
                  <a16:creationId xmlns:a16="http://schemas.microsoft.com/office/drawing/2014/main" id="{FB3DB7C4-7079-4DCE-95B6-8464EE633BA9}"/>
                </a:ext>
              </a:extLst>
            </p:cNvPr>
            <p:cNvSpPr>
              <a:spLocks noChangeArrowheads="1"/>
            </p:cNvSpPr>
            <p:nvPr/>
          </p:nvSpPr>
          <p:spPr bwMode="auto">
            <a:xfrm>
              <a:off x="6408738" y="31099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8149" name="Line 19">
              <a:extLst>
                <a:ext uri="{FF2B5EF4-FFF2-40B4-BE49-F238E27FC236}">
                  <a16:creationId xmlns:a16="http://schemas.microsoft.com/office/drawing/2014/main" id="{8629283B-21CC-4521-A851-1C7D73ED7AF4}"/>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0" name="Line 20">
              <a:extLst>
                <a:ext uri="{FF2B5EF4-FFF2-40B4-BE49-F238E27FC236}">
                  <a16:creationId xmlns:a16="http://schemas.microsoft.com/office/drawing/2014/main" id="{A70AE91F-7C85-41B8-96C0-5AD449A566F3}"/>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1" name="Line 21">
              <a:extLst>
                <a:ext uri="{FF2B5EF4-FFF2-40B4-BE49-F238E27FC236}">
                  <a16:creationId xmlns:a16="http://schemas.microsoft.com/office/drawing/2014/main" id="{B24C6B4C-10E8-4311-9A25-C04F1348BB68}"/>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2" name="Line 22">
              <a:extLst>
                <a:ext uri="{FF2B5EF4-FFF2-40B4-BE49-F238E27FC236}">
                  <a16:creationId xmlns:a16="http://schemas.microsoft.com/office/drawing/2014/main" id="{E9633C45-B203-4233-8EB4-73F17326BA6F}"/>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3" name="Line 23">
              <a:extLst>
                <a:ext uri="{FF2B5EF4-FFF2-40B4-BE49-F238E27FC236}">
                  <a16:creationId xmlns:a16="http://schemas.microsoft.com/office/drawing/2014/main" id="{F3976BB0-24D7-4F3B-AD2A-33A46000DE0E}"/>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4" name="Line 24">
              <a:extLst>
                <a:ext uri="{FF2B5EF4-FFF2-40B4-BE49-F238E27FC236}">
                  <a16:creationId xmlns:a16="http://schemas.microsoft.com/office/drawing/2014/main" id="{B11F7950-64A5-4535-BE4F-F4392005FA7D}"/>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5" name="Line 25">
              <a:extLst>
                <a:ext uri="{FF2B5EF4-FFF2-40B4-BE49-F238E27FC236}">
                  <a16:creationId xmlns:a16="http://schemas.microsoft.com/office/drawing/2014/main" id="{4F179C90-73CC-4DCE-A238-E65F711CC711}"/>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8156" name="Line 26">
              <a:extLst>
                <a:ext uri="{FF2B5EF4-FFF2-40B4-BE49-F238E27FC236}">
                  <a16:creationId xmlns:a16="http://schemas.microsoft.com/office/drawing/2014/main" id="{C9B37684-A58E-43FA-ACF4-4635BD1558EB}"/>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7" name="Line 27">
              <a:extLst>
                <a:ext uri="{FF2B5EF4-FFF2-40B4-BE49-F238E27FC236}">
                  <a16:creationId xmlns:a16="http://schemas.microsoft.com/office/drawing/2014/main" id="{D66D573D-FEDC-4B55-AFF3-405397FC6642}"/>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8158" name="Line 28">
              <a:extLst>
                <a:ext uri="{FF2B5EF4-FFF2-40B4-BE49-F238E27FC236}">
                  <a16:creationId xmlns:a16="http://schemas.microsoft.com/office/drawing/2014/main" id="{767EB8FC-68DA-4FDC-93FB-DB71005A6462}"/>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9" name="Line 29">
              <a:extLst>
                <a:ext uri="{FF2B5EF4-FFF2-40B4-BE49-F238E27FC236}">
                  <a16:creationId xmlns:a16="http://schemas.microsoft.com/office/drawing/2014/main" id="{E5B42CDE-D728-48D5-9D0F-1934E482038F}"/>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0" name="Line 30">
              <a:extLst>
                <a:ext uri="{FF2B5EF4-FFF2-40B4-BE49-F238E27FC236}">
                  <a16:creationId xmlns:a16="http://schemas.microsoft.com/office/drawing/2014/main" id="{1B9B71C8-8EF9-4FB1-87B6-44694D9B51B3}"/>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1" name="Line 31">
              <a:extLst>
                <a:ext uri="{FF2B5EF4-FFF2-40B4-BE49-F238E27FC236}">
                  <a16:creationId xmlns:a16="http://schemas.microsoft.com/office/drawing/2014/main" id="{9FF2A45A-DBC6-4C6C-B1F9-6CA29BFAF4E9}"/>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2" name="Line 32">
              <a:extLst>
                <a:ext uri="{FF2B5EF4-FFF2-40B4-BE49-F238E27FC236}">
                  <a16:creationId xmlns:a16="http://schemas.microsoft.com/office/drawing/2014/main" id="{596EFF7F-D777-42C9-B75F-2BD7FF9E4822}"/>
                </a:ext>
              </a:extLst>
            </p:cNvPr>
            <p:cNvSpPr>
              <a:spLocks noChangeShapeType="1"/>
            </p:cNvSpPr>
            <p:nvPr/>
          </p:nvSpPr>
          <p:spPr bwMode="auto">
            <a:xfrm flipV="1">
              <a:off x="7618413" y="1800225"/>
              <a:ext cx="222250"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3" name="Line 33">
              <a:extLst>
                <a:ext uri="{FF2B5EF4-FFF2-40B4-BE49-F238E27FC236}">
                  <a16:creationId xmlns:a16="http://schemas.microsoft.com/office/drawing/2014/main" id="{BB8F87DA-65D0-481F-8F82-1D01AEC82A1A}"/>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4" name="Line 34">
              <a:extLst>
                <a:ext uri="{FF2B5EF4-FFF2-40B4-BE49-F238E27FC236}">
                  <a16:creationId xmlns:a16="http://schemas.microsoft.com/office/drawing/2014/main" id="{9FB8E09C-259E-42D1-9B5E-2728B8F742F0}"/>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5" name="Line 35">
              <a:extLst>
                <a:ext uri="{FF2B5EF4-FFF2-40B4-BE49-F238E27FC236}">
                  <a16:creationId xmlns:a16="http://schemas.microsoft.com/office/drawing/2014/main" id="{14B376EC-F890-4785-B184-45C278892EF2}"/>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6" name="Line 36">
              <a:extLst>
                <a:ext uri="{FF2B5EF4-FFF2-40B4-BE49-F238E27FC236}">
                  <a16:creationId xmlns:a16="http://schemas.microsoft.com/office/drawing/2014/main" id="{C1DC5868-E29D-4242-903A-807AE14BA2FA}"/>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7" name="Text Box 37">
              <a:extLst>
                <a:ext uri="{FF2B5EF4-FFF2-40B4-BE49-F238E27FC236}">
                  <a16:creationId xmlns:a16="http://schemas.microsoft.com/office/drawing/2014/main" id="{DB0CD332-DF46-496B-A2F2-D8E61917F5DC}"/>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8168" name="Text Box 38">
              <a:extLst>
                <a:ext uri="{FF2B5EF4-FFF2-40B4-BE49-F238E27FC236}">
                  <a16:creationId xmlns:a16="http://schemas.microsoft.com/office/drawing/2014/main" id="{CDAE48BA-F67C-4C43-AC26-06477E71BEE6}"/>
                </a:ext>
              </a:extLst>
            </p:cNvPr>
            <p:cNvSpPr txBox="1">
              <a:spLocks noChangeArrowheads="1"/>
            </p:cNvSpPr>
            <p:nvPr/>
          </p:nvSpPr>
          <p:spPr bwMode="auto">
            <a:xfrm>
              <a:off x="5815013" y="1558925"/>
              <a:ext cx="42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8169" name="Text Box 39">
              <a:extLst>
                <a:ext uri="{FF2B5EF4-FFF2-40B4-BE49-F238E27FC236}">
                  <a16:creationId xmlns:a16="http://schemas.microsoft.com/office/drawing/2014/main" id="{4E999A8E-DE52-4322-BFC5-9DD49A4C80E5}"/>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8170" name="Text Box 40">
              <a:extLst>
                <a:ext uri="{FF2B5EF4-FFF2-40B4-BE49-F238E27FC236}">
                  <a16:creationId xmlns:a16="http://schemas.microsoft.com/office/drawing/2014/main" id="{33AD9951-A3D6-4494-A3F0-8129AEDD4636}"/>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8171" name="Text Box 41">
              <a:extLst>
                <a:ext uri="{FF2B5EF4-FFF2-40B4-BE49-F238E27FC236}">
                  <a16:creationId xmlns:a16="http://schemas.microsoft.com/office/drawing/2014/main" id="{A3917D4B-063B-4AA8-BCD3-D5FFD89108DD}"/>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8172" name="Text Box 42">
              <a:extLst>
                <a:ext uri="{FF2B5EF4-FFF2-40B4-BE49-F238E27FC236}">
                  <a16:creationId xmlns:a16="http://schemas.microsoft.com/office/drawing/2014/main" id="{9C923513-DE4C-414E-83F3-702678364734}"/>
                </a:ext>
              </a:extLst>
            </p:cNvPr>
            <p:cNvSpPr txBox="1">
              <a:spLocks noChangeArrowheads="1"/>
            </p:cNvSpPr>
            <p:nvPr/>
          </p:nvSpPr>
          <p:spPr bwMode="auto">
            <a:xfrm>
              <a:off x="7483475" y="1549400"/>
              <a:ext cx="4413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8173" name="AutoShape 5">
              <a:extLst>
                <a:ext uri="{FF2B5EF4-FFF2-40B4-BE49-F238E27FC236}">
                  <a16:creationId xmlns:a16="http://schemas.microsoft.com/office/drawing/2014/main" id="{3403ABFE-D288-4D85-A333-93C6CE3BD19A}"/>
                </a:ext>
              </a:extLst>
            </p:cNvPr>
            <p:cNvSpPr>
              <a:spLocks noChangeArrowheads="1"/>
            </p:cNvSpPr>
            <p:nvPr/>
          </p:nvSpPr>
          <p:spPr bwMode="auto">
            <a:xfrm>
              <a:off x="6354763" y="1177925"/>
              <a:ext cx="1263650" cy="1244600"/>
            </a:xfrm>
            <a:prstGeom prst="diamond">
              <a:avLst/>
            </a:prstGeom>
            <a:solidFill>
              <a:schemeClr val="bg1"/>
            </a:solidFill>
            <a:ln w="25400">
              <a:solidFill>
                <a:schemeClr val="tx1"/>
              </a:solidFill>
              <a:miter lim="800000"/>
              <a:headEnd/>
              <a:tailEnd/>
            </a:ln>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13B2705E-C890-4737-81C7-1E19F9035FAD}"/>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8134" name="Slide Number Placeholder 1">
            <a:extLst>
              <a:ext uri="{FF2B5EF4-FFF2-40B4-BE49-F238E27FC236}">
                <a16:creationId xmlns:a16="http://schemas.microsoft.com/office/drawing/2014/main" id="{17FD0704-8FF7-4A88-ACD0-3A3E7555AC0E}"/>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4">
            <a:extLst>
              <a:ext uri="{FF2B5EF4-FFF2-40B4-BE49-F238E27FC236}">
                <a16:creationId xmlns:a16="http://schemas.microsoft.com/office/drawing/2014/main" id="{DB331B61-E4F2-46FD-B892-BD7040792C5C}"/>
              </a:ext>
            </a:extLst>
          </p:cNvPr>
          <p:cNvSpPr>
            <a:spLocks noGrp="1"/>
          </p:cNvSpPr>
          <p:nvPr>
            <p:ph type="ctrTitle"/>
          </p:nvPr>
        </p:nvSpPr>
        <p:spPr/>
        <p:txBody>
          <a:bodyPr/>
          <a:lstStyle/>
          <a:p>
            <a:r>
              <a:rPr lang="en-US" altLang="en-US">
                <a:latin typeface="Arial Rounded MT Bold" panose="020F0704030504030204" pitchFamily="34" charset="0"/>
              </a:rPr>
              <a:t>Margin Management</a:t>
            </a:r>
          </a:p>
        </p:txBody>
      </p:sp>
      <p:sp>
        <p:nvSpPr>
          <p:cNvPr id="49155" name="Slide Number Placeholder 3">
            <a:extLst>
              <a:ext uri="{FF2B5EF4-FFF2-40B4-BE49-F238E27FC236}">
                <a16:creationId xmlns:a16="http://schemas.microsoft.com/office/drawing/2014/main" id="{DDE8B188-6036-4F98-AE8A-64F78E4C081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pic>
        <p:nvPicPr>
          <p:cNvPr id="49156" name="Picture 7" descr="E:\Users\Lloyd\Pictures\Company Logos\cmbg logo.jpg">
            <a:extLst>
              <a:ext uri="{FF2B5EF4-FFF2-40B4-BE49-F238E27FC236}">
                <a16:creationId xmlns:a16="http://schemas.microsoft.com/office/drawing/2014/main" id="{718FD951-8FE0-479A-8012-0750ED41C2AD}"/>
              </a:ext>
            </a:extLst>
          </p:cNvPr>
          <p:cNvPicPr>
            <a:picLocks noChangeAspect="1" noChangeArrowheads="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3405188" y="742950"/>
            <a:ext cx="2338387"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ubtitle 1">
            <a:extLst>
              <a:ext uri="{FF2B5EF4-FFF2-40B4-BE49-F238E27FC236}">
                <a16:creationId xmlns:a16="http://schemas.microsoft.com/office/drawing/2014/main" id="{DD8B42D0-D7C3-4CD6-9B4C-BB0C523169A1}"/>
              </a:ext>
            </a:extLst>
          </p:cNvPr>
          <p:cNvSpPr>
            <a:spLocks noGrp="1"/>
          </p:cNvSpPr>
          <p:nvPr>
            <p:ph type="subTitle" idx="1"/>
          </p:nvPr>
        </p:nvSpPr>
        <p:spPr/>
        <p:txBody>
          <a:bodyPr/>
          <a:lstStyle/>
          <a:p>
            <a:pPr>
              <a:defRPr/>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3">
            <a:extLst>
              <a:ext uri="{FF2B5EF4-FFF2-40B4-BE49-F238E27FC236}">
                <a16:creationId xmlns:a16="http://schemas.microsoft.com/office/drawing/2014/main" id="{B5DB49D0-451E-436F-BAE0-036F91C619DC}"/>
              </a:ext>
            </a:extLst>
          </p:cNvPr>
          <p:cNvSpPr>
            <a:spLocks noGrp="1" noChangeArrowheads="1"/>
          </p:cNvSpPr>
          <p:nvPr>
            <p:ph sz="quarter" idx="1"/>
          </p:nvPr>
        </p:nvSpPr>
        <p:spPr>
          <a:xfrm>
            <a:off x="238125" y="1944688"/>
            <a:ext cx="8691563" cy="4203700"/>
          </a:xfrm>
        </p:spPr>
        <p:txBody>
          <a:bodyPr/>
          <a:lstStyle/>
          <a:p>
            <a:pPr eaLnBrk="1" hangingPunct="1">
              <a:lnSpc>
                <a:spcPts val="2700"/>
              </a:lnSpc>
              <a:spcBef>
                <a:spcPts val="1200"/>
              </a:spcBef>
              <a:buClr>
                <a:srgbClr val="FF0000"/>
              </a:buClr>
              <a:buSzPct val="100000"/>
              <a:buFont typeface="Arial" panose="020B0604020202020204" pitchFamily="34" charset="0"/>
              <a:buChar char="•"/>
            </a:pPr>
            <a:r>
              <a:rPr lang="en-US" altLang="en-US" sz="2400" dirty="0">
                <a:latin typeface="Arial Rounded MT Bold" panose="020F0704030504030204" pitchFamily="34" charset="0"/>
              </a:rPr>
              <a:t>Margin is simply additional capability added to an SSC to prevent failure due to wear and tear, or adding additional load. The additional capability is broken into:</a:t>
            </a:r>
          </a:p>
          <a:p>
            <a:pPr lvl="1" eaLnBrk="1" hangingPunct="1">
              <a:lnSpc>
                <a:spcPts val="2700"/>
              </a:lnSpc>
              <a:spcBef>
                <a:spcPts val="1200"/>
              </a:spcBef>
              <a:buClr>
                <a:srgbClr val="FF0000"/>
              </a:buClr>
              <a:buSzPct val="100000"/>
              <a:buFont typeface="Arial" panose="020B0604020202020204" pitchFamily="34" charset="0"/>
              <a:buChar char="•"/>
            </a:pPr>
            <a:r>
              <a:rPr lang="en-US" altLang="en-US" sz="2100" dirty="0">
                <a:latin typeface="Arial Rounded MT Bold" panose="020F0704030504030204" pitchFamily="34" charset="0"/>
              </a:rPr>
              <a:t>Analytical Margin – The margin that is required to meet your licensing basis imposed by codes and standards</a:t>
            </a:r>
          </a:p>
          <a:p>
            <a:pPr lvl="1" eaLnBrk="1" hangingPunct="1">
              <a:lnSpc>
                <a:spcPts val="2700"/>
              </a:lnSpc>
              <a:spcBef>
                <a:spcPts val="1200"/>
              </a:spcBef>
              <a:buClr>
                <a:srgbClr val="FF0000"/>
              </a:buClr>
              <a:buSzPct val="100000"/>
              <a:buFont typeface="Arial" panose="020B0604020202020204" pitchFamily="34" charset="0"/>
              <a:buChar char="•"/>
            </a:pPr>
            <a:r>
              <a:rPr lang="en-US" altLang="en-US" sz="2100" dirty="0">
                <a:latin typeface="Arial Rounded MT Bold" panose="020F0704030504030204" pitchFamily="34" charset="0"/>
              </a:rPr>
              <a:t>Design Margin - Additional conservatism added during EPC for unanticipated conditions or later adding new loads.</a:t>
            </a:r>
          </a:p>
          <a:p>
            <a:pPr lvl="1" eaLnBrk="1" hangingPunct="1">
              <a:lnSpc>
                <a:spcPts val="2700"/>
              </a:lnSpc>
              <a:spcBef>
                <a:spcPts val="1200"/>
              </a:spcBef>
              <a:buClr>
                <a:srgbClr val="FF0000"/>
              </a:buClr>
              <a:buSzPct val="100000"/>
              <a:buFont typeface="Arial" panose="020B0604020202020204" pitchFamily="34" charset="0"/>
              <a:buChar char="•"/>
            </a:pPr>
            <a:r>
              <a:rPr lang="en-US" altLang="en-US" sz="2100" dirty="0">
                <a:latin typeface="Arial Rounded MT Bold" panose="020F0704030504030204" pitchFamily="34" charset="0"/>
              </a:rPr>
              <a:t>Operating Margin -  The band of normal events and events of moderate frequency</a:t>
            </a:r>
          </a:p>
        </p:txBody>
      </p:sp>
      <p:sp>
        <p:nvSpPr>
          <p:cNvPr id="50179" name="Rectangle 5">
            <a:extLst>
              <a:ext uri="{FF2B5EF4-FFF2-40B4-BE49-F238E27FC236}">
                <a16:creationId xmlns:a16="http://schemas.microsoft.com/office/drawing/2014/main" id="{A611C6B8-0D96-4719-9EEA-907EDAE47303}"/>
              </a:ext>
            </a:extLst>
          </p:cNvPr>
          <p:cNvSpPr>
            <a:spLocks noChangeArrowheads="1"/>
          </p:cNvSpPr>
          <p:nvPr/>
        </p:nvSpPr>
        <p:spPr bwMode="auto">
          <a:xfrm>
            <a:off x="1566863" y="708025"/>
            <a:ext cx="54530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800">
                <a:latin typeface="Arial Rounded MT Bold" panose="020F0704030504030204" pitchFamily="34" charset="0"/>
              </a:rPr>
              <a:t>Using CM to Protect </a:t>
            </a:r>
          </a:p>
          <a:p>
            <a:pPr algn="ctr" eaLnBrk="1" hangingPunct="1">
              <a:spcBef>
                <a:spcPct val="0"/>
              </a:spcBef>
              <a:buClrTx/>
              <a:buSzTx/>
              <a:buFontTx/>
              <a:buNone/>
            </a:pPr>
            <a:r>
              <a:rPr lang="en-US" altLang="en-US" sz="2800">
                <a:latin typeface="Arial Rounded MT Bold" panose="020F0704030504030204" pitchFamily="34" charset="0"/>
              </a:rPr>
              <a:t>Design and Operating Margins</a:t>
            </a:r>
          </a:p>
        </p:txBody>
      </p:sp>
      <p:sp>
        <p:nvSpPr>
          <p:cNvPr id="4" name="PPTShape_0">
            <a:extLst>
              <a:ext uri="{FF2B5EF4-FFF2-40B4-BE49-F238E27FC236}">
                <a16:creationId xmlns:a16="http://schemas.microsoft.com/office/drawing/2014/main" id="{DAE89E2F-F6D8-4BA0-938F-98A3B760E19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0181" name="Slide Number Placeholder 1">
            <a:extLst>
              <a:ext uri="{FF2B5EF4-FFF2-40B4-BE49-F238E27FC236}">
                <a16:creationId xmlns:a16="http://schemas.microsoft.com/office/drawing/2014/main" id="{6421DFDB-46A7-4C37-8986-D906442011A6}"/>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Oval 2">
            <a:extLst>
              <a:ext uri="{FF2B5EF4-FFF2-40B4-BE49-F238E27FC236}">
                <a16:creationId xmlns:a16="http://schemas.microsoft.com/office/drawing/2014/main" id="{B1FD9CA7-3D29-40F3-8E85-71B53A314175}"/>
              </a:ext>
            </a:extLst>
          </p:cNvPr>
          <p:cNvSpPr>
            <a:spLocks noChangeAspect="1" noChangeArrowheads="1"/>
          </p:cNvSpPr>
          <p:nvPr/>
        </p:nvSpPr>
        <p:spPr bwMode="gray">
          <a:xfrm>
            <a:off x="304800" y="1752600"/>
            <a:ext cx="2400300" cy="2400300"/>
          </a:xfrm>
          <a:prstGeom prst="ellipse">
            <a:avLst/>
          </a:prstGeom>
          <a:solidFill>
            <a:srgbClr val="FF00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1203" name="Oval 3">
            <a:extLst>
              <a:ext uri="{FF2B5EF4-FFF2-40B4-BE49-F238E27FC236}">
                <a16:creationId xmlns:a16="http://schemas.microsoft.com/office/drawing/2014/main" id="{F7D190E0-2DFF-422E-BFB4-B84DAE33570E}"/>
              </a:ext>
            </a:extLst>
          </p:cNvPr>
          <p:cNvSpPr>
            <a:spLocks noChangeAspect="1" noChangeArrowheads="1"/>
          </p:cNvSpPr>
          <p:nvPr/>
        </p:nvSpPr>
        <p:spPr bwMode="auto">
          <a:xfrm>
            <a:off x="704850" y="2152650"/>
            <a:ext cx="1600200" cy="1600200"/>
          </a:xfrm>
          <a:prstGeom prst="ellipse">
            <a:avLst/>
          </a:prstGeom>
          <a:solidFill>
            <a:srgbClr val="FFFFFF"/>
          </a:solidFill>
          <a:ln w="25400">
            <a:solidFill>
              <a:schemeClr val="tx1"/>
            </a:solidFill>
            <a:round/>
            <a:headEnd/>
            <a:tailEnd/>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endParaRPr lang="en-US" altLang="en-US" sz="1400" b="1">
              <a:solidFill>
                <a:srgbClr val="FF3300"/>
              </a:solidFill>
              <a:latin typeface="Times New Roman" panose="02020603050405020304" pitchFamily="18" charset="0"/>
            </a:endParaRPr>
          </a:p>
        </p:txBody>
      </p:sp>
      <p:sp>
        <p:nvSpPr>
          <p:cNvPr id="51204" name="Oval 4">
            <a:extLst>
              <a:ext uri="{FF2B5EF4-FFF2-40B4-BE49-F238E27FC236}">
                <a16:creationId xmlns:a16="http://schemas.microsoft.com/office/drawing/2014/main" id="{296987AE-14AA-4437-ACED-6DA331F4D7C5}"/>
              </a:ext>
            </a:extLst>
          </p:cNvPr>
          <p:cNvSpPr>
            <a:spLocks noChangeAspect="1" noChangeArrowheads="1"/>
          </p:cNvSpPr>
          <p:nvPr/>
        </p:nvSpPr>
        <p:spPr bwMode="gray">
          <a:xfrm>
            <a:off x="1133475" y="2581275"/>
            <a:ext cx="742950" cy="742950"/>
          </a:xfrm>
          <a:prstGeom prst="ellipse">
            <a:avLst/>
          </a:prstGeom>
          <a:solidFill>
            <a:srgbClr val="FF00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1205" name="Rectangle 5">
            <a:extLst>
              <a:ext uri="{FF2B5EF4-FFF2-40B4-BE49-F238E27FC236}">
                <a16:creationId xmlns:a16="http://schemas.microsoft.com/office/drawing/2014/main" id="{05F5B705-3240-4ABC-A755-29594DDBBE90}"/>
              </a:ext>
            </a:extLst>
          </p:cNvPr>
          <p:cNvSpPr>
            <a:spLocks noGrp="1" noChangeArrowheads="1"/>
          </p:cNvSpPr>
          <p:nvPr>
            <p:ph type="title"/>
          </p:nvPr>
        </p:nvSpPr>
        <p:spPr>
          <a:xfrm>
            <a:off x="0" y="0"/>
            <a:ext cx="9144000" cy="914400"/>
          </a:xfrm>
        </p:spPr>
        <p:txBody>
          <a:bodyPr/>
          <a:lstStyle/>
          <a:p>
            <a:pPr algn="ctr" eaLnBrk="1" hangingPunct="1"/>
            <a:r>
              <a:rPr lang="en-US" altLang="en-US" b="1"/>
              <a:t>CM Equilibrium</a:t>
            </a:r>
            <a:r>
              <a:rPr lang="en-US" altLang="en-US" b="1">
                <a:sym typeface="Symbol" panose="05050102010706020507" pitchFamily="18" charset="2"/>
              </a:rPr>
              <a:t></a:t>
            </a:r>
            <a:r>
              <a:rPr lang="en-US" altLang="en-US" b="1"/>
              <a:t>Margins</a:t>
            </a:r>
          </a:p>
        </p:txBody>
      </p:sp>
      <p:sp>
        <p:nvSpPr>
          <p:cNvPr id="51206" name="Rectangle 6">
            <a:extLst>
              <a:ext uri="{FF2B5EF4-FFF2-40B4-BE49-F238E27FC236}">
                <a16:creationId xmlns:a16="http://schemas.microsoft.com/office/drawing/2014/main" id="{FBC0BE27-A6E8-4B15-899D-0CD4A2D6FC21}"/>
              </a:ext>
            </a:extLst>
          </p:cNvPr>
          <p:cNvSpPr>
            <a:spLocks noGrp="1" noChangeArrowheads="1"/>
          </p:cNvSpPr>
          <p:nvPr>
            <p:ph idx="1"/>
          </p:nvPr>
        </p:nvSpPr>
        <p:spPr>
          <a:xfrm>
            <a:off x="3416300" y="1211263"/>
            <a:ext cx="4816475" cy="547687"/>
          </a:xfrm>
        </p:spPr>
        <p:txBody>
          <a:bodyPr/>
          <a:lstStyle/>
          <a:p>
            <a:pPr eaLnBrk="1" hangingPunct="1">
              <a:spcBef>
                <a:spcPct val="30000"/>
              </a:spcBef>
              <a:buClr>
                <a:srgbClr val="FFFF00"/>
              </a:buClr>
              <a:buFont typeface="Wingdings" panose="05000000000000000000" pitchFamily="2" charset="2"/>
              <a:buNone/>
            </a:pPr>
            <a:r>
              <a:rPr lang="en-US" altLang="en-US" sz="2800"/>
              <a:t>	</a:t>
            </a:r>
            <a:r>
              <a:rPr lang="en-US" altLang="en-US" sz="2800" u="sng"/>
              <a:t>Protect the Design Basis</a:t>
            </a:r>
            <a:endParaRPr lang="en-US" altLang="en-US" sz="2000"/>
          </a:p>
        </p:txBody>
      </p:sp>
      <p:sp>
        <p:nvSpPr>
          <p:cNvPr id="1897479" name="AutoShape 7">
            <a:extLst>
              <a:ext uri="{FF2B5EF4-FFF2-40B4-BE49-F238E27FC236}">
                <a16:creationId xmlns:a16="http://schemas.microsoft.com/office/drawing/2014/main" id="{7706036F-099A-41BD-BCFC-BCD619F55EA9}"/>
              </a:ext>
            </a:extLst>
          </p:cNvPr>
          <p:cNvSpPr>
            <a:spLocks/>
          </p:cNvSpPr>
          <p:nvPr/>
        </p:nvSpPr>
        <p:spPr bwMode="auto">
          <a:xfrm>
            <a:off x="4102100" y="1855788"/>
            <a:ext cx="3205163" cy="482600"/>
          </a:xfrm>
          <a:prstGeom prst="borderCallout2">
            <a:avLst>
              <a:gd name="adj1" fmla="val 23685"/>
              <a:gd name="adj2" fmla="val -2380"/>
              <a:gd name="adj3" fmla="val 23685"/>
              <a:gd name="adj4" fmla="val -40315"/>
              <a:gd name="adj5" fmla="val 18421"/>
              <a:gd name="adj6" fmla="val -79644"/>
            </a:avLst>
          </a:prstGeom>
          <a:solidFill>
            <a:srgbClr val="FF0000"/>
          </a:solidFill>
          <a:ln w="25400">
            <a:solidFill>
              <a:schemeClr val="tx1"/>
            </a:solidFill>
            <a:miter lim="800000"/>
            <a:headEnd/>
            <a:tailEnd type="triangle" w="med" len="med"/>
          </a:ln>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2400" b="1">
                <a:latin typeface="Times New Roman" panose="02020603050405020304" pitchFamily="18" charset="0"/>
              </a:rPr>
              <a:t>Design Basis</a:t>
            </a:r>
          </a:p>
        </p:txBody>
      </p:sp>
      <p:sp>
        <p:nvSpPr>
          <p:cNvPr id="51208" name="Oval 11">
            <a:extLst>
              <a:ext uri="{FF2B5EF4-FFF2-40B4-BE49-F238E27FC236}">
                <a16:creationId xmlns:a16="http://schemas.microsoft.com/office/drawing/2014/main" id="{43043CFC-8B2E-4E6B-B2B5-060F44A3056A}"/>
              </a:ext>
            </a:extLst>
          </p:cNvPr>
          <p:cNvSpPr>
            <a:spLocks noChangeAspect="1" noChangeArrowheads="1"/>
          </p:cNvSpPr>
          <p:nvPr/>
        </p:nvSpPr>
        <p:spPr bwMode="auto">
          <a:xfrm>
            <a:off x="704850" y="2152650"/>
            <a:ext cx="1600200" cy="1600200"/>
          </a:xfrm>
          <a:prstGeom prst="ellipse">
            <a:avLst/>
          </a:prstGeom>
          <a:solidFill>
            <a:srgbClr val="FFFFFF"/>
          </a:solidFill>
          <a:ln w="28575">
            <a:solidFill>
              <a:schemeClr val="tx1"/>
            </a:solidFill>
            <a:round/>
            <a:headEnd/>
            <a:tailEnd/>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endParaRPr lang="en-US" altLang="en-US" sz="1400" b="1">
              <a:solidFill>
                <a:srgbClr val="FF3300"/>
              </a:solidFill>
              <a:latin typeface="Times New Roman" panose="02020603050405020304" pitchFamily="18" charset="0"/>
            </a:endParaRPr>
          </a:p>
        </p:txBody>
      </p:sp>
      <p:sp>
        <p:nvSpPr>
          <p:cNvPr id="51209" name="Oval 12">
            <a:extLst>
              <a:ext uri="{FF2B5EF4-FFF2-40B4-BE49-F238E27FC236}">
                <a16:creationId xmlns:a16="http://schemas.microsoft.com/office/drawing/2014/main" id="{BB422979-DFCE-48F4-9844-11FDC49BFC82}"/>
              </a:ext>
            </a:extLst>
          </p:cNvPr>
          <p:cNvSpPr>
            <a:spLocks noChangeAspect="1" noChangeArrowheads="1"/>
          </p:cNvSpPr>
          <p:nvPr/>
        </p:nvSpPr>
        <p:spPr bwMode="gray">
          <a:xfrm>
            <a:off x="1158875" y="2559050"/>
            <a:ext cx="742950" cy="742950"/>
          </a:xfrm>
          <a:prstGeom prst="ellipse">
            <a:avLst/>
          </a:prstGeom>
          <a:solidFill>
            <a:srgbClr val="FF0000"/>
          </a:solidFill>
          <a:ln w="28575">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897485" name="Text Box 13">
            <a:extLst>
              <a:ext uri="{FF2B5EF4-FFF2-40B4-BE49-F238E27FC236}">
                <a16:creationId xmlns:a16="http://schemas.microsoft.com/office/drawing/2014/main" id="{C8972DCE-31BE-4690-A216-A416F0FB99B2}"/>
              </a:ext>
            </a:extLst>
          </p:cNvPr>
          <p:cNvSpPr txBox="1">
            <a:spLocks noChangeArrowheads="1"/>
          </p:cNvSpPr>
          <p:nvPr/>
        </p:nvSpPr>
        <p:spPr bwMode="auto">
          <a:xfrm>
            <a:off x="993775" y="5821363"/>
            <a:ext cx="78279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b="1" dirty="0">
                <a:solidFill>
                  <a:srgbClr val="008000"/>
                </a:solidFill>
                <a:latin typeface="Times New Roman" panose="02020603050405020304" pitchFamily="18" charset="0"/>
              </a:rPr>
              <a:t>Each boundary has </a:t>
            </a:r>
            <a:r>
              <a:rPr lang="en-US" altLang="en-US" sz="2800" b="1" u="sng" dirty="0">
                <a:solidFill>
                  <a:srgbClr val="008000"/>
                </a:solidFill>
                <a:latin typeface="Times New Roman" panose="02020603050405020304" pitchFamily="18" charset="0"/>
              </a:rPr>
              <a:t>margins</a:t>
            </a:r>
            <a:r>
              <a:rPr lang="en-US" altLang="en-US" sz="2800" b="1" dirty="0">
                <a:solidFill>
                  <a:srgbClr val="008000"/>
                </a:solidFill>
                <a:latin typeface="Times New Roman" panose="02020603050405020304" pitchFamily="18" charset="0"/>
              </a:rPr>
              <a:t> to protect these limits</a:t>
            </a:r>
          </a:p>
        </p:txBody>
      </p:sp>
      <p:grpSp>
        <p:nvGrpSpPr>
          <p:cNvPr id="2" name="Group 15">
            <a:extLst>
              <a:ext uri="{FF2B5EF4-FFF2-40B4-BE49-F238E27FC236}">
                <a16:creationId xmlns:a16="http://schemas.microsoft.com/office/drawing/2014/main" id="{702CB14B-4A80-4864-A733-FD9E6B3FBE1A}"/>
              </a:ext>
            </a:extLst>
          </p:cNvPr>
          <p:cNvGrpSpPr>
            <a:grpSpLocks/>
          </p:cNvGrpSpPr>
          <p:nvPr/>
        </p:nvGrpSpPr>
        <p:grpSpPr bwMode="auto">
          <a:xfrm>
            <a:off x="723900" y="3251200"/>
            <a:ext cx="698500" cy="2819400"/>
            <a:chOff x="456" y="2048"/>
            <a:chExt cx="440" cy="1776"/>
          </a:xfrm>
        </p:grpSpPr>
        <p:sp>
          <p:nvSpPr>
            <p:cNvPr id="51219" name="Line 16">
              <a:extLst>
                <a:ext uri="{FF2B5EF4-FFF2-40B4-BE49-F238E27FC236}">
                  <a16:creationId xmlns:a16="http://schemas.microsoft.com/office/drawing/2014/main" id="{D05BDF36-6398-48D7-B522-14C62D679242}"/>
                </a:ext>
              </a:extLst>
            </p:cNvPr>
            <p:cNvSpPr>
              <a:spLocks noChangeShapeType="1"/>
            </p:cNvSpPr>
            <p:nvPr/>
          </p:nvSpPr>
          <p:spPr bwMode="auto">
            <a:xfrm flipH="1">
              <a:off x="456" y="3816"/>
              <a:ext cx="160" cy="0"/>
            </a:xfrm>
            <a:prstGeom prst="line">
              <a:avLst/>
            </a:prstGeom>
            <a:noFill/>
            <a:ln w="2540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20" name="Freeform 17">
              <a:extLst>
                <a:ext uri="{FF2B5EF4-FFF2-40B4-BE49-F238E27FC236}">
                  <a16:creationId xmlns:a16="http://schemas.microsoft.com/office/drawing/2014/main" id="{7B20D9F1-69DC-4E58-B384-BE120DEFF238}"/>
                </a:ext>
              </a:extLst>
            </p:cNvPr>
            <p:cNvSpPr>
              <a:spLocks/>
            </p:cNvSpPr>
            <p:nvPr/>
          </p:nvSpPr>
          <p:spPr bwMode="auto">
            <a:xfrm>
              <a:off x="456" y="2208"/>
              <a:ext cx="136" cy="1616"/>
            </a:xfrm>
            <a:custGeom>
              <a:avLst/>
              <a:gdLst>
                <a:gd name="T0" fmla="*/ 0 w 136"/>
                <a:gd name="T1" fmla="*/ 1616 h 1616"/>
                <a:gd name="T2" fmla="*/ 136 w 136"/>
                <a:gd name="T3" fmla="*/ 0 h 1616"/>
                <a:gd name="T4" fmla="*/ 0 60000 65536"/>
                <a:gd name="T5" fmla="*/ 0 60000 65536"/>
                <a:gd name="T6" fmla="*/ 0 w 136"/>
                <a:gd name="T7" fmla="*/ 0 h 1616"/>
                <a:gd name="T8" fmla="*/ 136 w 136"/>
                <a:gd name="T9" fmla="*/ 1616 h 1616"/>
              </a:gdLst>
              <a:ahLst/>
              <a:cxnLst>
                <a:cxn ang="T4">
                  <a:pos x="T0" y="T1"/>
                </a:cxn>
                <a:cxn ang="T5">
                  <a:pos x="T2" y="T3"/>
                </a:cxn>
              </a:cxnLst>
              <a:rect l="T6" t="T7" r="T8" b="T9"/>
              <a:pathLst>
                <a:path w="136" h="1616">
                  <a:moveTo>
                    <a:pt x="0" y="1616"/>
                  </a:moveTo>
                  <a:lnTo>
                    <a:pt x="136" y="0"/>
                  </a:lnTo>
                </a:path>
              </a:pathLst>
            </a:custGeom>
            <a:noFill/>
            <a:ln w="25400" cap="flat" cmpd="sng">
              <a:solidFill>
                <a:srgbClr val="008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21" name="Line 18">
              <a:extLst>
                <a:ext uri="{FF2B5EF4-FFF2-40B4-BE49-F238E27FC236}">
                  <a16:creationId xmlns:a16="http://schemas.microsoft.com/office/drawing/2014/main" id="{622C06EC-6CDA-426C-AC1B-A9CE7DD67DB0}"/>
                </a:ext>
              </a:extLst>
            </p:cNvPr>
            <p:cNvSpPr>
              <a:spLocks noChangeShapeType="1"/>
            </p:cNvSpPr>
            <p:nvPr/>
          </p:nvSpPr>
          <p:spPr bwMode="auto">
            <a:xfrm flipV="1">
              <a:off x="480" y="2048"/>
              <a:ext cx="416" cy="1768"/>
            </a:xfrm>
            <a:prstGeom prst="line">
              <a:avLst/>
            </a:prstGeom>
            <a:noFill/>
            <a:ln w="254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1897491" name="Oval 19">
            <a:extLst>
              <a:ext uri="{FF2B5EF4-FFF2-40B4-BE49-F238E27FC236}">
                <a16:creationId xmlns:a16="http://schemas.microsoft.com/office/drawing/2014/main" id="{007EA40C-FBDE-41E9-901A-2FA001E76151}"/>
              </a:ext>
            </a:extLst>
          </p:cNvPr>
          <p:cNvSpPr>
            <a:spLocks noChangeAspect="1" noChangeArrowheads="1"/>
          </p:cNvSpPr>
          <p:nvPr/>
        </p:nvSpPr>
        <p:spPr bwMode="auto">
          <a:xfrm>
            <a:off x="1160463" y="2559050"/>
            <a:ext cx="739775" cy="739775"/>
          </a:xfrm>
          <a:prstGeom prst="ellipse">
            <a:avLst/>
          </a:prstGeom>
          <a:noFill/>
          <a:ln w="76200" algn="ctr">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897492" name="Oval 20">
            <a:extLst>
              <a:ext uri="{FF2B5EF4-FFF2-40B4-BE49-F238E27FC236}">
                <a16:creationId xmlns:a16="http://schemas.microsoft.com/office/drawing/2014/main" id="{42DD3CCB-969D-42DA-B262-11DB7B49DEF3}"/>
              </a:ext>
            </a:extLst>
          </p:cNvPr>
          <p:cNvSpPr>
            <a:spLocks noChangeAspect="1" noChangeArrowheads="1"/>
          </p:cNvSpPr>
          <p:nvPr/>
        </p:nvSpPr>
        <p:spPr bwMode="auto">
          <a:xfrm>
            <a:off x="703263" y="2147888"/>
            <a:ext cx="1600200" cy="1600200"/>
          </a:xfrm>
          <a:prstGeom prst="ellipse">
            <a:avLst/>
          </a:prstGeom>
          <a:noFill/>
          <a:ln w="76200" algn="ctr">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en-US" altLang="en-US" sz="1200">
              <a:latin typeface="Times New Roman" panose="02020603050405020304" pitchFamily="18" charset="0"/>
            </a:endParaRPr>
          </a:p>
        </p:txBody>
      </p:sp>
      <p:sp>
        <p:nvSpPr>
          <p:cNvPr id="1897480" name="AutoShape 8">
            <a:extLst>
              <a:ext uri="{FF2B5EF4-FFF2-40B4-BE49-F238E27FC236}">
                <a16:creationId xmlns:a16="http://schemas.microsoft.com/office/drawing/2014/main" id="{6B5D48D1-5C2D-4751-9823-37512C460F54}"/>
              </a:ext>
            </a:extLst>
          </p:cNvPr>
          <p:cNvSpPr>
            <a:spLocks/>
          </p:cNvSpPr>
          <p:nvPr/>
        </p:nvSpPr>
        <p:spPr bwMode="auto">
          <a:xfrm>
            <a:off x="3938588" y="3435350"/>
            <a:ext cx="3784600" cy="482600"/>
          </a:xfrm>
          <a:prstGeom prst="borderCallout2">
            <a:avLst>
              <a:gd name="adj1" fmla="val 23685"/>
              <a:gd name="adj2" fmla="val -2014"/>
              <a:gd name="adj3" fmla="val 23685"/>
              <a:gd name="adj4" fmla="val -31542"/>
              <a:gd name="adj5" fmla="val -225000"/>
              <a:gd name="adj6" fmla="val -62375"/>
            </a:avLst>
          </a:prstGeom>
          <a:noFill/>
          <a:ln w="25400">
            <a:solidFill>
              <a:schemeClr val="tx1"/>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2400" b="1">
                <a:latin typeface="Times New Roman" panose="02020603050405020304" pitchFamily="18" charset="0"/>
              </a:rPr>
              <a:t>Design Configuration</a:t>
            </a:r>
          </a:p>
        </p:txBody>
      </p:sp>
      <p:sp>
        <p:nvSpPr>
          <p:cNvPr id="1897481" name="AutoShape 9">
            <a:extLst>
              <a:ext uri="{FF2B5EF4-FFF2-40B4-BE49-F238E27FC236}">
                <a16:creationId xmlns:a16="http://schemas.microsoft.com/office/drawing/2014/main" id="{E6F16977-31B5-48F2-A14F-798A604338C1}"/>
              </a:ext>
            </a:extLst>
          </p:cNvPr>
          <p:cNvSpPr>
            <a:spLocks/>
          </p:cNvSpPr>
          <p:nvPr/>
        </p:nvSpPr>
        <p:spPr bwMode="auto">
          <a:xfrm>
            <a:off x="3522663" y="5030788"/>
            <a:ext cx="4191000" cy="482600"/>
          </a:xfrm>
          <a:prstGeom prst="borderCallout2">
            <a:avLst>
              <a:gd name="adj1" fmla="val 23685"/>
              <a:gd name="adj2" fmla="val -1819"/>
              <a:gd name="adj3" fmla="val 23685"/>
              <a:gd name="adj4" fmla="val -24093"/>
              <a:gd name="adj5" fmla="val -444407"/>
              <a:gd name="adj6" fmla="val -47574"/>
            </a:avLst>
          </a:prstGeom>
          <a:solidFill>
            <a:srgbClr val="FF0000"/>
          </a:solidFill>
          <a:ln w="25400">
            <a:solidFill>
              <a:schemeClr val="tx1"/>
            </a:solidFill>
            <a:miter lim="800000"/>
            <a:headEnd/>
            <a:tailEnd type="triangle" w="med" len="med"/>
          </a:ln>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2400" b="1">
                <a:latin typeface="Times New Roman" panose="02020603050405020304" pitchFamily="18" charset="0"/>
              </a:rPr>
              <a:t>Operational Configuration</a:t>
            </a:r>
          </a:p>
        </p:txBody>
      </p:sp>
      <p:sp>
        <p:nvSpPr>
          <p:cNvPr id="1897493" name="Rectangle 21">
            <a:extLst>
              <a:ext uri="{FF2B5EF4-FFF2-40B4-BE49-F238E27FC236}">
                <a16:creationId xmlns:a16="http://schemas.microsoft.com/office/drawing/2014/main" id="{F251F58E-6DB5-4745-B844-6C7E831C3627}"/>
              </a:ext>
            </a:extLst>
          </p:cNvPr>
          <p:cNvSpPr>
            <a:spLocks noChangeArrowheads="1"/>
          </p:cNvSpPr>
          <p:nvPr/>
        </p:nvSpPr>
        <p:spPr bwMode="auto">
          <a:xfrm>
            <a:off x="3513138" y="4013200"/>
            <a:ext cx="429418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30000"/>
              </a:spcBef>
              <a:buClr>
                <a:schemeClr val="tx1"/>
              </a:buClr>
              <a:buSzTx/>
              <a:buFont typeface="Wingdings" panose="05000000000000000000" pitchFamily="2" charset="2"/>
              <a:buChar char="é"/>
            </a:pPr>
            <a:r>
              <a:rPr lang="en-US" altLang="en-US" sz="2000">
                <a:latin typeface="Arial" panose="020B0604020202020204" pitchFamily="34" charset="0"/>
              </a:rPr>
              <a:t>Operational Configuration conforms to Design Configuration</a:t>
            </a:r>
          </a:p>
        </p:txBody>
      </p:sp>
      <p:sp>
        <p:nvSpPr>
          <p:cNvPr id="1897497" name="Rectangle 25">
            <a:extLst>
              <a:ext uri="{FF2B5EF4-FFF2-40B4-BE49-F238E27FC236}">
                <a16:creationId xmlns:a16="http://schemas.microsoft.com/office/drawing/2014/main" id="{A1489C99-2D0B-4A21-BD53-4630531E0895}"/>
              </a:ext>
            </a:extLst>
          </p:cNvPr>
          <p:cNvSpPr>
            <a:spLocks noChangeArrowheads="1"/>
          </p:cNvSpPr>
          <p:nvPr/>
        </p:nvSpPr>
        <p:spPr bwMode="auto">
          <a:xfrm>
            <a:off x="3933825" y="2451100"/>
            <a:ext cx="3816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30000"/>
              </a:spcBef>
              <a:buClr>
                <a:schemeClr val="tx1"/>
              </a:buClr>
              <a:buSzTx/>
              <a:buFont typeface="Wingdings" panose="05000000000000000000" pitchFamily="2" charset="2"/>
              <a:buChar char="é"/>
            </a:pPr>
            <a:r>
              <a:rPr lang="en-US" altLang="en-US" sz="2000">
                <a:latin typeface="Arial" panose="020B0604020202020204" pitchFamily="34" charset="0"/>
              </a:rPr>
              <a:t>Design Configuration conforms to Design Basis</a:t>
            </a:r>
          </a:p>
        </p:txBody>
      </p:sp>
      <p:sp>
        <p:nvSpPr>
          <p:cNvPr id="51218" name="TextBox 5">
            <a:extLst>
              <a:ext uri="{FF2B5EF4-FFF2-40B4-BE49-F238E27FC236}">
                <a16:creationId xmlns:a16="http://schemas.microsoft.com/office/drawing/2014/main" id="{E9524DBD-D155-4EE6-A1BC-992B645A8C0C}"/>
              </a:ext>
            </a:extLst>
          </p:cNvPr>
          <p:cNvSpPr txBox="1">
            <a:spLocks noChangeArrowheads="1"/>
          </p:cNvSpPr>
          <p:nvPr/>
        </p:nvSpPr>
        <p:spPr bwMode="auto">
          <a:xfrm>
            <a:off x="6831105" y="6340475"/>
            <a:ext cx="609507" cy="197624"/>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b="1" dirty="0">
              <a:solidFill>
                <a:srgbClr val="C0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97479"/>
                                        </p:tgtEl>
                                        <p:attrNameLst>
                                          <p:attrName>style.visibility</p:attrName>
                                        </p:attrNameLst>
                                      </p:cBhvr>
                                      <p:to>
                                        <p:strVal val="visible"/>
                                      </p:to>
                                    </p:set>
                                    <p:animEffect transition="in" filter="wipe(left)">
                                      <p:cBhvr>
                                        <p:cTn id="7" dur="500"/>
                                        <p:tgtEl>
                                          <p:spTgt spid="189747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897480"/>
                                        </p:tgtEl>
                                        <p:attrNameLst>
                                          <p:attrName>style.visibility</p:attrName>
                                        </p:attrNameLst>
                                      </p:cBhvr>
                                      <p:to>
                                        <p:strVal val="visible"/>
                                      </p:to>
                                    </p:set>
                                    <p:animEffect transition="in" filter="wipe(left)">
                                      <p:cBhvr>
                                        <p:cTn id="11" dur="500"/>
                                        <p:tgtEl>
                                          <p:spTgt spid="1897480"/>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897497"/>
                                        </p:tgtEl>
                                        <p:attrNameLst>
                                          <p:attrName>style.visibility</p:attrName>
                                        </p:attrNameLst>
                                      </p:cBhvr>
                                      <p:to>
                                        <p:strVal val="visible"/>
                                      </p:to>
                                    </p:set>
                                    <p:animEffect transition="in" filter="wipe(left)">
                                      <p:cBhvr>
                                        <p:cTn id="15" dur="500"/>
                                        <p:tgtEl>
                                          <p:spTgt spid="18974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897481"/>
                                        </p:tgtEl>
                                        <p:attrNameLst>
                                          <p:attrName>style.visibility</p:attrName>
                                        </p:attrNameLst>
                                      </p:cBhvr>
                                      <p:to>
                                        <p:strVal val="visible"/>
                                      </p:to>
                                    </p:set>
                                    <p:animEffect transition="in" filter="wipe(left)">
                                      <p:cBhvr>
                                        <p:cTn id="20" dur="500"/>
                                        <p:tgtEl>
                                          <p:spTgt spid="1897481"/>
                                        </p:tgtEl>
                                      </p:cBhvr>
                                    </p:animEffect>
                                  </p:childTnLst>
                                </p:cTn>
                              </p:par>
                            </p:childTnLst>
                          </p:cTn>
                        </p:par>
                        <p:par>
                          <p:cTn id="21" fill="hold" nodeType="afterGroup">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1897493"/>
                                        </p:tgtEl>
                                        <p:attrNameLst>
                                          <p:attrName>style.visibility</p:attrName>
                                        </p:attrNameLst>
                                      </p:cBhvr>
                                      <p:to>
                                        <p:strVal val="visible"/>
                                      </p:to>
                                    </p:set>
                                    <p:animEffect transition="in" filter="wipe(left)">
                                      <p:cBhvr>
                                        <p:cTn id="24" dur="500"/>
                                        <p:tgtEl>
                                          <p:spTgt spid="189749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897491"/>
                                        </p:tgtEl>
                                        <p:attrNameLst>
                                          <p:attrName>style.visibility</p:attrName>
                                        </p:attrNameLst>
                                      </p:cBhvr>
                                      <p:to>
                                        <p:strVal val="visible"/>
                                      </p:to>
                                    </p:set>
                                    <p:animEffect transition="in" filter="blinds(horizontal)">
                                      <p:cBhvr>
                                        <p:cTn id="29" dur="500"/>
                                        <p:tgtEl>
                                          <p:spTgt spid="1897491"/>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897492"/>
                                        </p:tgtEl>
                                        <p:attrNameLst>
                                          <p:attrName>style.visibility</p:attrName>
                                        </p:attrNameLst>
                                      </p:cBhvr>
                                      <p:to>
                                        <p:strVal val="visible"/>
                                      </p:to>
                                    </p:set>
                                    <p:animEffect transition="in" filter="blinds(horizontal)">
                                      <p:cBhvr>
                                        <p:cTn id="32" dur="500"/>
                                        <p:tgtEl>
                                          <p:spTgt spid="1897492"/>
                                        </p:tgtEl>
                                      </p:cBhvr>
                                    </p:animEffect>
                                  </p:childTnLst>
                                </p:cTn>
                              </p:par>
                            </p:childTnLst>
                          </p:cTn>
                        </p:par>
                        <p:par>
                          <p:cTn id="33" fill="hold" nodeType="afterGroup">
                            <p:stCondLst>
                              <p:cond delay="500"/>
                            </p:stCondLst>
                            <p:childTnLst>
                              <p:par>
                                <p:cTn id="34" presetID="3" presetClass="entr" presetSubtype="10"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blinds(horizontal)">
                                      <p:cBhvr>
                                        <p:cTn id="36" dur="500"/>
                                        <p:tgtEl>
                                          <p:spTgt spid="2"/>
                                        </p:tgtEl>
                                      </p:cBhvr>
                                    </p:animEffect>
                                  </p:childTnLst>
                                </p:cTn>
                              </p:par>
                            </p:childTnLst>
                          </p:cTn>
                        </p:par>
                        <p:par>
                          <p:cTn id="37" fill="hold" nodeType="afterGroup">
                            <p:stCondLst>
                              <p:cond delay="1000"/>
                            </p:stCondLst>
                            <p:childTnLst>
                              <p:par>
                                <p:cTn id="38" presetID="22" presetClass="entr" presetSubtype="8" fill="hold" grpId="0" nodeType="afterEffect">
                                  <p:stCondLst>
                                    <p:cond delay="0"/>
                                  </p:stCondLst>
                                  <p:childTnLst>
                                    <p:set>
                                      <p:cBhvr>
                                        <p:cTn id="39" dur="1" fill="hold">
                                          <p:stCondLst>
                                            <p:cond delay="0"/>
                                          </p:stCondLst>
                                        </p:cTn>
                                        <p:tgtEl>
                                          <p:spTgt spid="1897485"/>
                                        </p:tgtEl>
                                        <p:attrNameLst>
                                          <p:attrName>style.visibility</p:attrName>
                                        </p:attrNameLst>
                                      </p:cBhvr>
                                      <p:to>
                                        <p:strVal val="visible"/>
                                      </p:to>
                                    </p:set>
                                    <p:animEffect transition="in" filter="wipe(left)">
                                      <p:cBhvr>
                                        <p:cTn id="40" dur="500"/>
                                        <p:tgtEl>
                                          <p:spTgt spid="1897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7485" grpId="0"/>
      <p:bldP spid="1897491" grpId="0" animBg="1"/>
      <p:bldP spid="1897492" grpId="0" animBg="1"/>
      <p:bldP spid="1897481" grpId="0" animBg="1"/>
      <p:bldP spid="1897493" grpId="0"/>
      <p:bldP spid="1897497"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5F7069A-3AB7-409E-A946-B9F8B1C8D1E2}"/>
              </a:ext>
            </a:extLst>
          </p:cNvPr>
          <p:cNvSpPr>
            <a:spLocks noGrp="1" noChangeArrowheads="1"/>
          </p:cNvSpPr>
          <p:nvPr>
            <p:ph type="title"/>
          </p:nvPr>
        </p:nvSpPr>
        <p:spPr>
          <a:xfrm>
            <a:off x="457200" y="227013"/>
            <a:ext cx="8229600" cy="685800"/>
          </a:xfrm>
        </p:spPr>
        <p:txBody>
          <a:bodyPr/>
          <a:lstStyle/>
          <a:p>
            <a:pPr algn="ctr" eaLnBrk="1" hangingPunct="1"/>
            <a:r>
              <a:rPr lang="en-US" altLang="en-US" sz="2800">
                <a:latin typeface="Arial Rounded MT Bold" panose="020F0704030504030204" pitchFamily="34" charset="0"/>
              </a:rPr>
              <a:t>Margins</a:t>
            </a:r>
          </a:p>
        </p:txBody>
      </p:sp>
      <p:sp>
        <p:nvSpPr>
          <p:cNvPr id="1780739" name="Text Box 3">
            <a:extLst>
              <a:ext uri="{FF2B5EF4-FFF2-40B4-BE49-F238E27FC236}">
                <a16:creationId xmlns:a16="http://schemas.microsoft.com/office/drawing/2014/main" id="{BC68C72A-3FBB-4078-A041-220AD3601583}"/>
              </a:ext>
            </a:extLst>
          </p:cNvPr>
          <p:cNvSpPr txBox="1">
            <a:spLocks noChangeArrowheads="1"/>
          </p:cNvSpPr>
          <p:nvPr/>
        </p:nvSpPr>
        <p:spPr bwMode="auto">
          <a:xfrm>
            <a:off x="1539875" y="4614863"/>
            <a:ext cx="3344863" cy="3778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Range of Normal Operation</a:t>
            </a:r>
            <a:endParaRPr lang="en-US" altLang="en-US" sz="1800">
              <a:latin typeface="Arial" panose="020B0604020202020204" pitchFamily="34" charset="0"/>
            </a:endParaRPr>
          </a:p>
        </p:txBody>
      </p:sp>
      <p:sp>
        <p:nvSpPr>
          <p:cNvPr id="52228" name="Line 4">
            <a:extLst>
              <a:ext uri="{FF2B5EF4-FFF2-40B4-BE49-F238E27FC236}">
                <a16:creationId xmlns:a16="http://schemas.microsoft.com/office/drawing/2014/main" id="{A5218246-6AA0-4FE6-BA24-86C78BD7725A}"/>
              </a:ext>
            </a:extLst>
          </p:cNvPr>
          <p:cNvSpPr>
            <a:spLocks noChangeShapeType="1"/>
          </p:cNvSpPr>
          <p:nvPr/>
        </p:nvSpPr>
        <p:spPr bwMode="auto">
          <a:xfrm>
            <a:off x="962025" y="2452688"/>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29" name="Line 5">
            <a:extLst>
              <a:ext uri="{FF2B5EF4-FFF2-40B4-BE49-F238E27FC236}">
                <a16:creationId xmlns:a16="http://schemas.microsoft.com/office/drawing/2014/main" id="{DCC3C725-CD1B-48CA-B809-CBF817FF245E}"/>
              </a:ext>
            </a:extLst>
          </p:cNvPr>
          <p:cNvSpPr>
            <a:spLocks noChangeShapeType="1"/>
          </p:cNvSpPr>
          <p:nvPr/>
        </p:nvSpPr>
        <p:spPr bwMode="auto">
          <a:xfrm>
            <a:off x="962025" y="3167063"/>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0" name="Line 6">
            <a:extLst>
              <a:ext uri="{FF2B5EF4-FFF2-40B4-BE49-F238E27FC236}">
                <a16:creationId xmlns:a16="http://schemas.microsoft.com/office/drawing/2014/main" id="{BBC2566E-F4FB-4FD8-AB5B-4213FDA5FC79}"/>
              </a:ext>
            </a:extLst>
          </p:cNvPr>
          <p:cNvSpPr>
            <a:spLocks noChangeShapeType="1"/>
          </p:cNvSpPr>
          <p:nvPr/>
        </p:nvSpPr>
        <p:spPr bwMode="auto">
          <a:xfrm>
            <a:off x="962025" y="388302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1" name="Line 7">
            <a:extLst>
              <a:ext uri="{FF2B5EF4-FFF2-40B4-BE49-F238E27FC236}">
                <a16:creationId xmlns:a16="http://schemas.microsoft.com/office/drawing/2014/main" id="{2B64CDEB-78C5-4281-BA4C-323A9A67471F}"/>
              </a:ext>
            </a:extLst>
          </p:cNvPr>
          <p:cNvSpPr>
            <a:spLocks noChangeShapeType="1"/>
          </p:cNvSpPr>
          <p:nvPr/>
        </p:nvSpPr>
        <p:spPr bwMode="auto">
          <a:xfrm>
            <a:off x="1176338" y="2236788"/>
            <a:ext cx="0" cy="2862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2" name="Line 8">
            <a:extLst>
              <a:ext uri="{FF2B5EF4-FFF2-40B4-BE49-F238E27FC236}">
                <a16:creationId xmlns:a16="http://schemas.microsoft.com/office/drawing/2014/main" id="{457E225C-C489-4D03-95CB-C328FAD3A395}"/>
              </a:ext>
            </a:extLst>
          </p:cNvPr>
          <p:cNvSpPr>
            <a:spLocks noChangeShapeType="1"/>
          </p:cNvSpPr>
          <p:nvPr/>
        </p:nvSpPr>
        <p:spPr bwMode="auto">
          <a:xfrm>
            <a:off x="962025" y="4597400"/>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80745" name="Line 9">
            <a:extLst>
              <a:ext uri="{FF2B5EF4-FFF2-40B4-BE49-F238E27FC236}">
                <a16:creationId xmlns:a16="http://schemas.microsoft.com/office/drawing/2014/main" id="{416725C0-4D5B-481D-B9F6-362AEDFD04BA}"/>
              </a:ext>
            </a:extLst>
          </p:cNvPr>
          <p:cNvSpPr>
            <a:spLocks noChangeShapeType="1"/>
          </p:cNvSpPr>
          <p:nvPr/>
        </p:nvSpPr>
        <p:spPr bwMode="auto">
          <a:xfrm flipV="1">
            <a:off x="2654300" y="2481263"/>
            <a:ext cx="0"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80746" name="Text Box 10">
            <a:extLst>
              <a:ext uri="{FF2B5EF4-FFF2-40B4-BE49-F238E27FC236}">
                <a16:creationId xmlns:a16="http://schemas.microsoft.com/office/drawing/2014/main" id="{C1CB2B9D-7A34-4388-AB3D-41A0A651CE26}"/>
              </a:ext>
            </a:extLst>
          </p:cNvPr>
          <p:cNvSpPr txBox="1">
            <a:spLocks noChangeArrowheads="1"/>
          </p:cNvSpPr>
          <p:nvPr/>
        </p:nvSpPr>
        <p:spPr bwMode="auto">
          <a:xfrm>
            <a:off x="1911350" y="2087563"/>
            <a:ext cx="22304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Ultimate Capability</a:t>
            </a:r>
            <a:endParaRPr lang="en-US" altLang="en-US" sz="1800">
              <a:latin typeface="Arial" panose="020B0604020202020204" pitchFamily="34" charset="0"/>
            </a:endParaRPr>
          </a:p>
        </p:txBody>
      </p:sp>
      <p:sp>
        <p:nvSpPr>
          <p:cNvPr id="1780748" name="AutoShape 12">
            <a:extLst>
              <a:ext uri="{FF2B5EF4-FFF2-40B4-BE49-F238E27FC236}">
                <a16:creationId xmlns:a16="http://schemas.microsoft.com/office/drawing/2014/main" id="{D76CCC4A-C7C1-49DA-9A4C-C90103164233}"/>
              </a:ext>
            </a:extLst>
          </p:cNvPr>
          <p:cNvSpPr>
            <a:spLocks/>
          </p:cNvSpPr>
          <p:nvPr/>
        </p:nvSpPr>
        <p:spPr bwMode="auto">
          <a:xfrm>
            <a:off x="4884738" y="3883025"/>
            <a:ext cx="185737" cy="714375"/>
          </a:xfrm>
          <a:prstGeom prst="rightBrace">
            <a:avLst>
              <a:gd name="adj1" fmla="val 32051"/>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grpSp>
        <p:nvGrpSpPr>
          <p:cNvPr id="2" name="Group 25">
            <a:extLst>
              <a:ext uri="{FF2B5EF4-FFF2-40B4-BE49-F238E27FC236}">
                <a16:creationId xmlns:a16="http://schemas.microsoft.com/office/drawing/2014/main" id="{91036BA1-12ED-434B-892E-DDC06F00C979}"/>
              </a:ext>
            </a:extLst>
          </p:cNvPr>
          <p:cNvGrpSpPr>
            <a:grpSpLocks/>
          </p:cNvGrpSpPr>
          <p:nvPr>
            <p:custDataLst>
              <p:tags r:id="rId2"/>
            </p:custDataLst>
          </p:nvPr>
        </p:nvGrpSpPr>
        <p:grpSpPr bwMode="auto">
          <a:xfrm>
            <a:off x="1539875" y="4597400"/>
            <a:ext cx="3344863" cy="395288"/>
            <a:chOff x="970" y="3076"/>
            <a:chExt cx="2107" cy="338"/>
          </a:xfrm>
        </p:grpSpPr>
        <p:sp>
          <p:nvSpPr>
            <p:cNvPr id="52256" name="Line 11">
              <a:extLst>
                <a:ext uri="{FF2B5EF4-FFF2-40B4-BE49-F238E27FC236}">
                  <a16:creationId xmlns:a16="http://schemas.microsoft.com/office/drawing/2014/main" id="{C15A06CE-1891-4BEB-A0B7-99F5CDB7F04F}"/>
                </a:ext>
              </a:extLst>
            </p:cNvPr>
            <p:cNvSpPr>
              <a:spLocks noChangeShapeType="1"/>
            </p:cNvSpPr>
            <p:nvPr/>
          </p:nvSpPr>
          <p:spPr bwMode="auto">
            <a:xfrm>
              <a:off x="970" y="3076"/>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2257" name="Line 13">
              <a:extLst>
                <a:ext uri="{FF2B5EF4-FFF2-40B4-BE49-F238E27FC236}">
                  <a16:creationId xmlns:a16="http://schemas.microsoft.com/office/drawing/2014/main" id="{660A59EB-6D13-4959-918B-AACE0AC7DF32}"/>
                </a:ext>
              </a:extLst>
            </p:cNvPr>
            <p:cNvSpPr>
              <a:spLocks noChangeShapeType="1"/>
            </p:cNvSpPr>
            <p:nvPr/>
          </p:nvSpPr>
          <p:spPr bwMode="auto">
            <a:xfrm>
              <a:off x="970" y="3414"/>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80750" name="Text Box 14">
            <a:extLst>
              <a:ext uri="{FF2B5EF4-FFF2-40B4-BE49-F238E27FC236}">
                <a16:creationId xmlns:a16="http://schemas.microsoft.com/office/drawing/2014/main" id="{94C1C5EE-4128-402F-AFB0-A41E9B8E4305}"/>
              </a:ext>
            </a:extLst>
          </p:cNvPr>
          <p:cNvSpPr txBox="1">
            <a:spLocks noChangeArrowheads="1"/>
          </p:cNvSpPr>
          <p:nvPr/>
        </p:nvSpPr>
        <p:spPr bwMode="auto">
          <a:xfrm>
            <a:off x="5070475" y="3919538"/>
            <a:ext cx="1193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1800"/>
              </a:lnSpc>
              <a:spcBef>
                <a:spcPct val="0"/>
              </a:spcBef>
              <a:buClrTx/>
              <a:buSzTx/>
              <a:buFontTx/>
              <a:buNone/>
            </a:pPr>
            <a:r>
              <a:rPr lang="en-US" altLang="en-US" sz="1800">
                <a:latin typeface="Times New Roman" panose="02020603050405020304" pitchFamily="18" charset="0"/>
              </a:rPr>
              <a:t>Operating Margin</a:t>
            </a:r>
            <a:endParaRPr lang="en-US" altLang="en-US" sz="1800">
              <a:latin typeface="Arial" panose="020B0604020202020204" pitchFamily="34" charset="0"/>
            </a:endParaRPr>
          </a:p>
        </p:txBody>
      </p:sp>
      <p:sp>
        <p:nvSpPr>
          <p:cNvPr id="1780751" name="Text Box 15">
            <a:extLst>
              <a:ext uri="{FF2B5EF4-FFF2-40B4-BE49-F238E27FC236}">
                <a16:creationId xmlns:a16="http://schemas.microsoft.com/office/drawing/2014/main" id="{D518EDF4-8450-4A28-A1B3-BC608301EAD4}"/>
              </a:ext>
            </a:extLst>
          </p:cNvPr>
          <p:cNvSpPr txBox="1">
            <a:spLocks noChangeArrowheads="1"/>
          </p:cNvSpPr>
          <p:nvPr/>
        </p:nvSpPr>
        <p:spPr bwMode="auto">
          <a:xfrm>
            <a:off x="5070475" y="3203575"/>
            <a:ext cx="11938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1800"/>
              </a:lnSpc>
              <a:spcBef>
                <a:spcPct val="0"/>
              </a:spcBef>
              <a:buClrTx/>
              <a:buSzTx/>
              <a:buFontTx/>
              <a:buNone/>
            </a:pPr>
            <a:r>
              <a:rPr lang="en-US" altLang="en-US" sz="1800">
                <a:latin typeface="Times New Roman" panose="02020603050405020304" pitchFamily="18" charset="0"/>
              </a:rPr>
              <a:t>Design Margin</a:t>
            </a:r>
            <a:endParaRPr lang="en-US" altLang="en-US" sz="1800">
              <a:latin typeface="Arial" panose="020B0604020202020204" pitchFamily="34" charset="0"/>
            </a:endParaRPr>
          </a:p>
        </p:txBody>
      </p:sp>
      <p:sp>
        <p:nvSpPr>
          <p:cNvPr id="1780752" name="AutoShape 16">
            <a:extLst>
              <a:ext uri="{FF2B5EF4-FFF2-40B4-BE49-F238E27FC236}">
                <a16:creationId xmlns:a16="http://schemas.microsoft.com/office/drawing/2014/main" id="{4381D61B-B693-480D-8D78-257F766ACDAC}"/>
              </a:ext>
            </a:extLst>
          </p:cNvPr>
          <p:cNvSpPr>
            <a:spLocks/>
          </p:cNvSpPr>
          <p:nvPr/>
        </p:nvSpPr>
        <p:spPr bwMode="auto">
          <a:xfrm>
            <a:off x="4884738" y="3167063"/>
            <a:ext cx="185737" cy="715962"/>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780753" name="Line 17">
            <a:extLst>
              <a:ext uri="{FF2B5EF4-FFF2-40B4-BE49-F238E27FC236}">
                <a16:creationId xmlns:a16="http://schemas.microsoft.com/office/drawing/2014/main" id="{F26C0F22-5586-484A-9EAB-3C27B0C6B8EA}"/>
              </a:ext>
            </a:extLst>
          </p:cNvPr>
          <p:cNvSpPr>
            <a:spLocks noChangeShapeType="1"/>
          </p:cNvSpPr>
          <p:nvPr/>
        </p:nvSpPr>
        <p:spPr bwMode="auto">
          <a:xfrm>
            <a:off x="1536700" y="3883025"/>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4" name="Line 18">
            <a:extLst>
              <a:ext uri="{FF2B5EF4-FFF2-40B4-BE49-F238E27FC236}">
                <a16:creationId xmlns:a16="http://schemas.microsoft.com/office/drawing/2014/main" id="{48A84C03-54A2-4863-BA7D-34492DDD136C}"/>
              </a:ext>
            </a:extLst>
          </p:cNvPr>
          <p:cNvSpPr>
            <a:spLocks noChangeShapeType="1"/>
          </p:cNvSpPr>
          <p:nvPr/>
        </p:nvSpPr>
        <p:spPr bwMode="auto">
          <a:xfrm>
            <a:off x="1539875" y="3167063"/>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5" name="Text Box 19">
            <a:extLst>
              <a:ext uri="{FF2B5EF4-FFF2-40B4-BE49-F238E27FC236}">
                <a16:creationId xmlns:a16="http://schemas.microsoft.com/office/drawing/2014/main" id="{3CE589F2-1B1B-4779-A62B-C7555F34E2DF}"/>
              </a:ext>
            </a:extLst>
          </p:cNvPr>
          <p:cNvSpPr txBox="1">
            <a:spLocks noChangeArrowheads="1"/>
          </p:cNvSpPr>
          <p:nvPr/>
        </p:nvSpPr>
        <p:spPr bwMode="auto">
          <a:xfrm>
            <a:off x="1911350" y="2994025"/>
            <a:ext cx="2374900" cy="358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Analyzed Design Limit</a:t>
            </a:r>
            <a:endParaRPr lang="en-US" altLang="en-US" sz="1800">
              <a:latin typeface="Arial" panose="020B0604020202020204" pitchFamily="34" charset="0"/>
            </a:endParaRPr>
          </a:p>
        </p:txBody>
      </p:sp>
      <p:sp>
        <p:nvSpPr>
          <p:cNvPr id="1780756" name="Text Box 20">
            <a:extLst>
              <a:ext uri="{FF2B5EF4-FFF2-40B4-BE49-F238E27FC236}">
                <a16:creationId xmlns:a16="http://schemas.microsoft.com/office/drawing/2014/main" id="{209EE48C-426B-4915-A0AD-6A3B68298D79}"/>
              </a:ext>
            </a:extLst>
          </p:cNvPr>
          <p:cNvSpPr txBox="1">
            <a:spLocks noChangeArrowheads="1"/>
          </p:cNvSpPr>
          <p:nvPr/>
        </p:nvSpPr>
        <p:spPr bwMode="auto">
          <a:xfrm>
            <a:off x="2179638" y="3657600"/>
            <a:ext cx="1693862" cy="3571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Operating Limit</a:t>
            </a:r>
          </a:p>
          <a:p>
            <a:pPr eaLnBrk="1" hangingPunct="1">
              <a:spcBef>
                <a:spcPct val="0"/>
              </a:spcBef>
              <a:buClrTx/>
              <a:buSzTx/>
              <a:buFontTx/>
              <a:buNone/>
            </a:pPr>
            <a:endParaRPr lang="en-US" altLang="en-US" sz="1800">
              <a:latin typeface="Arial" panose="020B0604020202020204" pitchFamily="34" charset="0"/>
            </a:endParaRPr>
          </a:p>
        </p:txBody>
      </p:sp>
      <p:sp>
        <p:nvSpPr>
          <p:cNvPr id="1780757" name="Line 21">
            <a:extLst>
              <a:ext uri="{FF2B5EF4-FFF2-40B4-BE49-F238E27FC236}">
                <a16:creationId xmlns:a16="http://schemas.microsoft.com/office/drawing/2014/main" id="{A633930C-66E4-4DB5-A3C5-8D3884E431F8}"/>
              </a:ext>
            </a:extLst>
          </p:cNvPr>
          <p:cNvSpPr>
            <a:spLocks noChangeShapeType="1"/>
          </p:cNvSpPr>
          <p:nvPr/>
        </p:nvSpPr>
        <p:spPr bwMode="auto">
          <a:xfrm>
            <a:off x="1539875" y="2451100"/>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8" name="AutoShape 22">
            <a:extLst>
              <a:ext uri="{FF2B5EF4-FFF2-40B4-BE49-F238E27FC236}">
                <a16:creationId xmlns:a16="http://schemas.microsoft.com/office/drawing/2014/main" id="{D508451A-F99A-4146-8F34-E62F6C056E1D}"/>
              </a:ext>
            </a:extLst>
          </p:cNvPr>
          <p:cNvSpPr>
            <a:spLocks/>
          </p:cNvSpPr>
          <p:nvPr/>
        </p:nvSpPr>
        <p:spPr bwMode="auto">
          <a:xfrm>
            <a:off x="4881563" y="2451100"/>
            <a:ext cx="185737" cy="715963"/>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780759" name="Text Box 23">
            <a:extLst>
              <a:ext uri="{FF2B5EF4-FFF2-40B4-BE49-F238E27FC236}">
                <a16:creationId xmlns:a16="http://schemas.microsoft.com/office/drawing/2014/main" id="{C41A581D-14FD-4494-9FCE-3C3EA7A71B8D}"/>
              </a:ext>
            </a:extLst>
          </p:cNvPr>
          <p:cNvSpPr txBox="1">
            <a:spLocks noChangeArrowheads="1"/>
          </p:cNvSpPr>
          <p:nvPr/>
        </p:nvSpPr>
        <p:spPr bwMode="auto">
          <a:xfrm>
            <a:off x="5067300" y="2533650"/>
            <a:ext cx="11969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1800"/>
              </a:lnSpc>
              <a:spcBef>
                <a:spcPct val="0"/>
              </a:spcBef>
              <a:buClrTx/>
              <a:buSzTx/>
              <a:buFontTx/>
              <a:buNone/>
            </a:pPr>
            <a:r>
              <a:rPr lang="en-US" altLang="en-US" sz="1800">
                <a:latin typeface="Times New Roman" panose="02020603050405020304" pitchFamily="18" charset="0"/>
              </a:rPr>
              <a:t>Analytical Margin</a:t>
            </a:r>
            <a:endParaRPr lang="en-US" altLang="en-US" sz="1800">
              <a:latin typeface="Arial" panose="020B0604020202020204" pitchFamily="34" charset="0"/>
            </a:endParaRPr>
          </a:p>
        </p:txBody>
      </p:sp>
      <p:sp>
        <p:nvSpPr>
          <p:cNvPr id="1780762" name="AutoShape 26">
            <a:extLst>
              <a:ext uri="{FF2B5EF4-FFF2-40B4-BE49-F238E27FC236}">
                <a16:creationId xmlns:a16="http://schemas.microsoft.com/office/drawing/2014/main" id="{3F263F8C-F1ED-4185-8691-1FC10FEE62F5}"/>
              </a:ext>
            </a:extLst>
          </p:cNvPr>
          <p:cNvSpPr>
            <a:spLocks/>
          </p:cNvSpPr>
          <p:nvPr/>
        </p:nvSpPr>
        <p:spPr bwMode="auto">
          <a:xfrm>
            <a:off x="5494338" y="4597400"/>
            <a:ext cx="2168525" cy="617538"/>
          </a:xfrm>
          <a:prstGeom prst="borderCallout1">
            <a:avLst>
              <a:gd name="adj1" fmla="val 51120"/>
              <a:gd name="adj2" fmla="val 93"/>
              <a:gd name="adj3" fmla="val -113481"/>
              <a:gd name="adj4" fmla="val -60532"/>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Arial" panose="020B0604020202020204" pitchFamily="34" charset="0"/>
              </a:rPr>
              <a:t>Documented on design documents</a:t>
            </a:r>
          </a:p>
        </p:txBody>
      </p:sp>
      <p:sp>
        <p:nvSpPr>
          <p:cNvPr id="1780764" name="AutoShape 28">
            <a:extLst>
              <a:ext uri="{FF2B5EF4-FFF2-40B4-BE49-F238E27FC236}">
                <a16:creationId xmlns:a16="http://schemas.microsoft.com/office/drawing/2014/main" id="{9E1D2805-E6CD-49BD-9428-4350B7EA22AB}"/>
              </a:ext>
            </a:extLst>
          </p:cNvPr>
          <p:cNvSpPr>
            <a:spLocks/>
          </p:cNvSpPr>
          <p:nvPr/>
        </p:nvSpPr>
        <p:spPr bwMode="auto">
          <a:xfrm>
            <a:off x="5467350" y="1025525"/>
            <a:ext cx="2720975" cy="1228725"/>
          </a:xfrm>
          <a:prstGeom prst="borderCallout1">
            <a:avLst>
              <a:gd name="adj1" fmla="val 45602"/>
              <a:gd name="adj2" fmla="val -565"/>
              <a:gd name="adj3" fmla="val 173889"/>
              <a:gd name="adj4" fmla="val -34407"/>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Arial" panose="020B0604020202020204" pitchFamily="34" charset="0"/>
              </a:rPr>
              <a:t>Current Licensing Basis in Design Documents and FSAR</a:t>
            </a:r>
          </a:p>
        </p:txBody>
      </p:sp>
      <p:sp>
        <p:nvSpPr>
          <p:cNvPr id="1780765" name="AutoShape 29">
            <a:extLst>
              <a:ext uri="{FF2B5EF4-FFF2-40B4-BE49-F238E27FC236}">
                <a16:creationId xmlns:a16="http://schemas.microsoft.com/office/drawing/2014/main" id="{897CC5E1-B359-4C51-9DF1-2E0A233217AB}"/>
              </a:ext>
            </a:extLst>
          </p:cNvPr>
          <p:cNvSpPr>
            <a:spLocks/>
          </p:cNvSpPr>
          <p:nvPr/>
        </p:nvSpPr>
        <p:spPr bwMode="auto">
          <a:xfrm>
            <a:off x="800100" y="1143000"/>
            <a:ext cx="3486150" cy="609600"/>
          </a:xfrm>
          <a:prstGeom prst="borderCallout1">
            <a:avLst>
              <a:gd name="adj1" fmla="val 99347"/>
              <a:gd name="adj2" fmla="val 82611"/>
              <a:gd name="adj3" fmla="val 213713"/>
              <a:gd name="adj4" fmla="val 99426"/>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Arial" panose="020B0604020202020204" pitchFamily="34" charset="0"/>
              </a:rPr>
              <a:t>Failure Point Undetermined</a:t>
            </a:r>
            <a:br>
              <a:rPr lang="en-US" altLang="en-US" sz="1800">
                <a:latin typeface="Arial" panose="020B0604020202020204" pitchFamily="34" charset="0"/>
              </a:rPr>
            </a:br>
            <a:r>
              <a:rPr lang="en-US" altLang="en-US" sz="1800">
                <a:latin typeface="Arial" panose="020B0604020202020204" pitchFamily="34" charset="0"/>
              </a:rPr>
              <a:t>depends on many variables</a:t>
            </a:r>
          </a:p>
        </p:txBody>
      </p:sp>
      <p:sp>
        <p:nvSpPr>
          <p:cNvPr id="1780766" name="Text Box 30">
            <a:extLst>
              <a:ext uri="{FF2B5EF4-FFF2-40B4-BE49-F238E27FC236}">
                <a16:creationId xmlns:a16="http://schemas.microsoft.com/office/drawing/2014/main" id="{3322299A-97C6-403F-BBA0-948C11B486CC}"/>
              </a:ext>
            </a:extLst>
          </p:cNvPr>
          <p:cNvSpPr txBox="1">
            <a:spLocks noChangeArrowheads="1"/>
          </p:cNvSpPr>
          <p:nvPr/>
        </p:nvSpPr>
        <p:spPr bwMode="auto">
          <a:xfrm>
            <a:off x="6264275" y="3871913"/>
            <a:ext cx="2735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Operations</a:t>
            </a:r>
          </a:p>
        </p:txBody>
      </p:sp>
      <p:sp>
        <p:nvSpPr>
          <p:cNvPr id="1780767" name="Text Box 31">
            <a:extLst>
              <a:ext uri="{FF2B5EF4-FFF2-40B4-BE49-F238E27FC236}">
                <a16:creationId xmlns:a16="http://schemas.microsoft.com/office/drawing/2014/main" id="{4D1C4BFB-81A4-4B6E-BF6F-F70EB6792657}"/>
              </a:ext>
            </a:extLst>
          </p:cNvPr>
          <p:cNvSpPr txBox="1">
            <a:spLocks noChangeArrowheads="1"/>
          </p:cNvSpPr>
          <p:nvPr/>
        </p:nvSpPr>
        <p:spPr bwMode="auto">
          <a:xfrm>
            <a:off x="6194425" y="3273425"/>
            <a:ext cx="2735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Engineering</a:t>
            </a:r>
          </a:p>
        </p:txBody>
      </p:sp>
      <p:sp>
        <p:nvSpPr>
          <p:cNvPr id="1780768" name="Text Box 32">
            <a:extLst>
              <a:ext uri="{FF2B5EF4-FFF2-40B4-BE49-F238E27FC236}">
                <a16:creationId xmlns:a16="http://schemas.microsoft.com/office/drawing/2014/main" id="{E96CC77F-8383-48BB-9B0C-86AB80117226}"/>
              </a:ext>
            </a:extLst>
          </p:cNvPr>
          <p:cNvSpPr txBox="1">
            <a:spLocks noChangeArrowheads="1"/>
          </p:cNvSpPr>
          <p:nvPr/>
        </p:nvSpPr>
        <p:spPr bwMode="auto">
          <a:xfrm>
            <a:off x="6264275" y="2624138"/>
            <a:ext cx="22812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License</a:t>
            </a:r>
          </a:p>
        </p:txBody>
      </p:sp>
      <p:sp>
        <p:nvSpPr>
          <p:cNvPr id="52253" name="Text Box 36">
            <a:extLst>
              <a:ext uri="{FF2B5EF4-FFF2-40B4-BE49-F238E27FC236}">
                <a16:creationId xmlns:a16="http://schemas.microsoft.com/office/drawing/2014/main" id="{9A8546F4-ADC7-4B40-A98A-4BF085C96239}"/>
              </a:ext>
            </a:extLst>
          </p:cNvPr>
          <p:cNvSpPr txBox="1">
            <a:spLocks noChangeArrowheads="1"/>
          </p:cNvSpPr>
          <p:nvPr/>
        </p:nvSpPr>
        <p:spPr bwMode="auto">
          <a:xfrm>
            <a:off x="655638" y="5214938"/>
            <a:ext cx="6618287" cy="128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marL="174625" indent="-174625"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400" b="1" u="sng">
                <a:latin typeface="Arial" panose="020B0604020202020204" pitchFamily="34" charset="0"/>
                <a:cs typeface="Arial" panose="020B0604020202020204" pitchFamily="34" charset="0"/>
              </a:rPr>
              <a:t>Notes on Model</a:t>
            </a:r>
          </a:p>
          <a:p>
            <a:pPr eaLnBrk="1" hangingPunct="1">
              <a:spcBef>
                <a:spcPts val="300"/>
              </a:spcBef>
              <a:buClrTx/>
              <a:buSzTx/>
              <a:buFontTx/>
              <a:buChar char="•"/>
            </a:pPr>
            <a:r>
              <a:rPr lang="en-US" altLang="en-US" sz="1400">
                <a:latin typeface="Arial" panose="020B0604020202020204" pitchFamily="34" charset="0"/>
                <a:cs typeface="Arial" panose="020B0604020202020204" pitchFamily="34" charset="0"/>
              </a:rPr>
              <a:t>describes one parameter only; different parameters may be interrelated</a:t>
            </a:r>
          </a:p>
          <a:p>
            <a:pPr eaLnBrk="1" hangingPunct="1">
              <a:spcBef>
                <a:spcPts val="300"/>
              </a:spcBef>
              <a:buClrTx/>
              <a:buSzTx/>
              <a:buFontTx/>
              <a:buChar char="•"/>
            </a:pPr>
            <a:r>
              <a:rPr lang="en-US" altLang="en-US" sz="1400">
                <a:latin typeface="Arial" panose="020B0604020202020204" pitchFamily="34" charset="0"/>
                <a:cs typeface="Arial" panose="020B0604020202020204" pitchFamily="34" charset="0"/>
              </a:rPr>
              <a:t>doesn’t represent all possible limits and setpoints</a:t>
            </a:r>
          </a:p>
          <a:p>
            <a:pPr eaLnBrk="1" hangingPunct="1">
              <a:spcBef>
                <a:spcPts val="300"/>
              </a:spcBef>
              <a:buClrTx/>
              <a:buSzTx/>
              <a:buFontTx/>
              <a:buChar char="•"/>
            </a:pPr>
            <a:r>
              <a:rPr lang="en-US" altLang="en-US" sz="1400">
                <a:latin typeface="Arial" panose="020B0604020202020204" pitchFamily="34" charset="0"/>
                <a:cs typeface="Arial" panose="020B0604020202020204" pitchFamily="34" charset="0"/>
              </a:rPr>
              <a:t>gaps not intended to represent relative size of margins – may be zero</a:t>
            </a:r>
          </a:p>
          <a:p>
            <a:pPr eaLnBrk="1" hangingPunct="1">
              <a:spcBef>
                <a:spcPct val="0"/>
              </a:spcBef>
              <a:buClrTx/>
              <a:buSzTx/>
              <a:buFontTx/>
              <a:buNone/>
            </a:pPr>
            <a:endParaRPr lang="en-US" altLang="en-US" sz="1400">
              <a:latin typeface="Times New Roman" panose="02020603050405020304" pitchFamily="18" charset="0"/>
            </a:endParaRPr>
          </a:p>
        </p:txBody>
      </p:sp>
      <p:sp>
        <p:nvSpPr>
          <p:cNvPr id="32" name="Rectangle 31">
            <a:extLst>
              <a:ext uri="{FF2B5EF4-FFF2-40B4-BE49-F238E27FC236}">
                <a16:creationId xmlns:a16="http://schemas.microsoft.com/office/drawing/2014/main" id="{854C19A9-38B0-47F6-BD9B-2B00F20E777B}"/>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2255" name="Slide Number Placeholder 1">
            <a:extLst>
              <a:ext uri="{FF2B5EF4-FFF2-40B4-BE49-F238E27FC236}">
                <a16:creationId xmlns:a16="http://schemas.microsoft.com/office/drawing/2014/main" id="{A2D50905-64C3-4104-A41A-F9401584DFCF}"/>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780739"/>
                                        </p:tgtEl>
                                        <p:attrNameLst>
                                          <p:attrName>style.visibility</p:attrName>
                                        </p:attrNameLst>
                                      </p:cBhvr>
                                      <p:to>
                                        <p:strVal val="visible"/>
                                      </p:to>
                                    </p:set>
                                    <p:animEffect transition="in" filter="dissolve">
                                      <p:cBhvr>
                                        <p:cTn id="11" dur="500"/>
                                        <p:tgtEl>
                                          <p:spTgt spid="178073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780753"/>
                                        </p:tgtEl>
                                        <p:attrNameLst>
                                          <p:attrName>style.visibility</p:attrName>
                                        </p:attrNameLst>
                                      </p:cBhvr>
                                      <p:to>
                                        <p:strVal val="visible"/>
                                      </p:to>
                                    </p:set>
                                    <p:animEffect transition="in" filter="wipe(left)">
                                      <p:cBhvr>
                                        <p:cTn id="16" dur="500"/>
                                        <p:tgtEl>
                                          <p:spTgt spid="1780753"/>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780756"/>
                                        </p:tgtEl>
                                        <p:attrNameLst>
                                          <p:attrName>style.visibility</p:attrName>
                                        </p:attrNameLst>
                                      </p:cBhvr>
                                      <p:to>
                                        <p:strVal val="visible"/>
                                      </p:to>
                                    </p:set>
                                    <p:animEffect transition="in" filter="wipe(left)">
                                      <p:cBhvr>
                                        <p:cTn id="20" dur="500"/>
                                        <p:tgtEl>
                                          <p:spTgt spid="1780756"/>
                                        </p:tgtEl>
                                      </p:cBhvr>
                                    </p:animEffect>
                                  </p:childTnLst>
                                </p:cTn>
                              </p:par>
                            </p:childTnLst>
                          </p:cTn>
                        </p:par>
                        <p:par>
                          <p:cTn id="21" fill="hold" nodeType="afterGroup">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1780762"/>
                                        </p:tgtEl>
                                        <p:attrNameLst>
                                          <p:attrName>style.visibility</p:attrName>
                                        </p:attrNameLst>
                                      </p:cBhvr>
                                      <p:to>
                                        <p:strVal val="visible"/>
                                      </p:to>
                                    </p:set>
                                    <p:animEffect transition="in" filter="wipe(left)">
                                      <p:cBhvr>
                                        <p:cTn id="24" dur="500"/>
                                        <p:tgtEl>
                                          <p:spTgt spid="1780762"/>
                                        </p:tgtEl>
                                      </p:cBhvr>
                                    </p:animEffect>
                                  </p:childTnLst>
                                </p:cTn>
                              </p:par>
                            </p:childTnLst>
                          </p:cTn>
                        </p:par>
                        <p:par>
                          <p:cTn id="25" fill="hold" nodeType="afterGroup">
                            <p:stCondLst>
                              <p:cond delay="1500"/>
                            </p:stCondLst>
                            <p:childTnLst>
                              <p:par>
                                <p:cTn id="26" presetID="1" presetClass="entr" presetSubtype="0" fill="hold" grpId="0" nodeType="afterEffect">
                                  <p:stCondLst>
                                    <p:cond delay="0"/>
                                  </p:stCondLst>
                                  <p:childTnLst>
                                    <p:set>
                                      <p:cBhvr>
                                        <p:cTn id="27" dur="1" fill="hold">
                                          <p:stCondLst>
                                            <p:cond delay="0"/>
                                          </p:stCondLst>
                                        </p:cTn>
                                        <p:tgtEl>
                                          <p:spTgt spid="1780748"/>
                                        </p:tgtEl>
                                        <p:attrNameLst>
                                          <p:attrName>style.visibility</p:attrName>
                                        </p:attrNameLst>
                                      </p:cBhvr>
                                      <p:to>
                                        <p:strVal val="visible"/>
                                      </p:to>
                                    </p:set>
                                  </p:childTnLst>
                                </p:cTn>
                              </p:par>
                            </p:childTnLst>
                          </p:cTn>
                        </p:par>
                        <p:par>
                          <p:cTn id="28" fill="hold" nodeType="afterGroup">
                            <p:stCondLst>
                              <p:cond delay="1500"/>
                            </p:stCondLst>
                            <p:childTnLst>
                              <p:par>
                                <p:cTn id="29" presetID="22" presetClass="entr" presetSubtype="8" fill="hold" grpId="0" nodeType="afterEffect">
                                  <p:stCondLst>
                                    <p:cond delay="0"/>
                                  </p:stCondLst>
                                  <p:childTnLst>
                                    <p:set>
                                      <p:cBhvr>
                                        <p:cTn id="30" dur="1" fill="hold">
                                          <p:stCondLst>
                                            <p:cond delay="0"/>
                                          </p:stCondLst>
                                        </p:cTn>
                                        <p:tgtEl>
                                          <p:spTgt spid="1780750"/>
                                        </p:tgtEl>
                                        <p:attrNameLst>
                                          <p:attrName>style.visibility</p:attrName>
                                        </p:attrNameLst>
                                      </p:cBhvr>
                                      <p:to>
                                        <p:strVal val="visible"/>
                                      </p:to>
                                    </p:set>
                                    <p:animEffect transition="in" filter="wipe(left)">
                                      <p:cBhvr>
                                        <p:cTn id="31" dur="500"/>
                                        <p:tgtEl>
                                          <p:spTgt spid="1780750"/>
                                        </p:tgtEl>
                                      </p:cBhvr>
                                    </p:animEffect>
                                  </p:childTnLst>
                                </p:cTn>
                              </p:par>
                            </p:childTnLst>
                          </p:cTn>
                        </p:par>
                        <p:par>
                          <p:cTn id="32" fill="hold" nodeType="afterGroup">
                            <p:stCondLst>
                              <p:cond delay="2000"/>
                            </p:stCondLst>
                            <p:childTnLst>
                              <p:par>
                                <p:cTn id="33" presetID="2" presetClass="entr" presetSubtype="2" fill="hold" grpId="0" nodeType="afterEffect">
                                  <p:stCondLst>
                                    <p:cond delay="0"/>
                                  </p:stCondLst>
                                  <p:childTnLst>
                                    <p:set>
                                      <p:cBhvr>
                                        <p:cTn id="34" dur="1" fill="hold">
                                          <p:stCondLst>
                                            <p:cond delay="0"/>
                                          </p:stCondLst>
                                        </p:cTn>
                                        <p:tgtEl>
                                          <p:spTgt spid="1780766"/>
                                        </p:tgtEl>
                                        <p:attrNameLst>
                                          <p:attrName>style.visibility</p:attrName>
                                        </p:attrNameLst>
                                      </p:cBhvr>
                                      <p:to>
                                        <p:strVal val="visible"/>
                                      </p:to>
                                    </p:set>
                                    <p:anim calcmode="lin" valueType="num">
                                      <p:cBhvr additive="base">
                                        <p:cTn id="35" dur="500" fill="hold"/>
                                        <p:tgtEl>
                                          <p:spTgt spid="1780766"/>
                                        </p:tgtEl>
                                        <p:attrNameLst>
                                          <p:attrName>ppt_x</p:attrName>
                                        </p:attrNameLst>
                                      </p:cBhvr>
                                      <p:tavLst>
                                        <p:tav tm="0">
                                          <p:val>
                                            <p:strVal val="1+#ppt_w/2"/>
                                          </p:val>
                                        </p:tav>
                                        <p:tav tm="100000">
                                          <p:val>
                                            <p:strVal val="#ppt_x"/>
                                          </p:val>
                                        </p:tav>
                                      </p:tavLst>
                                    </p:anim>
                                    <p:anim calcmode="lin" valueType="num">
                                      <p:cBhvr additive="base">
                                        <p:cTn id="36" dur="500" fill="hold"/>
                                        <p:tgtEl>
                                          <p:spTgt spid="1780766"/>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1780754"/>
                                        </p:tgtEl>
                                        <p:attrNameLst>
                                          <p:attrName>style.visibility</p:attrName>
                                        </p:attrNameLst>
                                      </p:cBhvr>
                                      <p:to>
                                        <p:strVal val="visible"/>
                                      </p:to>
                                    </p:set>
                                    <p:animEffect transition="in" filter="wipe(left)">
                                      <p:cBhvr>
                                        <p:cTn id="41" dur="500"/>
                                        <p:tgtEl>
                                          <p:spTgt spid="1780754"/>
                                        </p:tgtEl>
                                      </p:cBhvr>
                                    </p:animEffect>
                                  </p:childTnLst>
                                </p:cTn>
                              </p:par>
                            </p:childTnLst>
                          </p:cTn>
                        </p:par>
                        <p:par>
                          <p:cTn id="42" fill="hold" nodeType="afterGroup">
                            <p:stCondLst>
                              <p:cond delay="500"/>
                            </p:stCondLst>
                            <p:childTnLst>
                              <p:par>
                                <p:cTn id="43" presetID="22" presetClass="entr" presetSubtype="8" fill="hold" grpId="0" nodeType="afterEffect">
                                  <p:stCondLst>
                                    <p:cond delay="0"/>
                                  </p:stCondLst>
                                  <p:childTnLst>
                                    <p:set>
                                      <p:cBhvr>
                                        <p:cTn id="44" dur="1" fill="hold">
                                          <p:stCondLst>
                                            <p:cond delay="0"/>
                                          </p:stCondLst>
                                        </p:cTn>
                                        <p:tgtEl>
                                          <p:spTgt spid="1780755"/>
                                        </p:tgtEl>
                                        <p:attrNameLst>
                                          <p:attrName>style.visibility</p:attrName>
                                        </p:attrNameLst>
                                      </p:cBhvr>
                                      <p:to>
                                        <p:strVal val="visible"/>
                                      </p:to>
                                    </p:set>
                                    <p:animEffect transition="in" filter="wipe(left)">
                                      <p:cBhvr>
                                        <p:cTn id="45" dur="500"/>
                                        <p:tgtEl>
                                          <p:spTgt spid="1780755"/>
                                        </p:tgtEl>
                                      </p:cBhvr>
                                    </p:animEffect>
                                  </p:childTnLst>
                                </p:cTn>
                              </p:par>
                            </p:childTnLst>
                          </p:cTn>
                        </p:par>
                        <p:par>
                          <p:cTn id="46" fill="hold" nodeType="afterGroup">
                            <p:stCondLst>
                              <p:cond delay="1000"/>
                            </p:stCondLst>
                            <p:childTnLst>
                              <p:par>
                                <p:cTn id="47" presetID="22" presetClass="entr" presetSubtype="8" fill="hold" grpId="0" nodeType="afterEffect">
                                  <p:stCondLst>
                                    <p:cond delay="0"/>
                                  </p:stCondLst>
                                  <p:childTnLst>
                                    <p:set>
                                      <p:cBhvr>
                                        <p:cTn id="48" dur="1" fill="hold">
                                          <p:stCondLst>
                                            <p:cond delay="0"/>
                                          </p:stCondLst>
                                        </p:cTn>
                                        <p:tgtEl>
                                          <p:spTgt spid="1780764"/>
                                        </p:tgtEl>
                                        <p:attrNameLst>
                                          <p:attrName>style.visibility</p:attrName>
                                        </p:attrNameLst>
                                      </p:cBhvr>
                                      <p:to>
                                        <p:strVal val="visible"/>
                                      </p:to>
                                    </p:set>
                                    <p:animEffect transition="in" filter="wipe(left)">
                                      <p:cBhvr>
                                        <p:cTn id="49" dur="500"/>
                                        <p:tgtEl>
                                          <p:spTgt spid="1780764"/>
                                        </p:tgtEl>
                                      </p:cBhvr>
                                    </p:animEffect>
                                  </p:childTnLst>
                                </p:cTn>
                              </p:par>
                            </p:childTnLst>
                          </p:cTn>
                        </p:par>
                        <p:par>
                          <p:cTn id="50" fill="hold" nodeType="afterGroup">
                            <p:stCondLst>
                              <p:cond delay="1500"/>
                            </p:stCondLst>
                            <p:childTnLst>
                              <p:par>
                                <p:cTn id="51" presetID="1" presetClass="entr" presetSubtype="0" fill="hold" grpId="0" nodeType="afterEffect">
                                  <p:stCondLst>
                                    <p:cond delay="0"/>
                                  </p:stCondLst>
                                  <p:childTnLst>
                                    <p:set>
                                      <p:cBhvr>
                                        <p:cTn id="52" dur="1" fill="hold">
                                          <p:stCondLst>
                                            <p:cond delay="0"/>
                                          </p:stCondLst>
                                        </p:cTn>
                                        <p:tgtEl>
                                          <p:spTgt spid="1780752"/>
                                        </p:tgtEl>
                                        <p:attrNameLst>
                                          <p:attrName>style.visibility</p:attrName>
                                        </p:attrNameLst>
                                      </p:cBhvr>
                                      <p:to>
                                        <p:strVal val="visible"/>
                                      </p:to>
                                    </p:set>
                                  </p:childTnLst>
                                </p:cTn>
                              </p:par>
                            </p:childTnLst>
                          </p:cTn>
                        </p:par>
                        <p:par>
                          <p:cTn id="53" fill="hold" nodeType="afterGroup">
                            <p:stCondLst>
                              <p:cond delay="1500"/>
                            </p:stCondLst>
                            <p:childTnLst>
                              <p:par>
                                <p:cTn id="54" presetID="22" presetClass="entr" presetSubtype="8" fill="hold" grpId="0" nodeType="afterEffect">
                                  <p:stCondLst>
                                    <p:cond delay="0"/>
                                  </p:stCondLst>
                                  <p:childTnLst>
                                    <p:set>
                                      <p:cBhvr>
                                        <p:cTn id="55" dur="1" fill="hold">
                                          <p:stCondLst>
                                            <p:cond delay="0"/>
                                          </p:stCondLst>
                                        </p:cTn>
                                        <p:tgtEl>
                                          <p:spTgt spid="1780751"/>
                                        </p:tgtEl>
                                        <p:attrNameLst>
                                          <p:attrName>style.visibility</p:attrName>
                                        </p:attrNameLst>
                                      </p:cBhvr>
                                      <p:to>
                                        <p:strVal val="visible"/>
                                      </p:to>
                                    </p:set>
                                    <p:animEffect transition="in" filter="wipe(left)">
                                      <p:cBhvr>
                                        <p:cTn id="56" dur="500"/>
                                        <p:tgtEl>
                                          <p:spTgt spid="1780751"/>
                                        </p:tgtEl>
                                      </p:cBhvr>
                                    </p:animEffect>
                                  </p:childTnLst>
                                </p:cTn>
                              </p:par>
                            </p:childTnLst>
                          </p:cTn>
                        </p:par>
                        <p:par>
                          <p:cTn id="57" fill="hold" nodeType="afterGroup">
                            <p:stCondLst>
                              <p:cond delay="2000"/>
                            </p:stCondLst>
                            <p:childTnLst>
                              <p:par>
                                <p:cTn id="58" presetID="2" presetClass="entr" presetSubtype="2" fill="hold" grpId="0" nodeType="afterEffect">
                                  <p:stCondLst>
                                    <p:cond delay="0"/>
                                  </p:stCondLst>
                                  <p:childTnLst>
                                    <p:set>
                                      <p:cBhvr>
                                        <p:cTn id="59" dur="1" fill="hold">
                                          <p:stCondLst>
                                            <p:cond delay="0"/>
                                          </p:stCondLst>
                                        </p:cTn>
                                        <p:tgtEl>
                                          <p:spTgt spid="1780767"/>
                                        </p:tgtEl>
                                        <p:attrNameLst>
                                          <p:attrName>style.visibility</p:attrName>
                                        </p:attrNameLst>
                                      </p:cBhvr>
                                      <p:to>
                                        <p:strVal val="visible"/>
                                      </p:to>
                                    </p:set>
                                    <p:anim calcmode="lin" valueType="num">
                                      <p:cBhvr additive="base">
                                        <p:cTn id="60" dur="500" fill="hold"/>
                                        <p:tgtEl>
                                          <p:spTgt spid="1780767"/>
                                        </p:tgtEl>
                                        <p:attrNameLst>
                                          <p:attrName>ppt_x</p:attrName>
                                        </p:attrNameLst>
                                      </p:cBhvr>
                                      <p:tavLst>
                                        <p:tav tm="0">
                                          <p:val>
                                            <p:strVal val="1+#ppt_w/2"/>
                                          </p:val>
                                        </p:tav>
                                        <p:tav tm="100000">
                                          <p:val>
                                            <p:strVal val="#ppt_x"/>
                                          </p:val>
                                        </p:tav>
                                      </p:tavLst>
                                    </p:anim>
                                    <p:anim calcmode="lin" valueType="num">
                                      <p:cBhvr additive="base">
                                        <p:cTn id="61" dur="500" fill="hold"/>
                                        <p:tgtEl>
                                          <p:spTgt spid="1780767"/>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4" fill="hold" nodeType="clickEffect">
                                  <p:stCondLst>
                                    <p:cond delay="0"/>
                                  </p:stCondLst>
                                  <p:childTnLst>
                                    <p:set>
                                      <p:cBhvr>
                                        <p:cTn id="65" dur="1" fill="hold">
                                          <p:stCondLst>
                                            <p:cond delay="0"/>
                                          </p:stCondLst>
                                        </p:cTn>
                                        <p:tgtEl>
                                          <p:spTgt spid="1780745"/>
                                        </p:tgtEl>
                                        <p:attrNameLst>
                                          <p:attrName>style.visibility</p:attrName>
                                        </p:attrNameLst>
                                      </p:cBhvr>
                                      <p:to>
                                        <p:strVal val="visible"/>
                                      </p:to>
                                    </p:set>
                                    <p:animEffect transition="in" filter="wipe(down)">
                                      <p:cBhvr>
                                        <p:cTn id="66" dur="500"/>
                                        <p:tgtEl>
                                          <p:spTgt spid="1780745"/>
                                        </p:tgtEl>
                                      </p:cBhvr>
                                    </p:animEffect>
                                  </p:childTnLst>
                                </p:cTn>
                              </p:par>
                            </p:childTnLst>
                          </p:cTn>
                        </p:par>
                        <p:par>
                          <p:cTn id="67" fill="hold" nodeType="afterGroup">
                            <p:stCondLst>
                              <p:cond delay="500"/>
                            </p:stCondLst>
                            <p:childTnLst>
                              <p:par>
                                <p:cTn id="68" presetID="22" presetClass="entr" presetSubtype="4" fill="hold" nodeType="afterEffect">
                                  <p:stCondLst>
                                    <p:cond delay="0"/>
                                  </p:stCondLst>
                                  <p:childTnLst>
                                    <p:set>
                                      <p:cBhvr>
                                        <p:cTn id="69" dur="1" fill="hold">
                                          <p:stCondLst>
                                            <p:cond delay="0"/>
                                          </p:stCondLst>
                                        </p:cTn>
                                        <p:tgtEl>
                                          <p:spTgt spid="1780757"/>
                                        </p:tgtEl>
                                        <p:attrNameLst>
                                          <p:attrName>style.visibility</p:attrName>
                                        </p:attrNameLst>
                                      </p:cBhvr>
                                      <p:to>
                                        <p:strVal val="visible"/>
                                      </p:to>
                                    </p:set>
                                    <p:animEffect transition="in" filter="wipe(down)">
                                      <p:cBhvr>
                                        <p:cTn id="70" dur="500"/>
                                        <p:tgtEl>
                                          <p:spTgt spid="1780757"/>
                                        </p:tgtEl>
                                      </p:cBhvr>
                                    </p:animEffect>
                                  </p:childTnLst>
                                </p:cTn>
                              </p:par>
                            </p:childTnLst>
                          </p:cTn>
                        </p:par>
                        <p:par>
                          <p:cTn id="71" fill="hold" nodeType="afterGroup">
                            <p:stCondLst>
                              <p:cond delay="1000"/>
                            </p:stCondLst>
                            <p:childTnLst>
                              <p:par>
                                <p:cTn id="72" presetID="22" presetClass="entr" presetSubtype="8" fill="hold" grpId="0" nodeType="afterEffect">
                                  <p:stCondLst>
                                    <p:cond delay="0"/>
                                  </p:stCondLst>
                                  <p:childTnLst>
                                    <p:set>
                                      <p:cBhvr>
                                        <p:cTn id="73" dur="1" fill="hold">
                                          <p:stCondLst>
                                            <p:cond delay="0"/>
                                          </p:stCondLst>
                                        </p:cTn>
                                        <p:tgtEl>
                                          <p:spTgt spid="1780746"/>
                                        </p:tgtEl>
                                        <p:attrNameLst>
                                          <p:attrName>style.visibility</p:attrName>
                                        </p:attrNameLst>
                                      </p:cBhvr>
                                      <p:to>
                                        <p:strVal val="visible"/>
                                      </p:to>
                                    </p:set>
                                    <p:animEffect transition="in" filter="wipe(left)">
                                      <p:cBhvr>
                                        <p:cTn id="74" dur="500"/>
                                        <p:tgtEl>
                                          <p:spTgt spid="1780746"/>
                                        </p:tgtEl>
                                      </p:cBhvr>
                                    </p:animEffect>
                                  </p:childTnLst>
                                </p:cTn>
                              </p:par>
                            </p:childTnLst>
                          </p:cTn>
                        </p:par>
                        <p:par>
                          <p:cTn id="75" fill="hold" nodeType="afterGroup">
                            <p:stCondLst>
                              <p:cond delay="1500"/>
                            </p:stCondLst>
                            <p:childTnLst>
                              <p:par>
                                <p:cTn id="76" presetID="22" presetClass="entr" presetSubtype="8" fill="hold" grpId="0" nodeType="afterEffect">
                                  <p:stCondLst>
                                    <p:cond delay="0"/>
                                  </p:stCondLst>
                                  <p:childTnLst>
                                    <p:set>
                                      <p:cBhvr>
                                        <p:cTn id="77" dur="1" fill="hold">
                                          <p:stCondLst>
                                            <p:cond delay="0"/>
                                          </p:stCondLst>
                                        </p:cTn>
                                        <p:tgtEl>
                                          <p:spTgt spid="1780765"/>
                                        </p:tgtEl>
                                        <p:attrNameLst>
                                          <p:attrName>style.visibility</p:attrName>
                                        </p:attrNameLst>
                                      </p:cBhvr>
                                      <p:to>
                                        <p:strVal val="visible"/>
                                      </p:to>
                                    </p:set>
                                    <p:animEffect transition="in" filter="wipe(left)">
                                      <p:cBhvr>
                                        <p:cTn id="78" dur="500"/>
                                        <p:tgtEl>
                                          <p:spTgt spid="1780765"/>
                                        </p:tgtEl>
                                      </p:cBhvr>
                                    </p:animEffect>
                                  </p:childTnLst>
                                </p:cTn>
                              </p:par>
                            </p:childTnLst>
                          </p:cTn>
                        </p:par>
                        <p:par>
                          <p:cTn id="79" fill="hold" nodeType="afterGroup">
                            <p:stCondLst>
                              <p:cond delay="2000"/>
                            </p:stCondLst>
                            <p:childTnLst>
                              <p:par>
                                <p:cTn id="80" presetID="1" presetClass="entr" presetSubtype="0" fill="hold" grpId="0" nodeType="afterEffect">
                                  <p:stCondLst>
                                    <p:cond delay="0"/>
                                  </p:stCondLst>
                                  <p:childTnLst>
                                    <p:set>
                                      <p:cBhvr>
                                        <p:cTn id="81" dur="1" fill="hold">
                                          <p:stCondLst>
                                            <p:cond delay="0"/>
                                          </p:stCondLst>
                                        </p:cTn>
                                        <p:tgtEl>
                                          <p:spTgt spid="1780758"/>
                                        </p:tgtEl>
                                        <p:attrNameLst>
                                          <p:attrName>style.visibility</p:attrName>
                                        </p:attrNameLst>
                                      </p:cBhvr>
                                      <p:to>
                                        <p:strVal val="visible"/>
                                      </p:to>
                                    </p:set>
                                  </p:childTnLst>
                                </p:cTn>
                              </p:par>
                            </p:childTnLst>
                          </p:cTn>
                        </p:par>
                        <p:par>
                          <p:cTn id="82" fill="hold" nodeType="afterGroup">
                            <p:stCondLst>
                              <p:cond delay="2000"/>
                            </p:stCondLst>
                            <p:childTnLst>
                              <p:par>
                                <p:cTn id="83" presetID="22" presetClass="entr" presetSubtype="8" fill="hold" grpId="0" nodeType="afterEffect">
                                  <p:stCondLst>
                                    <p:cond delay="0"/>
                                  </p:stCondLst>
                                  <p:childTnLst>
                                    <p:set>
                                      <p:cBhvr>
                                        <p:cTn id="84" dur="1" fill="hold">
                                          <p:stCondLst>
                                            <p:cond delay="0"/>
                                          </p:stCondLst>
                                        </p:cTn>
                                        <p:tgtEl>
                                          <p:spTgt spid="1780759"/>
                                        </p:tgtEl>
                                        <p:attrNameLst>
                                          <p:attrName>style.visibility</p:attrName>
                                        </p:attrNameLst>
                                      </p:cBhvr>
                                      <p:to>
                                        <p:strVal val="visible"/>
                                      </p:to>
                                    </p:set>
                                    <p:animEffect transition="in" filter="wipe(left)">
                                      <p:cBhvr>
                                        <p:cTn id="85" dur="500"/>
                                        <p:tgtEl>
                                          <p:spTgt spid="1780759"/>
                                        </p:tgtEl>
                                      </p:cBhvr>
                                    </p:animEffect>
                                  </p:childTnLst>
                                </p:cTn>
                              </p:par>
                            </p:childTnLst>
                          </p:cTn>
                        </p:par>
                        <p:par>
                          <p:cTn id="86" fill="hold" nodeType="afterGroup">
                            <p:stCondLst>
                              <p:cond delay="2500"/>
                            </p:stCondLst>
                            <p:childTnLst>
                              <p:par>
                                <p:cTn id="87" presetID="2" presetClass="entr" presetSubtype="2" fill="hold" grpId="0" nodeType="afterEffect">
                                  <p:stCondLst>
                                    <p:cond delay="0"/>
                                  </p:stCondLst>
                                  <p:childTnLst>
                                    <p:set>
                                      <p:cBhvr>
                                        <p:cTn id="88" dur="1" fill="hold">
                                          <p:stCondLst>
                                            <p:cond delay="0"/>
                                          </p:stCondLst>
                                        </p:cTn>
                                        <p:tgtEl>
                                          <p:spTgt spid="1780768"/>
                                        </p:tgtEl>
                                        <p:attrNameLst>
                                          <p:attrName>style.visibility</p:attrName>
                                        </p:attrNameLst>
                                      </p:cBhvr>
                                      <p:to>
                                        <p:strVal val="visible"/>
                                      </p:to>
                                    </p:set>
                                    <p:anim calcmode="lin" valueType="num">
                                      <p:cBhvr additive="base">
                                        <p:cTn id="89" dur="500" fill="hold"/>
                                        <p:tgtEl>
                                          <p:spTgt spid="1780768"/>
                                        </p:tgtEl>
                                        <p:attrNameLst>
                                          <p:attrName>ppt_x</p:attrName>
                                        </p:attrNameLst>
                                      </p:cBhvr>
                                      <p:tavLst>
                                        <p:tav tm="0">
                                          <p:val>
                                            <p:strVal val="1+#ppt_w/2"/>
                                          </p:val>
                                        </p:tav>
                                        <p:tav tm="100000">
                                          <p:val>
                                            <p:strVal val="#ppt_x"/>
                                          </p:val>
                                        </p:tav>
                                      </p:tavLst>
                                    </p:anim>
                                    <p:anim calcmode="lin" valueType="num">
                                      <p:cBhvr additive="base">
                                        <p:cTn id="90" dur="500" fill="hold"/>
                                        <p:tgtEl>
                                          <p:spTgt spid="17807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0739" grpId="0" animBg="1"/>
      <p:bldP spid="1780746" grpId="0"/>
      <p:bldP spid="1780748" grpId="0" animBg="1"/>
      <p:bldP spid="1780750" grpId="0"/>
      <p:bldP spid="1780751" grpId="0"/>
      <p:bldP spid="1780752" grpId="0" animBg="1"/>
      <p:bldP spid="1780755" grpId="0" animBg="1"/>
      <p:bldP spid="1780756" grpId="0" animBg="1"/>
      <p:bldP spid="1780758" grpId="0" animBg="1"/>
      <p:bldP spid="1780759" grpId="0"/>
      <p:bldP spid="1780762" grpId="0" animBg="1"/>
      <p:bldP spid="1780764" grpId="0" animBg="1"/>
      <p:bldP spid="1780765" grpId="0" animBg="1"/>
      <p:bldP spid="1780766" grpId="0"/>
      <p:bldP spid="1780767" grpId="0"/>
      <p:bldP spid="1780768"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2CE34A6E-1C6A-4D96-8581-674F7AE1EB43}"/>
              </a:ext>
            </a:extLst>
          </p:cNvPr>
          <p:cNvSpPr>
            <a:spLocks noGrp="1" noChangeArrowheads="1"/>
          </p:cNvSpPr>
          <p:nvPr>
            <p:ph type="body" idx="1"/>
          </p:nvPr>
        </p:nvSpPr>
        <p:spPr>
          <a:xfrm>
            <a:off x="912813" y="1370013"/>
            <a:ext cx="7313612" cy="4457700"/>
          </a:xfrm>
          <a:noFill/>
        </p:spPr>
        <p:txBody>
          <a:bodyPr/>
          <a:lstStyle/>
          <a:p>
            <a:pPr eaLnBrk="1" hangingPunct="1"/>
            <a:r>
              <a:rPr lang="en-US" altLang="en-US" sz="2400"/>
              <a:t>Early indicators that the nuclear plant design basis knowledge was becoming disconnected from the physical plant </a:t>
            </a:r>
          </a:p>
          <a:p>
            <a:pPr eaLnBrk="1" hangingPunct="1"/>
            <a:r>
              <a:rPr lang="en-US" altLang="en-US" sz="2400"/>
              <a:t>IE Bulletin 79-14 uncovered </a:t>
            </a:r>
          </a:p>
          <a:p>
            <a:pPr marL="1028700" lvl="1" indent="-457200" eaLnBrk="1" hangingPunct="1"/>
            <a:r>
              <a:rPr lang="en-US" altLang="en-US"/>
              <a:t>calculation discrepancies</a:t>
            </a:r>
          </a:p>
          <a:p>
            <a:pPr marL="1028700" lvl="1" indent="-457200" eaLnBrk="1" hangingPunct="1"/>
            <a:r>
              <a:rPr lang="en-US" altLang="en-US"/>
              <a:t>undocumented modifications </a:t>
            </a:r>
          </a:p>
          <a:p>
            <a:pPr marL="1028700" lvl="1" indent="-457200" eaLnBrk="1" hangingPunct="1"/>
            <a:r>
              <a:rPr lang="en-US" altLang="en-US"/>
              <a:t>document discrepancies </a:t>
            </a:r>
          </a:p>
          <a:p>
            <a:pPr marL="1028700" lvl="1" indent="-457200" eaLnBrk="1" hangingPunct="1"/>
            <a:r>
              <a:rPr lang="en-US" altLang="en-US"/>
              <a:t>as-built problems</a:t>
            </a:r>
            <a:r>
              <a:rPr lang="en-US" altLang="en-US" sz="2000"/>
              <a:t> </a:t>
            </a:r>
          </a:p>
        </p:txBody>
      </p:sp>
      <p:sp>
        <p:nvSpPr>
          <p:cNvPr id="15363" name="Rectangle 2">
            <a:extLst>
              <a:ext uri="{FF2B5EF4-FFF2-40B4-BE49-F238E27FC236}">
                <a16:creationId xmlns:a16="http://schemas.microsoft.com/office/drawing/2014/main" id="{A86235BF-DA6C-4EBD-9183-3A3AD86F3611}"/>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left)">
                                      <p:cBhvr>
                                        <p:cTn id="7" dur="500"/>
                                        <p:tgtEl>
                                          <p:spTgt spid="5325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animEffect transition="in" filter="wipe(left)">
                                      <p:cBhvr>
                                        <p:cTn id="11" dur="500"/>
                                        <p:tgtEl>
                                          <p:spTgt spid="53251">
                                            <p:txEl>
                                              <p:pRg st="1" end="1"/>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53251">
                                            <p:txEl>
                                              <p:pRg st="2" end="2"/>
                                            </p:txEl>
                                          </p:spTgt>
                                        </p:tgtEl>
                                        <p:attrNameLst>
                                          <p:attrName>style.visibility</p:attrName>
                                        </p:attrNameLst>
                                      </p:cBhvr>
                                      <p:to>
                                        <p:strVal val="visible"/>
                                      </p:to>
                                    </p:set>
                                    <p:animEffect transition="in" filter="wipe(left)">
                                      <p:cBhvr>
                                        <p:cTn id="14" dur="500"/>
                                        <p:tgtEl>
                                          <p:spTgt spid="53251">
                                            <p:txEl>
                                              <p:pRg st="2" end="2"/>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53251">
                                            <p:txEl>
                                              <p:pRg st="3" end="3"/>
                                            </p:txEl>
                                          </p:spTgt>
                                        </p:tgtEl>
                                        <p:attrNameLst>
                                          <p:attrName>style.visibility</p:attrName>
                                        </p:attrNameLst>
                                      </p:cBhvr>
                                      <p:to>
                                        <p:strVal val="visible"/>
                                      </p:to>
                                    </p:set>
                                    <p:animEffect transition="in" filter="wipe(left)">
                                      <p:cBhvr>
                                        <p:cTn id="17" dur="500"/>
                                        <p:tgtEl>
                                          <p:spTgt spid="53251">
                                            <p:txEl>
                                              <p:pRg st="3" end="3"/>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3251">
                                            <p:txEl>
                                              <p:pRg st="4" end="4"/>
                                            </p:txEl>
                                          </p:spTgt>
                                        </p:tgtEl>
                                        <p:attrNameLst>
                                          <p:attrName>style.visibility</p:attrName>
                                        </p:attrNameLst>
                                      </p:cBhvr>
                                      <p:to>
                                        <p:strVal val="visible"/>
                                      </p:to>
                                    </p:set>
                                    <p:animEffect transition="in" filter="wipe(left)">
                                      <p:cBhvr>
                                        <p:cTn id="20" dur="500"/>
                                        <p:tgtEl>
                                          <p:spTgt spid="53251">
                                            <p:txEl>
                                              <p:pRg st="4" end="4"/>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53251">
                                            <p:txEl>
                                              <p:pRg st="5" end="5"/>
                                            </p:txEl>
                                          </p:spTgt>
                                        </p:tgtEl>
                                        <p:attrNameLst>
                                          <p:attrName>style.visibility</p:attrName>
                                        </p:attrNameLst>
                                      </p:cBhvr>
                                      <p:to>
                                        <p:strVal val="visible"/>
                                      </p:to>
                                    </p:set>
                                    <p:animEffect transition="in" filter="wipe(left)">
                                      <p:cBhvr>
                                        <p:cTn id="23" dur="500"/>
                                        <p:tgtEl>
                                          <p:spTgt spid="532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advAuto="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EB6977C-1FBA-4A17-89CB-7DB067A0D304}"/>
              </a:ext>
            </a:extLst>
          </p:cNvPr>
          <p:cNvSpPr>
            <a:spLocks noGrp="1" noChangeArrowheads="1"/>
          </p:cNvSpPr>
          <p:nvPr>
            <p:ph type="title"/>
          </p:nvPr>
        </p:nvSpPr>
        <p:spPr>
          <a:xfrm>
            <a:off x="1668463" y="368300"/>
            <a:ext cx="2119312" cy="520700"/>
          </a:xfrm>
        </p:spPr>
        <p:txBody>
          <a:bodyPr/>
          <a:lstStyle/>
          <a:p>
            <a:pPr algn="ctr" eaLnBrk="1" hangingPunct="1"/>
            <a:r>
              <a:rPr lang="en-US" altLang="en-US" sz="2800">
                <a:latin typeface="Arial Rounded MT Bold" panose="020F0704030504030204" pitchFamily="34" charset="0"/>
              </a:rPr>
              <a:t>Margins</a:t>
            </a:r>
          </a:p>
        </p:txBody>
      </p:sp>
      <p:sp>
        <p:nvSpPr>
          <p:cNvPr id="53251" name="Text Box 3">
            <a:extLst>
              <a:ext uri="{FF2B5EF4-FFF2-40B4-BE49-F238E27FC236}">
                <a16:creationId xmlns:a16="http://schemas.microsoft.com/office/drawing/2014/main" id="{1E601FAF-F9D4-4609-B16D-8F432276286B}"/>
              </a:ext>
            </a:extLst>
          </p:cNvPr>
          <p:cNvSpPr txBox="1">
            <a:spLocks noChangeArrowheads="1"/>
          </p:cNvSpPr>
          <p:nvPr/>
        </p:nvSpPr>
        <p:spPr bwMode="auto">
          <a:xfrm>
            <a:off x="1539875" y="4902200"/>
            <a:ext cx="3344863" cy="5365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Range of Normal Operation</a:t>
            </a:r>
            <a:endParaRPr lang="en-US" altLang="en-US" sz="1800">
              <a:latin typeface="Arial" panose="020B0604020202020204" pitchFamily="34" charset="0"/>
            </a:endParaRPr>
          </a:p>
        </p:txBody>
      </p:sp>
      <p:sp>
        <p:nvSpPr>
          <p:cNvPr id="53252" name="Line 4">
            <a:extLst>
              <a:ext uri="{FF2B5EF4-FFF2-40B4-BE49-F238E27FC236}">
                <a16:creationId xmlns:a16="http://schemas.microsoft.com/office/drawing/2014/main" id="{98777242-32E7-401A-9556-D9D43D88CD9D}"/>
              </a:ext>
            </a:extLst>
          </p:cNvPr>
          <p:cNvSpPr>
            <a:spLocks noChangeShapeType="1"/>
          </p:cNvSpPr>
          <p:nvPr/>
        </p:nvSpPr>
        <p:spPr bwMode="auto">
          <a:xfrm>
            <a:off x="962025" y="3452813"/>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3" name="Line 5">
            <a:extLst>
              <a:ext uri="{FF2B5EF4-FFF2-40B4-BE49-F238E27FC236}">
                <a16:creationId xmlns:a16="http://schemas.microsoft.com/office/drawing/2014/main" id="{17310F6A-AF98-4F4B-8457-A4B6A9F4D569}"/>
              </a:ext>
            </a:extLst>
          </p:cNvPr>
          <p:cNvSpPr>
            <a:spLocks noChangeShapeType="1"/>
          </p:cNvSpPr>
          <p:nvPr/>
        </p:nvSpPr>
        <p:spPr bwMode="auto">
          <a:xfrm>
            <a:off x="982663" y="416877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4" name="Line 6">
            <a:extLst>
              <a:ext uri="{FF2B5EF4-FFF2-40B4-BE49-F238E27FC236}">
                <a16:creationId xmlns:a16="http://schemas.microsoft.com/office/drawing/2014/main" id="{BEB9A840-B5E6-418A-9755-F5B52D3AC891}"/>
              </a:ext>
            </a:extLst>
          </p:cNvPr>
          <p:cNvSpPr>
            <a:spLocks noChangeShapeType="1"/>
          </p:cNvSpPr>
          <p:nvPr/>
        </p:nvSpPr>
        <p:spPr bwMode="auto">
          <a:xfrm>
            <a:off x="962025" y="4883150"/>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5" name="Line 7">
            <a:extLst>
              <a:ext uri="{FF2B5EF4-FFF2-40B4-BE49-F238E27FC236}">
                <a16:creationId xmlns:a16="http://schemas.microsoft.com/office/drawing/2014/main" id="{347018F5-E049-491F-9D94-D63424375035}"/>
              </a:ext>
            </a:extLst>
          </p:cNvPr>
          <p:cNvSpPr>
            <a:spLocks noChangeShapeType="1"/>
          </p:cNvSpPr>
          <p:nvPr/>
        </p:nvSpPr>
        <p:spPr bwMode="auto">
          <a:xfrm>
            <a:off x="1176338" y="2736850"/>
            <a:ext cx="0" cy="28622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6" name="Line 8">
            <a:extLst>
              <a:ext uri="{FF2B5EF4-FFF2-40B4-BE49-F238E27FC236}">
                <a16:creationId xmlns:a16="http://schemas.microsoft.com/office/drawing/2014/main" id="{D8ED70DD-638B-46DF-A927-03FA54E25600}"/>
              </a:ext>
            </a:extLst>
          </p:cNvPr>
          <p:cNvSpPr>
            <a:spLocks noChangeShapeType="1"/>
          </p:cNvSpPr>
          <p:nvPr/>
        </p:nvSpPr>
        <p:spPr bwMode="auto">
          <a:xfrm>
            <a:off x="962025" y="541972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7" name="Text Box 10">
            <a:extLst>
              <a:ext uri="{FF2B5EF4-FFF2-40B4-BE49-F238E27FC236}">
                <a16:creationId xmlns:a16="http://schemas.microsoft.com/office/drawing/2014/main" id="{C29E4F3B-D63D-46C7-97E7-F1D800064FE5}"/>
              </a:ext>
            </a:extLst>
          </p:cNvPr>
          <p:cNvSpPr txBox="1">
            <a:spLocks noChangeArrowheads="1"/>
          </p:cNvSpPr>
          <p:nvPr/>
        </p:nvSpPr>
        <p:spPr bwMode="auto">
          <a:xfrm>
            <a:off x="1911350" y="2379663"/>
            <a:ext cx="22304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Ultimate Capability</a:t>
            </a:r>
            <a:endParaRPr lang="en-US" altLang="en-US" sz="1800">
              <a:latin typeface="Arial" panose="020B0604020202020204" pitchFamily="34" charset="0"/>
            </a:endParaRPr>
          </a:p>
        </p:txBody>
      </p:sp>
      <p:sp>
        <p:nvSpPr>
          <p:cNvPr id="53258" name="AutoShape 11">
            <a:extLst>
              <a:ext uri="{FF2B5EF4-FFF2-40B4-BE49-F238E27FC236}">
                <a16:creationId xmlns:a16="http://schemas.microsoft.com/office/drawing/2014/main" id="{2719C85B-CA69-44D2-8C0F-F4BB4324B273}"/>
              </a:ext>
            </a:extLst>
          </p:cNvPr>
          <p:cNvSpPr>
            <a:spLocks/>
          </p:cNvSpPr>
          <p:nvPr/>
        </p:nvSpPr>
        <p:spPr bwMode="auto">
          <a:xfrm>
            <a:off x="4884738" y="4168775"/>
            <a:ext cx="185737" cy="714375"/>
          </a:xfrm>
          <a:prstGeom prst="rightBrace">
            <a:avLst>
              <a:gd name="adj1" fmla="val 32051"/>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grpSp>
        <p:nvGrpSpPr>
          <p:cNvPr id="53259" name="Group 12">
            <a:extLst>
              <a:ext uri="{FF2B5EF4-FFF2-40B4-BE49-F238E27FC236}">
                <a16:creationId xmlns:a16="http://schemas.microsoft.com/office/drawing/2014/main" id="{948B5C08-3DB7-4144-BA60-15047F9ED105}"/>
              </a:ext>
            </a:extLst>
          </p:cNvPr>
          <p:cNvGrpSpPr>
            <a:grpSpLocks/>
          </p:cNvGrpSpPr>
          <p:nvPr>
            <p:custDataLst>
              <p:tags r:id="rId2"/>
            </p:custDataLst>
          </p:nvPr>
        </p:nvGrpSpPr>
        <p:grpSpPr bwMode="auto">
          <a:xfrm>
            <a:off x="1539875" y="4883150"/>
            <a:ext cx="3344863" cy="536575"/>
            <a:chOff x="970" y="3076"/>
            <a:chExt cx="2107" cy="338"/>
          </a:xfrm>
        </p:grpSpPr>
        <p:sp>
          <p:nvSpPr>
            <p:cNvPr id="53280" name="Line 13">
              <a:extLst>
                <a:ext uri="{FF2B5EF4-FFF2-40B4-BE49-F238E27FC236}">
                  <a16:creationId xmlns:a16="http://schemas.microsoft.com/office/drawing/2014/main" id="{062077DF-CEC2-4CBC-AB3B-3753F8AE173E}"/>
                </a:ext>
              </a:extLst>
            </p:cNvPr>
            <p:cNvSpPr>
              <a:spLocks noChangeShapeType="1"/>
            </p:cNvSpPr>
            <p:nvPr/>
          </p:nvSpPr>
          <p:spPr bwMode="auto">
            <a:xfrm>
              <a:off x="970" y="3076"/>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81" name="Line 14">
              <a:extLst>
                <a:ext uri="{FF2B5EF4-FFF2-40B4-BE49-F238E27FC236}">
                  <a16:creationId xmlns:a16="http://schemas.microsoft.com/office/drawing/2014/main" id="{414524D6-1651-42D3-BBDF-4325C331653A}"/>
                </a:ext>
              </a:extLst>
            </p:cNvPr>
            <p:cNvSpPr>
              <a:spLocks noChangeShapeType="1"/>
            </p:cNvSpPr>
            <p:nvPr/>
          </p:nvSpPr>
          <p:spPr bwMode="auto">
            <a:xfrm>
              <a:off x="970" y="3414"/>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3260" name="Text Box 15">
            <a:extLst>
              <a:ext uri="{FF2B5EF4-FFF2-40B4-BE49-F238E27FC236}">
                <a16:creationId xmlns:a16="http://schemas.microsoft.com/office/drawing/2014/main" id="{2AC61B70-EF12-4382-83BD-2334C35D58CA}"/>
              </a:ext>
            </a:extLst>
          </p:cNvPr>
          <p:cNvSpPr txBox="1">
            <a:spLocks noChangeArrowheads="1"/>
          </p:cNvSpPr>
          <p:nvPr/>
        </p:nvSpPr>
        <p:spPr bwMode="auto">
          <a:xfrm>
            <a:off x="5070475" y="4168775"/>
            <a:ext cx="14859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Operating Margin</a:t>
            </a:r>
            <a:endParaRPr lang="en-US" altLang="en-US" sz="1800">
              <a:latin typeface="Arial" panose="020B0604020202020204" pitchFamily="34" charset="0"/>
            </a:endParaRPr>
          </a:p>
        </p:txBody>
      </p:sp>
      <p:sp>
        <p:nvSpPr>
          <p:cNvPr id="53261" name="Text Box 16">
            <a:extLst>
              <a:ext uri="{FF2B5EF4-FFF2-40B4-BE49-F238E27FC236}">
                <a16:creationId xmlns:a16="http://schemas.microsoft.com/office/drawing/2014/main" id="{8622C915-3A95-48F1-9BF3-D2C609905D7D}"/>
              </a:ext>
            </a:extLst>
          </p:cNvPr>
          <p:cNvSpPr txBox="1">
            <a:spLocks noChangeArrowheads="1"/>
          </p:cNvSpPr>
          <p:nvPr/>
        </p:nvSpPr>
        <p:spPr bwMode="auto">
          <a:xfrm>
            <a:off x="5070475" y="3452813"/>
            <a:ext cx="14859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Design Margin</a:t>
            </a:r>
            <a:endParaRPr lang="en-US" altLang="en-US" sz="1800">
              <a:latin typeface="Arial" panose="020B0604020202020204" pitchFamily="34" charset="0"/>
            </a:endParaRPr>
          </a:p>
        </p:txBody>
      </p:sp>
      <p:sp>
        <p:nvSpPr>
          <p:cNvPr id="53262" name="AutoShape 17">
            <a:extLst>
              <a:ext uri="{FF2B5EF4-FFF2-40B4-BE49-F238E27FC236}">
                <a16:creationId xmlns:a16="http://schemas.microsoft.com/office/drawing/2014/main" id="{7AC7847B-519A-481F-98A2-4697A1937F57}"/>
              </a:ext>
            </a:extLst>
          </p:cNvPr>
          <p:cNvSpPr>
            <a:spLocks/>
          </p:cNvSpPr>
          <p:nvPr/>
        </p:nvSpPr>
        <p:spPr bwMode="auto">
          <a:xfrm>
            <a:off x="4884738" y="3452813"/>
            <a:ext cx="185737" cy="715962"/>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3263" name="Line 18">
            <a:extLst>
              <a:ext uri="{FF2B5EF4-FFF2-40B4-BE49-F238E27FC236}">
                <a16:creationId xmlns:a16="http://schemas.microsoft.com/office/drawing/2014/main" id="{DCA4B15A-12E8-40EA-AFFB-B185FD891845}"/>
              </a:ext>
            </a:extLst>
          </p:cNvPr>
          <p:cNvSpPr>
            <a:spLocks noChangeShapeType="1"/>
          </p:cNvSpPr>
          <p:nvPr/>
        </p:nvSpPr>
        <p:spPr bwMode="auto">
          <a:xfrm>
            <a:off x="1539875" y="4168775"/>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64" name="Line 19">
            <a:extLst>
              <a:ext uri="{FF2B5EF4-FFF2-40B4-BE49-F238E27FC236}">
                <a16:creationId xmlns:a16="http://schemas.microsoft.com/office/drawing/2014/main" id="{A1A551F1-C815-451D-89EE-3927E7578DFC}"/>
              </a:ext>
            </a:extLst>
          </p:cNvPr>
          <p:cNvSpPr>
            <a:spLocks noChangeShapeType="1"/>
          </p:cNvSpPr>
          <p:nvPr/>
        </p:nvSpPr>
        <p:spPr bwMode="auto">
          <a:xfrm>
            <a:off x="1539875" y="3452813"/>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65" name="Text Box 20">
            <a:extLst>
              <a:ext uri="{FF2B5EF4-FFF2-40B4-BE49-F238E27FC236}">
                <a16:creationId xmlns:a16="http://schemas.microsoft.com/office/drawing/2014/main" id="{B7F3A671-6311-4C9B-A048-3FD2C7D73656}"/>
              </a:ext>
            </a:extLst>
          </p:cNvPr>
          <p:cNvSpPr txBox="1">
            <a:spLocks noChangeArrowheads="1"/>
          </p:cNvSpPr>
          <p:nvPr/>
        </p:nvSpPr>
        <p:spPr bwMode="auto">
          <a:xfrm>
            <a:off x="1911350" y="3273425"/>
            <a:ext cx="2374900" cy="358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Analyzed Design Limit</a:t>
            </a:r>
            <a:endParaRPr lang="en-US" altLang="en-US" sz="1800">
              <a:latin typeface="Arial" panose="020B0604020202020204" pitchFamily="34" charset="0"/>
            </a:endParaRPr>
          </a:p>
        </p:txBody>
      </p:sp>
      <p:sp>
        <p:nvSpPr>
          <p:cNvPr id="53266" name="Text Box 21">
            <a:extLst>
              <a:ext uri="{FF2B5EF4-FFF2-40B4-BE49-F238E27FC236}">
                <a16:creationId xmlns:a16="http://schemas.microsoft.com/office/drawing/2014/main" id="{65B70E18-624F-442A-A3E2-9ABB4B68B596}"/>
              </a:ext>
            </a:extLst>
          </p:cNvPr>
          <p:cNvSpPr txBox="1">
            <a:spLocks noChangeArrowheads="1"/>
          </p:cNvSpPr>
          <p:nvPr/>
        </p:nvSpPr>
        <p:spPr bwMode="auto">
          <a:xfrm>
            <a:off x="1911350" y="3989388"/>
            <a:ext cx="1814513" cy="3571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Operating Limit</a:t>
            </a:r>
          </a:p>
          <a:p>
            <a:pPr eaLnBrk="1" hangingPunct="1">
              <a:spcBef>
                <a:spcPct val="0"/>
              </a:spcBef>
              <a:buClrTx/>
              <a:buSzTx/>
              <a:buFontTx/>
              <a:buNone/>
            </a:pPr>
            <a:endParaRPr lang="en-US" altLang="en-US" sz="1800">
              <a:latin typeface="Arial" panose="020B0604020202020204" pitchFamily="34" charset="0"/>
            </a:endParaRPr>
          </a:p>
        </p:txBody>
      </p:sp>
      <p:sp>
        <p:nvSpPr>
          <p:cNvPr id="53267" name="Line 22">
            <a:extLst>
              <a:ext uri="{FF2B5EF4-FFF2-40B4-BE49-F238E27FC236}">
                <a16:creationId xmlns:a16="http://schemas.microsoft.com/office/drawing/2014/main" id="{DE9E90AB-9F94-4FA7-B19E-5E288D66EA3A}"/>
              </a:ext>
            </a:extLst>
          </p:cNvPr>
          <p:cNvSpPr>
            <a:spLocks noChangeShapeType="1"/>
          </p:cNvSpPr>
          <p:nvPr/>
        </p:nvSpPr>
        <p:spPr bwMode="auto">
          <a:xfrm>
            <a:off x="1539875" y="2736850"/>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68" name="AutoShape 23">
            <a:extLst>
              <a:ext uri="{FF2B5EF4-FFF2-40B4-BE49-F238E27FC236}">
                <a16:creationId xmlns:a16="http://schemas.microsoft.com/office/drawing/2014/main" id="{C4034013-DE87-45C2-89A4-DA3339B3F28E}"/>
              </a:ext>
            </a:extLst>
          </p:cNvPr>
          <p:cNvSpPr>
            <a:spLocks/>
          </p:cNvSpPr>
          <p:nvPr/>
        </p:nvSpPr>
        <p:spPr bwMode="auto">
          <a:xfrm>
            <a:off x="4884738" y="2736850"/>
            <a:ext cx="185737" cy="715963"/>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3269" name="Text Box 24">
            <a:extLst>
              <a:ext uri="{FF2B5EF4-FFF2-40B4-BE49-F238E27FC236}">
                <a16:creationId xmlns:a16="http://schemas.microsoft.com/office/drawing/2014/main" id="{3803F2E8-2C3A-48C1-8F5E-DC7463302CE2}"/>
              </a:ext>
            </a:extLst>
          </p:cNvPr>
          <p:cNvSpPr txBox="1">
            <a:spLocks noChangeArrowheads="1"/>
          </p:cNvSpPr>
          <p:nvPr/>
        </p:nvSpPr>
        <p:spPr bwMode="auto">
          <a:xfrm>
            <a:off x="5070475" y="2736850"/>
            <a:ext cx="14859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Analytical Margin</a:t>
            </a:r>
            <a:endParaRPr lang="en-US" altLang="en-US" sz="1800">
              <a:latin typeface="Arial" panose="020B0604020202020204" pitchFamily="34" charset="0"/>
            </a:endParaRPr>
          </a:p>
        </p:txBody>
      </p:sp>
      <p:sp>
        <p:nvSpPr>
          <p:cNvPr id="53270" name="Text Box 28">
            <a:extLst>
              <a:ext uri="{FF2B5EF4-FFF2-40B4-BE49-F238E27FC236}">
                <a16:creationId xmlns:a16="http://schemas.microsoft.com/office/drawing/2014/main" id="{B80BAD2B-D4FB-49E8-884F-538FEF7AFA7D}"/>
              </a:ext>
            </a:extLst>
          </p:cNvPr>
          <p:cNvSpPr txBox="1">
            <a:spLocks noChangeArrowheads="1"/>
          </p:cNvSpPr>
          <p:nvPr/>
        </p:nvSpPr>
        <p:spPr bwMode="auto">
          <a:xfrm>
            <a:off x="6297613" y="4297363"/>
            <a:ext cx="2746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Operations</a:t>
            </a:r>
          </a:p>
        </p:txBody>
      </p:sp>
      <p:sp>
        <p:nvSpPr>
          <p:cNvPr id="53271" name="Text Box 29">
            <a:extLst>
              <a:ext uri="{FF2B5EF4-FFF2-40B4-BE49-F238E27FC236}">
                <a16:creationId xmlns:a16="http://schemas.microsoft.com/office/drawing/2014/main" id="{E9CE8C1A-7291-4469-8566-7CBE7065F891}"/>
              </a:ext>
            </a:extLst>
          </p:cNvPr>
          <p:cNvSpPr txBox="1">
            <a:spLocks noChangeArrowheads="1"/>
          </p:cNvSpPr>
          <p:nvPr/>
        </p:nvSpPr>
        <p:spPr bwMode="auto">
          <a:xfrm>
            <a:off x="6265863" y="3619500"/>
            <a:ext cx="2746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Engineering</a:t>
            </a:r>
          </a:p>
        </p:txBody>
      </p:sp>
      <p:sp>
        <p:nvSpPr>
          <p:cNvPr id="53272" name="Text Box 30">
            <a:extLst>
              <a:ext uri="{FF2B5EF4-FFF2-40B4-BE49-F238E27FC236}">
                <a16:creationId xmlns:a16="http://schemas.microsoft.com/office/drawing/2014/main" id="{02642179-F5AF-47DF-AFCE-BADFEB916284}"/>
              </a:ext>
            </a:extLst>
          </p:cNvPr>
          <p:cNvSpPr txBox="1">
            <a:spLocks noChangeArrowheads="1"/>
          </p:cNvSpPr>
          <p:nvPr/>
        </p:nvSpPr>
        <p:spPr bwMode="auto">
          <a:xfrm>
            <a:off x="6399213" y="2800350"/>
            <a:ext cx="22113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License</a:t>
            </a:r>
          </a:p>
        </p:txBody>
      </p:sp>
      <p:sp>
        <p:nvSpPr>
          <p:cNvPr id="1795104" name="Text Box 32">
            <a:extLst>
              <a:ext uri="{FF2B5EF4-FFF2-40B4-BE49-F238E27FC236}">
                <a16:creationId xmlns:a16="http://schemas.microsoft.com/office/drawing/2014/main" id="{527C3B37-9FD0-4DD9-95C5-DC83860BB84A}"/>
              </a:ext>
            </a:extLst>
          </p:cNvPr>
          <p:cNvSpPr txBox="1">
            <a:spLocks noChangeArrowheads="1"/>
          </p:cNvSpPr>
          <p:nvPr/>
        </p:nvSpPr>
        <p:spPr bwMode="auto">
          <a:xfrm>
            <a:off x="5676900" y="444500"/>
            <a:ext cx="25717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50000"/>
              </a:spcBef>
              <a:buClrTx/>
              <a:buSzTx/>
              <a:buFontTx/>
              <a:buNone/>
            </a:pPr>
            <a:r>
              <a:rPr lang="en-US" altLang="en-US" sz="2400" b="1" i="1">
                <a:solidFill>
                  <a:srgbClr val="0033CC"/>
                </a:solidFill>
                <a:latin typeface="Arial" panose="020B0604020202020204" pitchFamily="34" charset="0"/>
              </a:rPr>
              <a:t>Other Limits and Setpoints</a:t>
            </a:r>
          </a:p>
        </p:txBody>
      </p:sp>
      <p:sp>
        <p:nvSpPr>
          <p:cNvPr id="1795105" name="AutoShape 33">
            <a:extLst>
              <a:ext uri="{FF2B5EF4-FFF2-40B4-BE49-F238E27FC236}">
                <a16:creationId xmlns:a16="http://schemas.microsoft.com/office/drawing/2014/main" id="{8C9D8BA7-DFD9-4109-B7A5-2E89FDDD6DBC}"/>
              </a:ext>
            </a:extLst>
          </p:cNvPr>
          <p:cNvSpPr>
            <a:spLocks/>
          </p:cNvSpPr>
          <p:nvPr/>
        </p:nvSpPr>
        <p:spPr bwMode="auto">
          <a:xfrm>
            <a:off x="628650" y="5029200"/>
            <a:ext cx="2797175" cy="409575"/>
          </a:xfrm>
          <a:prstGeom prst="borderCallout1">
            <a:avLst>
              <a:gd name="adj1" fmla="val 55403"/>
              <a:gd name="adj2" fmla="val 100176"/>
              <a:gd name="adj3" fmla="val -81250"/>
              <a:gd name="adj4" fmla="val 113727"/>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Operator Alarm (HI-HI)</a:t>
            </a:r>
          </a:p>
        </p:txBody>
      </p:sp>
      <p:sp>
        <p:nvSpPr>
          <p:cNvPr id="1795106" name="AutoShape 34">
            <a:extLst>
              <a:ext uri="{FF2B5EF4-FFF2-40B4-BE49-F238E27FC236}">
                <a16:creationId xmlns:a16="http://schemas.microsoft.com/office/drawing/2014/main" id="{48D70886-2527-4200-8071-1005CCCF6630}"/>
              </a:ext>
            </a:extLst>
          </p:cNvPr>
          <p:cNvSpPr>
            <a:spLocks/>
          </p:cNvSpPr>
          <p:nvPr/>
        </p:nvSpPr>
        <p:spPr bwMode="auto">
          <a:xfrm>
            <a:off x="952500" y="5772150"/>
            <a:ext cx="2773363" cy="361950"/>
          </a:xfrm>
          <a:prstGeom prst="borderCallout1">
            <a:avLst>
              <a:gd name="adj1" fmla="val -3875"/>
              <a:gd name="adj2" fmla="val 91296"/>
              <a:gd name="adj3" fmla="val -168750"/>
              <a:gd name="adj4" fmla="val 106537"/>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Operator Alarm (HI)</a:t>
            </a:r>
          </a:p>
        </p:txBody>
      </p:sp>
      <p:sp>
        <p:nvSpPr>
          <p:cNvPr id="1795107" name="AutoShape 35">
            <a:extLst>
              <a:ext uri="{FF2B5EF4-FFF2-40B4-BE49-F238E27FC236}">
                <a16:creationId xmlns:a16="http://schemas.microsoft.com/office/drawing/2014/main" id="{07F04D0A-A09B-443A-925B-816C2C17DE91}"/>
              </a:ext>
            </a:extLst>
          </p:cNvPr>
          <p:cNvSpPr>
            <a:spLocks/>
          </p:cNvSpPr>
          <p:nvPr/>
        </p:nvSpPr>
        <p:spPr bwMode="auto">
          <a:xfrm>
            <a:off x="566738" y="1830388"/>
            <a:ext cx="2798762" cy="603250"/>
          </a:xfrm>
          <a:prstGeom prst="borderCallout1">
            <a:avLst>
              <a:gd name="adj1" fmla="val 53625"/>
              <a:gd name="adj2" fmla="val 100111"/>
              <a:gd name="adj3" fmla="val 239296"/>
              <a:gd name="adj4" fmla="val 119185"/>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SSC Operability is Challenged</a:t>
            </a:r>
          </a:p>
        </p:txBody>
      </p:sp>
      <p:sp>
        <p:nvSpPr>
          <p:cNvPr id="36" name="Rectangle 35">
            <a:extLst>
              <a:ext uri="{FF2B5EF4-FFF2-40B4-BE49-F238E27FC236}">
                <a16:creationId xmlns:a16="http://schemas.microsoft.com/office/drawing/2014/main" id="{0C089F66-C320-4E32-9A8F-E67D50932F3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3278" name="Slide Number Placeholder 1">
            <a:extLst>
              <a:ext uri="{FF2B5EF4-FFF2-40B4-BE49-F238E27FC236}">
                <a16:creationId xmlns:a16="http://schemas.microsoft.com/office/drawing/2014/main" id="{495007A6-A54D-4162-BB5A-56AD45A76833}"/>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
        <p:nvSpPr>
          <p:cNvPr id="37" name="AutoShape 33">
            <a:extLst>
              <a:ext uri="{FF2B5EF4-FFF2-40B4-BE49-F238E27FC236}">
                <a16:creationId xmlns:a16="http://schemas.microsoft.com/office/drawing/2014/main" id="{3F54BE9E-E57F-4479-B002-56B4E741B5C0}"/>
              </a:ext>
            </a:extLst>
          </p:cNvPr>
          <p:cNvSpPr>
            <a:spLocks/>
          </p:cNvSpPr>
          <p:nvPr/>
        </p:nvSpPr>
        <p:spPr bwMode="auto">
          <a:xfrm flipH="1">
            <a:off x="5297488" y="5245100"/>
            <a:ext cx="3136900" cy="839788"/>
          </a:xfrm>
          <a:prstGeom prst="borderCallout1">
            <a:avLst>
              <a:gd name="adj1" fmla="val 55403"/>
              <a:gd name="adj2" fmla="val 100176"/>
              <a:gd name="adj3" fmla="val -163750"/>
              <a:gd name="adj4" fmla="val 148398"/>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Tech Spec Limits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1795104"/>
                                        </p:tgtEl>
                                        <p:attrNameLst>
                                          <p:attrName>style.visibility</p:attrName>
                                        </p:attrNameLst>
                                      </p:cBhvr>
                                      <p:to>
                                        <p:strVal val="visible"/>
                                      </p:to>
                                    </p:set>
                                    <p:animScale>
                                      <p:cBhvr>
                                        <p:cTn id="7" dur="1000" decel="50000" fill="hold">
                                          <p:stCondLst>
                                            <p:cond delay="0"/>
                                          </p:stCondLst>
                                        </p:cTn>
                                        <p:tgtEl>
                                          <p:spTgt spid="179510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795104"/>
                                        </p:tgtEl>
                                        <p:attrNameLst>
                                          <p:attrName>ppt_x</p:attrName>
                                          <p:attrName>ppt_y</p:attrName>
                                        </p:attrNameLst>
                                      </p:cBhvr>
                                    </p:animMotion>
                                    <p:animEffect transition="in" filter="fade">
                                      <p:cBhvr>
                                        <p:cTn id="9" dur="1000"/>
                                        <p:tgtEl>
                                          <p:spTgt spid="179510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795106"/>
                                        </p:tgtEl>
                                        <p:attrNameLst>
                                          <p:attrName>style.visibility</p:attrName>
                                        </p:attrNameLst>
                                      </p:cBhvr>
                                      <p:to>
                                        <p:strVal val="visible"/>
                                      </p:to>
                                    </p:set>
                                    <p:animEffect transition="in" filter="wipe(left)">
                                      <p:cBhvr>
                                        <p:cTn id="14" dur="500"/>
                                        <p:tgtEl>
                                          <p:spTgt spid="179510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795105"/>
                                        </p:tgtEl>
                                        <p:attrNameLst>
                                          <p:attrName>style.visibility</p:attrName>
                                        </p:attrNameLst>
                                      </p:cBhvr>
                                      <p:to>
                                        <p:strVal val="visible"/>
                                      </p:to>
                                    </p:set>
                                    <p:animEffect transition="in" filter="wipe(left)">
                                      <p:cBhvr>
                                        <p:cTn id="19" dur="500"/>
                                        <p:tgtEl>
                                          <p:spTgt spid="179510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795107"/>
                                        </p:tgtEl>
                                        <p:attrNameLst>
                                          <p:attrName>style.visibility</p:attrName>
                                        </p:attrNameLst>
                                      </p:cBhvr>
                                      <p:to>
                                        <p:strVal val="visible"/>
                                      </p:to>
                                    </p:set>
                                    <p:animEffect transition="in" filter="wipe(left)">
                                      <p:cBhvr>
                                        <p:cTn id="24" dur="500"/>
                                        <p:tgtEl>
                                          <p:spTgt spid="179510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wipe(left)">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5104" grpId="0"/>
      <p:bldP spid="1795105" grpId="0" animBg="1"/>
      <p:bldP spid="1795106" grpId="0" animBg="1"/>
      <p:bldP spid="1795107" grpId="0" animBg="1"/>
      <p:bldP spid="37"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1B80F83B-09CB-4C1B-AC51-8DF1D578B581}"/>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6323" name="Slide Number Placeholder 1">
            <a:extLst>
              <a:ext uri="{FF2B5EF4-FFF2-40B4-BE49-F238E27FC236}">
                <a16:creationId xmlns:a16="http://schemas.microsoft.com/office/drawing/2014/main" id="{9A719617-25AD-4622-82DC-F2B4AEF0A080}"/>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
        <p:nvSpPr>
          <p:cNvPr id="56324" name="TextBox 4">
            <a:extLst>
              <a:ext uri="{FF2B5EF4-FFF2-40B4-BE49-F238E27FC236}">
                <a16:creationId xmlns:a16="http://schemas.microsoft.com/office/drawing/2014/main" id="{3B486A00-1319-49B9-AA58-3468C1CF463E}"/>
              </a:ext>
            </a:extLst>
          </p:cNvPr>
          <p:cNvSpPr txBox="1">
            <a:spLocks noChangeArrowheads="1"/>
          </p:cNvSpPr>
          <p:nvPr/>
        </p:nvSpPr>
        <p:spPr bwMode="auto">
          <a:xfrm>
            <a:off x="2168525" y="712788"/>
            <a:ext cx="5372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An Individual’s CM Responsibilities</a:t>
            </a:r>
          </a:p>
        </p:txBody>
      </p:sp>
      <p:sp>
        <p:nvSpPr>
          <p:cNvPr id="6" name="Rectangle 5">
            <a:extLst>
              <a:ext uri="{FF2B5EF4-FFF2-40B4-BE49-F238E27FC236}">
                <a16:creationId xmlns:a16="http://schemas.microsoft.com/office/drawing/2014/main" id="{B6DBDAC5-D823-4E5A-82BB-CD8B2F94821B}"/>
              </a:ext>
            </a:extLst>
          </p:cNvPr>
          <p:cNvSpPr/>
          <p:nvPr/>
        </p:nvSpPr>
        <p:spPr>
          <a:xfrm>
            <a:off x="358775" y="1562100"/>
            <a:ext cx="8413750" cy="4094163"/>
          </a:xfrm>
          <a:prstGeom prst="rect">
            <a:avLst/>
          </a:prstGeom>
        </p:spPr>
        <p:txBody>
          <a:bodyPr>
            <a:spAutoFit/>
          </a:bodyPr>
          <a:lstStyle/>
          <a:p>
            <a:pPr marL="287338" indent="-287338">
              <a:buClr>
                <a:srgbClr val="FF0000"/>
              </a:buClr>
              <a:buSzPct val="110000"/>
              <a:buFont typeface="Arial" pitchFamily="34" charset="0"/>
              <a:buChar char="•"/>
              <a:defRPr/>
            </a:pPr>
            <a:r>
              <a:rPr lang="en-US" sz="2000" dirty="0">
                <a:latin typeface="Arial Rounded MT Bold" pitchFamily="34" charset="0"/>
              </a:rPr>
              <a:t>Performing routine activities in a manner to achieve CM Program objectives and principles.  Ensure conformance of the licensing basis requirements with plant information and the physical plant.</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Ensuring that changes made to configuration documents are reflected in other affected documents.</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Identifying configuration discrepancies through established corrective action processes.</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Providing missing information found/developed during research to the appropriate data owner for verification and entry.</a:t>
            </a:r>
          </a:p>
        </p:txBody>
      </p:sp>
    </p:spTree>
    <p:custDataLst>
      <p:tags r:id="rId1"/>
    </p:custData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19681EB-17B3-4EAA-883B-E8CBEC6207F2}"/>
              </a:ext>
            </a:extLst>
          </p:cNvPr>
          <p:cNvSpPr/>
          <p:nvPr/>
        </p:nvSpPr>
        <p:spPr>
          <a:xfrm>
            <a:off x="231775" y="846138"/>
            <a:ext cx="8693150" cy="5403850"/>
          </a:xfrm>
          <a:prstGeom prst="rect">
            <a:avLst/>
          </a:prstGeom>
        </p:spPr>
        <p:txBody>
          <a:bodyPr>
            <a:spAutoFit/>
          </a:bodyPr>
          <a:lstStyle/>
          <a:p>
            <a:pPr marL="342900" lvl="1" indent="-342900" fontAlgn="auto">
              <a:lnSpc>
                <a:spcPts val="2400"/>
              </a:lnSpc>
              <a:spcAft>
                <a:spcPts val="400"/>
              </a:spcAft>
              <a:buClr>
                <a:schemeClr val="bg2">
                  <a:lumMod val="25000"/>
                </a:schemeClr>
              </a:buClr>
              <a:buSzPct val="90000"/>
              <a:buFont typeface="Symbol" pitchFamily="18" charset="2"/>
              <a:buChar char="¨"/>
              <a:defRPr/>
            </a:pPr>
            <a:r>
              <a:rPr lang="en-US" sz="2400" dirty="0">
                <a:latin typeface="Arial Rounded MT Bold" pitchFamily="34" charset="0"/>
              </a:rPr>
              <a:t>MILLSTONE NPP SHUTDOWN (</a:t>
            </a:r>
            <a:r>
              <a:rPr lang="en-US" sz="2400" cap="small" dirty="0">
                <a:latin typeface="Arial Rounded MT Bold" pitchFamily="34" charset="0"/>
              </a:rPr>
              <a:t>early</a:t>
            </a:r>
            <a:r>
              <a:rPr lang="en-US" sz="2400" dirty="0">
                <a:latin typeface="Arial Rounded MT Bold" pitchFamily="34" charset="0"/>
              </a:rPr>
              <a:t> 1996)</a:t>
            </a:r>
          </a:p>
          <a:p>
            <a:pPr marL="688975" lvl="1" indent="-342900" fontAlgn="auto">
              <a:lnSpc>
                <a:spcPts val="2400"/>
              </a:lnSpc>
              <a:spcBef>
                <a:spcPts val="600"/>
              </a:spcBef>
              <a:spcAft>
                <a:spcPts val="400"/>
              </a:spcAft>
              <a:buClr>
                <a:schemeClr val="bg2">
                  <a:lumMod val="25000"/>
                </a:schemeClr>
              </a:buClr>
              <a:buSzPct val="100000"/>
              <a:buFont typeface="Arial" pitchFamily="34" charset="0"/>
              <a:buChar char="•"/>
              <a:defRPr/>
            </a:pPr>
            <a:r>
              <a:rPr lang="en-US" sz="2000" cap="small" dirty="0">
                <a:latin typeface="Arial Rounded MT Bold" pitchFamily="34" charset="0"/>
              </a:rPr>
              <a:t>The Plant Had Been Routinely Off-Loading a Full Core During Refueling</a:t>
            </a:r>
          </a:p>
          <a:p>
            <a:pPr marL="688975" lvl="1" indent="-342900" fontAlgn="auto">
              <a:lnSpc>
                <a:spcPts val="2400"/>
              </a:lnSpc>
              <a:spcAft>
                <a:spcPts val="400"/>
              </a:spcAft>
              <a:buClr>
                <a:schemeClr val="bg2">
                  <a:lumMod val="25000"/>
                </a:schemeClr>
              </a:buClr>
              <a:buSzPct val="100000"/>
              <a:buFont typeface="Arial" pitchFamily="34" charset="0"/>
              <a:buChar char="•"/>
              <a:defRPr/>
            </a:pPr>
            <a:r>
              <a:rPr lang="en-US" sz="2000" cap="small" dirty="0">
                <a:latin typeface="Arial Rounded MT Bold" pitchFamily="34" charset="0"/>
              </a:rPr>
              <a:t>Unfortunately, this Was Not in Their License and NRC Had Not Approved the Maneuver</a:t>
            </a:r>
          </a:p>
          <a:p>
            <a:pPr marL="688975" lvl="1" indent="-342900" fontAlgn="auto">
              <a:lnSpc>
                <a:spcPts val="2400"/>
              </a:lnSpc>
              <a:spcAft>
                <a:spcPts val="0"/>
              </a:spcAft>
              <a:buClr>
                <a:schemeClr val="bg2">
                  <a:lumMod val="25000"/>
                </a:schemeClr>
              </a:buClr>
              <a:buSzPct val="100000"/>
              <a:buFont typeface="Arial" pitchFamily="34" charset="0"/>
              <a:buChar char="•"/>
              <a:defRPr/>
            </a:pPr>
            <a:r>
              <a:rPr lang="en-US" sz="2000" cap="small" dirty="0">
                <a:latin typeface="Arial Rounded MT Bold" pitchFamily="34" charset="0"/>
              </a:rPr>
              <a:t>More Unfortunately, a Whistleblower Had Been </a:t>
            </a:r>
          </a:p>
          <a:p>
            <a:pPr marL="688975" lvl="1" indent="-342900" fontAlgn="auto">
              <a:lnSpc>
                <a:spcPts val="2400"/>
              </a:lnSpc>
              <a:spcAft>
                <a:spcPts val="0"/>
              </a:spcAft>
              <a:buClr>
                <a:schemeClr val="bg2">
                  <a:lumMod val="25000"/>
                </a:schemeClr>
              </a:buClr>
              <a:buSzPct val="100000"/>
              <a:defRPr/>
            </a:pPr>
            <a:r>
              <a:rPr lang="en-US" sz="2000" cap="small" dirty="0">
                <a:latin typeface="Arial Rounded MT Bold" pitchFamily="34" charset="0"/>
              </a:rPr>
              <a:t>	Unsuccessful at Convincing Utility Management </a:t>
            </a:r>
          </a:p>
          <a:p>
            <a:pPr marL="682625" lvl="1" fontAlgn="auto">
              <a:lnSpc>
                <a:spcPts val="2400"/>
              </a:lnSpc>
              <a:spcAft>
                <a:spcPts val="400"/>
              </a:spcAft>
              <a:buClr>
                <a:schemeClr val="bg2">
                  <a:lumMod val="25000"/>
                </a:schemeClr>
              </a:buClr>
              <a:buSzPct val="100000"/>
              <a:defRPr/>
            </a:pPr>
            <a:r>
              <a:rPr lang="en-US" sz="2000" cap="small" dirty="0">
                <a:latin typeface="Arial Rounded MT Bold" pitchFamily="34" charset="0"/>
              </a:rPr>
              <a:t>and the NRC That There Was an Issue</a:t>
            </a:r>
          </a:p>
          <a:p>
            <a:pPr marL="688975" lvl="1" indent="-342900" fontAlgn="auto">
              <a:lnSpc>
                <a:spcPts val="2400"/>
              </a:lnSpc>
              <a:spcAft>
                <a:spcPts val="400"/>
              </a:spcAft>
              <a:buClr>
                <a:schemeClr val="bg2">
                  <a:lumMod val="25000"/>
                </a:schemeClr>
              </a:buClr>
              <a:buSzPct val="100000"/>
              <a:buFont typeface="Arial" pitchFamily="34" charset="0"/>
              <a:buChar char="•"/>
              <a:defRPr/>
            </a:pPr>
            <a:r>
              <a:rPr lang="en-US" sz="2000" cap="small" dirty="0">
                <a:latin typeface="Arial Rounded MT Bold" pitchFamily="34" charset="0"/>
              </a:rPr>
              <a:t>Until He Took His Story to Time Magazine</a:t>
            </a:r>
            <a:endParaRPr lang="en-US" sz="2400" cap="small" dirty="0">
              <a:latin typeface="Arial Rounded MT Bold" pitchFamily="34" charset="0"/>
            </a:endParaRPr>
          </a:p>
          <a:p>
            <a:pPr marL="342900" lvl="1" indent="-342900" fontAlgn="auto">
              <a:lnSpc>
                <a:spcPts val="2400"/>
              </a:lnSpc>
              <a:spcBef>
                <a:spcPts val="600"/>
              </a:spcBef>
              <a:spcAft>
                <a:spcPts val="0"/>
              </a:spcAft>
              <a:buClr>
                <a:schemeClr val="bg2">
                  <a:lumMod val="25000"/>
                </a:schemeClr>
              </a:buClr>
              <a:buSzPct val="90000"/>
              <a:buFont typeface="Symbol" pitchFamily="18" charset="2"/>
              <a:buChar char="¨"/>
              <a:defRPr/>
            </a:pPr>
            <a:r>
              <a:rPr lang="en-US" sz="2400" cap="small" dirty="0">
                <a:latin typeface="Arial Rounded MT Bold" pitchFamily="34" charset="0"/>
              </a:rPr>
              <a:t>Facing Extreme Political and Public Pressure, </a:t>
            </a:r>
          </a:p>
          <a:p>
            <a:pPr marL="346075" lvl="1" fontAlgn="auto">
              <a:lnSpc>
                <a:spcPts val="2400"/>
              </a:lnSpc>
              <a:spcBef>
                <a:spcPts val="0"/>
              </a:spcBef>
              <a:spcAft>
                <a:spcPts val="400"/>
              </a:spcAft>
              <a:buClr>
                <a:schemeClr val="bg2">
                  <a:lumMod val="25000"/>
                </a:schemeClr>
              </a:buClr>
              <a:buSzPct val="90000"/>
              <a:defRPr/>
            </a:pPr>
            <a:r>
              <a:rPr lang="en-US" sz="2400" cap="small" dirty="0">
                <a:latin typeface="Arial Rounded MT Bold" pitchFamily="34" charset="0"/>
              </a:rPr>
              <a:t>the NRC Shut All 3 Units Down for over a year</a:t>
            </a:r>
          </a:p>
          <a:p>
            <a:pPr marL="342900" lvl="1" indent="-342900" fontAlgn="auto">
              <a:lnSpc>
                <a:spcPts val="2400"/>
              </a:lnSpc>
              <a:spcBef>
                <a:spcPts val="600"/>
              </a:spcBef>
              <a:spcAft>
                <a:spcPts val="400"/>
              </a:spcAft>
              <a:buClr>
                <a:schemeClr val="bg2">
                  <a:lumMod val="25000"/>
                </a:schemeClr>
              </a:buClr>
              <a:buSzPct val="90000"/>
              <a:buFont typeface="Symbol" pitchFamily="18" charset="2"/>
              <a:buChar char="¨"/>
              <a:defRPr/>
            </a:pPr>
            <a:r>
              <a:rPr lang="en-US" sz="2400" cap="small" dirty="0">
                <a:latin typeface="Arial Rounded MT Bold" pitchFamily="34" charset="0"/>
              </a:rPr>
              <a:t>NRC Subsequently Issued the Infamous 10CFR50.54(f) Letter to All Utilities to reassure the NRC under oath that your plant was operating in accordance with Licensing Basis – A BIG DEAL</a:t>
            </a:r>
            <a:endParaRPr lang="en-US" cap="small" dirty="0">
              <a:latin typeface="Arial Rounded MT Bold" pitchFamily="34" charset="0"/>
            </a:endParaRPr>
          </a:p>
        </p:txBody>
      </p:sp>
      <p:sp>
        <p:nvSpPr>
          <p:cNvPr id="6" name="Subtitle 1">
            <a:extLst>
              <a:ext uri="{FF2B5EF4-FFF2-40B4-BE49-F238E27FC236}">
                <a16:creationId xmlns:a16="http://schemas.microsoft.com/office/drawing/2014/main" id="{90A6448D-6F29-48F8-A2F0-8EDB5C206E98}"/>
              </a:ext>
            </a:extLst>
          </p:cNvPr>
          <p:cNvSpPr txBox="1">
            <a:spLocks/>
          </p:cNvSpPr>
          <p:nvPr/>
        </p:nvSpPr>
        <p:spPr>
          <a:xfrm>
            <a:off x="0" y="58738"/>
            <a:ext cx="9144000" cy="636587"/>
          </a:xfrm>
          <a:prstGeom prst="rect">
            <a:avLst/>
          </a:prstGeom>
        </p:spPr>
        <p:txBody>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fontAlgn="auto">
              <a:defRPr/>
            </a:pPr>
            <a:r>
              <a:rPr lang="en-US" sz="2800" b="1" cap="small" dirty="0">
                <a:solidFill>
                  <a:schemeClr val="accent2">
                    <a:lumMod val="75000"/>
                  </a:schemeClr>
                </a:solidFill>
                <a:latin typeface="Arial Rounded MT Bold" pitchFamily="34" charset="0"/>
              </a:rPr>
              <a:t>Early Indicators That CM Was Not Being Applied</a:t>
            </a:r>
          </a:p>
        </p:txBody>
      </p:sp>
      <p:sp>
        <p:nvSpPr>
          <p:cNvPr id="57348" name="Slide Number Placeholder 1">
            <a:extLst>
              <a:ext uri="{FF2B5EF4-FFF2-40B4-BE49-F238E27FC236}">
                <a16:creationId xmlns:a16="http://schemas.microsoft.com/office/drawing/2014/main" id="{D2B6F18F-0E43-49C8-8051-8BE7FA76E17C}"/>
              </a:ext>
            </a:extLst>
          </p:cNvPr>
          <p:cNvSpPr>
            <a:spLocks noGrp="1"/>
          </p:cNvSpPr>
          <p:nvPr>
            <p:ph type="sldNum" sz="quarter" idx="12"/>
          </p:nvPr>
        </p:nvSpPr>
        <p:spPr bwMode="auto">
          <a:xfrm>
            <a:off x="3736975" y="6400800"/>
            <a:ext cx="7620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en-US" altLang="en-US" sz="1400" dirty="0">
              <a:solidFill>
                <a:srgbClr val="0070C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 calcmode="lin" valueType="num">
                                      <p:cBhvr additive="base">
                                        <p:cTn id="4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 calcmode="lin" valueType="num">
                                      <p:cBhvr additive="base">
                                        <p:cTn id="4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E7E3B769-6B60-449D-ADE4-7517A5E85DFA}"/>
              </a:ext>
            </a:extLst>
          </p:cNvPr>
          <p:cNvSpPr>
            <a:spLocks noGrp="1"/>
          </p:cNvSpPr>
          <p:nvPr>
            <p:ph type="title"/>
          </p:nvPr>
        </p:nvSpPr>
        <p:spPr>
          <a:xfrm>
            <a:off x="285750" y="295275"/>
            <a:ext cx="8429625" cy="990600"/>
          </a:xfrm>
        </p:spPr>
        <p:txBody>
          <a:bodyPr/>
          <a:lstStyle/>
          <a:p>
            <a:r>
              <a:rPr lang="en-US" altLang="en-US">
                <a:solidFill>
                  <a:srgbClr val="0070C0"/>
                </a:solidFill>
                <a:latin typeface="Arial Rounded MT Bold" panose="020F0704030504030204" pitchFamily="34" charset="0"/>
              </a:rPr>
              <a:t>The Impact to the Utility from this Event?</a:t>
            </a:r>
            <a:br>
              <a:rPr lang="en-US" altLang="en-US" b="1">
                <a:solidFill>
                  <a:srgbClr val="0070C0"/>
                </a:solidFill>
              </a:rPr>
            </a:br>
            <a:endParaRPr lang="en-US" altLang="en-US"/>
          </a:p>
        </p:txBody>
      </p:sp>
      <p:sp>
        <p:nvSpPr>
          <p:cNvPr id="12291" name="Rectangle 3">
            <a:extLst>
              <a:ext uri="{FF2B5EF4-FFF2-40B4-BE49-F238E27FC236}">
                <a16:creationId xmlns:a16="http://schemas.microsoft.com/office/drawing/2014/main" id="{A28B7188-E436-4EFE-9536-D6BFFEFA0DC2}"/>
              </a:ext>
            </a:extLst>
          </p:cNvPr>
          <p:cNvSpPr>
            <a:spLocks noGrp="1" noChangeArrowheads="1"/>
          </p:cNvSpPr>
          <p:nvPr>
            <p:ph sz="quarter" idx="1"/>
          </p:nvPr>
        </p:nvSpPr>
        <p:spPr>
          <a:xfrm>
            <a:off x="552450" y="1133475"/>
            <a:ext cx="7493000" cy="5157788"/>
          </a:xfrm>
        </p:spPr>
        <p:txBody>
          <a:bodyPr>
            <a:normAutofit/>
          </a:bodyPr>
          <a:lstStyle/>
          <a:p>
            <a:pPr lvl="1">
              <a:lnSpc>
                <a:spcPct val="1100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Unit 1 Shut Down Permanently</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Unit 2 and 3 Were Shut Down for Over</a:t>
            </a:r>
          </a:p>
          <a:p>
            <a:pPr marL="750888" lvl="1" indent="0">
              <a:lnSpc>
                <a:spcPts val="2400"/>
              </a:lnSpc>
              <a:spcBef>
                <a:spcPts val="0"/>
              </a:spcBef>
              <a:buClr>
                <a:schemeClr val="bg2">
                  <a:lumMod val="25000"/>
                </a:schemeClr>
              </a:buClr>
              <a:buSzPct val="100000"/>
              <a:buFont typeface="Wingdings 3" panose="05040102010807070707" pitchFamily="18" charset="2"/>
              <a:buNone/>
              <a:defRPr/>
            </a:pPr>
            <a:r>
              <a:rPr lang="en-US" sz="2400" b="1" cap="small" dirty="0">
                <a:solidFill>
                  <a:schemeClr val="tx1"/>
                </a:solidFill>
                <a:latin typeface="Arial Rounded MT Bold" pitchFamily="34" charset="0"/>
              </a:rPr>
              <a:t>Two and a Half Years</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The Northeast Utilities Stock Price            Dropped From about $25 per Share to              about $7 </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The Utility was Fined $10M</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Billions of Dollars in Lost Revenues and Recovery Costs</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Utility Eventually Sold Units</a:t>
            </a:r>
          </a:p>
        </p:txBody>
      </p:sp>
      <p:sp>
        <p:nvSpPr>
          <p:cNvPr id="58372" name="Slide Number Placeholder 1">
            <a:extLst>
              <a:ext uri="{FF2B5EF4-FFF2-40B4-BE49-F238E27FC236}">
                <a16:creationId xmlns:a16="http://schemas.microsoft.com/office/drawing/2014/main" id="{2419B9FE-49E4-4FE8-B07D-2ABFAD06B6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en-US" altLang="en-US" sz="1400" dirty="0">
              <a:solidFill>
                <a:srgbClr val="0070C0"/>
              </a:solidFill>
              <a:latin typeface="Times New Roman" panose="02020603050405020304" pitchFamily="18" charset="0"/>
            </a:endParaRP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3">
            <a:extLst>
              <a:ext uri="{FF2B5EF4-FFF2-40B4-BE49-F238E27FC236}">
                <a16:creationId xmlns:a16="http://schemas.microsoft.com/office/drawing/2014/main" id="{92063F22-E2D3-489B-A6B6-D60E655551C0}"/>
              </a:ext>
            </a:extLst>
          </p:cNvPr>
          <p:cNvSpPr>
            <a:spLocks noGrp="1"/>
          </p:cNvSpPr>
          <p:nvPr>
            <p:ph type="title"/>
          </p:nvPr>
        </p:nvSpPr>
        <p:spPr>
          <a:xfrm>
            <a:off x="209550" y="0"/>
            <a:ext cx="8743950" cy="1157288"/>
          </a:xfrm>
        </p:spPr>
        <p:txBody>
          <a:bodyPr/>
          <a:lstStyle/>
          <a:p>
            <a:pPr algn="ctr" eaLnBrk="1" hangingPunct="1"/>
            <a:r>
              <a:rPr lang="en-US" altLang="en-US">
                <a:latin typeface="Arial Rounded MT Bold" panose="020F0704030504030204" pitchFamily="34" charset="0"/>
              </a:rPr>
              <a:t>Configuration Management ANSI Standard</a:t>
            </a:r>
          </a:p>
        </p:txBody>
      </p:sp>
      <p:sp>
        <p:nvSpPr>
          <p:cNvPr id="5" name="Rectangle 4">
            <a:extLst>
              <a:ext uri="{FF2B5EF4-FFF2-40B4-BE49-F238E27FC236}">
                <a16:creationId xmlns:a16="http://schemas.microsoft.com/office/drawing/2014/main" id="{49437B77-5809-4989-8F9C-7F6C47576282}"/>
              </a:ext>
            </a:extLst>
          </p:cNvPr>
          <p:cNvSpPr/>
          <p:nvPr/>
        </p:nvSpPr>
        <p:spPr>
          <a:xfrm>
            <a:off x="2652713" y="1462088"/>
            <a:ext cx="4138612" cy="46720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59396" name="Slide Number Placeholder 1">
            <a:extLst>
              <a:ext uri="{FF2B5EF4-FFF2-40B4-BE49-F238E27FC236}">
                <a16:creationId xmlns:a16="http://schemas.microsoft.com/office/drawing/2014/main" id="{3BB95FE5-D43D-4333-B678-A6229ACD2ED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sp>
        <p:nvSpPr>
          <p:cNvPr id="59397" name="TextBox 2">
            <a:extLst>
              <a:ext uri="{FF2B5EF4-FFF2-40B4-BE49-F238E27FC236}">
                <a16:creationId xmlns:a16="http://schemas.microsoft.com/office/drawing/2014/main" id="{02845130-D68F-44F2-9DD8-BA67C9311079}"/>
              </a:ext>
            </a:extLst>
          </p:cNvPr>
          <p:cNvSpPr txBox="1">
            <a:spLocks noChangeArrowheads="1"/>
          </p:cNvSpPr>
          <p:nvPr/>
        </p:nvSpPr>
        <p:spPr bwMode="auto">
          <a:xfrm>
            <a:off x="314325" y="2124075"/>
            <a:ext cx="19526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ANSI/NIRMA </a:t>
            </a:r>
          </a:p>
          <a:p>
            <a:pPr eaLnBrk="1" hangingPunct="1">
              <a:spcBef>
                <a:spcPct val="0"/>
              </a:spcBef>
              <a:buClrTx/>
              <a:buSzTx/>
              <a:buFontTx/>
              <a:buNone/>
            </a:pPr>
            <a:r>
              <a:rPr lang="en-US" altLang="en-US" sz="1800">
                <a:latin typeface="Times New Roman" panose="02020603050405020304" pitchFamily="18" charset="0"/>
              </a:rPr>
              <a:t>CM 1.0-2007</a:t>
            </a:r>
          </a:p>
        </p:txBody>
      </p:sp>
      <p:pic>
        <p:nvPicPr>
          <p:cNvPr id="59398" name="Picture 2">
            <a:extLst>
              <a:ext uri="{FF2B5EF4-FFF2-40B4-BE49-F238E27FC236}">
                <a16:creationId xmlns:a16="http://schemas.microsoft.com/office/drawing/2014/main" id="{D77B3B5D-6402-4087-AA2D-85946F7E7F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2100" y="1722438"/>
            <a:ext cx="3779838"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a:extLst>
              <a:ext uri="{FF2B5EF4-FFF2-40B4-BE49-F238E27FC236}">
                <a16:creationId xmlns:a16="http://schemas.microsoft.com/office/drawing/2014/main" id="{5C8A6CC4-1C93-4FCB-91F1-2C8CF0685FEA}"/>
              </a:ext>
            </a:extLst>
          </p:cNvPr>
          <p:cNvSpPr>
            <a:spLocks noGrp="1"/>
          </p:cNvSpPr>
          <p:nvPr>
            <p:ph type="title"/>
          </p:nvPr>
        </p:nvSpPr>
        <p:spPr>
          <a:xfrm>
            <a:off x="209550" y="0"/>
            <a:ext cx="8743950" cy="1157288"/>
          </a:xfrm>
        </p:spPr>
        <p:txBody>
          <a:bodyPr/>
          <a:lstStyle/>
          <a:p>
            <a:pPr algn="ctr" eaLnBrk="1" hangingPunct="1"/>
            <a:r>
              <a:rPr lang="en-US" altLang="en-US">
                <a:latin typeface="Arial Rounded MT Bold" panose="020F0704030504030204" pitchFamily="34" charset="0"/>
              </a:rPr>
              <a:t>INPO Configuration Management </a:t>
            </a:r>
            <a:br>
              <a:rPr lang="en-US" altLang="en-US">
                <a:latin typeface="Arial Rounded MT Bold" panose="020F0704030504030204" pitchFamily="34" charset="0"/>
              </a:rPr>
            </a:br>
            <a:r>
              <a:rPr lang="en-US" altLang="en-US">
                <a:latin typeface="Arial Rounded MT Bold" panose="020F0704030504030204" pitchFamily="34" charset="0"/>
              </a:rPr>
              <a:t>Process Description</a:t>
            </a:r>
          </a:p>
        </p:txBody>
      </p:sp>
      <p:sp>
        <p:nvSpPr>
          <p:cNvPr id="5" name="Rectangle 4">
            <a:extLst>
              <a:ext uri="{FF2B5EF4-FFF2-40B4-BE49-F238E27FC236}">
                <a16:creationId xmlns:a16="http://schemas.microsoft.com/office/drawing/2014/main" id="{6BA6DF5C-F825-438D-A29E-6300DA0A3AD5}"/>
              </a:ext>
            </a:extLst>
          </p:cNvPr>
          <p:cNvSpPr/>
          <p:nvPr/>
        </p:nvSpPr>
        <p:spPr>
          <a:xfrm>
            <a:off x="2652713" y="1587500"/>
            <a:ext cx="4148137" cy="46720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60420" name="Slide Number Placeholder 1">
            <a:extLst>
              <a:ext uri="{FF2B5EF4-FFF2-40B4-BE49-F238E27FC236}">
                <a16:creationId xmlns:a16="http://schemas.microsoft.com/office/drawing/2014/main" id="{5B57882B-B86E-4969-8586-C4B981AB404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fld id="{B0BEC3A6-C01A-4743-97F0-B15AAE13F9ED}" type="slidenum">
              <a:rPr lang="en-US" altLang="en-US" sz="1400">
                <a:solidFill>
                  <a:schemeClr val="tx2"/>
                </a:solidFill>
                <a:latin typeface="Times New Roman" panose="02020603050405020304" pitchFamily="18" charset="0"/>
              </a:rPr>
              <a:pPr eaLnBrk="1" hangingPunct="1">
                <a:spcBef>
                  <a:spcPct val="0"/>
                </a:spcBef>
                <a:buClrTx/>
                <a:buSzTx/>
                <a:buFontTx/>
                <a:buNone/>
              </a:pPr>
              <a:t>44</a:t>
            </a:fld>
            <a:endParaRPr lang="en-US" altLang="en-US" sz="1400">
              <a:solidFill>
                <a:schemeClr val="tx2"/>
              </a:solidFill>
              <a:latin typeface="Times New Roman" panose="02020603050405020304" pitchFamily="18" charset="0"/>
            </a:endParaRPr>
          </a:p>
        </p:txBody>
      </p:sp>
      <p:sp>
        <p:nvSpPr>
          <p:cNvPr id="60421" name="TextBox 2">
            <a:extLst>
              <a:ext uri="{FF2B5EF4-FFF2-40B4-BE49-F238E27FC236}">
                <a16:creationId xmlns:a16="http://schemas.microsoft.com/office/drawing/2014/main" id="{D290B4D4-164E-40AD-8CAC-7FC106F707C5}"/>
              </a:ext>
            </a:extLst>
          </p:cNvPr>
          <p:cNvSpPr txBox="1">
            <a:spLocks noChangeArrowheads="1"/>
          </p:cNvSpPr>
          <p:nvPr/>
        </p:nvSpPr>
        <p:spPr bwMode="auto">
          <a:xfrm>
            <a:off x="314325" y="2124075"/>
            <a:ext cx="1952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Times New Roman" panose="02020603050405020304" pitchFamily="18" charset="0"/>
              </a:rPr>
              <a:t>AP-929</a:t>
            </a:r>
          </a:p>
        </p:txBody>
      </p:sp>
      <p:pic>
        <p:nvPicPr>
          <p:cNvPr id="60422" name="Picture 2">
            <a:extLst>
              <a:ext uri="{FF2B5EF4-FFF2-40B4-BE49-F238E27FC236}">
                <a16:creationId xmlns:a16="http://schemas.microsoft.com/office/drawing/2014/main" id="{EDE70068-F63C-4F6C-B502-B2F73597E5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1938" y="1712913"/>
            <a:ext cx="3848100" cy="442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a:extLst>
              <a:ext uri="{FF2B5EF4-FFF2-40B4-BE49-F238E27FC236}">
                <a16:creationId xmlns:a16="http://schemas.microsoft.com/office/drawing/2014/main" id="{97C5D38F-D420-4374-BFC7-CA481ACD312E}"/>
              </a:ext>
            </a:extLst>
          </p:cNvPr>
          <p:cNvSpPr>
            <a:spLocks noGrp="1"/>
          </p:cNvSpPr>
          <p:nvPr>
            <p:ph type="title"/>
          </p:nvPr>
        </p:nvSpPr>
        <p:spPr>
          <a:xfrm>
            <a:off x="209550" y="0"/>
            <a:ext cx="8743950" cy="1157288"/>
          </a:xfrm>
        </p:spPr>
        <p:txBody>
          <a:bodyPr/>
          <a:lstStyle/>
          <a:p>
            <a:pPr algn="ctr" eaLnBrk="1" hangingPunct="1"/>
            <a:r>
              <a:rPr lang="en-US" altLang="en-US">
                <a:latin typeface="Arial Rounded MT Bold" panose="020F0704030504030204" pitchFamily="34" charset="0"/>
              </a:rPr>
              <a:t>EPRI Guideline for CM on New Builds</a:t>
            </a:r>
          </a:p>
        </p:txBody>
      </p:sp>
      <p:sp>
        <p:nvSpPr>
          <p:cNvPr id="5" name="Rectangle 4">
            <a:extLst>
              <a:ext uri="{FF2B5EF4-FFF2-40B4-BE49-F238E27FC236}">
                <a16:creationId xmlns:a16="http://schemas.microsoft.com/office/drawing/2014/main" id="{9D3603AB-B8CE-4872-B4B3-0C60DFE31678}"/>
              </a:ext>
            </a:extLst>
          </p:cNvPr>
          <p:cNvSpPr/>
          <p:nvPr/>
        </p:nvSpPr>
        <p:spPr>
          <a:xfrm>
            <a:off x="2652713" y="1462088"/>
            <a:ext cx="3581400" cy="46720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pic>
        <p:nvPicPr>
          <p:cNvPr id="61444" name="Picture 5">
            <a:extLst>
              <a:ext uri="{FF2B5EF4-FFF2-40B4-BE49-F238E27FC236}">
                <a16:creationId xmlns:a16="http://schemas.microsoft.com/office/drawing/2014/main" id="{2A683112-11BE-41E5-B8FC-D894DF8861F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06700" y="1665288"/>
            <a:ext cx="3273425"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5" name="Slide Number Placeholder 1">
            <a:extLst>
              <a:ext uri="{FF2B5EF4-FFF2-40B4-BE49-F238E27FC236}">
                <a16:creationId xmlns:a16="http://schemas.microsoft.com/office/drawing/2014/main" id="{680AD8BF-6FD8-467B-990D-8833FC7FE01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sp>
        <p:nvSpPr>
          <p:cNvPr id="61446" name="TextBox 2">
            <a:extLst>
              <a:ext uri="{FF2B5EF4-FFF2-40B4-BE49-F238E27FC236}">
                <a16:creationId xmlns:a16="http://schemas.microsoft.com/office/drawing/2014/main" id="{E6F10248-9F11-43A5-BBF4-2474B27BCE3F}"/>
              </a:ext>
            </a:extLst>
          </p:cNvPr>
          <p:cNvSpPr txBox="1">
            <a:spLocks noChangeArrowheads="1"/>
          </p:cNvSpPr>
          <p:nvPr/>
        </p:nvSpPr>
        <p:spPr bwMode="auto">
          <a:xfrm>
            <a:off x="314325" y="2124075"/>
            <a:ext cx="1952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Times New Roman" panose="02020603050405020304" pitchFamily="18" charset="0"/>
              </a:rPr>
              <a:t>TR 1022684</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Slide Number Placeholder 1">
            <a:extLst>
              <a:ext uri="{FF2B5EF4-FFF2-40B4-BE49-F238E27FC236}">
                <a16:creationId xmlns:a16="http://schemas.microsoft.com/office/drawing/2014/main" id="{6A6AD0F6-5127-4D93-9825-0BA5F9E2A178}"/>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
        <p:nvSpPr>
          <p:cNvPr id="62467" name="Title 1">
            <a:extLst>
              <a:ext uri="{FF2B5EF4-FFF2-40B4-BE49-F238E27FC236}">
                <a16:creationId xmlns:a16="http://schemas.microsoft.com/office/drawing/2014/main" id="{32F91C2E-643A-447E-9F20-A770442B59CE}"/>
              </a:ext>
            </a:extLst>
          </p:cNvPr>
          <p:cNvSpPr>
            <a:spLocks noGrp="1"/>
          </p:cNvSpPr>
          <p:nvPr>
            <p:ph type="title"/>
          </p:nvPr>
        </p:nvSpPr>
        <p:spPr>
          <a:xfrm>
            <a:off x="457200" y="152400"/>
            <a:ext cx="8229600" cy="693738"/>
          </a:xfrm>
        </p:spPr>
        <p:txBody>
          <a:bodyPr/>
          <a:lstStyle/>
          <a:p>
            <a:r>
              <a:rPr lang="en-US" altLang="en-US">
                <a:latin typeface="Arial Rounded MT Bold" panose="020F0704030504030204" pitchFamily="34" charset="0"/>
              </a:rPr>
              <a:t>Advice from a Long Term CM Practioner</a:t>
            </a:r>
          </a:p>
        </p:txBody>
      </p:sp>
      <p:sp>
        <p:nvSpPr>
          <p:cNvPr id="62468" name="Content Placeholder 3">
            <a:extLst>
              <a:ext uri="{FF2B5EF4-FFF2-40B4-BE49-F238E27FC236}">
                <a16:creationId xmlns:a16="http://schemas.microsoft.com/office/drawing/2014/main" id="{FD94828B-2F37-4EC1-B72C-3016FF33B63B}"/>
              </a:ext>
            </a:extLst>
          </p:cNvPr>
          <p:cNvSpPr>
            <a:spLocks noGrp="1"/>
          </p:cNvSpPr>
          <p:nvPr>
            <p:ph sz="quarter" idx="1"/>
          </p:nvPr>
        </p:nvSpPr>
        <p:spPr>
          <a:xfrm>
            <a:off x="177800" y="931863"/>
            <a:ext cx="8715375" cy="5638800"/>
          </a:xfrm>
        </p:spPr>
        <p:txBody>
          <a:bodyPr/>
          <a:lstStyle/>
          <a:p>
            <a:r>
              <a:rPr lang="en-US" altLang="en-US" sz="2000" dirty="0"/>
              <a:t>Thoroughly understand the fundamental processes that “preserve” CM</a:t>
            </a:r>
          </a:p>
          <a:p>
            <a:pPr marL="730250" lvl="1">
              <a:spcBef>
                <a:spcPts val="200"/>
              </a:spcBef>
            </a:pPr>
            <a:r>
              <a:rPr lang="en-US" altLang="en-US" sz="2000" dirty="0"/>
              <a:t>Engineering Change         </a:t>
            </a:r>
          </a:p>
          <a:p>
            <a:pPr marL="730250" lvl="1">
              <a:spcBef>
                <a:spcPts val="200"/>
              </a:spcBef>
            </a:pPr>
            <a:r>
              <a:rPr lang="en-US" altLang="en-US" sz="2000" dirty="0"/>
              <a:t>Operability</a:t>
            </a:r>
          </a:p>
          <a:p>
            <a:pPr marL="730250" lvl="1">
              <a:spcBef>
                <a:spcPts val="200"/>
              </a:spcBef>
            </a:pPr>
            <a:r>
              <a:rPr lang="en-US" altLang="en-US" sz="2000" dirty="0"/>
              <a:t>Licensing Change</a:t>
            </a:r>
          </a:p>
          <a:p>
            <a:pPr marL="730250" lvl="1">
              <a:spcBef>
                <a:spcPts val="200"/>
              </a:spcBef>
            </a:pPr>
            <a:r>
              <a:rPr lang="en-US" altLang="en-US" sz="2000" dirty="0"/>
              <a:t>Work Control</a:t>
            </a:r>
          </a:p>
          <a:p>
            <a:r>
              <a:rPr lang="en-US" altLang="en-US" sz="2000" dirty="0"/>
              <a:t>Be the expert in the Station Licensing Basis and know where to go to find it (it won’t  be in one place)</a:t>
            </a:r>
          </a:p>
          <a:p>
            <a:r>
              <a:rPr lang="en-US" altLang="en-US" sz="2000" dirty="0"/>
              <a:t>Decisions are made on data.  Know where to find it.  Understand what data is validated and what isn’t.  Ensure there is a way to know the difference and that when it is validated there is a simple way to change status.</a:t>
            </a:r>
          </a:p>
          <a:p>
            <a:r>
              <a:rPr lang="en-US" altLang="en-US" sz="2000" dirty="0"/>
              <a:t>Avoid the “wow” factor with some of the new tools coming out.  Tools are important, understanding the information that the tool manages is much more important</a:t>
            </a:r>
          </a:p>
          <a:p>
            <a:r>
              <a:rPr lang="en-US" altLang="en-US" sz="2000" dirty="0"/>
              <a:t>Self Assess Conformance.  Review Corrective Action Regularly for CM Issues</a:t>
            </a:r>
          </a:p>
          <a:p>
            <a:r>
              <a:rPr lang="en-US" altLang="en-US" sz="2000" dirty="0"/>
              <a:t>Educate,  not just Engineering,  but the entire station.  </a:t>
            </a:r>
            <a:r>
              <a:rPr lang="en-US" altLang="en-US" sz="2000" u="sng" dirty="0"/>
              <a:t>They all affect CM</a:t>
            </a:r>
          </a:p>
        </p:txBody>
      </p:sp>
    </p:spTree>
    <p:custDataLst>
      <p:tags r:id="rId1"/>
    </p:custData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Text Box 2">
            <a:extLst>
              <a:ext uri="{FF2B5EF4-FFF2-40B4-BE49-F238E27FC236}">
                <a16:creationId xmlns:a16="http://schemas.microsoft.com/office/drawing/2014/main" id="{08BCAE25-03B9-420A-A16A-CBECB3E93C51}"/>
              </a:ext>
            </a:extLst>
          </p:cNvPr>
          <p:cNvSpPr txBox="1">
            <a:spLocks noChangeArrowheads="1"/>
          </p:cNvSpPr>
          <p:nvPr/>
        </p:nvSpPr>
        <p:spPr bwMode="auto">
          <a:xfrm>
            <a:off x="901700" y="800100"/>
            <a:ext cx="7505700" cy="4957763"/>
          </a:xfrm>
          <a:prstGeom prst="rect">
            <a:avLst/>
          </a:prstGeom>
          <a:noFill/>
          <a:ln w="88900" cmpd="thinThick">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ct val="70000"/>
              </a:lnSpc>
              <a:spcBef>
                <a:spcPct val="30000"/>
              </a:spcBef>
              <a:buClrTx/>
              <a:buSzTx/>
              <a:buFontTx/>
              <a:buNone/>
            </a:pPr>
            <a:endParaRPr lang="en-US" altLang="en-US" sz="2800" b="1" i="1">
              <a:solidFill>
                <a:schemeClr val="accent2"/>
              </a:solidFill>
              <a:latin typeface="Times New Roman" panose="02020603050405020304" pitchFamily="18" charset="0"/>
              <a:cs typeface="Times New Roman" panose="02020603050405020304" pitchFamily="18" charset="0"/>
            </a:endParaRP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“It’s what you do now</a:t>
            </a: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When you don’t have to do anything</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That let’s you be</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What you want to be</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When it’s too late to do anything</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about it.”</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50000"/>
              </a:spcBef>
              <a:buClrTx/>
              <a:buSzTx/>
              <a:buFontTx/>
              <a:buNone/>
            </a:pPr>
            <a:r>
              <a:rPr lang="en-US" altLang="en-US" sz="2000" i="1">
                <a:solidFill>
                  <a:srgbClr val="0033CC"/>
                </a:solidFill>
                <a:latin typeface="Times New Roman" panose="02020603050405020304" pitchFamily="18" charset="0"/>
                <a:cs typeface="Times New Roman" panose="02020603050405020304" pitchFamily="18" charset="0"/>
              </a:rPr>
              <a:t> </a:t>
            </a:r>
            <a:endParaRPr lang="en-US" altLang="en-US" sz="2000" i="1">
              <a:solidFill>
                <a:srgbClr val="0033CC"/>
              </a:solidFill>
              <a:latin typeface="Times New Roman" panose="02020603050405020304" pitchFamily="18" charset="0"/>
              <a:cs typeface="Arial" panose="020B0604020202020204" pitchFamily="34" charset="0"/>
            </a:endParaRPr>
          </a:p>
          <a:p>
            <a:pPr algn="ctr" eaLnBrk="1" hangingPunct="1">
              <a:spcBef>
                <a:spcPct val="50000"/>
              </a:spcBef>
              <a:buClrTx/>
              <a:buSzTx/>
              <a:buFontTx/>
              <a:buNone/>
            </a:pPr>
            <a:r>
              <a:rPr lang="en-US" altLang="en-US" sz="1800">
                <a:latin typeface="Arial" panose="020B0604020202020204" pitchFamily="34" charset="0"/>
                <a:cs typeface="Arial" panose="020B0604020202020204" pitchFamily="34" charset="0"/>
              </a:rPr>
              <a:t>Warren Owen, former Exec. VP Duke Power</a:t>
            </a:r>
          </a:p>
          <a:p>
            <a:pPr eaLnBrk="1" hangingPunct="1">
              <a:spcBef>
                <a:spcPct val="50000"/>
              </a:spcBef>
              <a:buClrTx/>
              <a:buSzTx/>
              <a:buFontTx/>
              <a:buNone/>
            </a:pPr>
            <a:endParaRPr lang="en-US" altLang="en-US" sz="1200">
              <a:latin typeface="Times New Roman" panose="02020603050405020304" pitchFamily="18" charset="0"/>
            </a:endParaRPr>
          </a:p>
        </p:txBody>
      </p:sp>
      <p:sp>
        <p:nvSpPr>
          <p:cNvPr id="63491" name="Slide Number Placeholder 1">
            <a:extLst>
              <a:ext uri="{FF2B5EF4-FFF2-40B4-BE49-F238E27FC236}">
                <a16:creationId xmlns:a16="http://schemas.microsoft.com/office/drawing/2014/main" id="{B4CD2DD5-A7EF-4F05-999A-E670F2997C4E}"/>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Text Box 2">
            <a:extLst>
              <a:ext uri="{FF2B5EF4-FFF2-40B4-BE49-F238E27FC236}">
                <a16:creationId xmlns:a16="http://schemas.microsoft.com/office/drawing/2014/main" id="{0385AC76-59A7-4091-978F-F6090DFD55AD}"/>
              </a:ext>
            </a:extLst>
          </p:cNvPr>
          <p:cNvSpPr txBox="1">
            <a:spLocks noChangeArrowheads="1"/>
          </p:cNvSpPr>
          <p:nvPr/>
        </p:nvSpPr>
        <p:spPr bwMode="auto">
          <a:xfrm>
            <a:off x="6151563" y="3871913"/>
            <a:ext cx="26289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ru-RU" altLang="en-US" sz="3200" b="1">
                <a:solidFill>
                  <a:srgbClr val="990099"/>
                </a:solidFill>
                <a:latin typeface="Times New Roman" panose="02020603050405020304" pitchFamily="18" charset="0"/>
              </a:rPr>
              <a:t>Вопросы</a:t>
            </a:r>
            <a:r>
              <a:rPr lang="en-US" altLang="en-US" sz="3200" b="1">
                <a:solidFill>
                  <a:srgbClr val="990099"/>
                </a:solidFill>
                <a:latin typeface="Times New Roman" panose="02020603050405020304" pitchFamily="18" charset="0"/>
              </a:rPr>
              <a:t>?</a:t>
            </a:r>
          </a:p>
        </p:txBody>
      </p:sp>
      <p:graphicFrame>
        <p:nvGraphicFramePr>
          <p:cNvPr id="64515" name="Object 3">
            <a:extLst>
              <a:ext uri="{FF2B5EF4-FFF2-40B4-BE49-F238E27FC236}">
                <a16:creationId xmlns:a16="http://schemas.microsoft.com/office/drawing/2014/main" id="{0EE6BBEC-DF6E-4F1B-A1F9-4F0028A7F315}"/>
              </a:ext>
            </a:extLst>
          </p:cNvPr>
          <p:cNvGraphicFramePr>
            <a:graphicFrameLocks noChangeAspect="1"/>
          </p:cNvGraphicFramePr>
          <p:nvPr/>
        </p:nvGraphicFramePr>
        <p:xfrm>
          <a:off x="954088" y="2017713"/>
          <a:ext cx="1857375" cy="3995737"/>
        </p:xfrm>
        <a:graphic>
          <a:graphicData uri="http://schemas.openxmlformats.org/presentationml/2006/ole">
            <mc:AlternateContent xmlns:mc="http://schemas.openxmlformats.org/markup-compatibility/2006">
              <mc:Choice xmlns:v="urn:schemas-microsoft-com:vml" Requires="v">
                <p:oleObj name="Clip" r:id="rId3" imgW="1857375" imgH="3995738" progId="MS_ClipArt_Gallery.2">
                  <p:embed/>
                </p:oleObj>
              </mc:Choice>
              <mc:Fallback>
                <p:oleObj name="Clip" r:id="rId3" imgW="1857375" imgH="3995738" progId="MS_ClipArt_Gallery.2">
                  <p:embed/>
                  <p:pic>
                    <p:nvPicPr>
                      <p:cNvPr id="64515" name="Object 3">
                        <a:extLst>
                          <a:ext uri="{FF2B5EF4-FFF2-40B4-BE49-F238E27FC236}">
                            <a16:creationId xmlns:a16="http://schemas.microsoft.com/office/drawing/2014/main" id="{0EE6BBEC-DF6E-4F1B-A1F9-4F0028A7F3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4088" y="2017713"/>
                        <a:ext cx="1857375" cy="3995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4516" name="Text Box 4">
            <a:extLst>
              <a:ext uri="{FF2B5EF4-FFF2-40B4-BE49-F238E27FC236}">
                <a16:creationId xmlns:a16="http://schemas.microsoft.com/office/drawing/2014/main" id="{A156DD53-638C-4C44-BC33-F9F05B5DE569}"/>
              </a:ext>
            </a:extLst>
          </p:cNvPr>
          <p:cNvSpPr txBox="1">
            <a:spLocks noChangeArrowheads="1"/>
          </p:cNvSpPr>
          <p:nvPr/>
        </p:nvSpPr>
        <p:spPr bwMode="auto">
          <a:xfrm>
            <a:off x="3386138" y="3770313"/>
            <a:ext cx="24511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3200">
                <a:solidFill>
                  <a:srgbClr val="0033CC"/>
                </a:solidFill>
                <a:latin typeface="Stencil" panose="040409050D0802020404" pitchFamily="82" charset="0"/>
              </a:rPr>
              <a:t>K</a:t>
            </a:r>
            <a:r>
              <a:rPr lang="en-US" altLang="en-US" sz="3200">
                <a:solidFill>
                  <a:srgbClr val="0033CC"/>
                </a:solidFill>
                <a:latin typeface="Stencil" panose="040409050D0802020404" pitchFamily="82" charset="0"/>
                <a:cs typeface="Times New Roman" panose="02020603050405020304" pitchFamily="18" charset="0"/>
              </a:rPr>
              <a:t>é</a:t>
            </a:r>
            <a:r>
              <a:rPr lang="en-US" altLang="en-US" sz="3200">
                <a:solidFill>
                  <a:srgbClr val="0033CC"/>
                </a:solidFill>
                <a:latin typeface="Stencil" panose="040409050D0802020404" pitchFamily="82" charset="0"/>
              </a:rPr>
              <a:t>rdések</a:t>
            </a:r>
            <a:r>
              <a:rPr lang="en-US" altLang="en-US" sz="3200">
                <a:latin typeface="Times New Roman" panose="02020603050405020304" pitchFamily="18" charset="0"/>
              </a:rPr>
              <a:t>?</a:t>
            </a:r>
          </a:p>
        </p:txBody>
      </p:sp>
      <p:sp>
        <p:nvSpPr>
          <p:cNvPr id="64517" name="Text Box 5">
            <a:extLst>
              <a:ext uri="{FF2B5EF4-FFF2-40B4-BE49-F238E27FC236}">
                <a16:creationId xmlns:a16="http://schemas.microsoft.com/office/drawing/2014/main" id="{71FEF8CE-ED95-4508-95F4-013664992395}"/>
              </a:ext>
            </a:extLst>
          </p:cNvPr>
          <p:cNvSpPr txBox="1">
            <a:spLocks noChangeArrowheads="1"/>
          </p:cNvSpPr>
          <p:nvPr/>
        </p:nvSpPr>
        <p:spPr bwMode="auto">
          <a:xfrm>
            <a:off x="3652838" y="2970213"/>
            <a:ext cx="15208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b="1">
                <a:latin typeface="Baskerville Old Face" panose="02020602080505020303" pitchFamily="18" charset="0"/>
              </a:rPr>
              <a:t>Ot</a:t>
            </a:r>
            <a:r>
              <a:rPr lang="en-US" altLang="en-US" sz="3200" b="1">
                <a:latin typeface="Baskerville Old Face" panose="02020602080505020303" pitchFamily="18" charset="0"/>
                <a:cs typeface="Times New Roman" panose="02020603050405020304" pitchFamily="18" charset="0"/>
              </a:rPr>
              <a:t>á</a:t>
            </a:r>
            <a:r>
              <a:rPr lang="en-US" altLang="en-US" sz="3200" b="1">
                <a:latin typeface="Baskerville Old Face" panose="02020602080505020303" pitchFamily="18" charset="0"/>
              </a:rPr>
              <a:t>zka?</a:t>
            </a:r>
          </a:p>
        </p:txBody>
      </p:sp>
      <p:sp>
        <p:nvSpPr>
          <p:cNvPr id="64518" name="Text Box 6">
            <a:extLst>
              <a:ext uri="{FF2B5EF4-FFF2-40B4-BE49-F238E27FC236}">
                <a16:creationId xmlns:a16="http://schemas.microsoft.com/office/drawing/2014/main" id="{581480F3-9107-4BD4-980C-1CB613E441FB}"/>
              </a:ext>
            </a:extLst>
          </p:cNvPr>
          <p:cNvSpPr txBox="1">
            <a:spLocks noChangeArrowheads="1"/>
          </p:cNvSpPr>
          <p:nvPr/>
        </p:nvSpPr>
        <p:spPr bwMode="auto">
          <a:xfrm>
            <a:off x="5681663" y="5692775"/>
            <a:ext cx="2876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ru-RU" altLang="en-US" sz="3600" b="1">
                <a:solidFill>
                  <a:srgbClr val="0033CC"/>
                </a:solidFill>
                <a:latin typeface="Times New Roman" panose="02020603050405020304" pitchFamily="18" charset="0"/>
              </a:rPr>
              <a:t>п</a:t>
            </a:r>
            <a:r>
              <a:rPr lang="ru-RU" altLang="en-US" sz="3600">
                <a:solidFill>
                  <a:srgbClr val="0033CC"/>
                </a:solidFill>
                <a:latin typeface="Times New Roman" panose="02020603050405020304" pitchFamily="18" charset="0"/>
              </a:rPr>
              <a:t>и</a:t>
            </a:r>
            <a:r>
              <a:rPr lang="ru-RU" altLang="en-US" sz="3600" b="1">
                <a:solidFill>
                  <a:srgbClr val="0033CC"/>
                </a:solidFill>
                <a:latin typeface="Times New Roman" panose="02020603050405020304" pitchFamily="18" charset="0"/>
              </a:rPr>
              <a:t>т</a:t>
            </a:r>
            <a:r>
              <a:rPr lang="ru-RU" altLang="en-US" sz="3600">
                <a:solidFill>
                  <a:srgbClr val="0033CC"/>
                </a:solidFill>
                <a:latin typeface="Times New Roman" panose="02020603050405020304" pitchFamily="18" charset="0"/>
              </a:rPr>
              <a:t>атння</a:t>
            </a:r>
            <a:r>
              <a:rPr lang="en-US" altLang="en-US" sz="3600" b="1">
                <a:solidFill>
                  <a:srgbClr val="0033CC"/>
                </a:solidFill>
                <a:latin typeface="Times New Roman" panose="02020603050405020304" pitchFamily="18" charset="0"/>
              </a:rPr>
              <a:t>?</a:t>
            </a:r>
          </a:p>
        </p:txBody>
      </p:sp>
      <p:sp>
        <p:nvSpPr>
          <p:cNvPr id="64519" name="Text Box 7">
            <a:extLst>
              <a:ext uri="{FF2B5EF4-FFF2-40B4-BE49-F238E27FC236}">
                <a16:creationId xmlns:a16="http://schemas.microsoft.com/office/drawing/2014/main" id="{8B8AFF80-0095-4E25-BF81-0020EAF518FA}"/>
              </a:ext>
            </a:extLst>
          </p:cNvPr>
          <p:cNvSpPr txBox="1">
            <a:spLocks noChangeArrowheads="1"/>
          </p:cNvSpPr>
          <p:nvPr/>
        </p:nvSpPr>
        <p:spPr bwMode="auto">
          <a:xfrm>
            <a:off x="6046788" y="3101975"/>
            <a:ext cx="176371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a:solidFill>
                  <a:srgbClr val="008000"/>
                </a:solidFill>
                <a:latin typeface="Times New Roman" panose="02020603050405020304" pitchFamily="18" charset="0"/>
                <a:cs typeface="Times New Roman" panose="02020603050405020304" pitchFamily="18" charset="0"/>
              </a:rPr>
              <a:t>Î</a:t>
            </a:r>
            <a:r>
              <a:rPr lang="en-US" altLang="en-US" sz="3200">
                <a:solidFill>
                  <a:srgbClr val="008000"/>
                </a:solidFill>
                <a:latin typeface="Times New Roman" panose="02020603050405020304" pitchFamily="18" charset="0"/>
              </a:rPr>
              <a:t>ntreb</a:t>
            </a:r>
            <a:r>
              <a:rPr lang="en-US" altLang="en-US" sz="3200">
                <a:solidFill>
                  <a:srgbClr val="008000"/>
                </a:solidFill>
                <a:latin typeface="Times New Roman" panose="02020603050405020304" pitchFamily="18" charset="0"/>
                <a:cs typeface="Times New Roman" panose="02020603050405020304" pitchFamily="18" charset="0"/>
              </a:rPr>
              <a:t>ă</a:t>
            </a:r>
            <a:r>
              <a:rPr lang="en-US" altLang="en-US" sz="3200">
                <a:solidFill>
                  <a:srgbClr val="008000"/>
                </a:solidFill>
                <a:latin typeface="Times New Roman" panose="02020603050405020304" pitchFamily="18" charset="0"/>
              </a:rPr>
              <a:t>ri?</a:t>
            </a:r>
          </a:p>
        </p:txBody>
      </p:sp>
      <p:sp>
        <p:nvSpPr>
          <p:cNvPr id="64520" name="Text Box 8">
            <a:extLst>
              <a:ext uri="{FF2B5EF4-FFF2-40B4-BE49-F238E27FC236}">
                <a16:creationId xmlns:a16="http://schemas.microsoft.com/office/drawing/2014/main" id="{2A48D14E-3668-44AD-ACA5-1FC2ABFC3CBB}"/>
              </a:ext>
            </a:extLst>
          </p:cNvPr>
          <p:cNvSpPr txBox="1">
            <a:spLocks noChangeArrowheads="1"/>
          </p:cNvSpPr>
          <p:nvPr/>
        </p:nvSpPr>
        <p:spPr bwMode="auto">
          <a:xfrm>
            <a:off x="5273675" y="4573588"/>
            <a:ext cx="368458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solidFill>
                  <a:srgbClr val="0033CC"/>
                </a:solidFill>
                <a:latin typeface="Tahoma" panose="020B0604030504040204" pitchFamily="34" charset="0"/>
              </a:rPr>
              <a:t>Postavljanje vpra</a:t>
            </a:r>
            <a:r>
              <a:rPr lang="en-US" altLang="en-US" sz="2800">
                <a:solidFill>
                  <a:srgbClr val="0033CC"/>
                </a:solidFill>
                <a:latin typeface="Tahoma" panose="020B0604030504040204" pitchFamily="34" charset="0"/>
                <a:cs typeface="Times New Roman" panose="02020603050405020304" pitchFamily="18" charset="0"/>
              </a:rPr>
              <a:t>š</a:t>
            </a:r>
            <a:r>
              <a:rPr lang="en-US" altLang="en-US" sz="2800">
                <a:solidFill>
                  <a:srgbClr val="0033CC"/>
                </a:solidFill>
                <a:latin typeface="Tahoma" panose="020B0604030504040204" pitchFamily="34" charset="0"/>
              </a:rPr>
              <a:t>anj?</a:t>
            </a:r>
          </a:p>
        </p:txBody>
      </p:sp>
      <p:sp>
        <p:nvSpPr>
          <p:cNvPr id="64521" name="Text Box 9">
            <a:extLst>
              <a:ext uri="{FF2B5EF4-FFF2-40B4-BE49-F238E27FC236}">
                <a16:creationId xmlns:a16="http://schemas.microsoft.com/office/drawing/2014/main" id="{4784949B-706D-4CC9-A769-E58E45E63219}"/>
              </a:ext>
            </a:extLst>
          </p:cNvPr>
          <p:cNvSpPr txBox="1">
            <a:spLocks noChangeArrowheads="1"/>
          </p:cNvSpPr>
          <p:nvPr/>
        </p:nvSpPr>
        <p:spPr bwMode="auto">
          <a:xfrm>
            <a:off x="5910263" y="1693863"/>
            <a:ext cx="28432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b="1">
                <a:solidFill>
                  <a:srgbClr val="008000"/>
                </a:solidFill>
                <a:latin typeface="Stencil" panose="040409050D0802020404" pitchFamily="82" charset="0"/>
              </a:rPr>
              <a:t>Klausimai?</a:t>
            </a:r>
            <a:endParaRPr lang="en-US" altLang="en-US" sz="3200" b="1">
              <a:latin typeface="Stencil" panose="040409050D0802020404" pitchFamily="82" charset="0"/>
            </a:endParaRPr>
          </a:p>
        </p:txBody>
      </p:sp>
      <p:sp>
        <p:nvSpPr>
          <p:cNvPr id="64522" name="Text Box 10">
            <a:extLst>
              <a:ext uri="{FF2B5EF4-FFF2-40B4-BE49-F238E27FC236}">
                <a16:creationId xmlns:a16="http://schemas.microsoft.com/office/drawing/2014/main" id="{D34A4EF9-A869-4809-977F-6ECD4BB5E76D}"/>
              </a:ext>
            </a:extLst>
          </p:cNvPr>
          <p:cNvSpPr txBox="1">
            <a:spLocks noChangeArrowheads="1"/>
          </p:cNvSpPr>
          <p:nvPr/>
        </p:nvSpPr>
        <p:spPr bwMode="auto">
          <a:xfrm>
            <a:off x="3408363" y="1631950"/>
            <a:ext cx="17653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a:latin typeface="Sylfaen" panose="010A0502050306030303" pitchFamily="18" charset="0"/>
              </a:rPr>
              <a:t>B</a:t>
            </a:r>
            <a:r>
              <a:rPr lang="ru-RU" altLang="en-US" sz="3200">
                <a:latin typeface="Sylfaen" panose="010A0502050306030303" pitchFamily="18" charset="0"/>
              </a:rPr>
              <a:t>ы</a:t>
            </a:r>
            <a:r>
              <a:rPr lang="en-US" altLang="en-US" sz="3200">
                <a:latin typeface="Sylfaen" panose="010A0502050306030303" pitchFamily="18" charset="0"/>
              </a:rPr>
              <a:t>npocu</a:t>
            </a:r>
          </a:p>
        </p:txBody>
      </p:sp>
      <p:sp>
        <p:nvSpPr>
          <p:cNvPr id="64523" name="Text Box 11">
            <a:extLst>
              <a:ext uri="{FF2B5EF4-FFF2-40B4-BE49-F238E27FC236}">
                <a16:creationId xmlns:a16="http://schemas.microsoft.com/office/drawing/2014/main" id="{E8F0E5E5-1FE5-4A19-B35D-84CAD9411120}"/>
              </a:ext>
            </a:extLst>
          </p:cNvPr>
          <p:cNvSpPr txBox="1">
            <a:spLocks noChangeArrowheads="1"/>
          </p:cNvSpPr>
          <p:nvPr/>
        </p:nvSpPr>
        <p:spPr bwMode="auto">
          <a:xfrm>
            <a:off x="711200" y="946150"/>
            <a:ext cx="13811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3200">
                <a:latin typeface="Times New Roman" panose="02020603050405020304" pitchFamily="18" charset="0"/>
              </a:rPr>
              <a:t>Pyetje?</a:t>
            </a:r>
          </a:p>
        </p:txBody>
      </p:sp>
      <p:sp>
        <p:nvSpPr>
          <p:cNvPr id="64524" name="Text Box 12">
            <a:extLst>
              <a:ext uri="{FF2B5EF4-FFF2-40B4-BE49-F238E27FC236}">
                <a16:creationId xmlns:a16="http://schemas.microsoft.com/office/drawing/2014/main" id="{8ADCB21A-2091-4CFB-8EC3-F021266881D8}"/>
              </a:ext>
            </a:extLst>
          </p:cNvPr>
          <p:cNvSpPr txBox="1">
            <a:spLocks noChangeArrowheads="1"/>
          </p:cNvSpPr>
          <p:nvPr/>
        </p:nvSpPr>
        <p:spPr bwMode="auto">
          <a:xfrm>
            <a:off x="4716463" y="728663"/>
            <a:ext cx="22685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600" b="1" i="1">
                <a:solidFill>
                  <a:srgbClr val="FF3300"/>
                </a:solidFill>
                <a:latin typeface="Sylfaen" panose="010A0502050306030303" pitchFamily="18" charset="0"/>
              </a:rPr>
              <a:t>Questions?</a:t>
            </a:r>
          </a:p>
        </p:txBody>
      </p:sp>
      <p:sp>
        <p:nvSpPr>
          <p:cNvPr id="64525" name="Text Box 13">
            <a:extLst>
              <a:ext uri="{FF2B5EF4-FFF2-40B4-BE49-F238E27FC236}">
                <a16:creationId xmlns:a16="http://schemas.microsoft.com/office/drawing/2014/main" id="{0C941995-088B-41AF-B0C7-9F06435A1CE0}"/>
              </a:ext>
            </a:extLst>
          </p:cNvPr>
          <p:cNvSpPr txBox="1">
            <a:spLocks noChangeArrowheads="1"/>
          </p:cNvSpPr>
          <p:nvPr/>
        </p:nvSpPr>
        <p:spPr bwMode="auto">
          <a:xfrm>
            <a:off x="5741988" y="5241925"/>
            <a:ext cx="2762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3200">
                <a:solidFill>
                  <a:srgbClr val="FF3300"/>
                </a:solidFill>
                <a:latin typeface="Times New Roman" panose="02020603050405020304" pitchFamily="18" charset="0"/>
                <a:cs typeface="Times New Roman" panose="02020603050405020304" pitchFamily="18" charset="0"/>
              </a:rPr>
              <a:t>¿</a:t>
            </a:r>
            <a:r>
              <a:rPr lang="en-US" altLang="en-US" sz="3200">
                <a:solidFill>
                  <a:srgbClr val="FF3300"/>
                </a:solidFill>
                <a:latin typeface="Times New Roman" panose="02020603050405020304" pitchFamily="18" charset="0"/>
              </a:rPr>
              <a:t>Pregunta?</a:t>
            </a:r>
          </a:p>
        </p:txBody>
      </p:sp>
      <p:sp>
        <p:nvSpPr>
          <p:cNvPr id="64526" name="Slide Number Placeholder 15">
            <a:extLst>
              <a:ext uri="{FF2B5EF4-FFF2-40B4-BE49-F238E27FC236}">
                <a16:creationId xmlns:a16="http://schemas.microsoft.com/office/drawing/2014/main" id="{9CE8814D-61B2-4FD6-8618-EA2B5BF07DE2}"/>
              </a:ext>
            </a:extLst>
          </p:cNvPr>
          <p:cNvSpPr>
            <a:spLocks noGrp="1"/>
          </p:cNvSpPr>
          <p:nvPr>
            <p:ph type="sldNum" sz="quarter" idx="12"/>
          </p:nvPr>
        </p:nvSpPr>
        <p:spPr bwMode="auto">
          <a:xfrm>
            <a:off x="411163" y="6218238"/>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sp>
        <p:nvSpPr>
          <p:cNvPr id="64527" name="Rectangle 14">
            <a:extLst>
              <a:ext uri="{FF2B5EF4-FFF2-40B4-BE49-F238E27FC236}">
                <a16:creationId xmlns:a16="http://schemas.microsoft.com/office/drawing/2014/main" id="{4817575B-C018-41FE-82BE-E0B8507A55EE}"/>
              </a:ext>
            </a:extLst>
          </p:cNvPr>
          <p:cNvSpPr>
            <a:spLocks noChangeArrowheads="1"/>
          </p:cNvSpPr>
          <p:nvPr/>
        </p:nvSpPr>
        <p:spPr bwMode="auto">
          <a:xfrm>
            <a:off x="3836988" y="2220913"/>
            <a:ext cx="12874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ja-JP" altLang="en-US" sz="3600">
                <a:latin typeface="Times New Roman" panose="02020603050405020304" pitchFamily="18" charset="0"/>
              </a:rPr>
              <a:t>问题</a:t>
            </a:r>
            <a:endParaRPr lang="en-US" altLang="en-US" sz="3600">
              <a:latin typeface="Times New Roman" panose="02020603050405020304" pitchFamily="18" charset="0"/>
            </a:endParaRPr>
          </a:p>
        </p:txBody>
      </p:sp>
      <p:sp>
        <p:nvSpPr>
          <p:cNvPr id="64528" name="Rectangle 16">
            <a:extLst>
              <a:ext uri="{FF2B5EF4-FFF2-40B4-BE49-F238E27FC236}">
                <a16:creationId xmlns:a16="http://schemas.microsoft.com/office/drawing/2014/main" id="{C0C3F15F-1679-4024-BABF-A8FA8BE24175}"/>
              </a:ext>
            </a:extLst>
          </p:cNvPr>
          <p:cNvSpPr>
            <a:spLocks noChangeArrowheads="1"/>
          </p:cNvSpPr>
          <p:nvPr/>
        </p:nvSpPr>
        <p:spPr bwMode="auto">
          <a:xfrm>
            <a:off x="4092575" y="5410200"/>
            <a:ext cx="10064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ko-KR" altLang="en-US" sz="3200">
                <a:latin typeface="Times New Roman" panose="02020603050405020304" pitchFamily="18" charset="0"/>
                <a:ea typeface="굴림" panose="020B0600000101010101" pitchFamily="34" charset="-127"/>
              </a:rPr>
              <a:t>문제</a:t>
            </a:r>
            <a:endParaRPr lang="en-US" altLang="en-US" sz="3200">
              <a:latin typeface="Times New Roman" panose="02020603050405020304" pitchFamily="18" charset="0"/>
            </a:endParaRPr>
          </a:p>
        </p:txBody>
      </p:sp>
      <p:sp>
        <p:nvSpPr>
          <p:cNvPr id="64529" name="Rectangle 17">
            <a:extLst>
              <a:ext uri="{FF2B5EF4-FFF2-40B4-BE49-F238E27FC236}">
                <a16:creationId xmlns:a16="http://schemas.microsoft.com/office/drawing/2014/main" id="{DE77E2B2-0DA1-4C04-B2A2-CA1604974368}"/>
              </a:ext>
            </a:extLst>
          </p:cNvPr>
          <p:cNvSpPr>
            <a:spLocks noChangeArrowheads="1"/>
          </p:cNvSpPr>
          <p:nvPr/>
        </p:nvSpPr>
        <p:spPr bwMode="auto">
          <a:xfrm>
            <a:off x="2593975" y="1109663"/>
            <a:ext cx="1584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hy-AM" altLang="en-US" sz="3200">
                <a:latin typeface="Times New Roman" panose="02020603050405020304" pitchFamily="18" charset="0"/>
              </a:rPr>
              <a:t>Հարց</a:t>
            </a:r>
            <a:endParaRPr lang="en-US" altLang="en-US" sz="3200">
              <a:latin typeface="Times New Roman" panose="02020603050405020304" pitchFamily="18" charset="0"/>
            </a:endParaRPr>
          </a:p>
        </p:txBody>
      </p:sp>
      <p:sp>
        <p:nvSpPr>
          <p:cNvPr id="64530" name="Rectangle 17">
            <a:extLst>
              <a:ext uri="{FF2B5EF4-FFF2-40B4-BE49-F238E27FC236}">
                <a16:creationId xmlns:a16="http://schemas.microsoft.com/office/drawing/2014/main" id="{BEDCEABF-B3EA-4D56-9D63-AA0213888503}"/>
              </a:ext>
            </a:extLst>
          </p:cNvPr>
          <p:cNvSpPr>
            <a:spLocks noChangeArrowheads="1"/>
          </p:cNvSpPr>
          <p:nvPr/>
        </p:nvSpPr>
        <p:spPr bwMode="auto">
          <a:xfrm>
            <a:off x="3763963" y="4479925"/>
            <a:ext cx="113823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hi-IN" altLang="en-US" sz="3200">
                <a:latin typeface="Times New Roman" panose="02020603050405020304" pitchFamily="18" charset="0"/>
              </a:rPr>
              <a:t>सवाल</a:t>
            </a:r>
            <a:endParaRPr lang="en-US" altLang="en-US" sz="3200">
              <a:latin typeface="Times New Roman" panose="02020603050405020304" pitchFamily="18" charset="0"/>
            </a:endParaRPr>
          </a:p>
        </p:txBody>
      </p:sp>
      <p:sp>
        <p:nvSpPr>
          <p:cNvPr id="64531" name="Rectangle 18">
            <a:extLst>
              <a:ext uri="{FF2B5EF4-FFF2-40B4-BE49-F238E27FC236}">
                <a16:creationId xmlns:a16="http://schemas.microsoft.com/office/drawing/2014/main" id="{74C1B654-19C1-4524-B1EC-E1E5EFCD815C}"/>
              </a:ext>
            </a:extLst>
          </p:cNvPr>
          <p:cNvSpPr>
            <a:spLocks noChangeArrowheads="1"/>
          </p:cNvSpPr>
          <p:nvPr/>
        </p:nvSpPr>
        <p:spPr bwMode="auto">
          <a:xfrm>
            <a:off x="6262688" y="2273300"/>
            <a:ext cx="15478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ar-AE" altLang="en-US" sz="3600">
                <a:latin typeface="Times New Roman" panose="02020603050405020304" pitchFamily="18" charset="0"/>
              </a:rPr>
              <a:t>سوالات</a:t>
            </a:r>
            <a:endParaRPr lang="en-US" altLang="en-US" sz="3600">
              <a:latin typeface="Times New Roman" panose="02020603050405020304" pitchFamily="18" charset="0"/>
            </a:endParaRPr>
          </a:p>
        </p:txBody>
      </p:sp>
      <p:sp>
        <p:nvSpPr>
          <p:cNvPr id="20" name="Rectangle 19">
            <a:extLst>
              <a:ext uri="{FF2B5EF4-FFF2-40B4-BE49-F238E27FC236}">
                <a16:creationId xmlns:a16="http://schemas.microsoft.com/office/drawing/2014/main" id="{7589D6F4-81A2-458A-A59A-BB954B3E820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3CB3898F-BEF2-4EE6-BF1A-E478F785ECAC}"/>
              </a:ext>
            </a:extLst>
          </p:cNvPr>
          <p:cNvSpPr>
            <a:spLocks noGrp="1" noChangeArrowheads="1"/>
          </p:cNvSpPr>
          <p:nvPr>
            <p:ph type="body" idx="1"/>
          </p:nvPr>
        </p:nvSpPr>
        <p:spPr>
          <a:xfrm>
            <a:off x="912813" y="1370013"/>
            <a:ext cx="7313612" cy="4457700"/>
          </a:xfrm>
          <a:noFill/>
        </p:spPr>
        <p:txBody>
          <a:bodyPr/>
          <a:lstStyle/>
          <a:p>
            <a:pPr eaLnBrk="1" hangingPunct="1"/>
            <a:r>
              <a:rPr lang="en-US" altLang="en-US" sz="2400"/>
              <a:t>TMI Accident (1979)</a:t>
            </a:r>
          </a:p>
          <a:p>
            <a:pPr eaLnBrk="1" hangingPunct="1"/>
            <a:r>
              <a:rPr lang="en-US" altLang="en-US" sz="2400" b="1"/>
              <a:t>Three Mile Island accident</a:t>
            </a:r>
            <a:r>
              <a:rPr lang="en-US" altLang="en-US" sz="2400"/>
              <a:t> was a partial core melt down that occurred on March 28, 1979 in one of the two TMI nuclear reactors.</a:t>
            </a:r>
          </a:p>
          <a:p>
            <a:pPr eaLnBrk="1" hangingPunct="1"/>
            <a:r>
              <a:rPr lang="en-US" altLang="en-US" sz="2400"/>
              <a:t>Stuck open relief valve</a:t>
            </a:r>
          </a:p>
          <a:p>
            <a:pPr eaLnBrk="1" hangingPunct="1"/>
            <a:r>
              <a:rPr lang="en-US" altLang="en-US" sz="2400"/>
              <a:t>Human Factors items and operator training</a:t>
            </a:r>
          </a:p>
          <a:p>
            <a:pPr eaLnBrk="1" hangingPunct="1"/>
            <a:r>
              <a:rPr lang="en-US" altLang="en-US" sz="2400"/>
              <a:t>Design indicator deficiencies </a:t>
            </a:r>
          </a:p>
          <a:p>
            <a:pPr eaLnBrk="1" hangingPunct="1"/>
            <a:endParaRPr lang="en-US" altLang="en-US" sz="2400"/>
          </a:p>
          <a:p>
            <a:pPr eaLnBrk="1" hangingPunct="1"/>
            <a:r>
              <a:rPr lang="en-US" altLang="en-US" sz="2400"/>
              <a:t>INPO formed 9 months later.</a:t>
            </a:r>
            <a:endParaRPr lang="en-US" altLang="en-US" sz="2000"/>
          </a:p>
        </p:txBody>
      </p:sp>
      <p:sp>
        <p:nvSpPr>
          <p:cNvPr id="16387" name="Rectangle 2">
            <a:extLst>
              <a:ext uri="{FF2B5EF4-FFF2-40B4-BE49-F238E27FC236}">
                <a16:creationId xmlns:a16="http://schemas.microsoft.com/office/drawing/2014/main" id="{8D38A7FF-DA09-47C7-8F2B-6A3321701999}"/>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left)">
                                      <p:cBhvr>
                                        <p:cTn id="7" dur="500"/>
                                        <p:tgtEl>
                                          <p:spTgt spid="5325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animEffect transition="in" filter="wipe(left)">
                                      <p:cBhvr>
                                        <p:cTn id="11" dur="500"/>
                                        <p:tgtEl>
                                          <p:spTgt spid="53251">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animEffect transition="in" filter="wipe(left)">
                                      <p:cBhvr>
                                        <p:cTn id="15" dur="500"/>
                                        <p:tgtEl>
                                          <p:spTgt spid="53251">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animEffect transition="in" filter="wipe(left)">
                                      <p:cBhvr>
                                        <p:cTn id="19" dur="500"/>
                                        <p:tgtEl>
                                          <p:spTgt spid="53251">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animEffect transition="in" filter="wipe(left)">
                                      <p:cBhvr>
                                        <p:cTn id="23" dur="500"/>
                                        <p:tgtEl>
                                          <p:spTgt spid="53251">
                                            <p:txEl>
                                              <p:pRg st="4" end="4"/>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53251">
                                            <p:txEl>
                                              <p:pRg st="6" end="6"/>
                                            </p:txEl>
                                          </p:spTgt>
                                        </p:tgtEl>
                                        <p:attrNameLst>
                                          <p:attrName>style.visibility</p:attrName>
                                        </p:attrNameLst>
                                      </p:cBhvr>
                                      <p:to>
                                        <p:strVal val="visible"/>
                                      </p:to>
                                    </p:set>
                                    <p:animEffect transition="in" filter="wipe(left)">
                                      <p:cBhvr>
                                        <p:cTn id="27" dur="500"/>
                                        <p:tgtEl>
                                          <p:spTgt spid="532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E9C212B5-8632-42DB-B6BF-36D0A8A6ABFE}"/>
              </a:ext>
            </a:extLst>
          </p:cNvPr>
          <p:cNvSpPr>
            <a:spLocks noGrp="1" noChangeArrowheads="1"/>
          </p:cNvSpPr>
          <p:nvPr>
            <p:ph type="body" idx="1"/>
          </p:nvPr>
        </p:nvSpPr>
        <p:spPr>
          <a:xfrm>
            <a:off x="914400" y="1371600"/>
            <a:ext cx="7769225" cy="4457700"/>
          </a:xfrm>
          <a:noFill/>
        </p:spPr>
        <p:txBody>
          <a:bodyPr/>
          <a:lstStyle/>
          <a:p>
            <a:pPr eaLnBrk="1" hangingPunct="1">
              <a:buFontTx/>
              <a:buNone/>
            </a:pPr>
            <a:r>
              <a:rPr lang="en-US" altLang="en-US" sz="2400" u="sng"/>
              <a:t>Salem ATWS event (1983</a:t>
            </a:r>
            <a:r>
              <a:rPr lang="en-US" altLang="en-US" sz="2400"/>
              <a:t>)</a:t>
            </a:r>
          </a:p>
          <a:p>
            <a:pPr eaLnBrk="1" hangingPunct="1"/>
            <a:r>
              <a:rPr lang="en-US" altLang="en-US" sz="2400"/>
              <a:t>Generic implications identified in NUREG-1000 and NRC Generic Letter 83-28 </a:t>
            </a:r>
          </a:p>
          <a:p>
            <a:pPr marL="1028700" lvl="1" indent="-457200" eaLnBrk="1" hangingPunct="1"/>
            <a:r>
              <a:rPr lang="en-US" altLang="en-US"/>
              <a:t>compliance with vendor recommendations</a:t>
            </a:r>
          </a:p>
          <a:p>
            <a:pPr marL="1028700" lvl="1" indent="-457200" eaLnBrk="1" hangingPunct="1"/>
            <a:r>
              <a:rPr lang="en-US" altLang="en-US"/>
              <a:t>part and procurement issues</a:t>
            </a:r>
          </a:p>
          <a:p>
            <a:pPr marL="1028700" lvl="1" indent="-457200" eaLnBrk="1" hangingPunct="1"/>
            <a:r>
              <a:rPr lang="en-US" altLang="en-US"/>
              <a:t>vendor manual controls</a:t>
            </a:r>
          </a:p>
          <a:p>
            <a:pPr eaLnBrk="1" hangingPunct="1"/>
            <a:r>
              <a:rPr lang="en-US" altLang="en-US" sz="2400"/>
              <a:t>Industry initiatives by INPO, NUMARC and EPRI to provide guidance and consistency </a:t>
            </a:r>
          </a:p>
        </p:txBody>
      </p:sp>
      <p:sp>
        <p:nvSpPr>
          <p:cNvPr id="17411" name="Rectangle 2">
            <a:extLst>
              <a:ext uri="{FF2B5EF4-FFF2-40B4-BE49-F238E27FC236}">
                <a16:creationId xmlns:a16="http://schemas.microsoft.com/office/drawing/2014/main" id="{B795A5B8-FE84-4E8A-953D-16DD0E0FEAE6}"/>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left)">
                                      <p:cBhvr>
                                        <p:cTn id="7" dur="500"/>
                                        <p:tgtEl>
                                          <p:spTgt spid="55299">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animEffect transition="in" filter="wipe(left)">
                                      <p:cBhvr>
                                        <p:cTn id="11" dur="500"/>
                                        <p:tgtEl>
                                          <p:spTgt spid="55299">
                                            <p:txEl>
                                              <p:pRg st="1" end="1"/>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55299">
                                            <p:txEl>
                                              <p:pRg st="2" end="2"/>
                                            </p:txEl>
                                          </p:spTgt>
                                        </p:tgtEl>
                                        <p:attrNameLst>
                                          <p:attrName>style.visibility</p:attrName>
                                        </p:attrNameLst>
                                      </p:cBhvr>
                                      <p:to>
                                        <p:strVal val="visible"/>
                                      </p:to>
                                    </p:set>
                                    <p:animEffect transition="in" filter="wipe(left)">
                                      <p:cBhvr>
                                        <p:cTn id="14" dur="500"/>
                                        <p:tgtEl>
                                          <p:spTgt spid="55299">
                                            <p:txEl>
                                              <p:pRg st="2" end="2"/>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55299">
                                            <p:txEl>
                                              <p:pRg st="3" end="3"/>
                                            </p:txEl>
                                          </p:spTgt>
                                        </p:tgtEl>
                                        <p:attrNameLst>
                                          <p:attrName>style.visibility</p:attrName>
                                        </p:attrNameLst>
                                      </p:cBhvr>
                                      <p:to>
                                        <p:strVal val="visible"/>
                                      </p:to>
                                    </p:set>
                                    <p:animEffect transition="in" filter="wipe(left)">
                                      <p:cBhvr>
                                        <p:cTn id="17" dur="500"/>
                                        <p:tgtEl>
                                          <p:spTgt spid="55299">
                                            <p:txEl>
                                              <p:pRg st="3" end="3"/>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5299">
                                            <p:txEl>
                                              <p:pRg st="4" end="4"/>
                                            </p:txEl>
                                          </p:spTgt>
                                        </p:tgtEl>
                                        <p:attrNameLst>
                                          <p:attrName>style.visibility</p:attrName>
                                        </p:attrNameLst>
                                      </p:cBhvr>
                                      <p:to>
                                        <p:strVal val="visible"/>
                                      </p:to>
                                    </p:set>
                                    <p:animEffect transition="in" filter="wipe(left)">
                                      <p:cBhvr>
                                        <p:cTn id="20" dur="500"/>
                                        <p:tgtEl>
                                          <p:spTgt spid="55299">
                                            <p:txEl>
                                              <p:pRg st="4" end="4"/>
                                            </p:txEl>
                                          </p:spTgt>
                                        </p:tgtEl>
                                      </p:cBhvr>
                                    </p:animEffect>
                                  </p:childTnLst>
                                </p:cTn>
                              </p:par>
                            </p:childTnLst>
                          </p:cTn>
                        </p:par>
                        <p:par>
                          <p:cTn id="21" fill="hold" nodeType="afterGroup">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55299">
                                            <p:txEl>
                                              <p:pRg st="5" end="5"/>
                                            </p:txEl>
                                          </p:spTgt>
                                        </p:tgtEl>
                                        <p:attrNameLst>
                                          <p:attrName>style.visibility</p:attrName>
                                        </p:attrNameLst>
                                      </p:cBhvr>
                                      <p:to>
                                        <p:strVal val="visible"/>
                                      </p:to>
                                    </p:set>
                                    <p:animEffect transition="in" filter="wipe(left)">
                                      <p:cBhvr>
                                        <p:cTn id="24"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7" name="Rectangle 3">
            <a:extLst>
              <a:ext uri="{FF2B5EF4-FFF2-40B4-BE49-F238E27FC236}">
                <a16:creationId xmlns:a16="http://schemas.microsoft.com/office/drawing/2014/main" id="{1B3A8984-F5DA-43D5-8409-CE65841D7057}"/>
              </a:ext>
            </a:extLst>
          </p:cNvPr>
          <p:cNvSpPr>
            <a:spLocks noGrp="1" noChangeArrowheads="1"/>
          </p:cNvSpPr>
          <p:nvPr>
            <p:ph type="body" idx="1"/>
          </p:nvPr>
        </p:nvSpPr>
        <p:spPr>
          <a:xfrm>
            <a:off x="914400" y="1371600"/>
            <a:ext cx="7769225" cy="4457700"/>
          </a:xfrm>
          <a:noFill/>
        </p:spPr>
        <p:txBody>
          <a:bodyPr/>
          <a:lstStyle/>
          <a:p>
            <a:pPr eaLnBrk="1" hangingPunct="1">
              <a:buFontTx/>
              <a:buNone/>
            </a:pPr>
            <a:r>
              <a:rPr lang="en-US" altLang="en-US" sz="2400" u="sng"/>
              <a:t>Davis Besse Loss of Feedwater event (1985</a:t>
            </a:r>
            <a:r>
              <a:rPr lang="en-US" altLang="en-US" sz="2400"/>
              <a:t>)</a:t>
            </a:r>
          </a:p>
          <a:p>
            <a:pPr eaLnBrk="1" hangingPunct="1"/>
            <a:r>
              <a:rPr lang="en-US" altLang="en-US" sz="2400"/>
              <a:t>Led to NRC Safety System Functional Inspections (SSFIs) and NUREG-1154 </a:t>
            </a:r>
          </a:p>
          <a:p>
            <a:pPr marL="1028700" lvl="1" indent="-457200" eaLnBrk="1" hangingPunct="1"/>
            <a:r>
              <a:rPr lang="en-US" altLang="en-US"/>
              <a:t>difficulties maintaining operational readiness of safety systems</a:t>
            </a:r>
          </a:p>
          <a:p>
            <a:pPr marL="1028700" lvl="1" indent="-457200" eaLnBrk="1" hangingPunct="1"/>
            <a:r>
              <a:rPr lang="en-US" altLang="en-US"/>
              <a:t>lack of understanding design bases </a:t>
            </a:r>
          </a:p>
          <a:p>
            <a:pPr eaLnBrk="1" hangingPunct="1"/>
            <a:r>
              <a:rPr lang="en-US" altLang="en-US" sz="2400"/>
              <a:t>Voluntary design basis reconstitution, DBDs and self-evaluation</a:t>
            </a:r>
          </a:p>
          <a:p>
            <a:pPr eaLnBrk="1" hangingPunct="1"/>
            <a:r>
              <a:rPr lang="en-US" altLang="en-US" sz="2400"/>
              <a:t>NUREG-1397, NUMARC 90-012, INPO 87-006 and NUREG/CR-5147</a:t>
            </a:r>
          </a:p>
        </p:txBody>
      </p:sp>
      <p:sp>
        <p:nvSpPr>
          <p:cNvPr id="18435" name="Rectangle 2">
            <a:extLst>
              <a:ext uri="{FF2B5EF4-FFF2-40B4-BE49-F238E27FC236}">
                <a16:creationId xmlns:a16="http://schemas.microsoft.com/office/drawing/2014/main" id="{C678904C-A0BE-4FA7-A1CB-E9752673B6DA}"/>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wipe(left)">
                                      <p:cBhvr>
                                        <p:cTn id="7" dur="500"/>
                                        <p:tgtEl>
                                          <p:spTgt spid="62467">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2467">
                                            <p:txEl>
                                              <p:pRg st="1" end="1"/>
                                            </p:txEl>
                                          </p:spTgt>
                                        </p:tgtEl>
                                        <p:attrNameLst>
                                          <p:attrName>style.visibility</p:attrName>
                                        </p:attrNameLst>
                                      </p:cBhvr>
                                      <p:to>
                                        <p:strVal val="visible"/>
                                      </p:to>
                                    </p:set>
                                    <p:animEffect transition="in" filter="wipe(left)">
                                      <p:cBhvr>
                                        <p:cTn id="11" dur="500"/>
                                        <p:tgtEl>
                                          <p:spTgt spid="62467">
                                            <p:txEl>
                                              <p:pRg st="1" end="1"/>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62467">
                                            <p:txEl>
                                              <p:pRg st="2" end="2"/>
                                            </p:txEl>
                                          </p:spTgt>
                                        </p:tgtEl>
                                        <p:attrNameLst>
                                          <p:attrName>style.visibility</p:attrName>
                                        </p:attrNameLst>
                                      </p:cBhvr>
                                      <p:to>
                                        <p:strVal val="visible"/>
                                      </p:to>
                                    </p:set>
                                    <p:animEffect transition="in" filter="wipe(left)">
                                      <p:cBhvr>
                                        <p:cTn id="14" dur="500"/>
                                        <p:tgtEl>
                                          <p:spTgt spid="62467">
                                            <p:txEl>
                                              <p:pRg st="2" end="2"/>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62467">
                                            <p:txEl>
                                              <p:pRg st="3" end="3"/>
                                            </p:txEl>
                                          </p:spTgt>
                                        </p:tgtEl>
                                        <p:attrNameLst>
                                          <p:attrName>style.visibility</p:attrName>
                                        </p:attrNameLst>
                                      </p:cBhvr>
                                      <p:to>
                                        <p:strVal val="visible"/>
                                      </p:to>
                                    </p:set>
                                    <p:animEffect transition="in" filter="wipe(left)">
                                      <p:cBhvr>
                                        <p:cTn id="17" dur="500"/>
                                        <p:tgtEl>
                                          <p:spTgt spid="62467">
                                            <p:txEl>
                                              <p:pRg st="3" end="3"/>
                                            </p:txEl>
                                          </p:spTgt>
                                        </p:tgtEl>
                                      </p:cBhvr>
                                    </p:animEffect>
                                  </p:childTnLst>
                                </p:cTn>
                              </p:par>
                            </p:childTnLst>
                          </p:cTn>
                        </p:par>
                        <p:par>
                          <p:cTn id="18" fill="hold" nodeType="afterGroup">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62467">
                                            <p:txEl>
                                              <p:pRg st="4" end="4"/>
                                            </p:txEl>
                                          </p:spTgt>
                                        </p:tgtEl>
                                        <p:attrNameLst>
                                          <p:attrName>style.visibility</p:attrName>
                                        </p:attrNameLst>
                                      </p:cBhvr>
                                      <p:to>
                                        <p:strVal val="visible"/>
                                      </p:to>
                                    </p:set>
                                    <p:animEffect transition="in" filter="wipe(left)">
                                      <p:cBhvr>
                                        <p:cTn id="21" dur="500"/>
                                        <p:tgtEl>
                                          <p:spTgt spid="62467">
                                            <p:txEl>
                                              <p:pRg st="4" end="4"/>
                                            </p:txEl>
                                          </p:spTgt>
                                        </p:tgtEl>
                                      </p:cBhvr>
                                    </p:animEffect>
                                  </p:childTnLst>
                                </p:cTn>
                              </p:par>
                            </p:childTnLst>
                          </p:cTn>
                        </p:par>
                        <p:par>
                          <p:cTn id="22" fill="hold" nodeType="afterGroup">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62467">
                                            <p:txEl>
                                              <p:pRg st="5" end="5"/>
                                            </p:txEl>
                                          </p:spTgt>
                                        </p:tgtEl>
                                        <p:attrNameLst>
                                          <p:attrName>style.visibility</p:attrName>
                                        </p:attrNameLst>
                                      </p:cBhvr>
                                      <p:to>
                                        <p:strVal val="visible"/>
                                      </p:to>
                                    </p:set>
                                    <p:animEffect transition="in" filter="wipe(left)">
                                      <p:cBhvr>
                                        <p:cTn id="25" dur="500"/>
                                        <p:tgtEl>
                                          <p:spTgt spid="624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advAuto="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9" name="Rectangle 3">
            <a:extLst>
              <a:ext uri="{FF2B5EF4-FFF2-40B4-BE49-F238E27FC236}">
                <a16:creationId xmlns:a16="http://schemas.microsoft.com/office/drawing/2014/main" id="{CD06EA6F-0BDA-4070-B134-56115013C319}"/>
              </a:ext>
            </a:extLst>
          </p:cNvPr>
          <p:cNvSpPr>
            <a:spLocks noGrp="1" noChangeArrowheads="1"/>
          </p:cNvSpPr>
          <p:nvPr>
            <p:ph type="body" idx="1"/>
          </p:nvPr>
        </p:nvSpPr>
        <p:spPr>
          <a:xfrm>
            <a:off x="990600" y="1371600"/>
            <a:ext cx="7769225" cy="4457700"/>
          </a:xfrm>
          <a:noFill/>
        </p:spPr>
        <p:txBody>
          <a:bodyPr/>
          <a:lstStyle/>
          <a:p>
            <a:pPr eaLnBrk="1" hangingPunct="1">
              <a:buFontTx/>
              <a:buNone/>
            </a:pPr>
            <a:r>
              <a:rPr lang="en-US" altLang="en-US" sz="2400" u="sng"/>
              <a:t>Browns Ferry (1985)</a:t>
            </a:r>
          </a:p>
          <a:p>
            <a:pPr eaLnBrk="1" hangingPunct="1"/>
            <a:r>
              <a:rPr lang="en-US" altLang="en-US" sz="2400"/>
              <a:t>Browns Ferry fire in Unit 1 (1975) led to changes in NRC standards for Fire Protection</a:t>
            </a:r>
          </a:p>
          <a:p>
            <a:pPr eaLnBrk="1" hangingPunct="1"/>
            <a:r>
              <a:rPr lang="en-US" altLang="en-US" sz="2400"/>
              <a:t>All three Browns Ferry units shut down voluntarily in March 1985 due to CM related problems - containment isolation testing (Unit 1), reactor water level instrumentation (Unit 2) </a:t>
            </a:r>
          </a:p>
          <a:p>
            <a:pPr eaLnBrk="1" hangingPunct="1"/>
            <a:r>
              <a:rPr lang="en-US" altLang="en-US" sz="2400"/>
              <a:t>Unit 1 restarted in May 2007 after 22 year shutdown</a:t>
            </a:r>
          </a:p>
          <a:p>
            <a:pPr eaLnBrk="1" hangingPunct="1"/>
            <a:endParaRPr lang="en-US" altLang="en-US" sz="2400" i="1"/>
          </a:p>
          <a:p>
            <a:pPr eaLnBrk="1" hangingPunct="1"/>
            <a:r>
              <a:rPr lang="en-US" altLang="en-US" sz="2400"/>
              <a:t>Led to creation of Appendix R to 10CFR50</a:t>
            </a:r>
          </a:p>
          <a:p>
            <a:pPr eaLnBrk="1" hangingPunct="1"/>
            <a:endParaRPr lang="en-US" altLang="en-US" sz="2400"/>
          </a:p>
        </p:txBody>
      </p:sp>
      <p:sp>
        <p:nvSpPr>
          <p:cNvPr id="19459" name="Rectangle 2">
            <a:extLst>
              <a:ext uri="{FF2B5EF4-FFF2-40B4-BE49-F238E27FC236}">
                <a16:creationId xmlns:a16="http://schemas.microsoft.com/office/drawing/2014/main" id="{4E4E1ADC-D8CD-4001-9D87-D38AAC0D6A8B}"/>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wipe(left)">
                                      <p:cBhvr>
                                        <p:cTn id="7" dur="500"/>
                                        <p:tgtEl>
                                          <p:spTgt spid="126979">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6979">
                                            <p:txEl>
                                              <p:pRg st="1" end="1"/>
                                            </p:txEl>
                                          </p:spTgt>
                                        </p:tgtEl>
                                        <p:attrNameLst>
                                          <p:attrName>style.visibility</p:attrName>
                                        </p:attrNameLst>
                                      </p:cBhvr>
                                      <p:to>
                                        <p:strVal val="visible"/>
                                      </p:to>
                                    </p:set>
                                    <p:animEffect transition="in" filter="wipe(left)">
                                      <p:cBhvr>
                                        <p:cTn id="11" dur="500"/>
                                        <p:tgtEl>
                                          <p:spTgt spid="126979">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26979">
                                            <p:txEl>
                                              <p:pRg st="2" end="2"/>
                                            </p:txEl>
                                          </p:spTgt>
                                        </p:tgtEl>
                                        <p:attrNameLst>
                                          <p:attrName>style.visibility</p:attrName>
                                        </p:attrNameLst>
                                      </p:cBhvr>
                                      <p:to>
                                        <p:strVal val="visible"/>
                                      </p:to>
                                    </p:set>
                                    <p:animEffect transition="in" filter="wipe(left)">
                                      <p:cBhvr>
                                        <p:cTn id="15" dur="500"/>
                                        <p:tgtEl>
                                          <p:spTgt spid="126979">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26979">
                                            <p:txEl>
                                              <p:pRg st="3" end="3"/>
                                            </p:txEl>
                                          </p:spTgt>
                                        </p:tgtEl>
                                        <p:attrNameLst>
                                          <p:attrName>style.visibility</p:attrName>
                                        </p:attrNameLst>
                                      </p:cBhvr>
                                      <p:to>
                                        <p:strVal val="visible"/>
                                      </p:to>
                                    </p:set>
                                    <p:animEffect transition="in" filter="wipe(left)">
                                      <p:cBhvr>
                                        <p:cTn id="19" dur="500"/>
                                        <p:tgtEl>
                                          <p:spTgt spid="126979">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26979">
                                            <p:txEl>
                                              <p:pRg st="5" end="5"/>
                                            </p:txEl>
                                          </p:spTgt>
                                        </p:tgtEl>
                                        <p:attrNameLst>
                                          <p:attrName>style.visibility</p:attrName>
                                        </p:attrNameLst>
                                      </p:cBhvr>
                                      <p:to>
                                        <p:strVal val="visible"/>
                                      </p:to>
                                    </p:set>
                                    <p:animEffect transition="in" filter="wipe(left)">
                                      <p:cBhvr>
                                        <p:cTn id="23" dur="500"/>
                                        <p:tgtEl>
                                          <p:spTgt spid="1269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5" name="Rectangle 3">
            <a:extLst>
              <a:ext uri="{FF2B5EF4-FFF2-40B4-BE49-F238E27FC236}">
                <a16:creationId xmlns:a16="http://schemas.microsoft.com/office/drawing/2014/main" id="{C54AC878-D29F-4648-8DF9-504BAA2A611A}"/>
              </a:ext>
            </a:extLst>
          </p:cNvPr>
          <p:cNvSpPr>
            <a:spLocks noGrp="1" noChangeArrowheads="1"/>
          </p:cNvSpPr>
          <p:nvPr>
            <p:ph type="body" idx="1"/>
          </p:nvPr>
        </p:nvSpPr>
        <p:spPr>
          <a:xfrm>
            <a:off x="912813" y="1370013"/>
            <a:ext cx="7313612" cy="5156200"/>
          </a:xfrm>
          <a:noFill/>
        </p:spPr>
        <p:txBody>
          <a:bodyPr/>
          <a:lstStyle/>
          <a:p>
            <a:pPr eaLnBrk="1" hangingPunct="1">
              <a:tabLst>
                <a:tab pos="342900" algn="l"/>
                <a:tab pos="1771650" algn="l"/>
              </a:tabLst>
            </a:pPr>
            <a:r>
              <a:rPr lang="en-US" altLang="en-US" sz="2400"/>
              <a:t>Nuclear Information and Records Management Association (NIRMA) CM Committee developed solution </a:t>
            </a:r>
          </a:p>
          <a:p>
            <a:pPr marL="914400" lvl="1" indent="-342900" eaLnBrk="1" hangingPunct="1">
              <a:tabLst>
                <a:tab pos="342900" algn="l"/>
                <a:tab pos="1771650" algn="l"/>
              </a:tabLst>
            </a:pPr>
            <a:r>
              <a:rPr lang="en-US" altLang="en-US"/>
              <a:t>control of technical information by engineering and operations personnel</a:t>
            </a:r>
          </a:p>
          <a:p>
            <a:pPr marL="914400" lvl="1" indent="-342900" eaLnBrk="1" hangingPunct="1">
              <a:tabLst>
                <a:tab pos="342900" algn="l"/>
                <a:tab pos="1771650" algn="l"/>
              </a:tabLst>
            </a:pPr>
            <a:r>
              <a:rPr lang="en-US" altLang="en-US"/>
              <a:t>mature records management and document control process</a:t>
            </a:r>
          </a:p>
          <a:p>
            <a:pPr eaLnBrk="1" hangingPunct="1">
              <a:tabLst>
                <a:tab pos="342900" algn="l"/>
                <a:tab pos="1771650" algn="l"/>
              </a:tabLst>
            </a:pPr>
            <a:r>
              <a:rPr lang="en-US" altLang="en-US" sz="2400" u="sng"/>
              <a:t>PP02-1994</a:t>
            </a:r>
            <a:r>
              <a:rPr lang="en-US" altLang="en-US" sz="2400"/>
              <a:t> “Position Paper on Configuration Management Program”</a:t>
            </a:r>
          </a:p>
          <a:p>
            <a:pPr eaLnBrk="1" hangingPunct="1">
              <a:tabLst>
                <a:tab pos="342900" algn="l"/>
                <a:tab pos="1771650" algn="l"/>
              </a:tabLst>
            </a:pPr>
            <a:r>
              <a:rPr lang="en-US" altLang="en-US" sz="2400"/>
              <a:t> </a:t>
            </a:r>
            <a:r>
              <a:rPr lang="en-US" altLang="en-US" sz="2400" u="sng"/>
              <a:t>NIRMA TG19-1996 </a:t>
            </a:r>
            <a:r>
              <a:rPr lang="en-US" altLang="en-US" sz="2400"/>
              <a:t>“ Configuration Management of Nuclear Facilities”</a:t>
            </a:r>
          </a:p>
          <a:p>
            <a:pPr eaLnBrk="1" hangingPunct="1">
              <a:tabLst>
                <a:tab pos="342900" algn="l"/>
                <a:tab pos="1771650" algn="l"/>
              </a:tabLst>
            </a:pPr>
            <a:r>
              <a:rPr lang="en-US" altLang="en-US" sz="2400"/>
              <a:t>Basis for </a:t>
            </a:r>
            <a:r>
              <a:rPr lang="en-US" altLang="en-US" sz="2400" u="sng"/>
              <a:t>ANSI/NIRMA CM-1.0-2000</a:t>
            </a:r>
          </a:p>
          <a:p>
            <a:pPr eaLnBrk="1" hangingPunct="1">
              <a:tabLst>
                <a:tab pos="342900" algn="l"/>
                <a:tab pos="1771650" algn="l"/>
              </a:tabLst>
            </a:pPr>
            <a:endParaRPr lang="en-US" altLang="en-US" sz="2400"/>
          </a:p>
          <a:p>
            <a:pPr eaLnBrk="1" hangingPunct="1">
              <a:tabLst>
                <a:tab pos="342900" algn="l"/>
                <a:tab pos="1771650" algn="l"/>
              </a:tabLst>
            </a:pPr>
            <a:endParaRPr lang="en-US" altLang="en-US" sz="2400"/>
          </a:p>
        </p:txBody>
      </p:sp>
      <p:sp>
        <p:nvSpPr>
          <p:cNvPr id="20483" name="Rectangle 2">
            <a:extLst>
              <a:ext uri="{FF2B5EF4-FFF2-40B4-BE49-F238E27FC236}">
                <a16:creationId xmlns:a16="http://schemas.microsoft.com/office/drawing/2014/main" id="{4D33B4F1-7C35-4AFB-914B-750659EA6D80}"/>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Effect transition="in" filter="wipe(left)">
                                      <p:cBhvr>
                                        <p:cTn id="7" dur="500"/>
                                        <p:tgtEl>
                                          <p:spTgt spid="12083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0835">
                                            <p:txEl>
                                              <p:pRg st="1" end="1"/>
                                            </p:txEl>
                                          </p:spTgt>
                                        </p:tgtEl>
                                        <p:attrNameLst>
                                          <p:attrName>style.visibility</p:attrName>
                                        </p:attrNameLst>
                                      </p:cBhvr>
                                      <p:to>
                                        <p:strVal val="visible"/>
                                      </p:to>
                                    </p:set>
                                    <p:animEffect transition="in" filter="wipe(left)">
                                      <p:cBhvr>
                                        <p:cTn id="10" dur="500"/>
                                        <p:tgtEl>
                                          <p:spTgt spid="120835">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20835">
                                            <p:txEl>
                                              <p:pRg st="2" end="2"/>
                                            </p:txEl>
                                          </p:spTgt>
                                        </p:tgtEl>
                                        <p:attrNameLst>
                                          <p:attrName>style.visibility</p:attrName>
                                        </p:attrNameLst>
                                      </p:cBhvr>
                                      <p:to>
                                        <p:strVal val="visible"/>
                                      </p:to>
                                    </p:set>
                                    <p:animEffect transition="in" filter="wipe(left)">
                                      <p:cBhvr>
                                        <p:cTn id="13" dur="500"/>
                                        <p:tgtEl>
                                          <p:spTgt spid="120835">
                                            <p:txEl>
                                              <p:pRg st="2" end="2"/>
                                            </p:txEl>
                                          </p:spTgt>
                                        </p:tgtEl>
                                      </p:cBhvr>
                                    </p:animEffect>
                                  </p:childTnLst>
                                </p:cTn>
                              </p:par>
                            </p:childTnLst>
                          </p:cTn>
                        </p:par>
                        <p:par>
                          <p:cTn id="14" fill="hold" nodeType="afterGroup">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20835">
                                            <p:txEl>
                                              <p:pRg st="3" end="3"/>
                                            </p:txEl>
                                          </p:spTgt>
                                        </p:tgtEl>
                                        <p:attrNameLst>
                                          <p:attrName>style.visibility</p:attrName>
                                        </p:attrNameLst>
                                      </p:cBhvr>
                                      <p:to>
                                        <p:strVal val="visible"/>
                                      </p:to>
                                    </p:set>
                                    <p:animEffect transition="in" filter="wipe(left)">
                                      <p:cBhvr>
                                        <p:cTn id="17" dur="500"/>
                                        <p:tgtEl>
                                          <p:spTgt spid="120835">
                                            <p:txEl>
                                              <p:pRg st="3" end="3"/>
                                            </p:txEl>
                                          </p:spTgt>
                                        </p:tgtEl>
                                      </p:cBhvr>
                                    </p:animEffect>
                                  </p:childTnLst>
                                </p:cTn>
                              </p:par>
                            </p:childTnLst>
                          </p:cTn>
                        </p:par>
                        <p:par>
                          <p:cTn id="18" fill="hold" nodeType="afterGroup">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120835">
                                            <p:txEl>
                                              <p:pRg st="4" end="4"/>
                                            </p:txEl>
                                          </p:spTgt>
                                        </p:tgtEl>
                                        <p:attrNameLst>
                                          <p:attrName>style.visibility</p:attrName>
                                        </p:attrNameLst>
                                      </p:cBhvr>
                                      <p:to>
                                        <p:strVal val="visible"/>
                                      </p:to>
                                    </p:set>
                                    <p:animEffect transition="in" filter="wipe(left)">
                                      <p:cBhvr>
                                        <p:cTn id="21" dur="500"/>
                                        <p:tgtEl>
                                          <p:spTgt spid="120835">
                                            <p:txEl>
                                              <p:pRg st="4" end="4"/>
                                            </p:txEl>
                                          </p:spTgt>
                                        </p:tgtEl>
                                      </p:cBhvr>
                                    </p:animEffect>
                                  </p:childTnLst>
                                </p:cTn>
                              </p:par>
                            </p:childTnLst>
                          </p:cTn>
                        </p:par>
                        <p:par>
                          <p:cTn id="22" fill="hold" nodeType="afterGroup">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20835">
                                            <p:txEl>
                                              <p:pRg st="5" end="5"/>
                                            </p:txEl>
                                          </p:spTgt>
                                        </p:tgtEl>
                                        <p:attrNameLst>
                                          <p:attrName>style.visibility</p:attrName>
                                        </p:attrNameLst>
                                      </p:cBhvr>
                                      <p:to>
                                        <p:strVal val="visible"/>
                                      </p:to>
                                    </p:set>
                                    <p:animEffect transition="in" filter="wipe(left)">
                                      <p:cBhvr>
                                        <p:cTn id="25" dur="500"/>
                                        <p:tgtEl>
                                          <p:spTgt spid="1208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autoUpdateAnimBg="0" advAuto="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ESENTER_VERSION" val="6"/>
  <p:tag name="PUBLISH_TITLE" val="CM101-2010"/>
  <p:tag name="ARTICULATE_PUBLISH_PATH" val="H:\Users\W7 32\Documents\My Articulate Projects"/>
  <p:tag name="ARTICULATE_LOGO" val="(None selected)"/>
  <p:tag name="ARTICULATE_PRESENTER" val="(None selected)"/>
  <p:tag name="ARTICULATE_PRESENTER_GUID" val="9869030842"/>
  <p:tag name="ARTICULATE_LMS" val="0"/>
  <p:tag name="ARTICULATE_TEMPLATE" val="E-Learning Course (Single-level)"/>
  <p:tag name="ARTICULATE_TEMPLATE_GUID" val="1a000000-6000-0000-b000-000000000003"/>
  <p:tag name="LMS_PUBLISH" val="No"/>
  <p:tag name="PRESENTER_PREVIEW_MODE" val="0"/>
  <p:tag name="PRESENTER_PREVIEW_START" val="1"/>
  <p:tag name="LAUNCHINNEWWINDOW" val="0"/>
  <p:tag name="LASTPUBLISHED" val="H:\Users\W7 32\Documents\My Articulate Projects\CM101-2010\player.html"/>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1.xml><?xml version="1.0" encoding="utf-8"?>
<p:tagLst xmlns:a="http://schemas.openxmlformats.org/drawingml/2006/main" xmlns:r="http://schemas.openxmlformats.org/officeDocument/2006/relationships" xmlns:p="http://schemas.openxmlformats.org/presentationml/2006/main">
  <p:tag name="ARTICULATE_SLIDE_NAV" val="7"/>
  <p:tag name="ARTICULATE_SLIDE_GUID" val="61eb7a6b-45fc-4351-86af-610f304d852f"/>
</p:tagLst>
</file>

<file path=ppt/tags/tag12.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3.xml><?xml version="1.0" encoding="utf-8"?>
<p:tagLst xmlns:a="http://schemas.openxmlformats.org/drawingml/2006/main" xmlns:r="http://schemas.openxmlformats.org/officeDocument/2006/relationships" xmlns:p="http://schemas.openxmlformats.org/presentationml/2006/main">
  <p:tag name="ARTICULATE_SLIDE_NAV" val="8"/>
  <p:tag name="ARTICULATE_SLIDE_GUID" val="32222d9a-cda8-4f6c-8829-f385e805e048"/>
</p:tagLst>
</file>

<file path=ppt/tags/tag14.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5.xml><?xml version="1.0" encoding="utf-8"?>
<p:tagLst xmlns:a="http://schemas.openxmlformats.org/drawingml/2006/main" xmlns:r="http://schemas.openxmlformats.org/officeDocument/2006/relationships" xmlns:p="http://schemas.openxmlformats.org/presentationml/2006/main">
  <p:tag name="ARTICULATE_SLIDE_NAV" val="9"/>
  <p:tag name="ARTICULATE_SLIDE_GUID" val="f279f4da-b1b6-4ba0-adbe-30c2198ae9ec"/>
</p:tagLst>
</file>

<file path=ppt/tags/tag16.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7b8ff617-5fbc-4b0d-a062-037d78dc7186"/>
  <p:tag name="ARTICULATE_SLIDE_NAV" val="11"/>
</p:tagLst>
</file>

<file path=ppt/tags/tag19.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RTICULATE_SLIDE_NAV" val="13"/>
  <p:tag name="ARTICULATE_SLIDE_GUID" val="e2ab6460-b178-42ed-a6ce-980fc23687d9"/>
</p:tagLst>
</file>

<file path=ppt/tags/tag21.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2.xml><?xml version="1.0" encoding="utf-8"?>
<p:tagLst xmlns:a="http://schemas.openxmlformats.org/drawingml/2006/main" xmlns:r="http://schemas.openxmlformats.org/officeDocument/2006/relationships" xmlns:p="http://schemas.openxmlformats.org/presentationml/2006/main">
  <p:tag name="ARTICULATE_SLIDE_NAV" val="13"/>
  <p:tag name="ARTICULATE_SLIDE_GUID" val="e2ab6460-b178-42ed-a6ce-980fc23687d9"/>
</p:tagLst>
</file>

<file path=ppt/tags/tag23.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4.xml><?xml version="1.0" encoding="utf-8"?>
<p:tagLst xmlns:a="http://schemas.openxmlformats.org/drawingml/2006/main" xmlns:r="http://schemas.openxmlformats.org/officeDocument/2006/relationships" xmlns:p="http://schemas.openxmlformats.org/presentationml/2006/main">
  <p:tag name="ARTICULATE_SLIDE_NAV" val="14"/>
  <p:tag name="ARTICULATE_SLIDE_GUID" val="4dd67d32-b8cd-485e-a86d-589a4a903be1"/>
</p:tagLst>
</file>

<file path=ppt/tags/tag25.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6.xml><?xml version="1.0" encoding="utf-8"?>
<p:tagLst xmlns:a="http://schemas.openxmlformats.org/drawingml/2006/main" xmlns:r="http://schemas.openxmlformats.org/officeDocument/2006/relationships" xmlns:p="http://schemas.openxmlformats.org/presentationml/2006/main">
  <p:tag name="ARTICULATE_SLIDE_NAV" val="15"/>
  <p:tag name="ARTICULATE_SLIDE_GUID" val="17fdf947-634a-4db1-873a-98ff54b919e5"/>
</p:tagLst>
</file>

<file path=ppt/tags/tag27.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8.xml><?xml version="1.0" encoding="utf-8"?>
<p:tagLst xmlns:a="http://schemas.openxmlformats.org/drawingml/2006/main" xmlns:r="http://schemas.openxmlformats.org/officeDocument/2006/relationships" xmlns:p="http://schemas.openxmlformats.org/presentationml/2006/main">
  <p:tag name="ARTICULATE_SLIDE_NAV" val="16"/>
  <p:tag name="ARTICULATE_SLIDE_GUID" val="08a87cc3-4425-44f4-aab4-c24534da39d4"/>
</p:tagLst>
</file>

<file path=ppt/tags/tag29.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3.xml><?xml version="1.0" encoding="utf-8"?>
<p:tagLst xmlns:a="http://schemas.openxmlformats.org/drawingml/2006/main" xmlns:r="http://schemas.openxmlformats.org/officeDocument/2006/relationships" xmlns:p="http://schemas.openxmlformats.org/presentationml/2006/main">
  <p:tag name="ARTICULATE_SLIDE_NAV" val="1"/>
  <p:tag name="ARTICULATE_SLIDE_GUID" val="6c78b168-a468-4d29-af8c-efa8dcc9a02c"/>
</p:tagLst>
</file>

<file path=ppt/tags/tag30.xml><?xml version="1.0" encoding="utf-8"?>
<p:tagLst xmlns:a="http://schemas.openxmlformats.org/drawingml/2006/main" xmlns:r="http://schemas.openxmlformats.org/officeDocument/2006/relationships" xmlns:p="http://schemas.openxmlformats.org/presentationml/2006/main">
  <p:tag name="ARTICULATE_SLIDE_NAV" val="17"/>
  <p:tag name="ARTICULATE_SLIDE_GUID" val="f0b0e0d7-c7ff-4793-b49c-7e8d80201055"/>
</p:tagLst>
</file>

<file path=ppt/tags/tag31.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32.xml><?xml version="1.0" encoding="utf-8"?>
<p:tagLst xmlns:a="http://schemas.openxmlformats.org/drawingml/2006/main" xmlns:r="http://schemas.openxmlformats.org/officeDocument/2006/relationships" xmlns:p="http://schemas.openxmlformats.org/presentationml/2006/main">
  <p:tag name="ARTICULATE_SLIDE_NAV" val="18"/>
  <p:tag name="ARTICULATE_SLIDE_GUID" val="f0750bad-f05b-4d26-a5f0-c43cef60beab"/>
</p:tagLst>
</file>

<file path=ppt/tags/tag33.xml><?xml version="1.0" encoding="utf-8"?>
<p:tagLst xmlns:a="http://schemas.openxmlformats.org/drawingml/2006/main" xmlns:r="http://schemas.openxmlformats.org/officeDocument/2006/relationships" xmlns:p="http://schemas.openxmlformats.org/presentationml/2006/main">
  <p:tag name="ARTICULATE_SLIDE_NAV" val="19"/>
  <p:tag name="ARTICULATE_SLIDE_GUID" val="1fe98d01-9bd0-4095-bb99-ccc82dd591ba"/>
</p:tagLst>
</file>

<file path=ppt/tags/tag34.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35.xml><?xml version="1.0" encoding="utf-8"?>
<p:tagLst xmlns:a="http://schemas.openxmlformats.org/drawingml/2006/main" xmlns:r="http://schemas.openxmlformats.org/officeDocument/2006/relationships" xmlns:p="http://schemas.openxmlformats.org/presentationml/2006/main">
  <p:tag name="ARTICULATE_SLIDE_NAV" val="21"/>
  <p:tag name="ARTICULATE_SLIDE_GUID" val="388464da-f998-4a87-9402-fe22d0fec690"/>
</p:tagLst>
</file>

<file path=ppt/tags/tag36.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37.xml><?xml version="1.0" encoding="utf-8"?>
<p:tagLst xmlns:a="http://schemas.openxmlformats.org/drawingml/2006/main" xmlns:r="http://schemas.openxmlformats.org/officeDocument/2006/relationships" xmlns:p="http://schemas.openxmlformats.org/presentationml/2006/main">
  <p:tag name="ARTICULATE_SLIDE_NAV" val="22"/>
  <p:tag name="ARTICULATE_SLIDE_GUID" val="2a544826-d87f-4a63-a23f-172f91c682ea"/>
</p:tagLst>
</file>

<file path=ppt/tags/tag38.xml><?xml version="1.0" encoding="utf-8"?>
<p:tagLst xmlns:a="http://schemas.openxmlformats.org/drawingml/2006/main" xmlns:r="http://schemas.openxmlformats.org/officeDocument/2006/relationships" xmlns:p="http://schemas.openxmlformats.org/presentationml/2006/main">
  <p:tag name="ARTICULATE_SLIDE_NAV" val="23"/>
  <p:tag name="ARTICULATE_SLIDE_GUID" val="a3d6132c-5940-4040-b2d3-63ef98d465a6"/>
</p:tagLst>
</file>

<file path=ppt/tags/tag39.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40.xml><?xml version="1.0" encoding="utf-8"?>
<p:tagLst xmlns:a="http://schemas.openxmlformats.org/drawingml/2006/main" xmlns:r="http://schemas.openxmlformats.org/officeDocument/2006/relationships" xmlns:p="http://schemas.openxmlformats.org/presentationml/2006/main">
  <p:tag name="ARTICULATE_SLIDE_NAV" val="24"/>
  <p:tag name="ARTICULATE_SLIDE_GUID" val="25cffa65-8b6a-4b14-8e0b-d0bf142d669b"/>
</p:tagLst>
</file>

<file path=ppt/tags/tag41.xml><?xml version="1.0" encoding="utf-8"?>
<p:tagLst xmlns:a="http://schemas.openxmlformats.org/drawingml/2006/main" xmlns:r="http://schemas.openxmlformats.org/officeDocument/2006/relationships" xmlns:p="http://schemas.openxmlformats.org/presentationml/2006/main">
  <p:tag name="ARTICULATE_SLIDE_NAV" val="25"/>
  <p:tag name="ARTICULATE_SLIDE_GUID" val="c215e1c9-6ada-4439-816f-0274d320090b"/>
</p:tagLst>
</file>

<file path=ppt/tags/tag42.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3.xml><?xml version="1.0" encoding="utf-8"?>
<p:tagLst xmlns:a="http://schemas.openxmlformats.org/drawingml/2006/main" xmlns:r="http://schemas.openxmlformats.org/officeDocument/2006/relationships" xmlns:p="http://schemas.openxmlformats.org/presentationml/2006/main">
  <p:tag name="ARTICULATE_SLIDE_NAV" val="26"/>
  <p:tag name="ARTICULATE_SLIDE_GUID" val="ef6913f3-9c57-4800-b17a-c01fa149de18"/>
</p:tagLst>
</file>

<file path=ppt/tags/tag44.xml><?xml version="1.0" encoding="utf-8"?>
<p:tagLst xmlns:a="http://schemas.openxmlformats.org/drawingml/2006/main" xmlns:r="http://schemas.openxmlformats.org/officeDocument/2006/relationships" xmlns:p="http://schemas.openxmlformats.org/presentationml/2006/main">
  <p:tag name="ARTICULATE_SLIDE_NAV" val="27"/>
  <p:tag name="ARTICULATE_SLIDE_GUID" val="be63e30c-9b00-48d1-ba0c-fea09492e1b4"/>
</p:tagLst>
</file>

<file path=ppt/tags/tag45.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6.xml><?xml version="1.0" encoding="utf-8"?>
<p:tagLst xmlns:a="http://schemas.openxmlformats.org/drawingml/2006/main" xmlns:r="http://schemas.openxmlformats.org/officeDocument/2006/relationships" xmlns:p="http://schemas.openxmlformats.org/presentationml/2006/main">
  <p:tag name="ARTICULATE_SLIDE_NAV" val="28"/>
  <p:tag name="ARTICULATE_SLIDE_GUID" val="fecfbc13-be4b-4159-b187-15223341ec85"/>
</p:tagLst>
</file>

<file path=ppt/tags/tag47.xml><?xml version="1.0" encoding="utf-8"?>
<p:tagLst xmlns:a="http://schemas.openxmlformats.org/drawingml/2006/main" xmlns:r="http://schemas.openxmlformats.org/officeDocument/2006/relationships" xmlns:p="http://schemas.openxmlformats.org/presentationml/2006/main">
  <p:tag name="ARTICULATE_SLIDE_NAV" val="29"/>
  <p:tag name="ARTICULATE_SLIDE_GUID" val="0126f628-a605-4d8a-8701-d69125d62b20"/>
</p:tagLst>
</file>

<file path=ppt/tags/tag48.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9.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5.xml><?xml version="1.0" encoding="utf-8"?>
<p:tagLst xmlns:a="http://schemas.openxmlformats.org/drawingml/2006/main" xmlns:r="http://schemas.openxmlformats.org/officeDocument/2006/relationships" xmlns:p="http://schemas.openxmlformats.org/presentationml/2006/main">
  <p:tag name="ARTICULATE_SLIDE_NAV" val="2"/>
  <p:tag name="ARTICULATE_SLIDE_GUID" val="fdea678d-1c35-4f8d-8649-7828092f8d63"/>
</p:tagLst>
</file>

<file path=ppt/tags/tag50.xml><?xml version="1.0" encoding="utf-8"?>
<p:tagLst xmlns:a="http://schemas.openxmlformats.org/drawingml/2006/main" xmlns:r="http://schemas.openxmlformats.org/officeDocument/2006/relationships" xmlns:p="http://schemas.openxmlformats.org/presentationml/2006/main">
  <p:tag name="ARTICULATE_SLIDE_NAV" val="31"/>
  <p:tag name="ARTICULATE_SLIDE_GUID" val="37e44d7c-f066-42d9-8da1-10ccb3a1646b"/>
</p:tagLst>
</file>

<file path=ppt/tags/tag51.xml><?xml version="1.0" encoding="utf-8"?>
<p:tagLst xmlns:a="http://schemas.openxmlformats.org/drawingml/2006/main" xmlns:r="http://schemas.openxmlformats.org/officeDocument/2006/relationships" xmlns:p="http://schemas.openxmlformats.org/presentationml/2006/main">
  <p:tag name="ARTICULATE_SLIDE_NAV" val="33"/>
  <p:tag name="ARTICULATE_SLIDE_GUID" val="83819da0-5f02-4a50-bed0-d6ab143866fd"/>
</p:tagLst>
</file>

<file path=ppt/tags/tag52.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53.xml><?xml version="1.0" encoding="utf-8"?>
<p:tagLst xmlns:a="http://schemas.openxmlformats.org/drawingml/2006/main" xmlns:r="http://schemas.openxmlformats.org/officeDocument/2006/relationships" xmlns:p="http://schemas.openxmlformats.org/presentationml/2006/main">
  <p:tag name="ARTICULATE_SLIDE_NAV" val="34"/>
  <p:tag name="ARTICULATE_SLIDE_GUID" val="9060b943-5447-4c53-a391-e135a3b1cabf"/>
</p:tagLst>
</file>

<file path=ppt/tags/tag54.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55.xml><?xml version="1.0" encoding="utf-8"?>
<p:tagLst xmlns:a="http://schemas.openxmlformats.org/drawingml/2006/main" xmlns:r="http://schemas.openxmlformats.org/officeDocument/2006/relationships" xmlns:p="http://schemas.openxmlformats.org/presentationml/2006/main">
  <p:tag name="ARTICULATE_SLIDE_NAV" val="38"/>
  <p:tag name="ARTICULATE_SLIDE_GUID" val="6109e8dd-fe9f-4608-b43f-c876017a7162"/>
</p:tagLst>
</file>

<file path=ppt/tags/tag56.xml><?xml version="1.0" encoding="utf-8"?>
<p:tagLst xmlns:a="http://schemas.openxmlformats.org/drawingml/2006/main" xmlns:r="http://schemas.openxmlformats.org/officeDocument/2006/relationships" xmlns:p="http://schemas.openxmlformats.org/presentationml/2006/main">
  <p:tag name="ARTICULATE_SLIDE_NAV" val="39"/>
  <p:tag name="ARTICULATE_SLIDE_GUID" val="9a657a6a-1758-40f6-b694-8f80a34ffeae"/>
</p:tagLst>
</file>

<file path=ppt/tags/tag57.xml><?xml version="1.0" encoding="utf-8"?>
<p:tagLst xmlns:a="http://schemas.openxmlformats.org/drawingml/2006/main" xmlns:r="http://schemas.openxmlformats.org/officeDocument/2006/relationships" xmlns:p="http://schemas.openxmlformats.org/presentationml/2006/main">
  <p:tag name="ARTICULATE_SLIDE_NAV" val="39"/>
  <p:tag name="ARTICULATE_SLIDE_GUID" val="9a657a6a-1758-40f6-b694-8f80a34ffeae"/>
</p:tagLst>
</file>

<file path=ppt/tags/tag6.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7.xml><?xml version="1.0" encoding="utf-8"?>
<p:tagLst xmlns:a="http://schemas.openxmlformats.org/drawingml/2006/main" xmlns:r="http://schemas.openxmlformats.org/officeDocument/2006/relationships" xmlns:p="http://schemas.openxmlformats.org/presentationml/2006/main">
  <p:tag name="ARTICULATE_SLIDE_NAV" val="5"/>
  <p:tag name="ARTICULATE_SLIDE_GUID" val="74c3e9ff-40e4-49fa-960c-b5e773a6c113"/>
</p:tagLst>
</file>

<file path=ppt/tags/tag8.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9.xml><?xml version="1.0" encoding="utf-8"?>
<p:tagLst xmlns:a="http://schemas.openxmlformats.org/drawingml/2006/main" xmlns:r="http://schemas.openxmlformats.org/officeDocument/2006/relationships" xmlns:p="http://schemas.openxmlformats.org/presentationml/2006/main">
  <p:tag name="ARTICULATE_SLIDE_NAV" val="6"/>
  <p:tag name="ARTICULATE_SLIDE_GUID" val="a6d7c121-3085-4a10-8dd4-0b1cc42aec0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Nuclear_Internal_White_357">
  <a:themeElements>
    <a:clrScheme name="Nuclear_Internal_White_357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uclear_Internal_White_357">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uclear_Internal_White_357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uclear_Internal_White_357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uclear_Internal_White_357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uclear_Internal_White_357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uclear_Internal_White_35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uclear_Internal_White_35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uclear_Internal_White_35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14956</TotalTime>
  <Words>4180</Words>
  <Application>Microsoft Office PowerPoint</Application>
  <PresentationFormat>On-screen Show (4:3)</PresentationFormat>
  <Paragraphs>639</Paragraphs>
  <Slides>49</Slides>
  <Notes>45</Notes>
  <HiddenSlides>0</HiddenSlides>
  <MMClips>0</MMClips>
  <ScaleCrop>false</ScaleCrop>
  <HeadingPairs>
    <vt:vector size="8" baseType="variant">
      <vt:variant>
        <vt:lpstr>Fonts Used</vt:lpstr>
      </vt:variant>
      <vt:variant>
        <vt:i4>15</vt:i4>
      </vt:variant>
      <vt:variant>
        <vt:lpstr>Theme</vt:lpstr>
      </vt:variant>
      <vt:variant>
        <vt:i4>3</vt:i4>
      </vt:variant>
      <vt:variant>
        <vt:lpstr>Embedded OLE Servers</vt:lpstr>
      </vt:variant>
      <vt:variant>
        <vt:i4>1</vt:i4>
      </vt:variant>
      <vt:variant>
        <vt:lpstr>Slide Titles</vt:lpstr>
      </vt:variant>
      <vt:variant>
        <vt:i4>49</vt:i4>
      </vt:variant>
    </vt:vector>
  </HeadingPairs>
  <TitlesOfParts>
    <vt:vector size="68" baseType="lpstr">
      <vt:lpstr>Arial</vt:lpstr>
      <vt:lpstr>Arial Black</vt:lpstr>
      <vt:lpstr>Arial Rounded MT Bold</vt:lpstr>
      <vt:lpstr>Baskerville Old Face</vt:lpstr>
      <vt:lpstr>Bookman Old Style</vt:lpstr>
      <vt:lpstr>Calibri</vt:lpstr>
      <vt:lpstr>Georgia</vt:lpstr>
      <vt:lpstr>Gill Sans MT</vt:lpstr>
      <vt:lpstr>Stencil</vt:lpstr>
      <vt:lpstr>Sylfaen</vt:lpstr>
      <vt:lpstr>Symbol</vt:lpstr>
      <vt:lpstr>Tahoma</vt:lpstr>
      <vt:lpstr>Times New Roman</vt:lpstr>
      <vt:lpstr>Wingdings</vt:lpstr>
      <vt:lpstr>Wingdings 3</vt:lpstr>
      <vt:lpstr>Origin</vt:lpstr>
      <vt:lpstr>Nuclear_Internal_White_357</vt:lpstr>
      <vt:lpstr>Custom Design</vt:lpstr>
      <vt:lpstr>Clip</vt:lpstr>
      <vt:lpstr>Configuration Management Fundamentals </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PowerPoint Presentation</vt:lpstr>
      <vt:lpstr>What is CM?</vt:lpstr>
      <vt:lpstr>CM Equilibrium</vt:lpstr>
      <vt:lpstr>CM Equilibrium</vt:lpstr>
      <vt:lpstr>CM Equilibrium</vt:lpstr>
      <vt:lpstr>CM Equilibrium</vt:lpstr>
      <vt:lpstr>CM Equilibrium</vt:lpstr>
      <vt:lpstr>Identifying and Restoring  CM Upsets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Margin Management</vt:lpstr>
      <vt:lpstr>PowerPoint Presentation</vt:lpstr>
      <vt:lpstr>CM EquilibriumMargins</vt:lpstr>
      <vt:lpstr>Margins</vt:lpstr>
      <vt:lpstr>Margins</vt:lpstr>
      <vt:lpstr>PowerPoint Presentation</vt:lpstr>
      <vt:lpstr>PowerPoint Presentation</vt:lpstr>
      <vt:lpstr>The Impact to the Utility from this Event? </vt:lpstr>
      <vt:lpstr>Configuration Management ANSI Standard</vt:lpstr>
      <vt:lpstr>INPO Configuration Management  Process Description</vt:lpstr>
      <vt:lpstr>EPRI Guideline for CM on New Builds</vt:lpstr>
      <vt:lpstr>Advice from a Long Term CM Practioner</vt:lpstr>
      <vt:lpstr>PowerPoint Presentation</vt:lpstr>
      <vt:lpstr>PowerPoint Presentation</vt:lpstr>
    </vt:vector>
  </TitlesOfParts>
  <Company>CMBG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Licensed User</dc:creator>
  <cp:lastModifiedBy>Sears, Jon W</cp:lastModifiedBy>
  <cp:revision>641</cp:revision>
  <cp:lastPrinted>2003-03-18T15:29:15Z</cp:lastPrinted>
  <dcterms:created xsi:type="dcterms:W3CDTF">2001-02-09T14:02:06Z</dcterms:created>
  <dcterms:modified xsi:type="dcterms:W3CDTF">2022-06-30T22:25:46Z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F3C9222D-8D6C-4461-9CC5-692A23D029AF</vt:lpwstr>
  </property>
  <property fmtid="{D5CDD505-2E9C-101B-9397-08002B2CF9AE}" pid="4" name="ArticulatePath">
    <vt:lpwstr>CM101-2010</vt:lpwstr>
  </property>
  <property fmtid="{D5CDD505-2E9C-101B-9397-08002B2CF9AE}" pid="5" name="ArticulateProjectFull">
    <vt:lpwstr>C:\CM101-2010.ppta</vt:lpwstr>
  </property>
</Properties>
</file>