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968FE-AFCA-4213-AFE0-E6FF2E7777A2}" v="1" dt="2022-07-05T22:03:28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, Daniel J." userId="f0cc4826-6c1a-45bd-9324-fca963a0861f" providerId="ADAL" clId="{50C1913C-D35E-41CD-8F01-E0393A544398}"/>
    <pc:docChg chg="custSel modSld">
      <pc:chgData name="Long, Daniel J." userId="f0cc4826-6c1a-45bd-9324-fca963a0861f" providerId="ADAL" clId="{50C1913C-D35E-41CD-8F01-E0393A544398}" dt="2022-07-06T18:54:11.437" v="296" actId="20577"/>
      <pc:docMkLst>
        <pc:docMk/>
      </pc:docMkLst>
      <pc:sldChg chg="modSp mod">
        <pc:chgData name="Long, Daniel J." userId="f0cc4826-6c1a-45bd-9324-fca963a0861f" providerId="ADAL" clId="{50C1913C-D35E-41CD-8F01-E0393A544398}" dt="2022-07-06T18:54:11.437" v="296" actId="20577"/>
        <pc:sldMkLst>
          <pc:docMk/>
          <pc:sldMk cId="2446098508" sldId="262"/>
        </pc:sldMkLst>
        <pc:spChg chg="mod">
          <ac:chgData name="Long, Daniel J." userId="f0cc4826-6c1a-45bd-9324-fca963a0861f" providerId="ADAL" clId="{50C1913C-D35E-41CD-8F01-E0393A544398}" dt="2022-07-06T18:54:11.437" v="296" actId="20577"/>
          <ac:spMkLst>
            <pc:docMk/>
            <pc:sldMk cId="2446098508" sldId="262"/>
            <ac:spMk id="3" creationId="{00000000-0000-0000-0000-000000000000}"/>
          </ac:spMkLst>
        </pc:spChg>
      </pc:sldChg>
      <pc:sldChg chg="modSp mod">
        <pc:chgData name="Long, Daniel J." userId="f0cc4826-6c1a-45bd-9324-fca963a0861f" providerId="ADAL" clId="{50C1913C-D35E-41CD-8F01-E0393A544398}" dt="2022-07-06T18:50:24.321" v="128" actId="20577"/>
        <pc:sldMkLst>
          <pc:docMk/>
          <pc:sldMk cId="2817071934" sldId="263"/>
        </pc:sldMkLst>
        <pc:spChg chg="mod">
          <ac:chgData name="Long, Daniel J." userId="f0cc4826-6c1a-45bd-9324-fca963a0861f" providerId="ADAL" clId="{50C1913C-D35E-41CD-8F01-E0393A544398}" dt="2022-07-06T18:50:24.321" v="128" actId="20577"/>
          <ac:spMkLst>
            <pc:docMk/>
            <pc:sldMk cId="2817071934" sldId="263"/>
            <ac:spMk id="3" creationId="{00000000-0000-0000-0000-000000000000}"/>
          </ac:spMkLst>
        </pc:spChg>
      </pc:sldChg>
    </pc:docChg>
  </pc:docChgLst>
  <pc:docChgLst>
    <pc:chgData name="Long, Daniel J." userId="f0cc4826-6c1a-45bd-9324-fca963a0861f" providerId="ADAL" clId="{7A2968FE-AFCA-4213-AFE0-E6FF2E7777A2}"/>
    <pc:docChg chg="undo custSel addSld delSld modSld">
      <pc:chgData name="Long, Daniel J." userId="f0cc4826-6c1a-45bd-9324-fca963a0861f" providerId="ADAL" clId="{7A2968FE-AFCA-4213-AFE0-E6FF2E7777A2}" dt="2022-07-05T22:05:14.823" v="2281" actId="1076"/>
      <pc:docMkLst>
        <pc:docMk/>
      </pc:docMkLst>
      <pc:sldChg chg="modSp mod">
        <pc:chgData name="Long, Daniel J." userId="f0cc4826-6c1a-45bd-9324-fca963a0861f" providerId="ADAL" clId="{7A2968FE-AFCA-4213-AFE0-E6FF2E7777A2}" dt="2022-07-05T20:59:39.486" v="1348" actId="20577"/>
        <pc:sldMkLst>
          <pc:docMk/>
          <pc:sldMk cId="216692472" sldId="257"/>
        </pc:sldMkLst>
        <pc:spChg chg="mod">
          <ac:chgData name="Long, Daniel J." userId="f0cc4826-6c1a-45bd-9324-fca963a0861f" providerId="ADAL" clId="{7A2968FE-AFCA-4213-AFE0-E6FF2E7777A2}" dt="2022-07-05T19:09:37.447" v="32" actId="20577"/>
          <ac:spMkLst>
            <pc:docMk/>
            <pc:sldMk cId="216692472" sldId="257"/>
            <ac:spMk id="2" creationId="{00000000-0000-0000-0000-000000000000}"/>
          </ac:spMkLst>
        </pc:spChg>
        <pc:spChg chg="mod">
          <ac:chgData name="Long, Daniel J." userId="f0cc4826-6c1a-45bd-9324-fca963a0861f" providerId="ADAL" clId="{7A2968FE-AFCA-4213-AFE0-E6FF2E7777A2}" dt="2022-07-05T20:59:39.486" v="1348" actId="20577"/>
          <ac:spMkLst>
            <pc:docMk/>
            <pc:sldMk cId="216692472" sldId="257"/>
            <ac:spMk id="3" creationId="{00000000-0000-0000-0000-000000000000}"/>
          </ac:spMkLst>
        </pc:spChg>
      </pc:sldChg>
      <pc:sldChg chg="modSp mod">
        <pc:chgData name="Long, Daniel J." userId="f0cc4826-6c1a-45bd-9324-fca963a0861f" providerId="ADAL" clId="{7A2968FE-AFCA-4213-AFE0-E6FF2E7777A2}" dt="2022-07-05T21:53:12.840" v="2228" actId="5793"/>
        <pc:sldMkLst>
          <pc:docMk/>
          <pc:sldMk cId="3920438630" sldId="258"/>
        </pc:sldMkLst>
        <pc:spChg chg="mod">
          <ac:chgData name="Long, Daniel J." userId="f0cc4826-6c1a-45bd-9324-fca963a0861f" providerId="ADAL" clId="{7A2968FE-AFCA-4213-AFE0-E6FF2E7777A2}" dt="2022-07-05T21:04:55.870" v="1595" actId="20577"/>
          <ac:spMkLst>
            <pc:docMk/>
            <pc:sldMk cId="3920438630" sldId="258"/>
            <ac:spMk id="2" creationId="{00000000-0000-0000-0000-000000000000}"/>
          </ac:spMkLst>
        </pc:spChg>
        <pc:spChg chg="mod">
          <ac:chgData name="Long, Daniel J." userId="f0cc4826-6c1a-45bd-9324-fca963a0861f" providerId="ADAL" clId="{7A2968FE-AFCA-4213-AFE0-E6FF2E7777A2}" dt="2022-07-05T21:53:12.840" v="2228" actId="5793"/>
          <ac:spMkLst>
            <pc:docMk/>
            <pc:sldMk cId="3920438630" sldId="258"/>
            <ac:spMk id="3" creationId="{00000000-0000-0000-0000-000000000000}"/>
          </ac:spMkLst>
        </pc:spChg>
      </pc:sldChg>
      <pc:sldChg chg="modSp del mod">
        <pc:chgData name="Long, Daniel J." userId="f0cc4826-6c1a-45bd-9324-fca963a0861f" providerId="ADAL" clId="{7A2968FE-AFCA-4213-AFE0-E6FF2E7777A2}" dt="2022-07-05T20:34:48.967" v="287" actId="2696"/>
        <pc:sldMkLst>
          <pc:docMk/>
          <pc:sldMk cId="4026337362" sldId="259"/>
        </pc:sldMkLst>
        <pc:spChg chg="mod">
          <ac:chgData name="Long, Daniel J." userId="f0cc4826-6c1a-45bd-9324-fca963a0861f" providerId="ADAL" clId="{7A2968FE-AFCA-4213-AFE0-E6FF2E7777A2}" dt="2022-07-05T20:34:09.806" v="285" actId="20577"/>
          <ac:spMkLst>
            <pc:docMk/>
            <pc:sldMk cId="4026337362" sldId="259"/>
            <ac:spMk id="3" creationId="{00000000-0000-0000-0000-000000000000}"/>
          </ac:spMkLst>
        </pc:spChg>
      </pc:sldChg>
      <pc:sldChg chg="addSp delSp modSp mod">
        <pc:chgData name="Long, Daniel J." userId="f0cc4826-6c1a-45bd-9324-fca963a0861f" providerId="ADAL" clId="{7A2968FE-AFCA-4213-AFE0-E6FF2E7777A2}" dt="2022-07-05T22:05:14.823" v="2281" actId="1076"/>
        <pc:sldMkLst>
          <pc:docMk/>
          <pc:sldMk cId="2405126968" sldId="260"/>
        </pc:sldMkLst>
        <pc:spChg chg="add del mod">
          <ac:chgData name="Long, Daniel J." userId="f0cc4826-6c1a-45bd-9324-fca963a0861f" providerId="ADAL" clId="{7A2968FE-AFCA-4213-AFE0-E6FF2E7777A2}" dt="2022-07-05T22:03:28.298" v="2230"/>
          <ac:spMkLst>
            <pc:docMk/>
            <pc:sldMk cId="2405126968" sldId="260"/>
            <ac:spMk id="5" creationId="{E3452A25-977D-483F-B206-781114CB68D4}"/>
          </ac:spMkLst>
        </pc:spChg>
        <pc:graphicFrameChg chg="del">
          <ac:chgData name="Long, Daniel J." userId="f0cc4826-6c1a-45bd-9324-fca963a0861f" providerId="ADAL" clId="{7A2968FE-AFCA-4213-AFE0-E6FF2E7777A2}" dt="2022-07-05T22:03:08.802" v="2229" actId="21"/>
          <ac:graphicFrameMkLst>
            <pc:docMk/>
            <pc:sldMk cId="2405126968" sldId="260"/>
            <ac:graphicFrameMk id="4" creationId="{00000000-0000-0000-0000-000000000000}"/>
          </ac:graphicFrameMkLst>
        </pc:graphicFrameChg>
        <pc:graphicFrameChg chg="add mod modGraphic">
          <ac:chgData name="Long, Daniel J." userId="f0cc4826-6c1a-45bd-9324-fca963a0861f" providerId="ADAL" clId="{7A2968FE-AFCA-4213-AFE0-E6FF2E7777A2}" dt="2022-07-05T22:05:14.823" v="2281" actId="1076"/>
          <ac:graphicFrameMkLst>
            <pc:docMk/>
            <pc:sldMk cId="2405126968" sldId="260"/>
            <ac:graphicFrameMk id="6" creationId="{D4B14B83-F683-4213-A4F9-71192CCEFAF6}"/>
          </ac:graphicFrameMkLst>
        </pc:graphicFrameChg>
      </pc:sldChg>
      <pc:sldChg chg="add del">
        <pc:chgData name="Long, Daniel J." userId="f0cc4826-6c1a-45bd-9324-fca963a0861f" providerId="ADAL" clId="{7A2968FE-AFCA-4213-AFE0-E6FF2E7777A2}" dt="2022-07-05T20:34:30.523" v="286" actId="2696"/>
        <pc:sldMkLst>
          <pc:docMk/>
          <pc:sldMk cId="3837992513" sldId="261"/>
        </pc:sldMkLst>
      </pc:sldChg>
      <pc:sldChg chg="addSp delSp modSp add mod">
        <pc:chgData name="Long, Daniel J." userId="f0cc4826-6c1a-45bd-9324-fca963a0861f" providerId="ADAL" clId="{7A2968FE-AFCA-4213-AFE0-E6FF2E7777A2}" dt="2022-07-05T21:04:25.299" v="1567" actId="20577"/>
        <pc:sldMkLst>
          <pc:docMk/>
          <pc:sldMk cId="2446098508" sldId="262"/>
        </pc:sldMkLst>
        <pc:spChg chg="del mod">
          <ac:chgData name="Long, Daniel J." userId="f0cc4826-6c1a-45bd-9324-fca963a0861f" providerId="ADAL" clId="{7A2968FE-AFCA-4213-AFE0-E6FF2E7777A2}" dt="2022-07-05T21:04:14.492" v="1536" actId="478"/>
          <ac:spMkLst>
            <pc:docMk/>
            <pc:sldMk cId="2446098508" sldId="262"/>
            <ac:spMk id="2" creationId="{00000000-0000-0000-0000-000000000000}"/>
          </ac:spMkLst>
        </pc:spChg>
        <pc:spChg chg="mod">
          <ac:chgData name="Long, Daniel J." userId="f0cc4826-6c1a-45bd-9324-fca963a0861f" providerId="ADAL" clId="{7A2968FE-AFCA-4213-AFE0-E6FF2E7777A2}" dt="2022-07-05T21:01:51.693" v="1371" actId="20577"/>
          <ac:spMkLst>
            <pc:docMk/>
            <pc:sldMk cId="2446098508" sldId="262"/>
            <ac:spMk id="3" creationId="{00000000-0000-0000-0000-000000000000}"/>
          </ac:spMkLst>
        </pc:spChg>
        <pc:spChg chg="add mod">
          <ac:chgData name="Long, Daniel J." userId="f0cc4826-6c1a-45bd-9324-fca963a0861f" providerId="ADAL" clId="{7A2968FE-AFCA-4213-AFE0-E6FF2E7777A2}" dt="2022-07-05T21:04:25.299" v="1567" actId="20577"/>
          <ac:spMkLst>
            <pc:docMk/>
            <pc:sldMk cId="2446098508" sldId="262"/>
            <ac:spMk id="5" creationId="{0B861A43-6305-403E-9B4E-B016B4E03EF6}"/>
          </ac:spMkLst>
        </pc:spChg>
      </pc:sldChg>
      <pc:sldChg chg="modSp add mod">
        <pc:chgData name="Long, Daniel J." userId="f0cc4826-6c1a-45bd-9324-fca963a0861f" providerId="ADAL" clId="{7A2968FE-AFCA-4213-AFE0-E6FF2E7777A2}" dt="2022-07-05T21:04:04.989" v="1533" actId="20577"/>
        <pc:sldMkLst>
          <pc:docMk/>
          <pc:sldMk cId="2817071934" sldId="263"/>
        </pc:sldMkLst>
        <pc:spChg chg="mod">
          <ac:chgData name="Long, Daniel J." userId="f0cc4826-6c1a-45bd-9324-fca963a0861f" providerId="ADAL" clId="{7A2968FE-AFCA-4213-AFE0-E6FF2E7777A2}" dt="2022-07-05T21:04:04.989" v="1533" actId="20577"/>
          <ac:spMkLst>
            <pc:docMk/>
            <pc:sldMk cId="2817071934" sldId="263"/>
            <ac:spMk id="2" creationId="{00000000-0000-0000-0000-000000000000}"/>
          </ac:spMkLst>
        </pc:spChg>
        <pc:spChg chg="mod">
          <ac:chgData name="Long, Daniel J." userId="f0cc4826-6c1a-45bd-9324-fca963a0861f" providerId="ADAL" clId="{7A2968FE-AFCA-4213-AFE0-E6FF2E7777A2}" dt="2022-07-05T21:01:11.286" v="1367" actId="15"/>
          <ac:spMkLst>
            <pc:docMk/>
            <pc:sldMk cId="2817071934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4" y="1530763"/>
            <a:ext cx="10623597" cy="456913"/>
          </a:xfrm>
        </p:spPr>
        <p:txBody>
          <a:bodyPr anchor="t" anchorCtr="0"/>
          <a:lstStyle>
            <a:lvl1pPr algn="l">
              <a:defRPr sz="3000" b="0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6" y="2242299"/>
            <a:ext cx="7336340" cy="127976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rgbClr val="7F7F7F"/>
                </a:solidFill>
                <a:latin typeface="Proxima Nova Regular"/>
                <a:cs typeface="Proxima Nova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1" y="600530"/>
            <a:ext cx="3438985" cy="5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" y="1"/>
            <a:ext cx="12192001" cy="1185332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319" y="568471"/>
            <a:ext cx="10858703" cy="326574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1"/>
            <a:ext cx="10545365" cy="4343400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11277732" y="6323266"/>
            <a:ext cx="84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29195" y="6133332"/>
            <a:ext cx="11427379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9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3" name="TextBox 42"/>
          <p:cNvSpPr txBox="1"/>
          <p:nvPr/>
        </p:nvSpPr>
        <p:spPr>
          <a:xfrm>
            <a:off x="11277732" y="6323266"/>
            <a:ext cx="84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29195" y="6133332"/>
            <a:ext cx="11427379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-1" y="1"/>
            <a:ext cx="12304889" cy="822476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3" name="Title 1"/>
          <p:cNvSpPr>
            <a:spLocks noGrp="1"/>
          </p:cNvSpPr>
          <p:nvPr>
            <p:ph type="title" hasCustomPrompt="1"/>
          </p:nvPr>
        </p:nvSpPr>
        <p:spPr>
          <a:xfrm>
            <a:off x="732367" y="210103"/>
            <a:ext cx="10723035" cy="443042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" y="6335823"/>
            <a:ext cx="3238532" cy="3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Thank You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32367" y="3073250"/>
            <a:ext cx="10723035" cy="544265"/>
          </a:xfrm>
        </p:spPr>
        <p:txBody>
          <a:bodyPr/>
          <a:lstStyle>
            <a:lvl1pPr>
              <a:defRPr sz="2800" b="0" i="0">
                <a:solidFill>
                  <a:srgbClr val="38B4BC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77732" y="6323266"/>
            <a:ext cx="84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29195" y="6133332"/>
            <a:ext cx="11427379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4" y="6317839"/>
            <a:ext cx="3289765" cy="3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37280" y="6041039"/>
            <a:ext cx="2844800" cy="365125"/>
          </a:xfrm>
          <a:prstGeom prst="rect">
            <a:avLst/>
          </a:prstGeom>
        </p:spPr>
        <p:txBody>
          <a:bodyPr/>
          <a:lstStyle/>
          <a:p>
            <a:fld id="{667D0682-AA2B-4C90-BFB5-317B55BB36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944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13553" y="6041039"/>
            <a:ext cx="2844800" cy="365125"/>
          </a:xfrm>
          <a:prstGeom prst="rect">
            <a:avLst/>
          </a:prstGeom>
        </p:spPr>
        <p:txBody>
          <a:bodyPr/>
          <a:lstStyle/>
          <a:p>
            <a:fld id="{9B930608-28A1-4F76-85C3-C35995B2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5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7D0682-AA2B-4C90-BFB5-317B55BB36E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930608-28A1-4F76-85C3-C35995B2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4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405531"/>
            <a:ext cx="10723035" cy="53359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8688239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07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999999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4" y="1530763"/>
            <a:ext cx="6780543" cy="45691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SDP Rev 3 – </a:t>
            </a:r>
            <a:r>
              <a:rPr lang="en-US" sz="4400" dirty="0" err="1">
                <a:solidFill>
                  <a:schemeClr val="accent1"/>
                </a:solidFill>
              </a:rPr>
              <a:t>DOWG</a:t>
            </a:r>
            <a:r>
              <a:rPr lang="en-US" sz="4400" dirty="0">
                <a:solidFill>
                  <a:schemeClr val="accent1"/>
                </a:solidFill>
              </a:rPr>
              <a:t>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696191" y="2283712"/>
            <a:ext cx="4246961" cy="1279766"/>
          </a:xfrm>
        </p:spPr>
        <p:txBody>
          <a:bodyPr/>
          <a:lstStyle/>
          <a:p>
            <a:pPr algn="ctr"/>
            <a:r>
              <a:rPr lang="en-US" sz="2400" dirty="0"/>
              <a:t>CMBG</a:t>
            </a:r>
          </a:p>
          <a:p>
            <a:pPr algn="ctr"/>
            <a:r>
              <a:rPr lang="en-US" sz="2400" dirty="0"/>
              <a:t>July 12, 2022</a:t>
            </a:r>
          </a:p>
        </p:txBody>
      </p:sp>
    </p:spTree>
    <p:extLst>
      <p:ext uri="{BB962C8B-B14F-4D97-AF65-F5344CB8AC3E}">
        <p14:creationId xmlns:p14="http://schemas.microsoft.com/office/powerpoint/2010/main" val="214979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IP-ENG-001 Revision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19" y="1366987"/>
            <a:ext cx="11149411" cy="4343400"/>
          </a:xfrm>
        </p:spPr>
        <p:txBody>
          <a:bodyPr/>
          <a:lstStyle/>
          <a:p>
            <a:r>
              <a:rPr lang="en-US" dirty="0" err="1"/>
              <a:t>DOWG</a:t>
            </a:r>
            <a:r>
              <a:rPr lang="en-US" dirty="0"/>
              <a:t> last met on 2/16/2022 and reviewed and approved the latest revision</a:t>
            </a:r>
          </a:p>
          <a:p>
            <a:r>
              <a:rPr lang="en-US" dirty="0"/>
              <a:t>19 major items/comments were incorporated</a:t>
            </a:r>
          </a:p>
          <a:p>
            <a:r>
              <a:rPr lang="en-US" dirty="0"/>
              <a:t>2 items were not approved with some items being held for consideration during next revision</a:t>
            </a:r>
          </a:p>
          <a:p>
            <a:r>
              <a:rPr lang="en-US" dirty="0"/>
              <a:t>Latest Revision 003 was issued on 4/27/2022</a:t>
            </a:r>
          </a:p>
          <a:p>
            <a:r>
              <a:rPr lang="en-US" dirty="0"/>
              <a:t>The following is a summary of the major changes:</a:t>
            </a:r>
          </a:p>
        </p:txBody>
      </p:sp>
    </p:spTree>
    <p:extLst>
      <p:ext uri="{BB962C8B-B14F-4D97-AF65-F5344CB8AC3E}">
        <p14:creationId xmlns:p14="http://schemas.microsoft.com/office/powerpoint/2010/main" val="21669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19" y="1417321"/>
            <a:ext cx="11149411" cy="4343400"/>
          </a:xfrm>
        </p:spPr>
        <p:txBody>
          <a:bodyPr/>
          <a:lstStyle/>
          <a:p>
            <a:pPr lvl="1">
              <a:lnSpc>
                <a:spcPct val="115000"/>
              </a:lnSpc>
            </a:pPr>
            <a:r>
              <a:rPr lang="en-US" dirty="0"/>
              <a:t>Addressed comments from Industry Part 72 group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Included references to Part 72.48 throughout the procedure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Clarified definition of “Engineering Change” to include Commercial, Design Equivalent, and Temporary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Added definition of “Open items”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Applied consistency of definition use and language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Added clarification on how to document assumptions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Added clarification to responsibilities for the Supervisor to ensure those performing the screening are at least 50.59 screening trained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Added reference to INPO </a:t>
            </a:r>
            <a:r>
              <a:rPr lang="en-US" dirty="0" err="1"/>
              <a:t>IER</a:t>
            </a:r>
            <a:r>
              <a:rPr lang="en-US" dirty="0"/>
              <a:t> L2 21-4 Improving Plant Reliability</a:t>
            </a:r>
          </a:p>
        </p:txBody>
      </p:sp>
    </p:spTree>
    <p:extLst>
      <p:ext uri="{BB962C8B-B14F-4D97-AF65-F5344CB8AC3E}">
        <p14:creationId xmlns:p14="http://schemas.microsoft.com/office/powerpoint/2010/main" val="28170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19" y="1417321"/>
            <a:ext cx="11149411" cy="4343400"/>
          </a:xfrm>
        </p:spPr>
        <p:txBody>
          <a:bodyPr/>
          <a:lstStyle/>
          <a:p>
            <a:pPr marR="0" lvl="1"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Added “Engineering” and modified Stakeholder Expectations in </a:t>
            </a:r>
            <a:r>
              <a:rPr lang="en-US" dirty="0" err="1"/>
              <a:t>Att</a:t>
            </a:r>
            <a:r>
              <a:rPr lang="en-US" dirty="0"/>
              <a:t> 9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Clarified direction on use of “Short Path” in section 3.4 for Commercial Changes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Added clarification on partial turnover expectations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Corrected other formatting errors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Updated DAR to remove NERC revision numbers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Added </a:t>
            </a:r>
            <a:r>
              <a:rPr lang="en-US"/>
              <a:t>to all EC </a:t>
            </a:r>
            <a:r>
              <a:rPr lang="en-US" dirty="0"/>
              <a:t>Forms “Post Closeout” for document updates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Added an Open Items section to Form 3 – </a:t>
            </a:r>
            <a:r>
              <a:rPr lang="en-US" dirty="0" err="1"/>
              <a:t>CCPs</a:t>
            </a:r>
            <a:endParaRPr lang="en-US" dirty="0"/>
          </a:p>
          <a:p>
            <a:pPr lvl="1">
              <a:lnSpc>
                <a:spcPct val="115000"/>
              </a:lnSpc>
            </a:pPr>
            <a:r>
              <a:rPr lang="en-US" dirty="0"/>
              <a:t>Added columns to the ADL table to align with the ECs on Form 5 – </a:t>
            </a:r>
            <a:r>
              <a:rPr lang="en-US" dirty="0" err="1"/>
              <a:t>FCR</a:t>
            </a:r>
            <a:r>
              <a:rPr lang="en-US" dirty="0"/>
              <a:t> 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Added “model Work Orders for Preventive Maintenance” on Form 7 – </a:t>
            </a:r>
            <a:r>
              <a:rPr lang="en-US" dirty="0" err="1"/>
              <a:t>CIRF</a:t>
            </a:r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861A43-6305-403E-9B4E-B016B4E0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Changes, cont’d</a:t>
            </a:r>
          </a:p>
        </p:txBody>
      </p:sp>
    </p:spTree>
    <p:extLst>
      <p:ext uri="{BB962C8B-B14F-4D97-AF65-F5344CB8AC3E}">
        <p14:creationId xmlns:p14="http://schemas.microsoft.com/office/powerpoint/2010/main" val="244609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19" y="1324813"/>
            <a:ext cx="10545365" cy="4343400"/>
          </a:xfrm>
        </p:spPr>
        <p:txBody>
          <a:bodyPr/>
          <a:lstStyle/>
          <a:p>
            <a:pPr marL="355600" indent="-342900"/>
            <a:r>
              <a:rPr lang="en-US" dirty="0"/>
              <a:t>Two items not approved</a:t>
            </a:r>
          </a:p>
          <a:p>
            <a:pPr marL="692150" lvl="1" indent="-342900"/>
            <a:r>
              <a:rPr lang="en-US" dirty="0"/>
              <a:t>How to address “off the shelf” mod updates</a:t>
            </a:r>
          </a:p>
          <a:p>
            <a:pPr marL="692150" lvl="1" indent="-342900"/>
            <a:r>
              <a:rPr lang="en-US" dirty="0"/>
              <a:t>Documenting OE searches within CC and DEC changes</a:t>
            </a:r>
          </a:p>
          <a:p>
            <a:pPr marL="355600" indent="-342900"/>
            <a:r>
              <a:rPr lang="en-US" dirty="0"/>
              <a:t>Next Rev items for consideration</a:t>
            </a:r>
          </a:p>
          <a:p>
            <a:pPr marL="692150" lvl="1" indent="-342900"/>
            <a:r>
              <a:rPr lang="en-US" dirty="0"/>
              <a:t>Addressing 50.69 Alternative Treatments</a:t>
            </a:r>
          </a:p>
          <a:p>
            <a:pPr marL="692150" lvl="1" indent="-342900"/>
            <a:r>
              <a:rPr lang="en-US" dirty="0" err="1"/>
              <a:t>FCRs</a:t>
            </a:r>
            <a:r>
              <a:rPr lang="en-US" dirty="0"/>
              <a:t>, Revisions and Addendums, and when to implemented </a:t>
            </a:r>
          </a:p>
          <a:p>
            <a:pPr marL="692150" lvl="1" indent="-342900"/>
            <a:r>
              <a:rPr lang="en-US" dirty="0"/>
              <a:t>Common Change Form 1 only limited to “Design Change” type</a:t>
            </a:r>
          </a:p>
          <a:p>
            <a:pPr marL="355600" indent="-342900"/>
            <a:r>
              <a:rPr lang="en-US" dirty="0"/>
              <a:t>New Items/Concerns?</a:t>
            </a:r>
          </a:p>
          <a:p>
            <a:pPr marL="692150" lvl="1" indent="-342900"/>
            <a:r>
              <a:rPr lang="en-US" dirty="0"/>
              <a:t>Will discuss more during Breakout – TA1</a:t>
            </a:r>
          </a:p>
        </p:txBody>
      </p:sp>
    </p:spTree>
    <p:extLst>
      <p:ext uri="{BB962C8B-B14F-4D97-AF65-F5344CB8AC3E}">
        <p14:creationId xmlns:p14="http://schemas.microsoft.com/office/powerpoint/2010/main" val="39204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Members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B14B83-F683-4213-A4F9-71192CCEF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448985"/>
              </p:ext>
            </p:extLst>
          </p:nvPr>
        </p:nvGraphicFramePr>
        <p:xfrm>
          <a:off x="1875452" y="1492490"/>
          <a:ext cx="8023557" cy="4363026"/>
        </p:xfrm>
        <a:graphic>
          <a:graphicData uri="http://schemas.openxmlformats.org/drawingml/2006/table">
            <a:tbl>
              <a:tblPr firstRow="1" firstCol="1" bandRow="1"/>
              <a:tblGrid>
                <a:gridCol w="3083676">
                  <a:extLst>
                    <a:ext uri="{9D8B030D-6E8A-4147-A177-3AD203B41FA5}">
                      <a16:colId xmlns:a16="http://schemas.microsoft.com/office/drawing/2014/main" val="2238027573"/>
                    </a:ext>
                  </a:extLst>
                </a:gridCol>
                <a:gridCol w="1953609">
                  <a:extLst>
                    <a:ext uri="{9D8B030D-6E8A-4147-A177-3AD203B41FA5}">
                      <a16:colId xmlns:a16="http://schemas.microsoft.com/office/drawing/2014/main" val="1635080089"/>
                    </a:ext>
                  </a:extLst>
                </a:gridCol>
                <a:gridCol w="2986272">
                  <a:extLst>
                    <a:ext uri="{9D8B030D-6E8A-4147-A177-3AD203B41FA5}">
                      <a16:colId xmlns:a16="http://schemas.microsoft.com/office/drawing/2014/main" val="1940462617"/>
                    </a:ext>
                  </a:extLst>
                </a:gridCol>
              </a:tblGrid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Company/Utility/Alliance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9601"/>
                  </a:ext>
                </a:extLst>
              </a:tr>
              <a:tr h="311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Arizona Power - Palo Verde - STARS Alliance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Amoroso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Arthur.Amoroso@aps.com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59244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Nicholas Petit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npetit@entergy.com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97159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Ashley Taylor - Chair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ajtaylor@tva.gov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858273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Harbor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Gillis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gillism@energyharbor.com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570098"/>
                  </a:ext>
                </a:extLst>
              </a:tr>
              <a:tr h="288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Northwest - Columbia - USA Alliance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 Long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djlong@energy-northwest.com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399839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Southern Nuclear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David Gambrell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dlgambre@southernco.com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497273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James Boyer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James.Boyer@pseg.com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83598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Grantham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Mark.Grantham@duke-energy.com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284161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Xcel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Antony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matthew.s.antony@xcelenergy.com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297083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Constellation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 Hall - Vice Chair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richard.hall@constellation.com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20246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NextEra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 Forman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Scott.FORMAN@fpl.com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785347"/>
                  </a:ext>
                </a:extLst>
              </a:tr>
              <a:tr h="4906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Dominion - one vote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Ethan Treptow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 Knoebel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ethan.a.treptow@dominionenergy.com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timothy.j.knoebel@dominionenergy.com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905860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MPR - represents eng vendors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 Carlone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pcarlone@mpr.com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766872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resource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 Basso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tbb@nei.org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360105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INPO - resource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Sudesh Gambhir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GambhirSK@inpo.org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94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126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NP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DNP</Template>
  <TotalTime>275</TotalTime>
  <Words>505</Words>
  <Application>Microsoft Office PowerPoint</Application>
  <PresentationFormat>Widescreen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News Gothic MT</vt:lpstr>
      <vt:lpstr>Proxima Nova Extrabld</vt:lpstr>
      <vt:lpstr>Proxima Nova Regular</vt:lpstr>
      <vt:lpstr>Segoe UI</vt:lpstr>
      <vt:lpstr>Wingdings 2</vt:lpstr>
      <vt:lpstr>DNP</vt:lpstr>
      <vt:lpstr>SDP Rev 3 – DOWG Update</vt:lpstr>
      <vt:lpstr>IP-ENG-001 Revision 3</vt:lpstr>
      <vt:lpstr>Summary of Changes</vt:lpstr>
      <vt:lpstr>Summary of Changes, cont’d</vt:lpstr>
      <vt:lpstr>Future Revisions</vt:lpstr>
      <vt:lpstr>DOWG Members</vt:lpstr>
    </vt:vector>
  </TitlesOfParts>
  <Company>Tennessee Valley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DOWG Update</dc:title>
  <dc:creator>Taylor, Ashley J</dc:creator>
  <cp:lastModifiedBy>Long, Daniel J.</cp:lastModifiedBy>
  <cp:revision>15</cp:revision>
  <dcterms:created xsi:type="dcterms:W3CDTF">2020-07-17T14:05:34Z</dcterms:created>
  <dcterms:modified xsi:type="dcterms:W3CDTF">2022-07-06T18:54:18Z</dcterms:modified>
</cp:coreProperties>
</file>