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650" r:id="rId4"/>
    <p:sldMasterId id="2147485116" r:id="rId5"/>
    <p:sldMasterId id="2147485124" r:id="rId6"/>
  </p:sldMasterIdLst>
  <p:notesMasterIdLst>
    <p:notesMasterId r:id="rId22"/>
  </p:notesMasterIdLst>
  <p:handoutMasterIdLst>
    <p:handoutMasterId r:id="rId23"/>
  </p:handoutMasterIdLst>
  <p:sldIdLst>
    <p:sldId id="293" r:id="rId7"/>
    <p:sldId id="257" r:id="rId8"/>
    <p:sldId id="324" r:id="rId9"/>
    <p:sldId id="322" r:id="rId10"/>
    <p:sldId id="310" r:id="rId11"/>
    <p:sldId id="323" r:id="rId12"/>
    <p:sldId id="325" r:id="rId13"/>
    <p:sldId id="326" r:id="rId14"/>
    <p:sldId id="309" r:id="rId15"/>
    <p:sldId id="319" r:id="rId16"/>
    <p:sldId id="282" r:id="rId17"/>
    <p:sldId id="311" r:id="rId18"/>
    <p:sldId id="312" r:id="rId19"/>
    <p:sldId id="320" r:id="rId20"/>
    <p:sldId id="321" r:id="rId21"/>
  </p:sldIdLst>
  <p:sldSz cx="9144000" cy="6858000" type="screen4x3"/>
  <p:notesSz cx="7086600" cy="93726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894">
          <p15:clr>
            <a:srgbClr val="A4A3A4"/>
          </p15:clr>
        </p15:guide>
        <p15:guide id="3" pos="2881">
          <p15:clr>
            <a:srgbClr val="A4A3A4"/>
          </p15:clr>
        </p15:guide>
        <p15:guide id="4" pos="55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2">
          <p15:clr>
            <a:srgbClr val="A4A3A4"/>
          </p15:clr>
        </p15:guide>
        <p15:guide id="2" pos="223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5BC5"/>
    <a:srgbClr val="00CCFF"/>
    <a:srgbClr val="7FC349"/>
    <a:srgbClr val="0083CA"/>
    <a:srgbClr val="25346A"/>
    <a:srgbClr val="2171BD"/>
    <a:srgbClr val="3FC2E7"/>
    <a:srgbClr val="005099"/>
    <a:srgbClr val="003974"/>
    <a:srgbClr val="0C2D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12" autoAdjust="0"/>
    <p:restoredTop sz="86372" autoAdjust="0"/>
  </p:normalViewPr>
  <p:slideViewPr>
    <p:cSldViewPr snapToGrid="0" showGuides="1">
      <p:cViewPr varScale="1">
        <p:scale>
          <a:sx n="91" d="100"/>
          <a:sy n="91" d="100"/>
        </p:scale>
        <p:origin x="1404" y="44"/>
      </p:cViewPr>
      <p:guideLst>
        <p:guide orient="horz" pos="2160"/>
        <p:guide orient="horz" pos="894"/>
        <p:guide pos="2881"/>
        <p:guide pos="5520"/>
      </p:guideLst>
    </p:cSldViewPr>
  </p:slideViewPr>
  <p:outlineViewPr>
    <p:cViewPr>
      <p:scale>
        <a:sx n="33" d="100"/>
        <a:sy n="33" d="100"/>
      </p:scale>
      <p:origin x="0" y="-264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6" d="100"/>
        <a:sy n="146" d="100"/>
      </p:scale>
      <p:origin x="0" y="-25320"/>
    </p:cViewPr>
  </p:sorterViewPr>
  <p:notesViewPr>
    <p:cSldViewPr snapToGrid="0" showGuides="1">
      <p:cViewPr varScale="1">
        <p:scale>
          <a:sx n="80" d="100"/>
          <a:sy n="80" d="100"/>
        </p:scale>
        <p:origin x="-3252" y="-108"/>
      </p:cViewPr>
      <p:guideLst>
        <p:guide orient="horz" pos="2952"/>
        <p:guide pos="22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6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02088" y="8934450"/>
            <a:ext cx="3119437" cy="430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936" tIns="45968" rIns="91936" bIns="45968" numCol="1" anchor="t" anchorCtr="0" compatLnSpc="1">
            <a:prstTxWarp prst="textNoShape">
              <a:avLst/>
            </a:prstTxWarp>
          </a:bodyPr>
          <a:lstStyle>
            <a:lvl1pPr algn="r" defTabSz="919163" eaLnBrk="0" hangingPunct="0">
              <a:defRPr sz="1000">
                <a:latin typeface="Times New Roman" pitchFamily="18" charset="0"/>
              </a:defRPr>
            </a:lvl1pPr>
          </a:lstStyle>
          <a:p>
            <a:pPr>
              <a:defRPr/>
            </a:pPr>
            <a:fld id="{4728AD52-BCFE-4DAC-AC27-A1B820828D7D}" type="slidenum">
              <a:rPr lang="en-US"/>
              <a:pPr>
                <a:defRPr/>
              </a:pPr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19301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2975" y="4467225"/>
            <a:ext cx="5200650" cy="1792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978" tIns="44692" rIns="90978" bIns="44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3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62075" y="822325"/>
            <a:ext cx="4364038" cy="32734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739320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762000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762000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762000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762000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762000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311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253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5864772"/>
            <a:ext cx="9144000" cy="993228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93" y="6051727"/>
            <a:ext cx="1823211" cy="440969"/>
          </a:xfrm>
          <a:prstGeom prst="rect">
            <a:avLst/>
          </a:prstGeom>
        </p:spPr>
      </p:pic>
      <p:sp>
        <p:nvSpPr>
          <p:cNvPr id="31027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81000" y="3429000"/>
            <a:ext cx="8382000" cy="2286000"/>
          </a:xfrm>
        </p:spPr>
        <p:txBody>
          <a:bodyPr>
            <a:noAutofit/>
          </a:bodyPr>
          <a:lstStyle>
            <a:lvl1pPr marL="0" indent="0">
              <a:buFont typeface="Arial" charset="0"/>
              <a:buNone/>
              <a:defRPr baseline="0">
                <a:solidFill>
                  <a:srgbClr val="7FC349"/>
                </a:solidFill>
              </a:defRPr>
            </a:lvl1pPr>
            <a:lvl2pPr marL="0" indent="0">
              <a:buFontTx/>
              <a:buNone/>
              <a:defRPr sz="1800" i="1">
                <a:solidFill>
                  <a:srgbClr val="7FC349"/>
                </a:solidFill>
              </a:defRPr>
            </a:lvl2pPr>
          </a:lstStyle>
          <a:p>
            <a:r>
              <a:rPr lang="en-US" dirty="0"/>
              <a:t>Presenter’s Name and Title</a:t>
            </a:r>
          </a:p>
        </p:txBody>
      </p:sp>
      <p:sp>
        <p:nvSpPr>
          <p:cNvPr id="16" name="Rectangle 24"/>
          <p:cNvSpPr>
            <a:spLocks noChangeArrowheads="1"/>
          </p:cNvSpPr>
          <p:nvPr userDrawn="1"/>
        </p:nvSpPr>
        <p:spPr bwMode="auto">
          <a:xfrm>
            <a:off x="381000" y="76200"/>
            <a:ext cx="45720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noAutofit/>
          </a:bodyPr>
          <a:lstStyle/>
          <a:p>
            <a:pPr marL="236538" indent="-236538" defTabSz="681038" eaLnBrk="0" hangingPunct="0">
              <a:spcBef>
                <a:spcPct val="50000"/>
              </a:spcBef>
              <a:spcAft>
                <a:spcPts val="200"/>
              </a:spcAft>
              <a:buClr>
                <a:srgbClr val="FFD90F"/>
              </a:buClr>
              <a:buSzPct val="75000"/>
              <a:buFont typeface="Wingdings" pitchFamily="2" charset="2"/>
              <a:buNone/>
            </a:pPr>
            <a:r>
              <a:rPr lang="en-US" sz="1000" dirty="0">
                <a:solidFill>
                  <a:schemeClr val="tx1"/>
                </a:solidFill>
              </a:rPr>
              <a:t>Westinghouse Proprietary Class 2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457200"/>
            <a:ext cx="8382000" cy="2971800"/>
          </a:xfrm>
        </p:spPr>
        <p:txBody>
          <a:bodyPr bIns="91440" anchor="b" anchorCtr="0">
            <a:noAutofit/>
          </a:bodyPr>
          <a:lstStyle>
            <a:lvl1pPr marL="0" indent="0">
              <a:buFontTx/>
              <a:buNone/>
              <a:defRPr sz="280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sz="20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1" name="Rectangle 23"/>
          <p:cNvSpPr>
            <a:spLocks noChangeArrowheads="1"/>
          </p:cNvSpPr>
          <p:nvPr/>
        </p:nvSpPr>
        <p:spPr bwMode="auto">
          <a:xfrm>
            <a:off x="4251325" y="6477000"/>
            <a:ext cx="641350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ctr" defTabSz="762000" eaLnBrk="0" hangingPunct="0"/>
            <a:fld id="{2C9E041E-4A24-4549-84BF-945504159839}" type="slidenum">
              <a:rPr lang="en-US" sz="1000">
                <a:solidFill>
                  <a:schemeClr val="tx1">
                    <a:lumMod val="75000"/>
                  </a:schemeClr>
                </a:solidFill>
              </a:rPr>
              <a:pPr algn="ctr" defTabSz="762000" eaLnBrk="0" hangingPunct="0"/>
              <a:t>‹#›</a:t>
            </a:fld>
            <a:endParaRPr lang="en-US" sz="10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Rectangle 26"/>
          <p:cNvSpPr>
            <a:spLocks noChangeArrowheads="1"/>
          </p:cNvSpPr>
          <p:nvPr userDrawn="1"/>
        </p:nvSpPr>
        <p:spPr bwMode="white">
          <a:xfrm>
            <a:off x="4648200" y="76200"/>
            <a:ext cx="41148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noAutofit/>
          </a:bodyPr>
          <a:lstStyle/>
          <a:p>
            <a:pPr algn="r">
              <a:spcBef>
                <a:spcPct val="50000"/>
              </a:spcBef>
            </a:pPr>
            <a:r>
              <a:rPr lang="en-US" sz="1000" dirty="0">
                <a:solidFill>
                  <a:schemeClr val="tx1"/>
                </a:solidFill>
                <a:cs typeface="Arial" charset="0"/>
              </a:rPr>
              <a:t>© 2019</a:t>
            </a:r>
            <a:r>
              <a:rPr lang="en-US" sz="1000" baseline="0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cs typeface="Arial" charset="0"/>
              </a:rPr>
              <a:t>Westinghouse Electric Company LLC. All Rights Reserved.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ur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"/>
          <a:stretch/>
        </p:blipFill>
        <p:spPr>
          <a:xfrm>
            <a:off x="755" y="0"/>
            <a:ext cx="9143245" cy="6858000"/>
          </a:xfrm>
          <a:prstGeom prst="rect">
            <a:avLst/>
          </a:prstGeom>
        </p:spPr>
      </p:pic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4173538" y="6477000"/>
            <a:ext cx="796925" cy="242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ctr" defTabSz="762000" eaLnBrk="0" hangingPunct="0"/>
            <a:fld id="{78EF12D1-7A66-426C-9248-6414DD006D8B}" type="slidenum">
              <a:rPr lang="en-US" sz="1000">
                <a:solidFill>
                  <a:schemeClr val="bg2">
                    <a:lumMod val="75000"/>
                    <a:lumOff val="25000"/>
                  </a:schemeClr>
                </a:solidFill>
              </a:rPr>
              <a:pPr algn="ctr" defTabSz="762000" eaLnBrk="0" hangingPunct="0"/>
              <a:t>‹#›</a:t>
            </a:fld>
            <a:endParaRPr lang="en-US" sz="1000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angle 24"/>
          <p:cNvSpPr>
            <a:spLocks noChangeArrowheads="1"/>
          </p:cNvSpPr>
          <p:nvPr userDrawn="1"/>
        </p:nvSpPr>
        <p:spPr bwMode="white">
          <a:xfrm>
            <a:off x="381000" y="76200"/>
            <a:ext cx="45720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noAutofit/>
          </a:bodyPr>
          <a:lstStyle/>
          <a:p>
            <a:pPr marL="236538" indent="-236538" defTabSz="681038" eaLnBrk="0" hangingPunct="0">
              <a:spcBef>
                <a:spcPct val="50000"/>
              </a:spcBef>
              <a:spcAft>
                <a:spcPts val="200"/>
              </a:spcAft>
              <a:buClr>
                <a:srgbClr val="FFD90F"/>
              </a:buClr>
              <a:buSzPct val="75000"/>
              <a:buFont typeface="Wingdings" pitchFamily="2" charset="2"/>
              <a:buNone/>
            </a:pPr>
            <a:r>
              <a:rPr lang="en-US" sz="1000" dirty="0">
                <a:solidFill>
                  <a:schemeClr val="bg2">
                    <a:lumMod val="95000"/>
                    <a:lumOff val="5000"/>
                  </a:schemeClr>
                </a:solidFill>
              </a:rPr>
              <a:t>Westinghouse Non-Proprietary Class 3</a:t>
            </a:r>
          </a:p>
        </p:txBody>
      </p:sp>
      <p:sp>
        <p:nvSpPr>
          <p:cNvPr id="11" name="Rectangle 26"/>
          <p:cNvSpPr>
            <a:spLocks noChangeArrowheads="1"/>
          </p:cNvSpPr>
          <p:nvPr userDrawn="1"/>
        </p:nvSpPr>
        <p:spPr bwMode="white">
          <a:xfrm>
            <a:off x="4648200" y="76200"/>
            <a:ext cx="41148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noAutofit/>
          </a:bodyPr>
          <a:lstStyle/>
          <a:p>
            <a:pPr algn="r">
              <a:spcBef>
                <a:spcPct val="50000"/>
              </a:spcBef>
            </a:pPr>
            <a:r>
              <a:rPr lang="en-US" sz="1000" dirty="0">
                <a:solidFill>
                  <a:schemeClr val="bg2">
                    <a:lumMod val="95000"/>
                    <a:lumOff val="5000"/>
                  </a:schemeClr>
                </a:solidFill>
                <a:cs typeface="Arial" charset="0"/>
              </a:rPr>
              <a:t>© 2019</a:t>
            </a:r>
            <a:r>
              <a:rPr lang="en-US" sz="1000" baseline="0" dirty="0">
                <a:solidFill>
                  <a:schemeClr val="bg2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US" sz="1000" dirty="0">
                <a:solidFill>
                  <a:schemeClr val="bg2">
                    <a:lumMod val="95000"/>
                    <a:lumOff val="5000"/>
                  </a:schemeClr>
                </a:solidFill>
                <a:cs typeface="Arial" charset="0"/>
              </a:rPr>
              <a:t>Westinghouse Electric Company LLC. All Rights Reserved.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93" y="6051727"/>
            <a:ext cx="1823211" cy="44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51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s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25346A"/>
          </a:solidFill>
          <a:ln>
            <a:noFill/>
          </a:ln>
          <a:effectLst>
            <a:outerShdw blurRad="63500" dist="381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4173538" y="6477000"/>
            <a:ext cx="796925" cy="242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ctr" defTabSz="762000" eaLnBrk="0" hangingPunct="0"/>
            <a:fld id="{78EF12D1-7A66-426C-9248-6414DD006D8B}" type="slidenum">
              <a:rPr lang="en-US" sz="1000">
                <a:solidFill>
                  <a:schemeClr val="bg2">
                    <a:lumMod val="75000"/>
                    <a:lumOff val="25000"/>
                  </a:schemeClr>
                </a:solidFill>
              </a:rPr>
              <a:pPr algn="ctr" defTabSz="762000" eaLnBrk="0" hangingPunct="0"/>
              <a:t>‹#›</a:t>
            </a:fld>
            <a:endParaRPr lang="en-US" sz="1000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angle 24"/>
          <p:cNvSpPr>
            <a:spLocks noChangeArrowheads="1"/>
          </p:cNvSpPr>
          <p:nvPr userDrawn="1"/>
        </p:nvSpPr>
        <p:spPr bwMode="white">
          <a:xfrm>
            <a:off x="381000" y="76200"/>
            <a:ext cx="45720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noAutofit/>
          </a:bodyPr>
          <a:lstStyle/>
          <a:p>
            <a:pPr marL="236538" indent="-236538" defTabSz="681038" eaLnBrk="0" hangingPunct="0">
              <a:spcBef>
                <a:spcPct val="50000"/>
              </a:spcBef>
              <a:spcAft>
                <a:spcPts val="200"/>
              </a:spcAft>
              <a:buClr>
                <a:srgbClr val="FFD90F"/>
              </a:buClr>
              <a:buSzPct val="75000"/>
              <a:buFont typeface="Wingdings" pitchFamily="2" charset="2"/>
              <a:buNone/>
            </a:pPr>
            <a:r>
              <a:rPr lang="en-US" sz="1000" dirty="0">
                <a:solidFill>
                  <a:schemeClr val="tx1"/>
                </a:solidFill>
              </a:rPr>
              <a:t>Westinghouse Non-Proprietary Class 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990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085654"/>
            <a:ext cx="4114800" cy="3781746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0"/>
              </a:spcAft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0"/>
              </a:spcAft>
              <a:buFont typeface="Arial" pitchFamily="34" charset="0"/>
              <a:buChar char="•"/>
              <a:defRPr sz="18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0"/>
              </a:spcAft>
              <a:defRPr sz="16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spcBef>
                <a:spcPts val="0"/>
              </a:spcBef>
              <a:buClr>
                <a:srgbClr val="005099"/>
              </a:buClr>
              <a:buFont typeface="Wingdings" pitchFamily="2" charset="2"/>
              <a:buChar char="§"/>
              <a:defRPr sz="1400">
                <a:solidFill>
                  <a:schemeClr val="bg2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1"/>
          </p:nvPr>
        </p:nvSpPr>
        <p:spPr>
          <a:xfrm>
            <a:off x="4648200" y="2085654"/>
            <a:ext cx="4114800" cy="3781746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0"/>
              </a:spcAft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0"/>
              </a:spcAft>
              <a:buFont typeface="Arial" pitchFamily="34" charset="0"/>
              <a:buChar char="•"/>
              <a:defRPr sz="18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0"/>
              </a:spcAft>
              <a:defRPr sz="16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spcBef>
                <a:spcPts val="0"/>
              </a:spcBef>
              <a:buClr>
                <a:srgbClr val="005099"/>
              </a:buClr>
              <a:buFont typeface="Wingdings" pitchFamily="2" charset="2"/>
              <a:buChar char="§"/>
              <a:defRPr sz="1400">
                <a:solidFill>
                  <a:schemeClr val="bg2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2"/>
          </p:nvPr>
        </p:nvSpPr>
        <p:spPr>
          <a:xfrm>
            <a:off x="381000" y="1419225"/>
            <a:ext cx="4114800" cy="575353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2000" b="1"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0"/>
              </a:spcAft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0"/>
              </a:spcAft>
              <a:buFont typeface="Arial" pitchFamily="34" charset="0"/>
              <a:buChar char="•"/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spcBef>
                <a:spcPts val="0"/>
              </a:spcBef>
              <a:buClr>
                <a:srgbClr val="005099"/>
              </a:buClr>
              <a:buFont typeface="Wingdings" pitchFamily="2" charset="2"/>
              <a:buChar char="§"/>
              <a:defRPr sz="1600">
                <a:solidFill>
                  <a:schemeClr val="bg2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3"/>
          </p:nvPr>
        </p:nvSpPr>
        <p:spPr>
          <a:xfrm>
            <a:off x="4648200" y="1419225"/>
            <a:ext cx="4114800" cy="575353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2000" b="1"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0"/>
              </a:spcAft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0"/>
              </a:spcAft>
              <a:buFont typeface="Arial" pitchFamily="34" charset="0"/>
              <a:buChar char="•"/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spcBef>
                <a:spcPts val="0"/>
              </a:spcBef>
              <a:buClr>
                <a:srgbClr val="005099"/>
              </a:buClr>
              <a:buFont typeface="Wingdings" pitchFamily="2" charset="2"/>
              <a:buChar char="§"/>
              <a:defRPr sz="1600">
                <a:solidFill>
                  <a:schemeClr val="bg2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7" name="Rectangle 26"/>
          <p:cNvSpPr>
            <a:spLocks noChangeArrowheads="1"/>
          </p:cNvSpPr>
          <p:nvPr userDrawn="1"/>
        </p:nvSpPr>
        <p:spPr bwMode="white">
          <a:xfrm>
            <a:off x="4648200" y="76200"/>
            <a:ext cx="41148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noAutofit/>
          </a:bodyPr>
          <a:lstStyle/>
          <a:p>
            <a:pPr algn="r">
              <a:spcBef>
                <a:spcPct val="50000"/>
              </a:spcBef>
            </a:pPr>
            <a:r>
              <a:rPr lang="en-US" sz="1000" dirty="0">
                <a:solidFill>
                  <a:schemeClr val="tx1"/>
                </a:solidFill>
                <a:cs typeface="Arial" charset="0"/>
              </a:rPr>
              <a:t>© 2022 Westinghouse Electric Company LLC. All Rights Reserved.</a:t>
            </a:r>
          </a:p>
        </p:txBody>
      </p:sp>
      <p:sp>
        <p:nvSpPr>
          <p:cNvPr id="21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91000" y="5257800"/>
            <a:ext cx="4572000" cy="914400"/>
          </a:xfrm>
          <a:solidFill>
            <a:srgbClr val="2171BD"/>
          </a:solidFill>
        </p:spPr>
        <p:txBody>
          <a:bodyPr anchor="ctr" anchorCtr="0">
            <a:normAutofit/>
          </a:bodyPr>
          <a:lstStyle>
            <a:lvl1pPr algn="ctr">
              <a:buFontTx/>
              <a:buNone/>
              <a:defRPr sz="18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Type take-away message here.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93" y="6051727"/>
            <a:ext cx="1823211" cy="44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7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s &amp;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381000" y="1419225"/>
            <a:ext cx="8382000" cy="45243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191000" y="5257800"/>
            <a:ext cx="4572000" cy="914400"/>
          </a:xfrm>
          <a:solidFill>
            <a:srgbClr val="2171BD"/>
          </a:solidFill>
        </p:spPr>
        <p:txBody>
          <a:bodyPr anchor="ctr" anchorCtr="0">
            <a:normAutofit/>
          </a:bodyPr>
          <a:lstStyle>
            <a:lvl1pPr algn="ctr">
              <a:buFontTx/>
              <a:buNone/>
              <a:defRPr sz="18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Type take-away message here.</a:t>
            </a:r>
          </a:p>
        </p:txBody>
      </p:sp>
    </p:spTree>
    <p:extLst>
      <p:ext uri="{BB962C8B-B14F-4D97-AF65-F5344CB8AC3E}">
        <p14:creationId xmlns:p14="http://schemas.microsoft.com/office/powerpoint/2010/main" val="1240520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">
    <p:bg>
      <p:bgPr>
        <a:solidFill>
          <a:srgbClr val="253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81000" y="3429000"/>
            <a:ext cx="8382000" cy="2286000"/>
          </a:xfrm>
        </p:spPr>
        <p:txBody>
          <a:bodyPr>
            <a:noAutofit/>
          </a:bodyPr>
          <a:lstStyle>
            <a:lvl1pPr marL="0" indent="0">
              <a:buFont typeface="Arial" charset="0"/>
              <a:buNone/>
              <a:defRPr>
                <a:solidFill>
                  <a:srgbClr val="7FC349"/>
                </a:solidFill>
              </a:defRPr>
            </a:lvl1pPr>
            <a:lvl2pPr marL="0" indent="0">
              <a:buFontTx/>
              <a:buNone/>
              <a:defRPr sz="1800" i="1">
                <a:solidFill>
                  <a:srgbClr val="92D050"/>
                </a:solidFill>
              </a:defRPr>
            </a:lvl2pPr>
          </a:lstStyle>
          <a:p>
            <a:r>
              <a:rPr lang="en-US" dirty="0"/>
              <a:t>Breaker Sub-title</a:t>
            </a:r>
          </a:p>
        </p:txBody>
      </p:sp>
      <p:sp>
        <p:nvSpPr>
          <p:cNvPr id="16" name="Rectangle 24"/>
          <p:cNvSpPr>
            <a:spLocks noChangeArrowheads="1"/>
          </p:cNvSpPr>
          <p:nvPr userDrawn="1"/>
        </p:nvSpPr>
        <p:spPr bwMode="auto">
          <a:xfrm>
            <a:off x="381000" y="76200"/>
            <a:ext cx="45720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noAutofit/>
          </a:bodyPr>
          <a:lstStyle/>
          <a:p>
            <a:pPr marL="236538" indent="-236538" defTabSz="681038" eaLnBrk="0" hangingPunct="0">
              <a:spcBef>
                <a:spcPct val="50000"/>
              </a:spcBef>
              <a:spcAft>
                <a:spcPts val="200"/>
              </a:spcAft>
              <a:buClr>
                <a:srgbClr val="FFD90F"/>
              </a:buClr>
              <a:buSzPct val="75000"/>
              <a:buFont typeface="Wingdings" pitchFamily="2" charset="2"/>
              <a:buNone/>
            </a:pPr>
            <a:r>
              <a:rPr lang="en-US" sz="1000" dirty="0">
                <a:solidFill>
                  <a:schemeClr val="tx1"/>
                </a:solidFill>
              </a:rPr>
              <a:t>Westinghouse Non-Proprietary Class 3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457200"/>
            <a:ext cx="8382000" cy="2971800"/>
          </a:xfrm>
        </p:spPr>
        <p:txBody>
          <a:bodyPr bIns="91440" anchor="b" anchorCtr="0">
            <a:noAutofit/>
          </a:bodyPr>
          <a:lstStyle>
            <a:lvl1pPr marL="0" indent="0">
              <a:buFontTx/>
              <a:buNone/>
              <a:defRPr sz="280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sz="20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Breaker Title</a:t>
            </a:r>
          </a:p>
        </p:txBody>
      </p:sp>
      <p:sp>
        <p:nvSpPr>
          <p:cNvPr id="10" name="Rectangle 26"/>
          <p:cNvSpPr>
            <a:spLocks noChangeArrowheads="1"/>
          </p:cNvSpPr>
          <p:nvPr userDrawn="1"/>
        </p:nvSpPr>
        <p:spPr bwMode="white">
          <a:xfrm>
            <a:off x="4648200" y="76200"/>
            <a:ext cx="41148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noAutofit/>
          </a:bodyPr>
          <a:lstStyle/>
          <a:p>
            <a:pPr algn="r">
              <a:spcBef>
                <a:spcPct val="50000"/>
              </a:spcBef>
            </a:pPr>
            <a:r>
              <a:rPr lang="en-US" sz="1000" dirty="0">
                <a:solidFill>
                  <a:schemeClr val="tx1"/>
                </a:solidFill>
                <a:cs typeface="Arial" charset="0"/>
              </a:rPr>
              <a:t>© 2019 Westinghouse Electric Company LLC. All Rights Reserved.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0" y="5864772"/>
            <a:ext cx="9144000" cy="993228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93" y="6051727"/>
            <a:ext cx="1823211" cy="440969"/>
          </a:xfrm>
          <a:prstGeom prst="rect">
            <a:avLst/>
          </a:prstGeom>
        </p:spPr>
      </p:pic>
      <p:sp>
        <p:nvSpPr>
          <p:cNvPr id="21" name="Rectangle 23"/>
          <p:cNvSpPr>
            <a:spLocks noChangeArrowheads="1"/>
          </p:cNvSpPr>
          <p:nvPr userDrawn="1"/>
        </p:nvSpPr>
        <p:spPr bwMode="auto">
          <a:xfrm>
            <a:off x="4251325" y="6477000"/>
            <a:ext cx="641350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ctr" defTabSz="762000" eaLnBrk="0" hangingPunct="0"/>
            <a:fld id="{2C9E041E-4A24-4549-84BF-945504159839}" type="slidenum">
              <a:rPr lang="en-US" sz="1000">
                <a:solidFill>
                  <a:schemeClr val="bg2">
                    <a:lumMod val="75000"/>
                    <a:lumOff val="25000"/>
                  </a:schemeClr>
                </a:solidFill>
              </a:rPr>
              <a:pPr algn="ctr" defTabSz="762000" eaLnBrk="0" hangingPunct="0"/>
              <a:t>‹#›</a:t>
            </a:fld>
            <a:endParaRPr lang="en-US" sz="1000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16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09825"/>
            <a:ext cx="9144000" cy="2200275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dirty="0"/>
              <a:t>BLANK</a:t>
            </a:r>
          </a:p>
        </p:txBody>
      </p:sp>
    </p:spTree>
    <p:extLst>
      <p:ext uri="{BB962C8B-B14F-4D97-AF65-F5344CB8AC3E}">
        <p14:creationId xmlns:p14="http://schemas.microsoft.com/office/powerpoint/2010/main" val="2094893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15330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6587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5304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7269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5308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25346A"/>
          </a:solidFill>
          <a:ln>
            <a:noFill/>
          </a:ln>
          <a:effectLst>
            <a:outerShdw blurRad="63500" dist="381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93" y="6051727"/>
            <a:ext cx="1823211" cy="440969"/>
          </a:xfrm>
          <a:prstGeom prst="rect">
            <a:avLst/>
          </a:prstGeom>
        </p:spPr>
      </p:pic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4173538" y="6477000"/>
            <a:ext cx="796925" cy="242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ctr" defTabSz="762000" eaLnBrk="0" hangingPunct="0"/>
            <a:fld id="{78EF12D1-7A66-426C-9248-6414DD006D8B}" type="slidenum">
              <a:rPr lang="en-US" sz="1000">
                <a:solidFill>
                  <a:schemeClr val="bg2">
                    <a:lumMod val="75000"/>
                    <a:lumOff val="25000"/>
                  </a:schemeClr>
                </a:solidFill>
              </a:rPr>
              <a:pPr algn="ctr" defTabSz="762000" eaLnBrk="0" hangingPunct="0"/>
              <a:t>‹#›</a:t>
            </a:fld>
            <a:endParaRPr lang="en-US" sz="1000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angle 24"/>
          <p:cNvSpPr>
            <a:spLocks noChangeArrowheads="1"/>
          </p:cNvSpPr>
          <p:nvPr userDrawn="1"/>
        </p:nvSpPr>
        <p:spPr bwMode="white">
          <a:xfrm>
            <a:off x="381000" y="76200"/>
            <a:ext cx="45720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noAutofit/>
          </a:bodyPr>
          <a:lstStyle/>
          <a:p>
            <a:pPr marL="236538" indent="-236538" defTabSz="681038" eaLnBrk="0" hangingPunct="0">
              <a:spcBef>
                <a:spcPct val="50000"/>
              </a:spcBef>
              <a:spcAft>
                <a:spcPts val="200"/>
              </a:spcAft>
              <a:buClr>
                <a:srgbClr val="FFD90F"/>
              </a:buClr>
              <a:buSzPct val="75000"/>
              <a:buFont typeface="Wingdings" pitchFamily="2" charset="2"/>
              <a:buNone/>
            </a:pPr>
            <a:r>
              <a:rPr lang="en-US" sz="1000" dirty="0">
                <a:solidFill>
                  <a:schemeClr val="tx1"/>
                </a:solidFill>
              </a:rPr>
              <a:t>Westinghouse Proprietary Class 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990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9225"/>
            <a:ext cx="8382000" cy="4448175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0"/>
              </a:spcAft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0"/>
              </a:spcAft>
              <a:buFont typeface="Arial" pitchFamily="34" charset="0"/>
              <a:buChar char="•"/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spcBef>
                <a:spcPts val="0"/>
              </a:spcBef>
              <a:buClr>
                <a:srgbClr val="005099"/>
              </a:buClr>
              <a:buFont typeface="Wingdings" pitchFamily="2" charset="2"/>
              <a:buChar char="§"/>
              <a:defRPr sz="1600">
                <a:solidFill>
                  <a:schemeClr val="bg2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91000" y="5257800"/>
            <a:ext cx="4572000" cy="914400"/>
          </a:xfrm>
          <a:solidFill>
            <a:srgbClr val="2171BD"/>
          </a:solidFill>
        </p:spPr>
        <p:txBody>
          <a:bodyPr anchor="ctr" anchorCtr="0">
            <a:normAutofit/>
          </a:bodyPr>
          <a:lstStyle>
            <a:lvl1pPr algn="ctr">
              <a:buFontTx/>
              <a:buNone/>
              <a:defRPr sz="18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Type take-away message here.</a:t>
            </a:r>
          </a:p>
        </p:txBody>
      </p:sp>
      <p:sp>
        <p:nvSpPr>
          <p:cNvPr id="10" name="Rectangle 26"/>
          <p:cNvSpPr>
            <a:spLocks noChangeArrowheads="1"/>
          </p:cNvSpPr>
          <p:nvPr userDrawn="1"/>
        </p:nvSpPr>
        <p:spPr bwMode="white">
          <a:xfrm>
            <a:off x="4648200" y="58396"/>
            <a:ext cx="41148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noAutofit/>
          </a:bodyPr>
          <a:lstStyle/>
          <a:p>
            <a:pPr algn="r">
              <a:spcBef>
                <a:spcPct val="50000"/>
              </a:spcBef>
            </a:pPr>
            <a:r>
              <a:rPr lang="en-US" sz="1000" dirty="0">
                <a:solidFill>
                  <a:schemeClr val="tx1"/>
                </a:solidFill>
                <a:cs typeface="Arial" charset="0"/>
              </a:rPr>
              <a:t>© 2019</a:t>
            </a:r>
            <a:r>
              <a:rPr lang="en-US" sz="1000" baseline="0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cs typeface="Arial" charset="0"/>
              </a:rPr>
              <a:t>Westinghouse Electric Company LLC. All Rights Reserved.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9032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7632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31563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52871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6291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1265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r Vision and Va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"/>
          <a:stretch/>
        </p:blipFill>
        <p:spPr>
          <a:xfrm>
            <a:off x="755" y="0"/>
            <a:ext cx="9143245" cy="6858000"/>
          </a:xfrm>
          <a:prstGeom prst="rect">
            <a:avLst/>
          </a:prstGeom>
        </p:spPr>
      </p:pic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4173538" y="6477000"/>
            <a:ext cx="796925" cy="242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ctr" defTabSz="762000" eaLnBrk="0" hangingPunct="0"/>
            <a:fld id="{78EF12D1-7A66-426C-9248-6414DD006D8B}" type="slidenum">
              <a:rPr lang="en-US" sz="1000">
                <a:solidFill>
                  <a:schemeClr val="bg2">
                    <a:lumMod val="75000"/>
                    <a:lumOff val="25000"/>
                  </a:schemeClr>
                </a:solidFill>
              </a:rPr>
              <a:pPr algn="ctr" defTabSz="762000" eaLnBrk="0" hangingPunct="0"/>
              <a:t>‹#›</a:t>
            </a:fld>
            <a:endParaRPr lang="en-US" sz="1000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93" y="6051727"/>
            <a:ext cx="1823211" cy="440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2247"/>
          </a:xfrm>
          <a:prstGeom prst="rect">
            <a:avLst/>
          </a:prstGeom>
        </p:spPr>
      </p:pic>
      <p:sp>
        <p:nvSpPr>
          <p:cNvPr id="9" name="Rectangle 24"/>
          <p:cNvSpPr>
            <a:spLocks noChangeArrowheads="1"/>
          </p:cNvSpPr>
          <p:nvPr userDrawn="1"/>
        </p:nvSpPr>
        <p:spPr bwMode="white">
          <a:xfrm>
            <a:off x="381000" y="76200"/>
            <a:ext cx="45720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noAutofit/>
          </a:bodyPr>
          <a:lstStyle/>
          <a:p>
            <a:pPr marL="236538" indent="-236538" defTabSz="681038" eaLnBrk="0" hangingPunct="0">
              <a:spcBef>
                <a:spcPct val="50000"/>
              </a:spcBef>
              <a:spcAft>
                <a:spcPts val="200"/>
              </a:spcAft>
              <a:buClr>
                <a:srgbClr val="FFD90F"/>
              </a:buClr>
              <a:buSzPct val="75000"/>
              <a:buFont typeface="Wingdings" pitchFamily="2" charset="2"/>
              <a:buNone/>
            </a:pPr>
            <a:r>
              <a:rPr lang="en-US" sz="1000" dirty="0">
                <a:solidFill>
                  <a:schemeClr val="bg2">
                    <a:lumMod val="95000"/>
                    <a:lumOff val="5000"/>
                  </a:schemeClr>
                </a:solidFill>
              </a:rPr>
              <a:t>Westinghouse Proprietary Class 2</a:t>
            </a:r>
          </a:p>
        </p:txBody>
      </p:sp>
      <p:sp>
        <p:nvSpPr>
          <p:cNvPr id="10" name="Rectangle 26"/>
          <p:cNvSpPr>
            <a:spLocks noChangeArrowheads="1"/>
          </p:cNvSpPr>
          <p:nvPr userDrawn="1"/>
        </p:nvSpPr>
        <p:spPr bwMode="white">
          <a:xfrm>
            <a:off x="4648200" y="76200"/>
            <a:ext cx="41148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noAutofit/>
          </a:bodyPr>
          <a:lstStyle/>
          <a:p>
            <a:pPr algn="r">
              <a:spcBef>
                <a:spcPct val="50000"/>
              </a:spcBef>
            </a:pPr>
            <a:r>
              <a:rPr lang="en-US" sz="1000" dirty="0">
                <a:solidFill>
                  <a:schemeClr val="bg2">
                    <a:lumMod val="95000"/>
                    <a:lumOff val="5000"/>
                  </a:schemeClr>
                </a:solidFill>
                <a:cs typeface="Arial" charset="0"/>
              </a:rPr>
              <a:t>© 2019</a:t>
            </a:r>
            <a:r>
              <a:rPr lang="en-US" sz="1000" baseline="0" dirty="0">
                <a:solidFill>
                  <a:schemeClr val="bg2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US" sz="1000" dirty="0">
                <a:solidFill>
                  <a:schemeClr val="bg2">
                    <a:lumMod val="95000"/>
                    <a:lumOff val="5000"/>
                  </a:schemeClr>
                </a:solidFill>
                <a:cs typeface="Arial" charset="0"/>
              </a:rPr>
              <a:t>Westinghouse Electric Company LLC.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35864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s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25346A"/>
          </a:solidFill>
          <a:ln>
            <a:noFill/>
          </a:ln>
          <a:effectLst>
            <a:outerShdw blurRad="63500" dist="381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93" y="6051727"/>
            <a:ext cx="1823211" cy="440969"/>
          </a:xfrm>
          <a:prstGeom prst="rect">
            <a:avLst/>
          </a:prstGeom>
        </p:spPr>
      </p:pic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4173538" y="6477000"/>
            <a:ext cx="796925" cy="242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ctr" defTabSz="762000" eaLnBrk="0" hangingPunct="0"/>
            <a:fld id="{78EF12D1-7A66-426C-9248-6414DD006D8B}" type="slidenum">
              <a:rPr lang="en-US" sz="1000">
                <a:solidFill>
                  <a:schemeClr val="bg2">
                    <a:lumMod val="75000"/>
                    <a:lumOff val="25000"/>
                  </a:schemeClr>
                </a:solidFill>
              </a:rPr>
              <a:pPr algn="ctr" defTabSz="762000" eaLnBrk="0" hangingPunct="0"/>
              <a:t>‹#›</a:t>
            </a:fld>
            <a:endParaRPr lang="en-US" sz="1000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angle 24"/>
          <p:cNvSpPr>
            <a:spLocks noChangeArrowheads="1"/>
          </p:cNvSpPr>
          <p:nvPr userDrawn="1"/>
        </p:nvSpPr>
        <p:spPr bwMode="white">
          <a:xfrm>
            <a:off x="381000" y="76200"/>
            <a:ext cx="45720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noAutofit/>
          </a:bodyPr>
          <a:lstStyle/>
          <a:p>
            <a:pPr marL="236538" indent="-236538" defTabSz="681038" eaLnBrk="0" hangingPunct="0">
              <a:spcBef>
                <a:spcPct val="50000"/>
              </a:spcBef>
              <a:spcAft>
                <a:spcPts val="200"/>
              </a:spcAft>
              <a:buClr>
                <a:srgbClr val="FFD90F"/>
              </a:buClr>
              <a:buSzPct val="75000"/>
              <a:buFont typeface="Wingdings" pitchFamily="2" charset="2"/>
              <a:buNone/>
            </a:pPr>
            <a:r>
              <a:rPr lang="en-US" sz="1000" dirty="0">
                <a:solidFill>
                  <a:schemeClr val="tx1"/>
                </a:solidFill>
              </a:rPr>
              <a:t>Westinghouse Proprietary Class 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990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085654"/>
            <a:ext cx="4114800" cy="3781746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0"/>
              </a:spcAft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0"/>
              </a:spcAft>
              <a:buFont typeface="Arial" pitchFamily="34" charset="0"/>
              <a:buChar char="•"/>
              <a:defRPr sz="18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0"/>
              </a:spcAft>
              <a:defRPr sz="16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spcBef>
                <a:spcPts val="0"/>
              </a:spcBef>
              <a:buClr>
                <a:srgbClr val="005099"/>
              </a:buClr>
              <a:buFont typeface="Wingdings" pitchFamily="2" charset="2"/>
              <a:buChar char="§"/>
              <a:defRPr sz="1400">
                <a:solidFill>
                  <a:schemeClr val="bg2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1"/>
          </p:nvPr>
        </p:nvSpPr>
        <p:spPr>
          <a:xfrm>
            <a:off x="4648200" y="2085654"/>
            <a:ext cx="4114800" cy="3781746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0"/>
              </a:spcAft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0"/>
              </a:spcAft>
              <a:buFont typeface="Arial" pitchFamily="34" charset="0"/>
              <a:buChar char="•"/>
              <a:defRPr sz="18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0"/>
              </a:spcAft>
              <a:defRPr sz="16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spcBef>
                <a:spcPts val="0"/>
              </a:spcBef>
              <a:buClr>
                <a:srgbClr val="005099"/>
              </a:buClr>
              <a:buFont typeface="Wingdings" pitchFamily="2" charset="2"/>
              <a:buChar char="§"/>
              <a:defRPr sz="1400">
                <a:solidFill>
                  <a:schemeClr val="bg2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2"/>
          </p:nvPr>
        </p:nvSpPr>
        <p:spPr>
          <a:xfrm>
            <a:off x="381000" y="1419225"/>
            <a:ext cx="4114800" cy="575353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2000" b="1"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0"/>
              </a:spcAft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0"/>
              </a:spcAft>
              <a:buFont typeface="Arial" pitchFamily="34" charset="0"/>
              <a:buChar char="•"/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spcBef>
                <a:spcPts val="0"/>
              </a:spcBef>
              <a:buClr>
                <a:srgbClr val="005099"/>
              </a:buClr>
              <a:buFont typeface="Wingdings" pitchFamily="2" charset="2"/>
              <a:buChar char="§"/>
              <a:defRPr sz="1600">
                <a:solidFill>
                  <a:schemeClr val="bg2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3"/>
          </p:nvPr>
        </p:nvSpPr>
        <p:spPr>
          <a:xfrm>
            <a:off x="4648200" y="1419225"/>
            <a:ext cx="4114800" cy="575353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2000" b="1"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0"/>
              </a:spcAft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0"/>
              </a:spcAft>
              <a:buFont typeface="Arial" pitchFamily="34" charset="0"/>
              <a:buChar char="•"/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spcBef>
                <a:spcPts val="0"/>
              </a:spcBef>
              <a:buClr>
                <a:srgbClr val="005099"/>
              </a:buClr>
              <a:buFont typeface="Wingdings" pitchFamily="2" charset="2"/>
              <a:buChar char="§"/>
              <a:defRPr sz="1600">
                <a:solidFill>
                  <a:schemeClr val="bg2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5" name="Rectangle 26"/>
          <p:cNvSpPr>
            <a:spLocks noChangeArrowheads="1"/>
          </p:cNvSpPr>
          <p:nvPr userDrawn="1"/>
        </p:nvSpPr>
        <p:spPr bwMode="white">
          <a:xfrm>
            <a:off x="4648200" y="76200"/>
            <a:ext cx="41148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noAutofit/>
          </a:bodyPr>
          <a:lstStyle/>
          <a:p>
            <a:pPr algn="r">
              <a:spcBef>
                <a:spcPct val="50000"/>
              </a:spcBef>
            </a:pPr>
            <a:r>
              <a:rPr lang="en-US" sz="1000" dirty="0">
                <a:solidFill>
                  <a:schemeClr val="tx1"/>
                </a:solidFill>
                <a:cs typeface="Arial" charset="0"/>
              </a:rPr>
              <a:t>© 2019</a:t>
            </a:r>
            <a:r>
              <a:rPr lang="en-US" sz="1000" baseline="0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cs typeface="Arial" charset="0"/>
              </a:rPr>
              <a:t>Westinghouse Electric Company LLC. All Rights Reserved.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91000" y="5257800"/>
            <a:ext cx="4572000" cy="914400"/>
          </a:xfrm>
          <a:solidFill>
            <a:srgbClr val="2171BD"/>
          </a:solidFill>
        </p:spPr>
        <p:txBody>
          <a:bodyPr anchor="ctr" anchorCtr="0">
            <a:normAutofit/>
          </a:bodyPr>
          <a:lstStyle>
            <a:lvl1pPr algn="ctr">
              <a:buFontTx/>
              <a:buNone/>
              <a:defRPr sz="18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Type take-away message here.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s &amp;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381000" y="1419225"/>
            <a:ext cx="8382000" cy="45243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191000" y="5257800"/>
            <a:ext cx="4572000" cy="914400"/>
          </a:xfrm>
          <a:solidFill>
            <a:srgbClr val="2171BD"/>
          </a:solidFill>
        </p:spPr>
        <p:txBody>
          <a:bodyPr anchor="ctr" anchorCtr="0">
            <a:normAutofit/>
          </a:bodyPr>
          <a:lstStyle>
            <a:lvl1pPr algn="ctr">
              <a:buFontTx/>
              <a:buNone/>
              <a:defRPr sz="18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Type take-away message here.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">
    <p:bg>
      <p:bgPr>
        <a:solidFill>
          <a:srgbClr val="253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5864772"/>
            <a:ext cx="9144000" cy="993228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93" y="6051727"/>
            <a:ext cx="1823211" cy="440969"/>
          </a:xfrm>
          <a:prstGeom prst="rect">
            <a:avLst/>
          </a:prstGeom>
        </p:spPr>
      </p:pic>
      <p:sp>
        <p:nvSpPr>
          <p:cNvPr id="31027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81000" y="3429000"/>
            <a:ext cx="8382000" cy="2286000"/>
          </a:xfrm>
        </p:spPr>
        <p:txBody>
          <a:bodyPr>
            <a:noAutofit/>
          </a:bodyPr>
          <a:lstStyle>
            <a:lvl1pPr marL="0" indent="0">
              <a:buFont typeface="Arial" charset="0"/>
              <a:buNone/>
              <a:defRPr>
                <a:solidFill>
                  <a:srgbClr val="7FC349"/>
                </a:solidFill>
              </a:defRPr>
            </a:lvl1pPr>
            <a:lvl2pPr marL="0" indent="0">
              <a:buFontTx/>
              <a:buNone/>
              <a:defRPr sz="1800" i="1">
                <a:solidFill>
                  <a:srgbClr val="92D050"/>
                </a:solidFill>
              </a:defRPr>
            </a:lvl2pPr>
          </a:lstStyle>
          <a:p>
            <a:r>
              <a:rPr lang="en-US" dirty="0"/>
              <a:t>Breaker Sub-title</a:t>
            </a:r>
          </a:p>
        </p:txBody>
      </p:sp>
      <p:sp>
        <p:nvSpPr>
          <p:cNvPr id="16" name="Rectangle 24"/>
          <p:cNvSpPr>
            <a:spLocks noChangeArrowheads="1"/>
          </p:cNvSpPr>
          <p:nvPr userDrawn="1"/>
        </p:nvSpPr>
        <p:spPr bwMode="auto">
          <a:xfrm>
            <a:off x="381000" y="76200"/>
            <a:ext cx="45720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noAutofit/>
          </a:bodyPr>
          <a:lstStyle/>
          <a:p>
            <a:pPr marL="236538" indent="-236538" defTabSz="681038" eaLnBrk="0" hangingPunct="0">
              <a:spcBef>
                <a:spcPct val="50000"/>
              </a:spcBef>
              <a:spcAft>
                <a:spcPts val="200"/>
              </a:spcAft>
              <a:buClr>
                <a:srgbClr val="FFD90F"/>
              </a:buClr>
              <a:buSzPct val="75000"/>
              <a:buFont typeface="Wingdings" pitchFamily="2" charset="2"/>
              <a:buNone/>
            </a:pPr>
            <a:r>
              <a:rPr lang="en-US" sz="1000" dirty="0">
                <a:solidFill>
                  <a:schemeClr val="tx1"/>
                </a:solidFill>
              </a:rPr>
              <a:t>Westinghouse Proprietary Class 2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457200"/>
            <a:ext cx="8382000" cy="2971800"/>
          </a:xfrm>
        </p:spPr>
        <p:txBody>
          <a:bodyPr bIns="91440" anchor="b" anchorCtr="0">
            <a:noAutofit/>
          </a:bodyPr>
          <a:lstStyle>
            <a:lvl1pPr marL="0" indent="0">
              <a:buFontTx/>
              <a:buNone/>
              <a:defRPr sz="280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sz="20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Breaker Title</a:t>
            </a:r>
          </a:p>
        </p:txBody>
      </p:sp>
      <p:sp>
        <p:nvSpPr>
          <p:cNvPr id="11" name="Rectangle 23"/>
          <p:cNvSpPr>
            <a:spLocks noChangeArrowheads="1"/>
          </p:cNvSpPr>
          <p:nvPr/>
        </p:nvSpPr>
        <p:spPr bwMode="auto">
          <a:xfrm>
            <a:off x="4251325" y="6477000"/>
            <a:ext cx="641350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ctr" defTabSz="762000" eaLnBrk="0" hangingPunct="0"/>
            <a:fld id="{2C9E041E-4A24-4549-84BF-945504159839}" type="slidenum">
              <a:rPr lang="en-US" sz="1000">
                <a:solidFill>
                  <a:schemeClr val="bg2">
                    <a:lumMod val="75000"/>
                    <a:lumOff val="25000"/>
                  </a:schemeClr>
                </a:solidFill>
              </a:rPr>
              <a:pPr algn="ctr" defTabSz="762000" eaLnBrk="0" hangingPunct="0"/>
              <a:t>‹#›</a:t>
            </a:fld>
            <a:endParaRPr lang="en-US" sz="1000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tangle 26"/>
          <p:cNvSpPr>
            <a:spLocks noChangeArrowheads="1"/>
          </p:cNvSpPr>
          <p:nvPr userDrawn="1"/>
        </p:nvSpPr>
        <p:spPr bwMode="white">
          <a:xfrm>
            <a:off x="4648200" y="76200"/>
            <a:ext cx="41148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noAutofit/>
          </a:bodyPr>
          <a:lstStyle/>
          <a:p>
            <a:pPr algn="r">
              <a:spcBef>
                <a:spcPct val="50000"/>
              </a:spcBef>
            </a:pPr>
            <a:r>
              <a:rPr lang="en-US" sz="1000" dirty="0">
                <a:solidFill>
                  <a:schemeClr val="tx1"/>
                </a:solidFill>
                <a:cs typeface="Arial" charset="0"/>
              </a:rPr>
              <a:t>© 2019</a:t>
            </a:r>
            <a:r>
              <a:rPr lang="en-US" sz="1000" baseline="0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cs typeface="Arial" charset="0"/>
              </a:rPr>
              <a:t>Westinghouse Electric Company LLC. All Rights Reserved.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prietary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 userDrawn="1"/>
        </p:nvSpPr>
        <p:spPr bwMode="auto">
          <a:xfrm>
            <a:off x="381000" y="2690336"/>
            <a:ext cx="8382000" cy="14773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1800" dirty="0">
                <a:solidFill>
                  <a:schemeClr val="bg2">
                    <a:lumMod val="75000"/>
                    <a:lumOff val="25000"/>
                  </a:schemeClr>
                </a:solidFill>
              </a:rPr>
              <a:t>This document is the property of and contains Proprietary Information</a:t>
            </a:r>
          </a:p>
          <a:p>
            <a:pPr algn="ctr">
              <a:spcBef>
                <a:spcPts val="0"/>
              </a:spcBef>
            </a:pPr>
            <a:r>
              <a:rPr lang="en-US" sz="1800" dirty="0">
                <a:solidFill>
                  <a:schemeClr val="bg2">
                    <a:lumMod val="75000"/>
                    <a:lumOff val="25000"/>
                  </a:schemeClr>
                </a:solidFill>
              </a:rPr>
              <a:t>owned by Westinghouse Electric Company LLC and/or its affiliates,</a:t>
            </a:r>
            <a:br>
              <a:rPr lang="en-US" sz="1800" dirty="0">
                <a:solidFill>
                  <a:schemeClr val="bg2">
                    <a:lumMod val="75000"/>
                    <a:lumOff val="25000"/>
                  </a:schemeClr>
                </a:solidFill>
              </a:rPr>
            </a:br>
            <a:r>
              <a:rPr lang="en-US" sz="1800" dirty="0">
                <a:solidFill>
                  <a:schemeClr val="bg2">
                    <a:lumMod val="75000"/>
                    <a:lumOff val="25000"/>
                  </a:schemeClr>
                </a:solidFill>
              </a:rPr>
              <a:t>subcontractors and/or suppliers. It is transmitted to you in confidence and trust, </a:t>
            </a:r>
            <a:br>
              <a:rPr lang="en-US" sz="1800" dirty="0">
                <a:solidFill>
                  <a:schemeClr val="bg2">
                    <a:lumMod val="75000"/>
                    <a:lumOff val="25000"/>
                  </a:schemeClr>
                </a:solidFill>
              </a:rPr>
            </a:br>
            <a:r>
              <a:rPr lang="en-US" sz="1800" dirty="0">
                <a:solidFill>
                  <a:schemeClr val="bg2">
                    <a:lumMod val="75000"/>
                    <a:lumOff val="25000"/>
                  </a:schemeClr>
                </a:solidFill>
              </a:rPr>
              <a:t>and you agree to treat this document in strict accordance with the terms and</a:t>
            </a:r>
          </a:p>
          <a:p>
            <a:pPr algn="ctr">
              <a:spcBef>
                <a:spcPts val="0"/>
              </a:spcBef>
            </a:pPr>
            <a:r>
              <a:rPr lang="en-US" sz="1800" dirty="0">
                <a:solidFill>
                  <a:schemeClr val="bg2">
                    <a:lumMod val="75000"/>
                    <a:lumOff val="25000"/>
                  </a:schemeClr>
                </a:solidFill>
              </a:rPr>
              <a:t>conditions of the agreement under which it was provided to you.</a:t>
            </a:r>
          </a:p>
          <a:p>
            <a:pPr algn="ctr">
              <a:spcBef>
                <a:spcPts val="0"/>
              </a:spcBef>
            </a:pPr>
            <a:r>
              <a:rPr lang="en-US" sz="1800" dirty="0">
                <a:solidFill>
                  <a:schemeClr val="bg2">
                    <a:lumMod val="75000"/>
                    <a:lumOff val="25000"/>
                  </a:schemeClr>
                </a:solidFill>
              </a:rPr>
              <a:t>Any unauthorized use of this document is prohibited.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253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81000" y="3429000"/>
            <a:ext cx="8382000" cy="2286000"/>
          </a:xfrm>
        </p:spPr>
        <p:txBody>
          <a:bodyPr>
            <a:noAutofit/>
          </a:bodyPr>
          <a:lstStyle>
            <a:lvl1pPr marL="0" indent="0">
              <a:buFont typeface="Arial" charset="0"/>
              <a:buNone/>
              <a:defRPr baseline="0">
                <a:solidFill>
                  <a:srgbClr val="7FC349"/>
                </a:solidFill>
              </a:defRPr>
            </a:lvl1pPr>
            <a:lvl2pPr marL="0" indent="0">
              <a:buFontTx/>
              <a:buNone/>
              <a:defRPr sz="1800" i="1">
                <a:solidFill>
                  <a:srgbClr val="7FC349"/>
                </a:solidFill>
              </a:defRPr>
            </a:lvl2pPr>
          </a:lstStyle>
          <a:p>
            <a:r>
              <a:rPr lang="en-US" dirty="0"/>
              <a:t>Presenter’s Name and Title</a:t>
            </a:r>
          </a:p>
        </p:txBody>
      </p:sp>
      <p:sp>
        <p:nvSpPr>
          <p:cNvPr id="16" name="Rectangle 24"/>
          <p:cNvSpPr>
            <a:spLocks noChangeArrowheads="1"/>
          </p:cNvSpPr>
          <p:nvPr userDrawn="1"/>
        </p:nvSpPr>
        <p:spPr bwMode="auto">
          <a:xfrm>
            <a:off x="381000" y="76200"/>
            <a:ext cx="45720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noAutofit/>
          </a:bodyPr>
          <a:lstStyle/>
          <a:p>
            <a:pPr marL="236538" indent="-236538" defTabSz="681038" eaLnBrk="0" hangingPunct="0">
              <a:spcBef>
                <a:spcPct val="50000"/>
              </a:spcBef>
              <a:spcAft>
                <a:spcPts val="200"/>
              </a:spcAft>
              <a:buClr>
                <a:srgbClr val="FFD90F"/>
              </a:buClr>
              <a:buSzPct val="75000"/>
              <a:buFont typeface="Wingdings" pitchFamily="2" charset="2"/>
              <a:buNone/>
            </a:pPr>
            <a:r>
              <a:rPr lang="en-US" sz="1000" dirty="0">
                <a:solidFill>
                  <a:schemeClr val="tx1"/>
                </a:solidFill>
              </a:rPr>
              <a:t>Westinghouse Non-Proprietary Class 3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457200"/>
            <a:ext cx="8382000" cy="2971800"/>
          </a:xfrm>
        </p:spPr>
        <p:txBody>
          <a:bodyPr bIns="91440" anchor="b" anchorCtr="0">
            <a:noAutofit/>
          </a:bodyPr>
          <a:lstStyle>
            <a:lvl1pPr marL="0" indent="0">
              <a:buFontTx/>
              <a:buNone/>
              <a:defRPr sz="280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sz="20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8" name="Rectangle 26"/>
          <p:cNvSpPr>
            <a:spLocks noChangeArrowheads="1"/>
          </p:cNvSpPr>
          <p:nvPr userDrawn="1"/>
        </p:nvSpPr>
        <p:spPr bwMode="white">
          <a:xfrm>
            <a:off x="4648200" y="76200"/>
            <a:ext cx="41148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noAutofit/>
          </a:bodyPr>
          <a:lstStyle/>
          <a:p>
            <a:pPr algn="r">
              <a:spcBef>
                <a:spcPct val="50000"/>
              </a:spcBef>
            </a:pPr>
            <a:r>
              <a:rPr lang="en-US" sz="1000" dirty="0">
                <a:solidFill>
                  <a:schemeClr val="tx1"/>
                </a:solidFill>
                <a:cs typeface="Arial" charset="0"/>
              </a:rPr>
              <a:t>© 2022 Westinghouse Electric Company LLC. All Rights Reserved.</a:t>
            </a: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5864772"/>
            <a:ext cx="9144000" cy="993228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93" y="6051727"/>
            <a:ext cx="1823211" cy="440969"/>
          </a:xfrm>
          <a:prstGeom prst="rect">
            <a:avLst/>
          </a:prstGeom>
        </p:spPr>
      </p:pic>
      <p:sp>
        <p:nvSpPr>
          <p:cNvPr id="12" name="Rectangle 23"/>
          <p:cNvSpPr>
            <a:spLocks noChangeArrowheads="1"/>
          </p:cNvSpPr>
          <p:nvPr userDrawn="1"/>
        </p:nvSpPr>
        <p:spPr bwMode="auto">
          <a:xfrm>
            <a:off x="4251325" y="6477000"/>
            <a:ext cx="641350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ctr" defTabSz="762000" eaLnBrk="0" hangingPunct="0"/>
            <a:fld id="{2C9E041E-4A24-4549-84BF-945504159839}" type="slidenum">
              <a:rPr lang="en-US" sz="1000">
                <a:solidFill>
                  <a:schemeClr val="bg2">
                    <a:lumMod val="75000"/>
                    <a:lumOff val="25000"/>
                  </a:schemeClr>
                </a:solidFill>
              </a:rPr>
              <a:pPr algn="ctr" defTabSz="762000" eaLnBrk="0" hangingPunct="0"/>
              <a:t>‹#›</a:t>
            </a:fld>
            <a:endParaRPr lang="en-US" sz="1000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886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25346A"/>
          </a:solidFill>
          <a:ln>
            <a:noFill/>
          </a:ln>
          <a:effectLst>
            <a:outerShdw blurRad="63500" dist="381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4173538" y="6477000"/>
            <a:ext cx="796925" cy="242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ctr" defTabSz="762000" eaLnBrk="0" hangingPunct="0"/>
            <a:fld id="{78EF12D1-7A66-426C-9248-6414DD006D8B}" type="slidenum">
              <a:rPr lang="en-US" sz="1000">
                <a:solidFill>
                  <a:schemeClr val="bg2">
                    <a:lumMod val="75000"/>
                    <a:lumOff val="25000"/>
                  </a:schemeClr>
                </a:solidFill>
              </a:rPr>
              <a:pPr algn="ctr" defTabSz="762000" eaLnBrk="0" hangingPunct="0"/>
              <a:t>‹#›</a:t>
            </a:fld>
            <a:endParaRPr lang="en-US" sz="1000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angle 24"/>
          <p:cNvSpPr>
            <a:spLocks noChangeArrowheads="1"/>
          </p:cNvSpPr>
          <p:nvPr userDrawn="1"/>
        </p:nvSpPr>
        <p:spPr bwMode="white">
          <a:xfrm>
            <a:off x="381000" y="76200"/>
            <a:ext cx="45720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noAutofit/>
          </a:bodyPr>
          <a:lstStyle/>
          <a:p>
            <a:pPr marL="236538" indent="-236538" defTabSz="681038" eaLnBrk="0" hangingPunct="0">
              <a:spcBef>
                <a:spcPct val="50000"/>
              </a:spcBef>
              <a:spcAft>
                <a:spcPts val="200"/>
              </a:spcAft>
              <a:buClr>
                <a:srgbClr val="FFD90F"/>
              </a:buClr>
              <a:buSzPct val="75000"/>
              <a:buFont typeface="Wingdings" pitchFamily="2" charset="2"/>
              <a:buNone/>
            </a:pPr>
            <a:r>
              <a:rPr lang="en-US" sz="1000" dirty="0">
                <a:solidFill>
                  <a:schemeClr val="tx1"/>
                </a:solidFill>
              </a:rPr>
              <a:t>Westinghouse Non-Proprietary Class 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990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9225"/>
            <a:ext cx="8382000" cy="4448175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0"/>
              </a:spcAft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0"/>
              </a:spcAft>
              <a:buFont typeface="Arial" pitchFamily="34" charset="0"/>
              <a:buChar char="•"/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spcBef>
                <a:spcPts val="0"/>
              </a:spcBef>
              <a:buClr>
                <a:srgbClr val="005099"/>
              </a:buClr>
              <a:buFont typeface="Wingdings" pitchFamily="2" charset="2"/>
              <a:buChar char="§"/>
              <a:defRPr sz="1600">
                <a:solidFill>
                  <a:schemeClr val="bg2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26"/>
          <p:cNvSpPr>
            <a:spLocks noChangeArrowheads="1"/>
          </p:cNvSpPr>
          <p:nvPr userDrawn="1"/>
        </p:nvSpPr>
        <p:spPr bwMode="white">
          <a:xfrm>
            <a:off x="4648200" y="76200"/>
            <a:ext cx="41148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noAutofit/>
          </a:bodyPr>
          <a:lstStyle/>
          <a:p>
            <a:pPr algn="r">
              <a:spcBef>
                <a:spcPct val="50000"/>
              </a:spcBef>
            </a:pPr>
            <a:r>
              <a:rPr lang="en-US" sz="1000" dirty="0">
                <a:solidFill>
                  <a:schemeClr val="tx1"/>
                </a:solidFill>
                <a:cs typeface="Arial" charset="0"/>
              </a:rPr>
              <a:t>© 2022 Westinghouse Electric Company LLC. All Rights Reserved.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91000" y="5257800"/>
            <a:ext cx="4572000" cy="914400"/>
          </a:xfrm>
          <a:solidFill>
            <a:srgbClr val="2171BD"/>
          </a:solidFill>
        </p:spPr>
        <p:txBody>
          <a:bodyPr anchor="ctr" anchorCtr="0">
            <a:normAutofit/>
          </a:bodyPr>
          <a:lstStyle>
            <a:lvl1pPr algn="ctr">
              <a:buFontTx/>
              <a:buNone/>
              <a:defRPr sz="18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Type take-away message here.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93" y="6051727"/>
            <a:ext cx="1823211" cy="44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50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25346A"/>
          </a:solidFill>
          <a:ln>
            <a:noFill/>
          </a:ln>
          <a:effectLst>
            <a:outerShdw blurRad="63500" dist="381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93" y="6051727"/>
            <a:ext cx="1823211" cy="440969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1" y="1419225"/>
            <a:ext cx="8382000" cy="444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endParaRPr lang="en-US" dirty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381000" y="228600"/>
            <a:ext cx="83820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032" name="Rectangle 14"/>
          <p:cNvSpPr>
            <a:spLocks noChangeArrowheads="1"/>
          </p:cNvSpPr>
          <p:nvPr/>
        </p:nvSpPr>
        <p:spPr bwMode="auto">
          <a:xfrm>
            <a:off x="4173538" y="6477000"/>
            <a:ext cx="796925" cy="242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ctr" defTabSz="762000" eaLnBrk="0" hangingPunct="0"/>
            <a:fld id="{9E197E63-4E66-461A-80FB-95CEAEB5A050}" type="slidenum">
              <a:rPr lang="en-US" sz="1000">
                <a:solidFill>
                  <a:schemeClr val="bg2"/>
                </a:solidFill>
              </a:rPr>
              <a:pPr algn="ctr" defTabSz="762000" eaLnBrk="0" hangingPunct="0"/>
              <a:t>‹#›</a:t>
            </a:fld>
            <a:endParaRPr lang="en-US" sz="1000" dirty="0">
              <a:solidFill>
                <a:schemeClr val="bg2"/>
              </a:solidFill>
            </a:endParaRPr>
          </a:p>
        </p:txBody>
      </p:sp>
      <p:sp>
        <p:nvSpPr>
          <p:cNvPr id="14" name="Rectangle 24"/>
          <p:cNvSpPr>
            <a:spLocks noChangeArrowheads="1"/>
          </p:cNvSpPr>
          <p:nvPr userDrawn="1"/>
        </p:nvSpPr>
        <p:spPr bwMode="white">
          <a:xfrm>
            <a:off x="381000" y="76200"/>
            <a:ext cx="45720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noAutofit/>
          </a:bodyPr>
          <a:lstStyle/>
          <a:p>
            <a:pPr marL="236538" indent="-236538" defTabSz="681038" eaLnBrk="0" hangingPunct="0">
              <a:spcBef>
                <a:spcPct val="50000"/>
              </a:spcBef>
              <a:spcAft>
                <a:spcPts val="200"/>
              </a:spcAft>
              <a:buClr>
                <a:srgbClr val="FFD90F"/>
              </a:buClr>
              <a:buSzPct val="75000"/>
              <a:buFont typeface="Wingdings" pitchFamily="2" charset="2"/>
              <a:buNone/>
            </a:pPr>
            <a:r>
              <a:rPr lang="en-US" sz="1000" dirty="0">
                <a:solidFill>
                  <a:schemeClr val="tx1"/>
                </a:solidFill>
              </a:rPr>
              <a:t>Westinghouse Proprietary Class 2</a:t>
            </a:r>
          </a:p>
        </p:txBody>
      </p:sp>
      <p:sp>
        <p:nvSpPr>
          <p:cNvPr id="15" name="Rectangle 26"/>
          <p:cNvSpPr>
            <a:spLocks noChangeArrowheads="1"/>
          </p:cNvSpPr>
          <p:nvPr userDrawn="1"/>
        </p:nvSpPr>
        <p:spPr bwMode="white">
          <a:xfrm>
            <a:off x="4648200" y="76200"/>
            <a:ext cx="41148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noAutofit/>
          </a:bodyPr>
          <a:lstStyle/>
          <a:p>
            <a:pPr algn="r">
              <a:spcBef>
                <a:spcPct val="50000"/>
              </a:spcBef>
            </a:pPr>
            <a:r>
              <a:rPr lang="en-US" sz="1000" dirty="0">
                <a:solidFill>
                  <a:schemeClr val="tx1"/>
                </a:solidFill>
                <a:cs typeface="Arial" charset="0"/>
              </a:rPr>
              <a:t>© 2019</a:t>
            </a:r>
            <a:r>
              <a:rPr lang="en-US" sz="1000" baseline="0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cs typeface="Arial" charset="0"/>
              </a:rPr>
              <a:t>Westinghouse Electric Company LLC. All Rights Reserved.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105" r:id="rId1"/>
    <p:sldLayoutId id="2147485106" r:id="rId2"/>
    <p:sldLayoutId id="2147485113" r:id="rId3"/>
    <p:sldLayoutId id="2147485110" r:id="rId4"/>
    <p:sldLayoutId id="2147485109" r:id="rId5"/>
    <p:sldLayoutId id="2147485108" r:id="rId6"/>
    <p:sldLayoutId id="2147485101" r:id="rId7"/>
  </p:sldLayoutIdLst>
  <p:txStyles>
    <p:titleStyle>
      <a:lvl1pPr algn="l" defTabSz="681038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defTabSz="681038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2pPr>
      <a:lvl3pPr algn="l" defTabSz="681038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3pPr>
      <a:lvl4pPr algn="l" defTabSz="681038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4pPr>
      <a:lvl5pPr algn="l" defTabSz="681038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5pPr>
      <a:lvl6pPr marL="457200" algn="l" defTabSz="681038" rtl="0" fontAlgn="base">
        <a:lnSpc>
          <a:spcPts val="36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defTabSz="681038" rtl="0" fontAlgn="base">
        <a:lnSpc>
          <a:spcPts val="36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defTabSz="681038" rtl="0" fontAlgn="base">
        <a:lnSpc>
          <a:spcPts val="36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defTabSz="681038" rtl="0" fontAlgn="base">
        <a:lnSpc>
          <a:spcPts val="36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285750" indent="-285750" algn="l" defTabSz="681038" rtl="0" eaLnBrk="0" fontAlgn="base" hangingPunct="0">
        <a:spcBef>
          <a:spcPts val="600"/>
        </a:spcBef>
        <a:spcAft>
          <a:spcPts val="0"/>
        </a:spcAft>
        <a:buClr>
          <a:srgbClr val="005099"/>
        </a:buClr>
        <a:buSzPct val="110000"/>
        <a:buFont typeface="Arial" charset="0"/>
        <a:buChar char="•"/>
        <a:defRPr sz="2400">
          <a:solidFill>
            <a:schemeClr val="bg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1038" indent="-280988" algn="l" defTabSz="681038" rtl="0" eaLnBrk="0" fontAlgn="base" hangingPunct="0">
        <a:spcBef>
          <a:spcPct val="0"/>
        </a:spcBef>
        <a:spcAft>
          <a:spcPts val="0"/>
        </a:spcAft>
        <a:buClr>
          <a:srgbClr val="005099"/>
        </a:buClr>
        <a:buSzPct val="100000"/>
        <a:buChar char="–"/>
        <a:defRPr sz="2200">
          <a:solidFill>
            <a:schemeClr val="bg2">
              <a:lumMod val="75000"/>
              <a:lumOff val="25000"/>
            </a:schemeClr>
          </a:solidFill>
          <a:latin typeface="+mn-lt"/>
        </a:defRPr>
      </a:lvl2pPr>
      <a:lvl3pPr marL="1081088" indent="-285750" algn="l" defTabSz="681038" rtl="0" eaLnBrk="0" fontAlgn="base" hangingPunct="0">
        <a:spcBef>
          <a:spcPct val="0"/>
        </a:spcBef>
        <a:spcAft>
          <a:spcPts val="0"/>
        </a:spcAft>
        <a:buClr>
          <a:srgbClr val="005099"/>
        </a:buClr>
        <a:buSzPct val="100000"/>
        <a:buFont typeface="Arial" pitchFamily="34" charset="0"/>
        <a:buChar char="•"/>
        <a:defRPr sz="2000">
          <a:solidFill>
            <a:schemeClr val="bg2">
              <a:lumMod val="75000"/>
              <a:lumOff val="25000"/>
            </a:schemeClr>
          </a:solidFill>
          <a:latin typeface="+mn-lt"/>
        </a:defRPr>
      </a:lvl3pPr>
      <a:lvl4pPr marL="1546225" indent="-284163" algn="l" defTabSz="681038" rtl="0" eaLnBrk="0" fontAlgn="base" hangingPunct="0">
        <a:spcBef>
          <a:spcPct val="0"/>
        </a:spcBef>
        <a:spcAft>
          <a:spcPts val="0"/>
        </a:spcAft>
        <a:buClr>
          <a:srgbClr val="005099"/>
        </a:buClr>
        <a:buSzPct val="100000"/>
        <a:buChar char="–"/>
        <a:defRPr sz="1800">
          <a:solidFill>
            <a:schemeClr val="bg2">
              <a:lumMod val="75000"/>
              <a:lumOff val="25000"/>
            </a:schemeClr>
          </a:solidFill>
          <a:latin typeface="+mn-lt"/>
        </a:defRPr>
      </a:lvl4pPr>
      <a:lvl5pPr marL="2057400" indent="-228600" algn="l" defTabSz="681038" rtl="0" eaLnBrk="0" fontAlgn="base" hangingPunct="0">
        <a:spcBef>
          <a:spcPts val="0"/>
        </a:spcBef>
        <a:spcAft>
          <a:spcPct val="0"/>
        </a:spcAft>
        <a:buClr>
          <a:srgbClr val="005099"/>
        </a:buClr>
        <a:buFont typeface="Wingdings" pitchFamily="2" charset="2"/>
        <a:buChar char="§"/>
        <a:defRPr sz="1600">
          <a:solidFill>
            <a:schemeClr val="bg2">
              <a:lumMod val="75000"/>
              <a:lumOff val="25000"/>
            </a:schemeClr>
          </a:solidFill>
          <a:latin typeface="+mn-lt"/>
        </a:defRPr>
      </a:lvl5pPr>
      <a:lvl6pPr marL="2514600" indent="-228600" algn="l" defTabSz="681038" rtl="0" fontAlgn="base">
        <a:spcBef>
          <a:spcPts val="0"/>
        </a:spcBef>
        <a:spcAft>
          <a:spcPct val="0"/>
        </a:spcAft>
        <a:buClr>
          <a:srgbClr val="005099"/>
        </a:buClr>
        <a:buFont typeface="Arial" pitchFamily="34" charset="0"/>
        <a:buChar char="•"/>
        <a:defRPr sz="1400">
          <a:solidFill>
            <a:schemeClr val="bg2">
              <a:lumMod val="75000"/>
              <a:lumOff val="25000"/>
            </a:schemeClr>
          </a:solidFill>
          <a:latin typeface="+mn-lt"/>
        </a:defRPr>
      </a:lvl6pPr>
      <a:lvl7pPr marL="2971800" indent="-228600" algn="l" defTabSz="681038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defTabSz="681038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defTabSz="681038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25346A"/>
          </a:solidFill>
          <a:ln>
            <a:noFill/>
          </a:ln>
          <a:effectLst>
            <a:outerShdw blurRad="63500" dist="381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1" y="1419225"/>
            <a:ext cx="8382000" cy="444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endParaRPr lang="en-US" dirty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381000" y="228600"/>
            <a:ext cx="83820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032" name="Rectangle 14"/>
          <p:cNvSpPr>
            <a:spLocks noChangeArrowheads="1"/>
          </p:cNvSpPr>
          <p:nvPr/>
        </p:nvSpPr>
        <p:spPr bwMode="auto">
          <a:xfrm>
            <a:off x="4173538" y="6477000"/>
            <a:ext cx="796925" cy="242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ctr" defTabSz="762000" eaLnBrk="0" hangingPunct="0"/>
            <a:fld id="{9E197E63-4E66-461A-80FB-95CEAEB5A050}" type="slidenum">
              <a:rPr lang="en-US" sz="1000">
                <a:solidFill>
                  <a:schemeClr val="bg2"/>
                </a:solidFill>
              </a:rPr>
              <a:pPr algn="ctr" defTabSz="762000" eaLnBrk="0" hangingPunct="0"/>
              <a:t>‹#›</a:t>
            </a:fld>
            <a:endParaRPr lang="en-US" sz="1000" dirty="0">
              <a:solidFill>
                <a:schemeClr val="bg2"/>
              </a:solidFill>
            </a:endParaRPr>
          </a:p>
        </p:txBody>
      </p:sp>
      <p:sp>
        <p:nvSpPr>
          <p:cNvPr id="14" name="Rectangle 24"/>
          <p:cNvSpPr>
            <a:spLocks noChangeArrowheads="1"/>
          </p:cNvSpPr>
          <p:nvPr userDrawn="1"/>
        </p:nvSpPr>
        <p:spPr bwMode="white">
          <a:xfrm>
            <a:off x="381000" y="76200"/>
            <a:ext cx="45720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noAutofit/>
          </a:bodyPr>
          <a:lstStyle/>
          <a:p>
            <a:pPr marL="236538" indent="-236538" defTabSz="681038" eaLnBrk="0" hangingPunct="0">
              <a:spcBef>
                <a:spcPct val="50000"/>
              </a:spcBef>
              <a:spcAft>
                <a:spcPts val="200"/>
              </a:spcAft>
              <a:buClr>
                <a:srgbClr val="FFD90F"/>
              </a:buClr>
              <a:buSzPct val="75000"/>
              <a:buFont typeface="Wingdings" pitchFamily="2" charset="2"/>
              <a:buNone/>
            </a:pPr>
            <a:r>
              <a:rPr lang="en-US" sz="1000" dirty="0">
                <a:solidFill>
                  <a:schemeClr val="tx1"/>
                </a:solidFill>
              </a:rPr>
              <a:t>Westinghouse Non-Proprietary Class 3</a:t>
            </a:r>
          </a:p>
        </p:txBody>
      </p:sp>
      <p:sp>
        <p:nvSpPr>
          <p:cNvPr id="15" name="Rectangle 26"/>
          <p:cNvSpPr>
            <a:spLocks noChangeArrowheads="1"/>
          </p:cNvSpPr>
          <p:nvPr userDrawn="1"/>
        </p:nvSpPr>
        <p:spPr bwMode="white">
          <a:xfrm>
            <a:off x="4648200" y="76200"/>
            <a:ext cx="41148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noAutofit/>
          </a:bodyPr>
          <a:lstStyle/>
          <a:p>
            <a:pPr algn="r">
              <a:spcBef>
                <a:spcPct val="50000"/>
              </a:spcBef>
            </a:pPr>
            <a:r>
              <a:rPr lang="en-US" sz="1000" dirty="0">
                <a:solidFill>
                  <a:schemeClr val="tx1"/>
                </a:solidFill>
                <a:cs typeface="Arial" charset="0"/>
              </a:rPr>
              <a:t>© 2019 Westinghouse Electric Company LLC. All Rights Reserved.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93" y="6051727"/>
            <a:ext cx="1823211" cy="44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70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117" r:id="rId1"/>
    <p:sldLayoutId id="2147485118" r:id="rId2"/>
    <p:sldLayoutId id="2147485119" r:id="rId3"/>
    <p:sldLayoutId id="2147485120" r:id="rId4"/>
    <p:sldLayoutId id="2147485121" r:id="rId5"/>
    <p:sldLayoutId id="2147485122" r:id="rId6"/>
    <p:sldLayoutId id="2147485123" r:id="rId7"/>
  </p:sldLayoutIdLst>
  <p:txStyles>
    <p:titleStyle>
      <a:lvl1pPr algn="l" defTabSz="681038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defTabSz="681038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2pPr>
      <a:lvl3pPr algn="l" defTabSz="681038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3pPr>
      <a:lvl4pPr algn="l" defTabSz="681038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4pPr>
      <a:lvl5pPr algn="l" defTabSz="681038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5pPr>
      <a:lvl6pPr marL="457200" algn="l" defTabSz="681038" rtl="0" fontAlgn="base">
        <a:lnSpc>
          <a:spcPts val="36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defTabSz="681038" rtl="0" fontAlgn="base">
        <a:lnSpc>
          <a:spcPts val="36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defTabSz="681038" rtl="0" fontAlgn="base">
        <a:lnSpc>
          <a:spcPts val="36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defTabSz="681038" rtl="0" fontAlgn="base">
        <a:lnSpc>
          <a:spcPts val="36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285750" indent="-285750" algn="l" defTabSz="681038" rtl="0" eaLnBrk="0" fontAlgn="base" hangingPunct="0">
        <a:spcBef>
          <a:spcPts val="600"/>
        </a:spcBef>
        <a:spcAft>
          <a:spcPts val="0"/>
        </a:spcAft>
        <a:buClr>
          <a:srgbClr val="005099"/>
        </a:buClr>
        <a:buSzPct val="110000"/>
        <a:buFont typeface="Arial" charset="0"/>
        <a:buChar char="•"/>
        <a:defRPr sz="2400">
          <a:solidFill>
            <a:schemeClr val="bg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1038" indent="-280988" algn="l" defTabSz="681038" rtl="0" eaLnBrk="0" fontAlgn="base" hangingPunct="0">
        <a:spcBef>
          <a:spcPct val="0"/>
        </a:spcBef>
        <a:spcAft>
          <a:spcPts val="0"/>
        </a:spcAft>
        <a:buClr>
          <a:srgbClr val="005099"/>
        </a:buClr>
        <a:buSzPct val="100000"/>
        <a:buChar char="–"/>
        <a:defRPr sz="2200">
          <a:solidFill>
            <a:schemeClr val="bg2">
              <a:lumMod val="75000"/>
              <a:lumOff val="25000"/>
            </a:schemeClr>
          </a:solidFill>
          <a:latin typeface="+mn-lt"/>
        </a:defRPr>
      </a:lvl2pPr>
      <a:lvl3pPr marL="1081088" indent="-285750" algn="l" defTabSz="681038" rtl="0" eaLnBrk="0" fontAlgn="base" hangingPunct="0">
        <a:spcBef>
          <a:spcPct val="0"/>
        </a:spcBef>
        <a:spcAft>
          <a:spcPts val="0"/>
        </a:spcAft>
        <a:buClr>
          <a:srgbClr val="005099"/>
        </a:buClr>
        <a:buSzPct val="100000"/>
        <a:buFont typeface="Arial" pitchFamily="34" charset="0"/>
        <a:buChar char="•"/>
        <a:defRPr sz="2000">
          <a:solidFill>
            <a:schemeClr val="bg2">
              <a:lumMod val="75000"/>
              <a:lumOff val="25000"/>
            </a:schemeClr>
          </a:solidFill>
          <a:latin typeface="+mn-lt"/>
        </a:defRPr>
      </a:lvl3pPr>
      <a:lvl4pPr marL="1546225" indent="-284163" algn="l" defTabSz="681038" rtl="0" eaLnBrk="0" fontAlgn="base" hangingPunct="0">
        <a:spcBef>
          <a:spcPct val="0"/>
        </a:spcBef>
        <a:spcAft>
          <a:spcPts val="0"/>
        </a:spcAft>
        <a:buClr>
          <a:srgbClr val="005099"/>
        </a:buClr>
        <a:buSzPct val="100000"/>
        <a:buChar char="–"/>
        <a:defRPr sz="1800">
          <a:solidFill>
            <a:schemeClr val="bg2">
              <a:lumMod val="75000"/>
              <a:lumOff val="25000"/>
            </a:schemeClr>
          </a:solidFill>
          <a:latin typeface="+mn-lt"/>
        </a:defRPr>
      </a:lvl4pPr>
      <a:lvl5pPr marL="2057400" indent="-228600" algn="l" defTabSz="681038" rtl="0" eaLnBrk="0" fontAlgn="base" hangingPunct="0">
        <a:spcBef>
          <a:spcPts val="0"/>
        </a:spcBef>
        <a:spcAft>
          <a:spcPct val="0"/>
        </a:spcAft>
        <a:buClr>
          <a:srgbClr val="005099"/>
        </a:buClr>
        <a:buFont typeface="Wingdings" pitchFamily="2" charset="2"/>
        <a:buChar char="§"/>
        <a:defRPr sz="1600">
          <a:solidFill>
            <a:schemeClr val="bg2">
              <a:lumMod val="75000"/>
              <a:lumOff val="25000"/>
            </a:schemeClr>
          </a:solidFill>
          <a:latin typeface="+mn-lt"/>
        </a:defRPr>
      </a:lvl5pPr>
      <a:lvl6pPr marL="2514600" indent="-228600" algn="l" defTabSz="681038" rtl="0" fontAlgn="base">
        <a:spcBef>
          <a:spcPts val="0"/>
        </a:spcBef>
        <a:spcAft>
          <a:spcPct val="0"/>
        </a:spcAft>
        <a:buClr>
          <a:srgbClr val="005099"/>
        </a:buClr>
        <a:buFont typeface="Arial" pitchFamily="34" charset="0"/>
        <a:buChar char="•"/>
        <a:defRPr sz="1400">
          <a:solidFill>
            <a:schemeClr val="bg2">
              <a:lumMod val="75000"/>
              <a:lumOff val="25000"/>
            </a:schemeClr>
          </a:solidFill>
          <a:latin typeface="+mn-lt"/>
        </a:defRPr>
      </a:lvl6pPr>
      <a:lvl7pPr marL="2971800" indent="-228600" algn="l" defTabSz="681038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defTabSz="681038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defTabSz="681038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2221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5" r:id="rId1"/>
    <p:sldLayoutId id="2147485126" r:id="rId2"/>
    <p:sldLayoutId id="2147485127" r:id="rId3"/>
    <p:sldLayoutId id="2147485128" r:id="rId4"/>
    <p:sldLayoutId id="2147485129" r:id="rId5"/>
    <p:sldLayoutId id="2147485130" r:id="rId6"/>
    <p:sldLayoutId id="2147485131" r:id="rId7"/>
    <p:sldLayoutId id="2147485132" r:id="rId8"/>
    <p:sldLayoutId id="2147485133" r:id="rId9"/>
    <p:sldLayoutId id="2147485134" r:id="rId10"/>
    <p:sldLayoutId id="21474851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mcateeam@westinghouse.com" TargetMode="Externa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8Pz5DO-Nhsw?feature=oembe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AFB78FC-E17A-4AC9-8CD3-0407F57082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2675113"/>
            <a:ext cx="8382000" cy="3214991"/>
          </a:xfrm>
        </p:spPr>
        <p:txBody>
          <a:bodyPr/>
          <a:lstStyle/>
          <a:p>
            <a:endParaRPr lang="en-US" dirty="0"/>
          </a:p>
          <a:p>
            <a:r>
              <a:rPr lang="en-US" dirty="0" err="1"/>
              <a:t>Aleisha</a:t>
            </a:r>
            <a:r>
              <a:rPr lang="en-US" dirty="0"/>
              <a:t> McAteer, Account Engineer</a:t>
            </a:r>
          </a:p>
          <a:p>
            <a:r>
              <a:rPr lang="en-US" dirty="0">
                <a:cs typeface="Arial"/>
              </a:rPr>
              <a:t>Westinghouse-Pittsburgh Chapter President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81000" y="632304"/>
            <a:ext cx="8382000" cy="2042809"/>
          </a:xfrm>
        </p:spPr>
        <p:txBody>
          <a:bodyPr/>
          <a:lstStyle/>
          <a:p>
            <a:r>
              <a:rPr lang="en-US" dirty="0"/>
              <a:t>North American Young Generation in Nuclear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86EB6E-7706-4E76-98B2-38B60FC68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17922"/>
            <a:ext cx="9144000" cy="182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28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Community Outreach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91000" y="6423541"/>
            <a:ext cx="685800" cy="369332"/>
          </a:xfrm>
          <a:prstGeom prst="rect">
            <a:avLst/>
          </a:prstGeom>
          <a:solidFill>
            <a:srgbClr val="C7AD65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Ebrima"/>
                <a:ea typeface="Ebrima"/>
                <a:cs typeface="Ebrima"/>
              </a:rPr>
              <a:t>2022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8758" r="14727" b="21858"/>
          <a:stretch/>
        </p:blipFill>
        <p:spPr>
          <a:xfrm>
            <a:off x="6266920" y="1380060"/>
            <a:ext cx="2301217" cy="1762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036A3A34-1099-416C-8767-6D4DBB35DCBC" descr="image1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1" r="7975" b="18477"/>
          <a:stretch/>
        </p:blipFill>
        <p:spPr bwMode="auto">
          <a:xfrm>
            <a:off x="6172200" y="3147932"/>
            <a:ext cx="2438583" cy="2777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3f0b8e3f-aeaa-4de8-b1b2-525f31676713@namprd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38" y="3214948"/>
            <a:ext cx="3627691" cy="27207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80bbbf6e-0c8c-48ce-82bd-b4774c5f793f@namprd0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65" r="-727" b="8860"/>
          <a:stretch/>
        </p:blipFill>
        <p:spPr bwMode="auto">
          <a:xfrm>
            <a:off x="2514600" y="1441837"/>
            <a:ext cx="3752320" cy="1719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602c38a7-9c86-4e08-a053-4aaff76d567c@namprd0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2" t="18385" r="6914" b="18660"/>
          <a:stretch/>
        </p:blipFill>
        <p:spPr bwMode="auto">
          <a:xfrm>
            <a:off x="3909244" y="3200400"/>
            <a:ext cx="2138327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36" r="845" b="14273"/>
          <a:stretch/>
        </p:blipFill>
        <p:spPr>
          <a:xfrm>
            <a:off x="342370" y="1429430"/>
            <a:ext cx="2172230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7272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Take Our Children to Work Day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91000" y="6423541"/>
            <a:ext cx="685800" cy="369332"/>
          </a:xfrm>
          <a:prstGeom prst="rect">
            <a:avLst/>
          </a:prstGeom>
          <a:solidFill>
            <a:srgbClr val="C7AD65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Ebrima"/>
                <a:ea typeface="Ebrima"/>
                <a:cs typeface="Ebrima"/>
              </a:rPr>
              <a:t>2022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314" y="1262529"/>
            <a:ext cx="3733800" cy="262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9231" r="8169"/>
          <a:stretch/>
        </p:blipFill>
        <p:spPr>
          <a:xfrm>
            <a:off x="4572000" y="1239137"/>
            <a:ext cx="3886200" cy="2675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98936d26-a89e-4af4-b7f3-0bd05572d170@namprd0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1" t="1" r="17432" b="12461"/>
          <a:stretch/>
        </p:blipFill>
        <p:spPr bwMode="auto">
          <a:xfrm>
            <a:off x="6017173" y="3944754"/>
            <a:ext cx="2441027" cy="2153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" t="-482" r="36231" b="1932"/>
          <a:stretch/>
        </p:blipFill>
        <p:spPr>
          <a:xfrm rot="5400000">
            <a:off x="1065500" y="3735102"/>
            <a:ext cx="2136201" cy="2590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0" b="6081"/>
          <a:stretch/>
        </p:blipFill>
        <p:spPr>
          <a:xfrm>
            <a:off x="3355432" y="3959464"/>
            <a:ext cx="2735312" cy="2104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7125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Networking</a:t>
            </a:r>
          </a:p>
        </p:txBody>
      </p:sp>
      <p:pic>
        <p:nvPicPr>
          <p:cNvPr id="3074" name="Picture 2" descr="5ad3da4c-e6f2-4128-9e1d-6e49dabe492f@namprd0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3" t="16851" r="12512" b="3711"/>
          <a:stretch/>
        </p:blipFill>
        <p:spPr bwMode="auto">
          <a:xfrm>
            <a:off x="4591050" y="3583088"/>
            <a:ext cx="3556492" cy="2514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e2910446-b666-4f9f-8b2c-c1c224f51b86@namprd0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447" r="12521"/>
          <a:stretch/>
        </p:blipFill>
        <p:spPr bwMode="auto">
          <a:xfrm>
            <a:off x="996584" y="1286578"/>
            <a:ext cx="3483010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d571776e-6179-439f-9a85-45b5475567c8@namprd0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9" t="21619" r="451" b="20467"/>
          <a:stretch/>
        </p:blipFill>
        <p:spPr bwMode="auto">
          <a:xfrm>
            <a:off x="4533900" y="1309764"/>
            <a:ext cx="3670792" cy="22444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91000" y="6423541"/>
            <a:ext cx="685800" cy="369332"/>
          </a:xfrm>
          <a:prstGeom prst="rect">
            <a:avLst/>
          </a:prstGeom>
          <a:solidFill>
            <a:srgbClr val="C7AD65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Ebrima"/>
                <a:ea typeface="Ebrima"/>
                <a:cs typeface="Ebrima"/>
              </a:rPr>
              <a:t>2022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3079" name="Picture 7" descr="33508ac0-a9ce-49fd-ac48-aadf41a9dbe2@namprd0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r="4382" b="12557"/>
          <a:stretch/>
        </p:blipFill>
        <p:spPr bwMode="auto">
          <a:xfrm>
            <a:off x="1023589" y="3649240"/>
            <a:ext cx="3429000" cy="2448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1013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249" y="107370"/>
            <a:ext cx="8229600" cy="1143000"/>
          </a:xfrm>
        </p:spPr>
        <p:txBody>
          <a:bodyPr/>
          <a:lstStyle/>
          <a:p>
            <a:r>
              <a:rPr lang="en-US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City of Champyinz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91000" y="6423541"/>
            <a:ext cx="685800" cy="369332"/>
          </a:xfrm>
          <a:prstGeom prst="rect">
            <a:avLst/>
          </a:prstGeom>
          <a:solidFill>
            <a:srgbClr val="C7AD65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Ebrima"/>
                <a:ea typeface="Ebrima"/>
                <a:cs typeface="Ebrima"/>
              </a:rPr>
              <a:t>2022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5" name="Picture 9" descr="Text&#10;&#10;Description automatically generated">
            <a:extLst>
              <a:ext uri="{FF2B5EF4-FFF2-40B4-BE49-F238E27FC236}">
                <a16:creationId xmlns:a16="http://schemas.microsoft.com/office/drawing/2014/main" id="{F6FEAF53-6F71-8D74-0A99-C494856F4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790" y="2720535"/>
            <a:ext cx="3161370" cy="2940928"/>
          </a:xfrm>
          <a:prstGeom prst="rect">
            <a:avLst/>
          </a:prstGeom>
        </p:spPr>
      </p:pic>
      <p:pic>
        <p:nvPicPr>
          <p:cNvPr id="10" name="Picture 10" descr="A picture containing text, indoor, open, opened&#10;&#10;Description automatically generated">
            <a:extLst>
              <a:ext uri="{FF2B5EF4-FFF2-40B4-BE49-F238E27FC236}">
                <a16:creationId xmlns:a16="http://schemas.microsoft.com/office/drawing/2014/main" id="{80814346-7F95-3F32-69DF-38C2A1BD64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21" t="6404" r="2036" b="4447"/>
          <a:stretch/>
        </p:blipFill>
        <p:spPr>
          <a:xfrm rot="-780000">
            <a:off x="4560688" y="2120081"/>
            <a:ext cx="3637008" cy="37050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31066C-6620-E914-3493-00CDED34010E}"/>
              </a:ext>
            </a:extLst>
          </p:cNvPr>
          <p:cNvSpPr txBox="1"/>
          <p:nvPr/>
        </p:nvSpPr>
        <p:spPr>
          <a:xfrm>
            <a:off x="1261715" y="1308177"/>
            <a:ext cx="3979127" cy="101566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2020 – Best Chapter in Region</a:t>
            </a:r>
            <a:endParaRPr lang="en-US" sz="2000" dirty="0">
              <a:cs typeface="Calibri"/>
            </a:endParaRPr>
          </a:p>
          <a:p>
            <a:r>
              <a:rPr lang="en-US" sz="2000" b="1" dirty="0">
                <a:cs typeface="Calibri"/>
              </a:rPr>
              <a:t>2020 – Best Chapter Overall</a:t>
            </a:r>
          </a:p>
          <a:p>
            <a:r>
              <a:rPr lang="en-US" sz="2000" dirty="0">
                <a:cs typeface="Calibri"/>
              </a:rPr>
              <a:t>2021 – Best Chapter in Region</a:t>
            </a:r>
          </a:p>
        </p:txBody>
      </p:sp>
    </p:spTree>
    <p:extLst>
      <p:ext uri="{BB962C8B-B14F-4D97-AF65-F5344CB8AC3E}">
        <p14:creationId xmlns:p14="http://schemas.microsoft.com/office/powerpoint/2010/main" val="2786248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A681E-CCE6-CE4D-3524-1DE1E1262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78282" cy="1143000"/>
          </a:xfrm>
        </p:spPr>
        <p:txBody>
          <a:bodyPr>
            <a:normAutofit/>
          </a:bodyPr>
          <a:lstStyle/>
          <a:p>
            <a:r>
              <a:rPr lang="en-US" dirty="0">
                <a:cs typeface="Calibri"/>
              </a:rPr>
              <a:t>Follow Us!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D5A93-783E-C1DA-AB44-6E73CC62B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10840"/>
            <a:ext cx="8229600" cy="452596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cs typeface="Calibri"/>
              </a:rPr>
              <a:t>Instagram</a:t>
            </a:r>
            <a:endParaRPr lang="en-US" dirty="0"/>
          </a:p>
          <a:p>
            <a:r>
              <a:rPr lang="en-US" sz="2400" dirty="0">
                <a:cs typeface="Calibri"/>
              </a:rPr>
              <a:t>@na_ygn</a:t>
            </a:r>
          </a:p>
          <a:p>
            <a:pPr marL="0" indent="0">
              <a:buNone/>
            </a:pPr>
            <a:r>
              <a:rPr lang="en-US" sz="2400" dirty="0" err="1">
                <a:cs typeface="Calibri"/>
              </a:rPr>
              <a:t>TikTok</a:t>
            </a:r>
            <a:endParaRPr lang="en-US" sz="2400" dirty="0">
              <a:cs typeface="Calibri"/>
            </a:endParaRPr>
          </a:p>
          <a:p>
            <a:r>
              <a:rPr lang="en-US" sz="2400" dirty="0">
                <a:cs typeface="Calibri"/>
              </a:rPr>
              <a:t>@na_ygn</a:t>
            </a:r>
          </a:p>
          <a:p>
            <a:pPr marL="0" indent="0">
              <a:buNone/>
            </a:pPr>
            <a:r>
              <a:rPr lang="en-US" sz="2400" dirty="0" err="1">
                <a:cs typeface="Calibri"/>
              </a:rPr>
              <a:t>LinkedIN</a:t>
            </a:r>
            <a:endParaRPr lang="en-US" sz="2400" dirty="0">
              <a:cs typeface="Calibri"/>
            </a:endParaRPr>
          </a:p>
          <a:p>
            <a:r>
              <a:rPr lang="en-US" sz="2400" dirty="0">
                <a:cs typeface="Calibri"/>
              </a:rPr>
              <a:t>North American Young Generation in Nuclear, Inc.</a:t>
            </a:r>
          </a:p>
          <a:p>
            <a:pPr marL="0" indent="0">
              <a:buNone/>
            </a:pPr>
            <a:r>
              <a:rPr lang="en-US" sz="2400" dirty="0">
                <a:ea typeface="+mn-lt"/>
                <a:cs typeface="+mn-lt"/>
              </a:rPr>
              <a:t>Facebook</a:t>
            </a:r>
          </a:p>
          <a:p>
            <a:r>
              <a:rPr lang="en-US" sz="2400" dirty="0">
                <a:ea typeface="+mn-lt"/>
                <a:cs typeface="+mn-lt"/>
              </a:rPr>
              <a:t>Pittsburgh Young Generation in Nuclear</a:t>
            </a:r>
          </a:p>
          <a:p>
            <a:r>
              <a:rPr lang="en-US" sz="2400" dirty="0">
                <a:ea typeface="+mn-lt"/>
                <a:cs typeface="+mn-lt"/>
              </a:rPr>
              <a:t>North American Young Generation in Nuclear (NAYGN)</a:t>
            </a:r>
            <a:endParaRPr lang="en-US" dirty="0"/>
          </a:p>
          <a:p>
            <a:pPr marL="0" indent="0">
              <a:buNone/>
            </a:pPr>
            <a:r>
              <a:rPr lang="en-US" sz="2400" dirty="0">
                <a:cs typeface="Calibri"/>
              </a:rPr>
              <a:t>Yammer</a:t>
            </a:r>
          </a:p>
          <a:p>
            <a:r>
              <a:rPr lang="en-US" sz="2400" dirty="0">
                <a:cs typeface="Calibri"/>
              </a:rPr>
              <a:t>Westinghouse Young Generation in Nuclear</a:t>
            </a:r>
          </a:p>
          <a:p>
            <a:pPr marL="0" indent="0">
              <a:buNone/>
            </a:pPr>
            <a:endParaRPr lang="en-US" sz="2400" dirty="0">
              <a:cs typeface="Calibri"/>
            </a:endParaRPr>
          </a:p>
          <a:p>
            <a:endParaRPr lang="en-US" sz="2400" dirty="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76AC99-2443-2DF6-5199-85ADD3ABDC21}"/>
              </a:ext>
            </a:extLst>
          </p:cNvPr>
          <p:cNvSpPr txBox="1"/>
          <p:nvPr/>
        </p:nvSpPr>
        <p:spPr>
          <a:xfrm>
            <a:off x="4191000" y="6423541"/>
            <a:ext cx="685800" cy="369332"/>
          </a:xfrm>
          <a:prstGeom prst="rect">
            <a:avLst/>
          </a:prstGeom>
          <a:solidFill>
            <a:srgbClr val="C7AD65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Ebrima"/>
                <a:ea typeface="Ebrima"/>
                <a:cs typeface="Ebrima"/>
              </a:rPr>
              <a:t>2022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49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C7E58-F6FE-4222-9CEE-F98F4E737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799F0-1289-446B-9A34-48BBEA190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34643"/>
            <a:ext cx="8229600" cy="1303774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dirty="0"/>
              <a:t>Aleisha McAteer, NAYGN President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mcateeam@westinghouse.com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724.858.6025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4EB085-90BC-4897-BD8E-03435889DB16}"/>
              </a:ext>
            </a:extLst>
          </p:cNvPr>
          <p:cNvSpPr txBox="1"/>
          <p:nvPr/>
        </p:nvSpPr>
        <p:spPr>
          <a:xfrm>
            <a:off x="4191000" y="6423541"/>
            <a:ext cx="685800" cy="369332"/>
          </a:xfrm>
          <a:prstGeom prst="rect">
            <a:avLst/>
          </a:prstGeom>
          <a:solidFill>
            <a:srgbClr val="C7AD65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Ebrima"/>
                <a:ea typeface="Ebrima"/>
                <a:cs typeface="Ebrima"/>
              </a:rPr>
              <a:t>2022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001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What Drives 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1380852"/>
            <a:ext cx="8534400" cy="4525963"/>
          </a:xfrm>
        </p:spPr>
        <p:txBody>
          <a:bodyPr>
            <a:normAutofit/>
          </a:bodyPr>
          <a:lstStyle/>
          <a:p>
            <a:r>
              <a:rPr lang="en-US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Our Vision</a:t>
            </a:r>
          </a:p>
          <a:p>
            <a:pPr lvl="1"/>
            <a:r>
              <a:rPr lang="en-US" sz="2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Developing leaders to </a:t>
            </a:r>
            <a:r>
              <a:rPr lang="en-US" sz="24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energize the future </a:t>
            </a:r>
            <a:r>
              <a:rPr lang="en-US" sz="2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of nuclear</a:t>
            </a:r>
          </a:p>
          <a:p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en-US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Our Mission</a:t>
            </a:r>
          </a:p>
          <a:p>
            <a:pPr lvl="1"/>
            <a:r>
              <a:rPr lang="en-US" sz="22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NAYGN provides opportunities for a young generation of nuclear enthusiasts to develop leadership and professional skills, create life-long connections, engage and inform the public, and inspire today’s nuclear technology professionals to meet the challenges of the 21</a:t>
            </a:r>
            <a:r>
              <a:rPr lang="en-US" sz="2200" baseline="30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st</a:t>
            </a:r>
            <a:r>
              <a:rPr lang="en-US" sz="22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century.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91000" y="6423541"/>
            <a:ext cx="685800" cy="369332"/>
          </a:xfrm>
          <a:prstGeom prst="rect">
            <a:avLst/>
          </a:prstGeom>
          <a:solidFill>
            <a:srgbClr val="C7AD65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Ebrima"/>
                <a:ea typeface="Ebrima"/>
                <a:cs typeface="Ebrima"/>
              </a:rPr>
              <a:t>2022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926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99E4-7E02-4B2A-964D-FCECC8FB4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405F9-6975-4423-85B5-D86214375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Founded in 1999 by seven young professionals</a:t>
            </a:r>
          </a:p>
          <a:p>
            <a:pPr fontAlgn="base"/>
            <a:r>
              <a:rPr lang="en-US" sz="3100" dirty="0"/>
              <a:t>Targeting professional development, public information, knowledge transfer, recruiting and networking opportunities </a:t>
            </a:r>
          </a:p>
          <a:p>
            <a:pPr fontAlgn="base"/>
            <a:r>
              <a:rPr lang="en-US" sz="3100" dirty="0"/>
              <a:t>Over a hundred local chapters facilitated by a board of directors affectionately known as The Core. </a:t>
            </a:r>
          </a:p>
          <a:p>
            <a:pPr fontAlgn="base"/>
            <a:r>
              <a:rPr lang="en-US" sz="3100" dirty="0"/>
              <a:t>The organization has conducted hundreds of thousands of hours of activities to educate the public and provided development opportunities at the local, regional, national and continental level.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71BF02-FEB4-46B5-A2FB-35376255ED16}"/>
              </a:ext>
            </a:extLst>
          </p:cNvPr>
          <p:cNvSpPr txBox="1"/>
          <p:nvPr/>
        </p:nvSpPr>
        <p:spPr>
          <a:xfrm>
            <a:off x="4191000" y="6423541"/>
            <a:ext cx="685800" cy="369332"/>
          </a:xfrm>
          <a:prstGeom prst="rect">
            <a:avLst/>
          </a:prstGeom>
          <a:solidFill>
            <a:srgbClr val="C7AD65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Ebrima"/>
                <a:ea typeface="Ebrima"/>
                <a:cs typeface="Ebrima"/>
              </a:rPr>
              <a:t>2022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702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C4A8F-7239-4D96-8FEC-2E6AD0F93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 100 NAYGN Chapters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BBBA26-6356-43E3-B5C5-037FC75DB2A7}"/>
              </a:ext>
            </a:extLst>
          </p:cNvPr>
          <p:cNvSpPr txBox="1"/>
          <p:nvPr/>
        </p:nvSpPr>
        <p:spPr>
          <a:xfrm>
            <a:off x="4191000" y="6423541"/>
            <a:ext cx="685800" cy="369332"/>
          </a:xfrm>
          <a:prstGeom prst="rect">
            <a:avLst/>
          </a:prstGeom>
          <a:solidFill>
            <a:srgbClr val="C7AD65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Ebrima"/>
                <a:ea typeface="Ebrima"/>
                <a:cs typeface="Ebrima"/>
              </a:rPr>
              <a:t>2022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E26752-2415-4F4B-887B-023C5026D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210" y="1305955"/>
            <a:ext cx="6603225" cy="463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27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Professional Development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91000" y="6423541"/>
            <a:ext cx="685800" cy="369332"/>
          </a:xfrm>
          <a:prstGeom prst="rect">
            <a:avLst/>
          </a:prstGeom>
          <a:solidFill>
            <a:srgbClr val="C7AD65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Ebrima"/>
                <a:ea typeface="Ebrima"/>
                <a:cs typeface="Ebrima"/>
              </a:rPr>
              <a:t>2022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5122" name="Picture 2" descr="bf8f3aba-94cf-4a31-acab-7d874d26d437@namprd0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" r="18566" b="1266"/>
          <a:stretch/>
        </p:blipFill>
        <p:spPr bwMode="auto">
          <a:xfrm>
            <a:off x="3087500" y="3432992"/>
            <a:ext cx="3068829" cy="26018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569f4eb6-f615-45eb-a1f2-e27488462146@namprd0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2" t="11835" r="5776" b="3373"/>
          <a:stretch/>
        </p:blipFill>
        <p:spPr bwMode="auto">
          <a:xfrm>
            <a:off x="339113" y="3950151"/>
            <a:ext cx="2676717" cy="2054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1a7ba8ef-8041-4436-a6e9-2571a767864f@namprd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814" y="3960661"/>
            <a:ext cx="2762250" cy="2071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4befcd81-7a6b-4c83-87e8-e1358cfefa80@namprd0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6"/>
          <a:stretch/>
        </p:blipFill>
        <p:spPr bwMode="auto">
          <a:xfrm>
            <a:off x="188557" y="1474555"/>
            <a:ext cx="2971800" cy="2232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5aae9793-cd41-4361-bdbd-d242519b3307@namprd0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" t="2731" r="11285"/>
          <a:stretch/>
        </p:blipFill>
        <p:spPr bwMode="auto">
          <a:xfrm>
            <a:off x="6157814" y="1517670"/>
            <a:ext cx="2703157" cy="2342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25AC149-8D86-4D81-71B7-13988235C4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6960" y="1422083"/>
            <a:ext cx="2390079" cy="204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33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BB6DE-4393-4051-8028-1881D8E4D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Mentorship and Knowledge Transfer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414F6-859C-458F-811A-BD517CECC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Local chapter mentorship</a:t>
            </a:r>
          </a:p>
          <a:p>
            <a:r>
              <a:rPr lang="en-US" dirty="0"/>
              <a:t>National Atomic Mentoring Program</a:t>
            </a:r>
          </a:p>
          <a:p>
            <a:pPr lvl="1"/>
            <a:r>
              <a:rPr lang="en-US" dirty="0"/>
              <a:t>Founded by Duke Energy chapter</a:t>
            </a:r>
          </a:p>
          <a:p>
            <a:pPr lvl="1"/>
            <a:r>
              <a:rPr lang="en-US" dirty="0"/>
              <a:t>Twelve-week program with four components</a:t>
            </a:r>
          </a:p>
          <a:p>
            <a:pPr lvl="2"/>
            <a:r>
              <a:rPr lang="en-US" dirty="0"/>
              <a:t>One-on-one mentoring meetings</a:t>
            </a:r>
          </a:p>
          <a:p>
            <a:pPr lvl="2"/>
            <a:r>
              <a:rPr lang="en-US" dirty="0"/>
              <a:t>Job shadowing</a:t>
            </a:r>
          </a:p>
          <a:p>
            <a:pPr lvl="2"/>
            <a:r>
              <a:rPr lang="en-US" dirty="0"/>
              <a:t>Task-based leadership activity/project</a:t>
            </a:r>
          </a:p>
          <a:p>
            <a:pPr lvl="2"/>
            <a:r>
              <a:rPr lang="en-US" dirty="0"/>
              <a:t>Pay It forward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D93273-44D5-4651-AF57-B71ACF80025A}"/>
              </a:ext>
            </a:extLst>
          </p:cNvPr>
          <p:cNvSpPr txBox="1"/>
          <p:nvPr/>
        </p:nvSpPr>
        <p:spPr>
          <a:xfrm>
            <a:off x="4191000" y="6423541"/>
            <a:ext cx="685800" cy="369332"/>
          </a:xfrm>
          <a:prstGeom prst="rect">
            <a:avLst/>
          </a:prstGeom>
          <a:solidFill>
            <a:srgbClr val="C7AD65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Ebrima"/>
                <a:ea typeface="Ebrima"/>
                <a:cs typeface="Ebrima"/>
              </a:rPr>
              <a:t>2022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507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01E18-1C96-438B-A274-394A27513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NucLEADers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AC3B4-AA24-45E6-B447-50FB71A93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67" y="1600200"/>
            <a:ext cx="8641429" cy="4525963"/>
          </a:xfrm>
        </p:spPr>
        <p:txBody>
          <a:bodyPr/>
          <a:lstStyle/>
          <a:p>
            <a:r>
              <a:rPr lang="en-US" sz="2800" dirty="0"/>
              <a:t>Founded by Westinghouse-Pittsburgh Chapter in 2021</a:t>
            </a:r>
          </a:p>
          <a:p>
            <a:pPr lvl="1"/>
            <a:r>
              <a:rPr lang="en-US" sz="2400" dirty="0"/>
              <a:t>2020 career survey requested more PD training</a:t>
            </a:r>
          </a:p>
          <a:p>
            <a:pPr lvl="1"/>
            <a:r>
              <a:rPr lang="en-US" sz="2400" dirty="0"/>
              <a:t>National focused on communications and leadership training</a:t>
            </a:r>
          </a:p>
          <a:p>
            <a:pPr lvl="2"/>
            <a:r>
              <a:rPr lang="en-US" sz="2000" dirty="0"/>
              <a:t>Two ‘badges’ for each grouping of courses</a:t>
            </a:r>
          </a:p>
          <a:p>
            <a:pPr lvl="2"/>
            <a:r>
              <a:rPr lang="en-US" sz="2000" dirty="0"/>
              <a:t>Cohort connector sessions</a:t>
            </a:r>
          </a:p>
          <a:p>
            <a:pPr lvl="2"/>
            <a:r>
              <a:rPr lang="en-US" sz="2000" dirty="0"/>
              <a:t>Application project</a:t>
            </a:r>
          </a:p>
          <a:p>
            <a:pPr lvl="1"/>
            <a:r>
              <a:rPr lang="en-US" sz="2400" dirty="0"/>
              <a:t>20 </a:t>
            </a:r>
            <a:r>
              <a:rPr lang="en-US" sz="2400" dirty="0" err="1"/>
              <a:t>NucLEADers</a:t>
            </a:r>
            <a:r>
              <a:rPr lang="en-US" sz="2400" dirty="0"/>
              <a:t> in 2021, second cohort launches July 2022</a:t>
            </a:r>
          </a:p>
          <a:p>
            <a:r>
              <a:rPr lang="en-US" sz="2800" dirty="0"/>
              <a:t>Nominated for Top Industry Practice Award &amp; GWSA</a:t>
            </a:r>
          </a:p>
          <a:p>
            <a:r>
              <a:rPr lang="en-US" sz="2800" dirty="0"/>
              <a:t>Do you have what it takes to be a </a:t>
            </a:r>
            <a:r>
              <a:rPr lang="en-US" sz="2800" dirty="0" err="1"/>
              <a:t>NucLEADer</a:t>
            </a:r>
            <a:r>
              <a:rPr lang="en-US" sz="2800" dirty="0"/>
              <a:t>?</a:t>
            </a:r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424078-64E5-4623-9384-2F5B0379240B}"/>
              </a:ext>
            </a:extLst>
          </p:cNvPr>
          <p:cNvSpPr txBox="1"/>
          <p:nvPr/>
        </p:nvSpPr>
        <p:spPr>
          <a:xfrm>
            <a:off x="4191000" y="6423541"/>
            <a:ext cx="685800" cy="369332"/>
          </a:xfrm>
          <a:prstGeom prst="rect">
            <a:avLst/>
          </a:prstGeom>
          <a:solidFill>
            <a:srgbClr val="C7AD65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Ebrima"/>
                <a:ea typeface="Ebrima"/>
                <a:cs typeface="Ebrima"/>
              </a:rPr>
              <a:t>2022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388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E9371-5060-4665-97B9-D85BC34CB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NucLEADers</a:t>
            </a:r>
            <a:endParaRPr lang="en-US" dirty="0"/>
          </a:p>
        </p:txBody>
      </p:sp>
      <p:pic>
        <p:nvPicPr>
          <p:cNvPr id="4" name="Online Media 3" title="NucLEADers Promo 2021">
            <a:hlinkClick r:id="" action="ppaction://media"/>
            <a:extLst>
              <a:ext uri="{FF2B5EF4-FFF2-40B4-BE49-F238E27FC236}">
                <a16:creationId xmlns:a16="http://schemas.microsoft.com/office/drawing/2014/main" id="{C1EE3133-7913-4512-A5C4-8AD0437492A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7" y="1417638"/>
            <a:ext cx="8010525" cy="45259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B2A07B-FFC4-449E-9897-B52A79E3ED63}"/>
              </a:ext>
            </a:extLst>
          </p:cNvPr>
          <p:cNvSpPr txBox="1"/>
          <p:nvPr/>
        </p:nvSpPr>
        <p:spPr>
          <a:xfrm>
            <a:off x="4191000" y="6423541"/>
            <a:ext cx="685800" cy="369332"/>
          </a:xfrm>
          <a:prstGeom prst="rect">
            <a:avLst/>
          </a:prstGeom>
          <a:solidFill>
            <a:srgbClr val="C7AD65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Ebrima"/>
                <a:ea typeface="Ebrima"/>
                <a:cs typeface="Ebrima"/>
              </a:rPr>
              <a:t>2022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26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Clean Energy Advocacy</a:t>
            </a:r>
          </a:p>
        </p:txBody>
      </p:sp>
      <p:pic>
        <p:nvPicPr>
          <p:cNvPr id="1026" name="Picture 2" descr="505decf8-3357-4bdf-a67a-6ffe861c6a5a@namprd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2895600" cy="289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91000" y="6423541"/>
            <a:ext cx="685800" cy="369332"/>
          </a:xfrm>
          <a:prstGeom prst="rect">
            <a:avLst/>
          </a:prstGeom>
          <a:solidFill>
            <a:srgbClr val="C7AD65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Ebrima"/>
                <a:ea typeface="Ebrima"/>
                <a:cs typeface="Ebrima"/>
              </a:rPr>
              <a:t>2022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1027" name="Picture 3" descr="b07549c5-7506-4f28-a3e3-078c02e2641f@namprd0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" t="9846" r="9057" b="12948"/>
          <a:stretch/>
        </p:blipFill>
        <p:spPr bwMode="auto">
          <a:xfrm>
            <a:off x="4038600" y="1253359"/>
            <a:ext cx="4274134" cy="2819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51684e20-d38b-4923-9485-a8d2bd32a11b@namprd0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" t="30515" r="3359" b="29815"/>
          <a:stretch/>
        </p:blipFill>
        <p:spPr bwMode="auto">
          <a:xfrm>
            <a:off x="838200" y="4163928"/>
            <a:ext cx="7654925" cy="1981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246516"/>
      </p:ext>
    </p:extLst>
  </p:cSld>
  <p:clrMapOvr>
    <a:masterClrMapping/>
  </p:clrMapOvr>
</p:sld>
</file>

<file path=ppt/theme/theme1.xml><?xml version="1.0" encoding="utf-8"?>
<a:theme xmlns:a="http://schemas.openxmlformats.org/drawingml/2006/main" name="2013 Non-Prop Class 1 Template">
  <a:themeElements>
    <a:clrScheme name="2007 New Slide Leaf Template Blue v2 11">
      <a:dk1>
        <a:srgbClr val="000000"/>
      </a:dk1>
      <a:lt1>
        <a:srgbClr val="FFFFFF"/>
      </a:lt1>
      <a:dk2>
        <a:srgbClr val="0C2D83"/>
      </a:dk2>
      <a:lt2>
        <a:srgbClr val="FFFFFF"/>
      </a:lt2>
      <a:accent1>
        <a:srgbClr val="FFCC00"/>
      </a:accent1>
      <a:accent2>
        <a:srgbClr val="618FFD"/>
      </a:accent2>
      <a:accent3>
        <a:srgbClr val="AAADC1"/>
      </a:accent3>
      <a:accent4>
        <a:srgbClr val="DADADA"/>
      </a:accent4>
      <a:accent5>
        <a:srgbClr val="FFE2AA"/>
      </a:accent5>
      <a:accent6>
        <a:srgbClr val="5781E5"/>
      </a:accent6>
      <a:hlink>
        <a:srgbClr val="CC0000"/>
      </a:hlink>
      <a:folHlink>
        <a:srgbClr val="33CC33"/>
      </a:folHlink>
    </a:clrScheme>
    <a:fontScheme name="2007 New Slide Leaf Template Blue v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>
          <a:defRPr sz="1800" dirty="0" err="1" smtClean="0">
            <a:solidFill>
              <a:schemeClr val="bg2">
                <a:lumMod val="75000"/>
                <a:lumOff val="25000"/>
              </a:schemeClr>
            </a:solidFill>
          </a:defRPr>
        </a:defPPr>
      </a:lstStyle>
    </a:txDef>
  </a:objectDefaults>
  <a:extraClrSchemeLst>
    <a:extraClrScheme>
      <a:clrScheme name="2007 New Slide Leaf Template Blue 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 New Slide Leaf Template Blue v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7 New Slide Leaf Template Blue v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 New Slide Leaf Template Blue v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 New Slide Leaf Template Blue v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 New Slide Leaf Template Blue v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 New Slide Leaf Template Blue v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 New Slide Leaf Template Blue v2 8">
        <a:dk1>
          <a:srgbClr val="B2B2B2"/>
        </a:dk1>
        <a:lt1>
          <a:srgbClr val="FFFFFF"/>
        </a:lt1>
        <a:dk2>
          <a:srgbClr val="0C2D83"/>
        </a:dk2>
        <a:lt2>
          <a:srgbClr val="FFFFFF"/>
        </a:lt2>
        <a:accent1>
          <a:srgbClr val="FAC70C"/>
        </a:accent1>
        <a:accent2>
          <a:srgbClr val="618FFD"/>
        </a:accent2>
        <a:accent3>
          <a:srgbClr val="AAADC1"/>
        </a:accent3>
        <a:accent4>
          <a:srgbClr val="DADADA"/>
        </a:accent4>
        <a:accent5>
          <a:srgbClr val="FCE0AA"/>
        </a:accent5>
        <a:accent6>
          <a:srgbClr val="5781E5"/>
        </a:accent6>
        <a:hlink>
          <a:srgbClr val="CC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7 New Slide Leaf Template Blue v2 9">
        <a:dk1>
          <a:srgbClr val="000000"/>
        </a:dk1>
        <a:lt1>
          <a:srgbClr val="FFFFFF"/>
        </a:lt1>
        <a:dk2>
          <a:srgbClr val="0C2D83"/>
        </a:dk2>
        <a:lt2>
          <a:srgbClr val="FFFFFF"/>
        </a:lt2>
        <a:accent1>
          <a:srgbClr val="33CC33"/>
        </a:accent1>
        <a:accent2>
          <a:srgbClr val="618FFD"/>
        </a:accent2>
        <a:accent3>
          <a:srgbClr val="AAADC1"/>
        </a:accent3>
        <a:accent4>
          <a:srgbClr val="DADADA"/>
        </a:accent4>
        <a:accent5>
          <a:srgbClr val="ADE2AD"/>
        </a:accent5>
        <a:accent6>
          <a:srgbClr val="5781E5"/>
        </a:accent6>
        <a:hlink>
          <a:srgbClr val="CC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7 New Slide Leaf Template Blue v2 10">
        <a:dk1>
          <a:srgbClr val="000000"/>
        </a:dk1>
        <a:lt1>
          <a:srgbClr val="FFFFFF"/>
        </a:lt1>
        <a:dk2>
          <a:srgbClr val="0C2D83"/>
        </a:dk2>
        <a:lt2>
          <a:srgbClr val="FFFFFF"/>
        </a:lt2>
        <a:accent1>
          <a:srgbClr val="33CC33"/>
        </a:accent1>
        <a:accent2>
          <a:srgbClr val="618FFD"/>
        </a:accent2>
        <a:accent3>
          <a:srgbClr val="AAADC1"/>
        </a:accent3>
        <a:accent4>
          <a:srgbClr val="DADADA"/>
        </a:accent4>
        <a:accent5>
          <a:srgbClr val="ADE2AD"/>
        </a:accent5>
        <a:accent6>
          <a:srgbClr val="5781E5"/>
        </a:accent6>
        <a:hlink>
          <a:srgbClr val="CC00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7 New Slide Leaf Template Blue v2 11">
        <a:dk1>
          <a:srgbClr val="000000"/>
        </a:dk1>
        <a:lt1>
          <a:srgbClr val="FFFFFF"/>
        </a:lt1>
        <a:dk2>
          <a:srgbClr val="0C2D83"/>
        </a:dk2>
        <a:lt2>
          <a:srgbClr val="FFFFFF"/>
        </a:lt2>
        <a:accent1>
          <a:srgbClr val="FFCC00"/>
        </a:accent1>
        <a:accent2>
          <a:srgbClr val="618FFD"/>
        </a:accent2>
        <a:accent3>
          <a:srgbClr val="AAADC1"/>
        </a:accent3>
        <a:accent4>
          <a:srgbClr val="DADADA"/>
        </a:accent4>
        <a:accent5>
          <a:srgbClr val="FFE2AA"/>
        </a:accent5>
        <a:accent6>
          <a:srgbClr val="5781E5"/>
        </a:accent6>
        <a:hlink>
          <a:srgbClr val="CC00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2013 Non-Prop Class 1 Template">
  <a:themeElements>
    <a:clrScheme name="2007 New Slide Leaf Template Blue v2 11">
      <a:dk1>
        <a:srgbClr val="000000"/>
      </a:dk1>
      <a:lt1>
        <a:srgbClr val="FFFFFF"/>
      </a:lt1>
      <a:dk2>
        <a:srgbClr val="0C2D83"/>
      </a:dk2>
      <a:lt2>
        <a:srgbClr val="FFFFFF"/>
      </a:lt2>
      <a:accent1>
        <a:srgbClr val="FFCC00"/>
      </a:accent1>
      <a:accent2>
        <a:srgbClr val="618FFD"/>
      </a:accent2>
      <a:accent3>
        <a:srgbClr val="AAADC1"/>
      </a:accent3>
      <a:accent4>
        <a:srgbClr val="DADADA"/>
      </a:accent4>
      <a:accent5>
        <a:srgbClr val="FFE2AA"/>
      </a:accent5>
      <a:accent6>
        <a:srgbClr val="5781E5"/>
      </a:accent6>
      <a:hlink>
        <a:srgbClr val="CC0000"/>
      </a:hlink>
      <a:folHlink>
        <a:srgbClr val="33CC33"/>
      </a:folHlink>
    </a:clrScheme>
    <a:fontScheme name="2007 New Slide Leaf Template Blue v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>
          <a:defRPr sz="1800" dirty="0" err="1" smtClean="0">
            <a:solidFill>
              <a:schemeClr val="bg2">
                <a:lumMod val="75000"/>
                <a:lumOff val="25000"/>
              </a:schemeClr>
            </a:solidFill>
          </a:defRPr>
        </a:defPPr>
      </a:lstStyle>
    </a:txDef>
  </a:objectDefaults>
  <a:extraClrSchemeLst>
    <a:extraClrScheme>
      <a:clrScheme name="2007 New Slide Leaf Template Blue 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 New Slide Leaf Template Blue v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7 New Slide Leaf Template Blue v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 New Slide Leaf Template Blue v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 New Slide Leaf Template Blue v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 New Slide Leaf Template Blue v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 New Slide Leaf Template Blue v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 New Slide Leaf Template Blue v2 8">
        <a:dk1>
          <a:srgbClr val="B2B2B2"/>
        </a:dk1>
        <a:lt1>
          <a:srgbClr val="FFFFFF"/>
        </a:lt1>
        <a:dk2>
          <a:srgbClr val="0C2D83"/>
        </a:dk2>
        <a:lt2>
          <a:srgbClr val="FFFFFF"/>
        </a:lt2>
        <a:accent1>
          <a:srgbClr val="FAC70C"/>
        </a:accent1>
        <a:accent2>
          <a:srgbClr val="618FFD"/>
        </a:accent2>
        <a:accent3>
          <a:srgbClr val="AAADC1"/>
        </a:accent3>
        <a:accent4>
          <a:srgbClr val="DADADA"/>
        </a:accent4>
        <a:accent5>
          <a:srgbClr val="FCE0AA"/>
        </a:accent5>
        <a:accent6>
          <a:srgbClr val="5781E5"/>
        </a:accent6>
        <a:hlink>
          <a:srgbClr val="CC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7 New Slide Leaf Template Blue v2 9">
        <a:dk1>
          <a:srgbClr val="000000"/>
        </a:dk1>
        <a:lt1>
          <a:srgbClr val="FFFFFF"/>
        </a:lt1>
        <a:dk2>
          <a:srgbClr val="0C2D83"/>
        </a:dk2>
        <a:lt2>
          <a:srgbClr val="FFFFFF"/>
        </a:lt2>
        <a:accent1>
          <a:srgbClr val="33CC33"/>
        </a:accent1>
        <a:accent2>
          <a:srgbClr val="618FFD"/>
        </a:accent2>
        <a:accent3>
          <a:srgbClr val="AAADC1"/>
        </a:accent3>
        <a:accent4>
          <a:srgbClr val="DADADA"/>
        </a:accent4>
        <a:accent5>
          <a:srgbClr val="ADE2AD"/>
        </a:accent5>
        <a:accent6>
          <a:srgbClr val="5781E5"/>
        </a:accent6>
        <a:hlink>
          <a:srgbClr val="CC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7 New Slide Leaf Template Blue v2 10">
        <a:dk1>
          <a:srgbClr val="000000"/>
        </a:dk1>
        <a:lt1>
          <a:srgbClr val="FFFFFF"/>
        </a:lt1>
        <a:dk2>
          <a:srgbClr val="0C2D83"/>
        </a:dk2>
        <a:lt2>
          <a:srgbClr val="FFFFFF"/>
        </a:lt2>
        <a:accent1>
          <a:srgbClr val="33CC33"/>
        </a:accent1>
        <a:accent2>
          <a:srgbClr val="618FFD"/>
        </a:accent2>
        <a:accent3>
          <a:srgbClr val="AAADC1"/>
        </a:accent3>
        <a:accent4>
          <a:srgbClr val="DADADA"/>
        </a:accent4>
        <a:accent5>
          <a:srgbClr val="ADE2AD"/>
        </a:accent5>
        <a:accent6>
          <a:srgbClr val="5781E5"/>
        </a:accent6>
        <a:hlink>
          <a:srgbClr val="CC00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7 New Slide Leaf Template Blue v2 11">
        <a:dk1>
          <a:srgbClr val="000000"/>
        </a:dk1>
        <a:lt1>
          <a:srgbClr val="FFFFFF"/>
        </a:lt1>
        <a:dk2>
          <a:srgbClr val="0C2D83"/>
        </a:dk2>
        <a:lt2>
          <a:srgbClr val="FFFFFF"/>
        </a:lt2>
        <a:accent1>
          <a:srgbClr val="FFCC00"/>
        </a:accent1>
        <a:accent2>
          <a:srgbClr val="618FFD"/>
        </a:accent2>
        <a:accent3>
          <a:srgbClr val="AAADC1"/>
        </a:accent3>
        <a:accent4>
          <a:srgbClr val="DADADA"/>
        </a:accent4>
        <a:accent5>
          <a:srgbClr val="FFE2AA"/>
        </a:accent5>
        <a:accent6>
          <a:srgbClr val="5781E5"/>
        </a:accent6>
        <a:hlink>
          <a:srgbClr val="CC00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NAYGN_Pitt_Template_20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1C6D7C31856B4EA3DB64B8E4F23A9F" ma:contentTypeVersion="11" ma:contentTypeDescription="Create a new document." ma:contentTypeScope="" ma:versionID="433fdb6dffd04cdcc14574cb42e3fc01">
  <xsd:schema xmlns:xsd="http://www.w3.org/2001/XMLSchema" xmlns:xs="http://www.w3.org/2001/XMLSchema" xmlns:p="http://schemas.microsoft.com/office/2006/metadata/properties" xmlns:ns2="abd1eeed-3afd-4a43-8fb4-0c1d11956138" xmlns:ns3="75382f52-bb9f-408b-a214-8a026a850d81" targetNamespace="http://schemas.microsoft.com/office/2006/metadata/properties" ma:root="true" ma:fieldsID="146e4a23ff20b55c7095f677c04e0e83" ns2:_="" ns3:_="">
    <xsd:import namespace="abd1eeed-3afd-4a43-8fb4-0c1d11956138"/>
    <xsd:import namespace="75382f52-bb9f-408b-a214-8a026a850d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d1eeed-3afd-4a43-8fb4-0c1d119561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382f52-bb9f-408b-a214-8a026a850d8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B0C9C26-7485-47BC-9B6B-62ADF09AC10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C1A0A5-CFB3-4C54-93CC-92E71FCE3A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bd1eeed-3afd-4a43-8fb4-0c1d11956138"/>
    <ds:schemaRef ds:uri="75382f52-bb9f-408b-a214-8a026a850d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A48818F-D693-4CB1-8FEA-ECDB7EB29929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abd1eeed-3afd-4a43-8fb4-0c1d11956138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Pages>5</Pages>
  <Words>349</Words>
  <Application>Microsoft Office PowerPoint</Application>
  <PresentationFormat>On-screen Show (4:3)</PresentationFormat>
  <Paragraphs>76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Ebrima</vt:lpstr>
      <vt:lpstr>Times New Roman</vt:lpstr>
      <vt:lpstr>Wingdings</vt:lpstr>
      <vt:lpstr>2013 Non-Prop Class 1 Template</vt:lpstr>
      <vt:lpstr>1_2013 Non-Prop Class 1 Template</vt:lpstr>
      <vt:lpstr>NAYGN_Pitt_Template_2018</vt:lpstr>
      <vt:lpstr>PowerPoint Presentation</vt:lpstr>
      <vt:lpstr>What Drives Us</vt:lpstr>
      <vt:lpstr>Our History</vt:lpstr>
      <vt:lpstr>Over 100 NAYGN Chapters</vt:lpstr>
      <vt:lpstr>Professional Development</vt:lpstr>
      <vt:lpstr>Mentorship and Knowledge Transfer</vt:lpstr>
      <vt:lpstr>NucLEADers</vt:lpstr>
      <vt:lpstr>NucLEADers</vt:lpstr>
      <vt:lpstr>Clean Energy Advocacy</vt:lpstr>
      <vt:lpstr>Community Outreach</vt:lpstr>
      <vt:lpstr>Take Our Children to Work Day</vt:lpstr>
      <vt:lpstr>Networking</vt:lpstr>
      <vt:lpstr>City of Champyinz</vt:lpstr>
      <vt:lpstr>Follow Us!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Westinghouse Presentation Template Class 2</dc:title>
  <dc:creator/>
  <cp:lastModifiedBy/>
  <cp:revision>82</cp:revision>
  <dcterms:created xsi:type="dcterms:W3CDTF">2013-08-02T19:03:26Z</dcterms:created>
  <dcterms:modified xsi:type="dcterms:W3CDTF">2022-07-06T17:26:46Z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3600</vt:r8>
  </property>
  <property fmtid="{D5CDD505-2E9C-101B-9397-08002B2CF9AE}" pid="3" name="Description0">
    <vt:lpwstr/>
  </property>
  <property fmtid="{D5CDD505-2E9C-101B-9397-08002B2CF9AE}" pid="4" name="ContentTypeId">
    <vt:lpwstr>0x010100361C6D7C31856B4EA3DB64B8E4F23A9F</vt:lpwstr>
  </property>
  <property fmtid="{D5CDD505-2E9C-101B-9397-08002B2CF9AE}" pid="5" name="WEC_Country">
    <vt:lpwstr>All</vt:lpwstr>
  </property>
  <property fmtid="{D5CDD505-2E9C-101B-9397-08002B2CF9AE}" pid="6" name="WEC_ContentOwner">
    <vt:lpwstr/>
  </property>
</Properties>
</file>