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F2FD-84C0-FE7C-3C51-04E95993C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25000-A76B-6B0F-5C70-01EC45D97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7D948-C9D0-A5A5-F4CB-CF34F5DF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9893-870F-E1C2-39C7-899D5094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E9830-A2D2-210E-26BF-D69EB89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8811-D02E-359E-2EB8-E47D5742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BBF6D-A722-E2BD-FB27-12CED819F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A147-D714-4551-30DC-9DCED911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64DE7-E670-BB03-844D-314820B5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4A931-1036-3580-55DE-2EB8DFF1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5C62-DDF5-B32A-94BF-568770831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707DF-10ED-9CBE-1FE8-03CD698CA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52C7-9DBD-93E6-C7FC-7D41A7AE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FD676-31BE-3245-74D6-CF985026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C8601-33AC-88E8-9BD4-977F72BB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28F3-5BB0-4BF6-4547-AF34A4A6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CEF5-4663-1968-1D7B-D4F014BE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116E-EA0E-C901-77CE-6AA74841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DB26-7062-7C40-AD1D-E8F84C34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80FC2-4CCC-099E-9574-FF81B2EB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5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5615-68FD-B8B3-260F-DF20AEEC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4104-D98C-4A49-8655-0350FF1E0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829F2-2BA3-A41A-BFE2-3656A1C0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1D82-CA9F-0504-1D50-A99E391C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C7FC0-7899-E736-DD4E-5BEF24C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1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06F4-9F4B-F846-94E3-C53AA33F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147C-5143-3B3F-28BA-494AADD6B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23E2D-6B2A-3537-3F57-B3548DEF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B3206-FB2A-D189-1A96-FFCFD4D4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BD131-DF83-A619-344E-AF8491D3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81986-4873-0925-47FE-0F129102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C314-E2EB-9DF5-BEB7-2ACBD599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E5C46-DBB5-D067-E1DE-7F2AC65D1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D1C23-D55E-C8F2-8359-1C8D5397B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A6C8B-D3CA-3762-1B12-753D98F02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AAA71-887C-936E-AF9B-B1ABE57C2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D6A77-4232-E9D8-6ABE-2E44EE92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0458B-15DD-6E28-7FCD-83EB64A5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6F09B-8410-5203-80D7-BA395A5E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E281-E4AA-853A-0E0B-BB068589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60BB1-E866-749C-736D-C17182AA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D3AB9-B459-F3B0-1B8E-CCCFA28D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2C0D6-AA89-409F-9CA6-8F308020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2E33F-D7DC-A6D2-0445-4F13E8DB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8409E-6FF7-4450-9E51-F7687411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34479-AD22-397F-E6CF-C6B7C657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0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CDBF-FEA5-5B51-D56F-85773D04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059-ECAA-E200-0A0E-4437E197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02A02-ABD3-12B6-7C93-5F4267FCC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EC9E-0245-F01F-CDD3-898003DC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FF70D-49B6-1137-4566-898D755E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FDDAB-BAFE-9239-29C4-B9F5C11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1C91-0B4F-4D18-B3E5-245ADABB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DDA6D-2DCA-3769-3393-AAD470640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CBC95-B325-0F1B-7C6F-90510698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2219-D0B3-70FB-6BF8-DFFCEA00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2D6C4-DD76-A14C-F18D-43408537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F119E-E9FD-7C5D-08CD-35AE31DD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361CC-5FE7-5BCF-04DD-0FF50383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9B89A-2748-8E67-0C97-BD5B2C47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A3C7-8285-1ACC-FC1D-D18399AB5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32AB-2EAF-4B68-AA0E-631B46DE27B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BB740-5F54-AF97-D0BC-A6E5D06B1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7071-4627-8679-4300-2BB91B6D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8F70-D157-4BE1-A2FE-4B713A909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F8B3A-4904-B5C0-0DB1-287D5B54F8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927" y="0"/>
            <a:ext cx="5126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A09D4-55BD-8CA6-7F67-2F297DCCCC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96" y="38100"/>
            <a:ext cx="9412354" cy="68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874EB-A55A-BA7E-4F63-E1D43A46D4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150" y="6540"/>
            <a:ext cx="5219700" cy="68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9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D66A3D-D0EB-7868-A220-EE4396988C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155" y="0"/>
            <a:ext cx="9291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1083D-9A7F-845F-08D5-D13F6131DD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64" y="0"/>
            <a:ext cx="11492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F7A862-841A-5875-F9D5-82233D1C5D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745" y="0"/>
            <a:ext cx="609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ED221-E5CA-1859-2F74-0D580CF1B1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735" y="0"/>
            <a:ext cx="9186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603AB-55B7-A9A6-9E16-B7CA2D581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2" y="0"/>
            <a:ext cx="11269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1F37B-D23F-8C43-941F-2692F6EAC3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91" y="0"/>
            <a:ext cx="11133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A0FBF0-14BA-2190-2B81-4FC810782E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33" y="0"/>
            <a:ext cx="10980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6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7DDFE-529C-4007-BFD7-700D34E6ED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D4DDB-8FC5-B9F2-8816-EB49CC87CE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103" y="9525"/>
            <a:ext cx="5259794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1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C7804-CDE2-B4D9-27BC-99CE9DFF22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28" y="0"/>
            <a:ext cx="1177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7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A58A6-D0B3-0A7A-EEF0-9CE823F10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47" y="0"/>
            <a:ext cx="10114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7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EA321-8540-2E75-1DB0-D7F7E92A4D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930" y="0"/>
            <a:ext cx="96961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A8D6A-619D-0373-82F7-E0975C311F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30" y="0"/>
            <a:ext cx="9571406" cy="68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0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21F25-5FF3-082F-C9C8-E4F7720852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21" y="0"/>
            <a:ext cx="9661297" cy="68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42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AAFE1-4EDB-D967-8EA2-8BEF07DEE0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429" y="1"/>
            <a:ext cx="9275226" cy="68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2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77EC27-1A7E-55F2-C266-99588B88BF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745" y="-1399"/>
            <a:ext cx="6428510" cy="6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82A301-CCB2-EA21-EE67-55EF63B0F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93" y="0"/>
            <a:ext cx="10547471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C1C3E-5FF4-CB39-EBCE-92361B6948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82" y="0"/>
            <a:ext cx="10657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8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39514-53E5-CD0B-3799-54723C181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3468"/>
            <a:ext cx="9956800" cy="68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F4F85-5B34-FA4B-5E3C-CA8F731E13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37" y="10907"/>
            <a:ext cx="9902725" cy="68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4C605-03C0-717E-CF04-D882EDDFB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013" y="0"/>
            <a:ext cx="9748787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C6EA4-FD30-3ED3-6E19-61CA6987E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1" y="3961"/>
            <a:ext cx="9264073" cy="68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1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96DE2-9148-8FEE-5DB1-E1FA2A09A2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35" y="-4259"/>
            <a:ext cx="9522691" cy="68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7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F442A-2211-E713-DEA2-E6BE73DA15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91" y="4240"/>
            <a:ext cx="9208654" cy="68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29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4741A8-E123-7A96-DA0D-00A8D763EC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419" y="0"/>
            <a:ext cx="9518308" cy="68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85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FD42C-8C16-9D50-E3D2-A331281589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000" y="0"/>
            <a:ext cx="5201655" cy="68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61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6FC332-2D8E-0D0C-6CB8-7F52A90F78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834" y="0"/>
            <a:ext cx="9560602" cy="68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5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18B3F-C388-A068-E49E-58F1CF4D74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590" y="0"/>
            <a:ext cx="5039937" cy="68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9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C4D14-FFD0-97A4-36D7-678B66D85F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" y="1039379"/>
            <a:ext cx="12169953" cy="4779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8B213-314A-9C07-13EE-445642BA1D52}"/>
              </a:ext>
            </a:extLst>
          </p:cNvPr>
          <p:cNvSpPr txBox="1"/>
          <p:nvPr/>
        </p:nvSpPr>
        <p:spPr>
          <a:xfrm>
            <a:off x="386998" y="329409"/>
            <a:ext cx="1141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CMBG Conference / June 25 – 28, 2023 / Sheraton Phoenix Downtown Hotel / Phoenix, AZ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26D50-E31F-BC8C-73F8-E72AE6083D22}"/>
              </a:ext>
            </a:extLst>
          </p:cNvPr>
          <p:cNvSpPr txBox="1"/>
          <p:nvPr/>
        </p:nvSpPr>
        <p:spPr>
          <a:xfrm>
            <a:off x="4445097" y="6066925"/>
            <a:ext cx="330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67929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E9B45-9773-0329-8A64-547A738C97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606" y="0"/>
            <a:ext cx="9272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40061-85C9-C34A-2013-01E45EEA2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844" y="0"/>
            <a:ext cx="960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0EEAF2-074A-54E5-B404-D51879837C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83" y="0"/>
            <a:ext cx="9444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9C6F7-0B84-92DC-158C-632889ACEB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03" y="0"/>
            <a:ext cx="97215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0EC58-4DEE-545C-50A7-5A165FC475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25" y="9425"/>
            <a:ext cx="5238750" cy="68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2C747-C3D7-A0C8-072A-4008679AE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429" y="0"/>
            <a:ext cx="9009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</Words>
  <Application>Microsoft Office PowerPoint</Application>
  <PresentationFormat>Widescreen</PresentationFormat>
  <Paragraphs>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Warren, Brent V</dc:creator>
  <cp:lastModifiedBy>Warren, Brent V</cp:lastModifiedBy>
  <cp:revision>1</cp:revision>
  <dcterms:created xsi:type="dcterms:W3CDTF">2023-07-07T19:48:55Z</dcterms:created>
  <dcterms:modified xsi:type="dcterms:W3CDTF">2023-07-07T20:06:53Z</dcterms:modified>
</cp:coreProperties>
</file>