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4" r:id="rId4"/>
    <p:sldMasterId id="2147483679" r:id="rId5"/>
  </p:sldMasterIdLst>
  <p:notesMasterIdLst>
    <p:notesMasterId r:id="rId34"/>
  </p:notesMasterIdLst>
  <p:handoutMasterIdLst>
    <p:handoutMasterId r:id="rId35"/>
  </p:handoutMasterIdLst>
  <p:sldIdLst>
    <p:sldId id="297" r:id="rId6"/>
    <p:sldId id="308" r:id="rId7"/>
    <p:sldId id="301" r:id="rId8"/>
    <p:sldId id="445" r:id="rId9"/>
    <p:sldId id="437" r:id="rId10"/>
    <p:sldId id="285" r:id="rId11"/>
    <p:sldId id="286" r:id="rId12"/>
    <p:sldId id="287" r:id="rId13"/>
    <p:sldId id="288" r:id="rId14"/>
    <p:sldId id="291" r:id="rId15"/>
    <p:sldId id="293" r:id="rId16"/>
    <p:sldId id="294" r:id="rId17"/>
    <p:sldId id="295" r:id="rId18"/>
    <p:sldId id="296" r:id="rId19"/>
    <p:sldId id="470" r:id="rId20"/>
    <p:sldId id="471" r:id="rId21"/>
    <p:sldId id="447" r:id="rId22"/>
    <p:sldId id="309" r:id="rId23"/>
    <p:sldId id="464" r:id="rId24"/>
    <p:sldId id="465" r:id="rId25"/>
    <p:sldId id="462" r:id="rId26"/>
    <p:sldId id="463" r:id="rId27"/>
    <p:sldId id="458" r:id="rId28"/>
    <p:sldId id="466" r:id="rId29"/>
    <p:sldId id="468" r:id="rId30"/>
    <p:sldId id="469" r:id="rId31"/>
    <p:sldId id="467" r:id="rId32"/>
    <p:sldId id="449" r:id="rId33"/>
  </p:sldIdLst>
  <p:sldSz cx="9144000" cy="6858000" type="screen4x3"/>
  <p:notesSz cx="7315200" cy="9601200"/>
  <p:embeddedFontLst>
    <p:embeddedFont>
      <p:font typeface="Arial Black" panose="020B0A04020102020204" pitchFamily="34" charset="0"/>
      <p:bold r:id="rId36"/>
    </p:embeddedFont>
    <p:embeddedFont>
      <p:font typeface="Calibri" panose="020F0502020204030204" pitchFamily="34" charset="0"/>
      <p:regular r:id="rId37"/>
      <p:bold r:id="rId38"/>
      <p:italic r:id="rId39"/>
      <p:boldItalic r:id="rId40"/>
    </p:embeddedFont>
    <p:embeddedFont>
      <p:font typeface="Tahoma" panose="020B0604030504040204" pitchFamily="34" charset="0"/>
      <p:regular r:id="rId41"/>
      <p:bold r:id="rId42"/>
    </p:embeddedFont>
    <p:embeddedFont>
      <p:font typeface="Verdana" panose="020B0604030504040204" pitchFamily="34" charset="0"/>
      <p:regular r:id="rId43"/>
      <p:bold r:id="rId44"/>
      <p:italic r:id="rId45"/>
      <p:boldItalic r:id="rId46"/>
    </p:embeddedFont>
  </p:embeddedFontLst>
  <p:defaultTextStyle>
    <a:defPPr>
      <a:defRPr lang="en-US"/>
    </a:defPPr>
    <a:lvl1pPr marL="0" algn="l" defTabSz="816337" rtl="0" eaLnBrk="1" latinLnBrk="0" hangingPunct="1">
      <a:defRPr sz="1600" kern="1200">
        <a:solidFill>
          <a:schemeClr val="tx1"/>
        </a:solidFill>
        <a:latin typeface="+mn-lt"/>
        <a:ea typeface="+mn-ea"/>
        <a:cs typeface="+mn-cs"/>
      </a:defRPr>
    </a:lvl1pPr>
    <a:lvl2pPr marL="408169" algn="l" defTabSz="816337" rtl="0" eaLnBrk="1" latinLnBrk="0" hangingPunct="1">
      <a:defRPr sz="1600" kern="1200">
        <a:solidFill>
          <a:schemeClr val="tx1"/>
        </a:solidFill>
        <a:latin typeface="+mn-lt"/>
        <a:ea typeface="+mn-ea"/>
        <a:cs typeface="+mn-cs"/>
      </a:defRPr>
    </a:lvl2pPr>
    <a:lvl3pPr marL="816337" algn="l" defTabSz="816337" rtl="0" eaLnBrk="1" latinLnBrk="0" hangingPunct="1">
      <a:defRPr sz="1600" kern="1200">
        <a:solidFill>
          <a:schemeClr val="tx1"/>
        </a:solidFill>
        <a:latin typeface="+mn-lt"/>
        <a:ea typeface="+mn-ea"/>
        <a:cs typeface="+mn-cs"/>
      </a:defRPr>
    </a:lvl3pPr>
    <a:lvl4pPr marL="1224506" algn="l" defTabSz="816337" rtl="0" eaLnBrk="1" latinLnBrk="0" hangingPunct="1">
      <a:defRPr sz="1600" kern="1200">
        <a:solidFill>
          <a:schemeClr val="tx1"/>
        </a:solidFill>
        <a:latin typeface="+mn-lt"/>
        <a:ea typeface="+mn-ea"/>
        <a:cs typeface="+mn-cs"/>
      </a:defRPr>
    </a:lvl4pPr>
    <a:lvl5pPr marL="1632674" algn="l" defTabSz="816337" rtl="0" eaLnBrk="1" latinLnBrk="0" hangingPunct="1">
      <a:defRPr sz="1600" kern="1200">
        <a:solidFill>
          <a:schemeClr val="tx1"/>
        </a:solidFill>
        <a:latin typeface="+mn-lt"/>
        <a:ea typeface="+mn-ea"/>
        <a:cs typeface="+mn-cs"/>
      </a:defRPr>
    </a:lvl5pPr>
    <a:lvl6pPr marL="2040843" algn="l" defTabSz="816337" rtl="0" eaLnBrk="1" latinLnBrk="0" hangingPunct="1">
      <a:defRPr sz="1600" kern="1200">
        <a:solidFill>
          <a:schemeClr val="tx1"/>
        </a:solidFill>
        <a:latin typeface="+mn-lt"/>
        <a:ea typeface="+mn-ea"/>
        <a:cs typeface="+mn-cs"/>
      </a:defRPr>
    </a:lvl6pPr>
    <a:lvl7pPr marL="2449011" algn="l" defTabSz="816337" rtl="0" eaLnBrk="1" latinLnBrk="0" hangingPunct="1">
      <a:defRPr sz="1600" kern="1200">
        <a:solidFill>
          <a:schemeClr val="tx1"/>
        </a:solidFill>
        <a:latin typeface="+mn-lt"/>
        <a:ea typeface="+mn-ea"/>
        <a:cs typeface="+mn-cs"/>
      </a:defRPr>
    </a:lvl7pPr>
    <a:lvl8pPr marL="2857180" algn="l" defTabSz="816337" rtl="0" eaLnBrk="1" latinLnBrk="0" hangingPunct="1">
      <a:defRPr sz="1600" kern="1200">
        <a:solidFill>
          <a:schemeClr val="tx1"/>
        </a:solidFill>
        <a:latin typeface="+mn-lt"/>
        <a:ea typeface="+mn-ea"/>
        <a:cs typeface="+mn-cs"/>
      </a:defRPr>
    </a:lvl8pPr>
    <a:lvl9pPr marL="3265348" algn="l" defTabSz="816337"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4">
          <p15:clr>
            <a:srgbClr val="A4A3A4"/>
          </p15:clr>
        </p15:guide>
        <p15:guide id="2" pos="42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033"/>
    <a:srgbClr val="517A2F"/>
    <a:srgbClr val="868D8F"/>
    <a:srgbClr val="0061A0"/>
    <a:srgbClr val="264E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39DAF-6736-48FA-B267-2203195F5C37}" v="7" dt="2023-06-20T18:04:40.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68" autoAdjust="0"/>
    <p:restoredTop sz="88571" autoAdjust="0"/>
  </p:normalViewPr>
  <p:slideViewPr>
    <p:cSldViewPr>
      <p:cViewPr varScale="1">
        <p:scale>
          <a:sx n="73" d="100"/>
          <a:sy n="73" d="100"/>
        </p:scale>
        <p:origin x="1598" y="67"/>
      </p:cViewPr>
      <p:guideLst>
        <p:guide orient="horz" pos="684"/>
        <p:guide pos="423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z07136\AppData\Local\Microsoft\Windows\INetCache\Content.Outlook\GKHEZBHA\influent%20-%20Res%20updated.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z07136\AppData\Local\Microsoft\Windows\INetCache\Content.Outlook\GKHEZBHA\influent%20-%20Res%20update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z07136\AppData\Local\Microsoft\Windows\INetCache\Content.Outlook\GKHEZBHA\influent%20-%20Res%20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79039021818607E-2"/>
          <c:y val="2.6318956741599873E-2"/>
          <c:w val="0.925430303966289"/>
          <c:h val="0.87392368499388118"/>
        </c:manualLayout>
      </c:layout>
      <c:lineChart>
        <c:grouping val="standard"/>
        <c:varyColors val="0"/>
        <c:ser>
          <c:idx val="0"/>
          <c:order val="0"/>
          <c:tx>
            <c:strRef>
              <c:f>'Historical Chart'!$B$1</c:f>
              <c:strCache>
                <c:ptCount val="1"/>
                <c:pt idx="0">
                  <c:v>Cycles of Concentration</c:v>
                </c:pt>
              </c:strCache>
            </c:strRef>
          </c:tx>
          <c:spPr>
            <a:ln w="28575" cap="rnd">
              <a:solidFill>
                <a:schemeClr val="accent1"/>
              </a:solidFill>
              <a:round/>
            </a:ln>
            <a:effectLst/>
          </c:spPr>
          <c:marker>
            <c:symbol val="none"/>
          </c:marker>
          <c:cat>
            <c:numRef>
              <c:f>'Historical Chart'!$A$2:$A$13</c:f>
              <c:numCache>
                <c:formatCode>General_)</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'Historical Chart'!$B$2:$B$13</c:f>
              <c:numCache>
                <c:formatCode>General_)</c:formatCode>
                <c:ptCount val="12"/>
                <c:pt idx="0">
                  <c:v>21.9</c:v>
                </c:pt>
                <c:pt idx="1">
                  <c:v>23</c:v>
                </c:pt>
                <c:pt idx="2">
                  <c:v>23.7</c:v>
                </c:pt>
                <c:pt idx="3">
                  <c:v>24.7</c:v>
                </c:pt>
                <c:pt idx="4">
                  <c:v>23.2</c:v>
                </c:pt>
                <c:pt idx="5">
                  <c:v>22.3</c:v>
                </c:pt>
                <c:pt idx="6">
                  <c:v>22.7</c:v>
                </c:pt>
                <c:pt idx="7">
                  <c:v>22</c:v>
                </c:pt>
                <c:pt idx="8">
                  <c:v>25.1</c:v>
                </c:pt>
                <c:pt idx="9">
                  <c:v>26.2</c:v>
                </c:pt>
                <c:pt idx="10">
                  <c:v>25.7</c:v>
                </c:pt>
                <c:pt idx="11">
                  <c:v>28</c:v>
                </c:pt>
              </c:numCache>
            </c:numRef>
          </c:val>
          <c:smooth val="0"/>
          <c:extLst>
            <c:ext xmlns:c16="http://schemas.microsoft.com/office/drawing/2014/chart" uri="{C3380CC4-5D6E-409C-BE32-E72D297353CC}">
              <c16:uniqueId val="{00000000-B1CF-4F5C-81EC-F1DAD2D32D88}"/>
            </c:ext>
          </c:extLst>
        </c:ser>
        <c:dLbls>
          <c:showLegendKey val="0"/>
          <c:showVal val="0"/>
          <c:showCatName val="0"/>
          <c:showSerName val="0"/>
          <c:showPercent val="0"/>
          <c:showBubbleSize val="0"/>
        </c:dLbls>
        <c:smooth val="0"/>
        <c:axId val="772440536"/>
        <c:axId val="1063514320"/>
      </c:lineChart>
      <c:catAx>
        <c:axId val="772440536"/>
        <c:scaling>
          <c:orientation val="minMax"/>
        </c:scaling>
        <c:delete val="0"/>
        <c:axPos val="b"/>
        <c:numFmt formatCode="General_)"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1063514320"/>
        <c:crosses val="autoZero"/>
        <c:auto val="1"/>
        <c:lblAlgn val="ctr"/>
        <c:lblOffset val="100"/>
        <c:noMultiLvlLbl val="0"/>
      </c:catAx>
      <c:valAx>
        <c:axId val="106351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erpetua" panose="02020502060401020303" pitchFamily="18" charset="0"/>
                <a:ea typeface="+mn-ea"/>
                <a:cs typeface="+mn-cs"/>
              </a:defRPr>
            </a:pPr>
            <a:endParaRPr lang="en-US"/>
          </a:p>
        </c:txPr>
        <c:crossAx val="772440536"/>
        <c:crosses val="autoZero"/>
        <c:crossBetween val="between"/>
      </c:valAx>
      <c:spPr>
        <a:noFill/>
        <a:ln>
          <a:noFill/>
        </a:ln>
        <a:effectLst/>
      </c:spPr>
    </c:plotArea>
    <c:plotVisOnly val="1"/>
    <c:dispBlanksAs val="gap"/>
    <c:showDLblsOverMax val="0"/>
  </c:chart>
  <c:spPr>
    <a:noFill/>
    <a:ln>
      <a:noFill/>
    </a:ln>
    <a:effectLst/>
  </c:spPr>
  <c:txPr>
    <a:bodyPr/>
    <a:lstStyle/>
    <a:p>
      <a:pPr>
        <a:defRPr sz="1800" baseline="0">
          <a:latin typeface="Perpetua" panose="02020502060401020303"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WR</a:t>
            </a:r>
            <a:r>
              <a:rPr lang="en-US" sz="2400" baseline="0" dirty="0"/>
              <a:t> </a:t>
            </a:r>
            <a:r>
              <a:rPr lang="en-US" sz="2400" dirty="0"/>
              <a:t>Influent</a:t>
            </a:r>
            <a:r>
              <a:rPr lang="en-US" sz="2400" baseline="0" dirty="0"/>
              <a:t> -</a:t>
            </a:r>
            <a:r>
              <a:rPr lang="en-US" sz="2400" dirty="0"/>
              <a:t> Chlorides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WPINF Chlorides</c:v>
          </c:tx>
          <c:spPr>
            <a:ln w="1905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1"/>
            <c:trendlineLbl>
              <c:layout>
                <c:manualLayout>
                  <c:x val="4.7953891594899965E-3"/>
                  <c:y val="0.22477266954533909"/>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trendline>
            <c:spPr>
              <a:ln w="57150" cap="rnd">
                <a:solidFill>
                  <a:schemeClr val="accent1"/>
                </a:solidFill>
                <a:prstDash val="sysDot"/>
              </a:ln>
              <a:effectLst/>
            </c:spPr>
            <c:trendlineType val="linear"/>
            <c:dispRSqr val="0"/>
            <c:dispEq val="0"/>
          </c:trendline>
          <c:xVal>
            <c:numRef>
              <c:f>Sheet1!$C$3:$C$990</c:f>
              <c:numCache>
                <c:formatCode>m/d/yyyy\ h:mm</c:formatCode>
                <c:ptCount val="988"/>
                <c:pt idx="0">
                  <c:v>44964.319444444445</c:v>
                </c:pt>
                <c:pt idx="1">
                  <c:v>44957.227777777778</c:v>
                </c:pt>
                <c:pt idx="2">
                  <c:v>44950.227777777778</c:v>
                </c:pt>
                <c:pt idx="3">
                  <c:v>44943.228472222225</c:v>
                </c:pt>
                <c:pt idx="4">
                  <c:v>44936.48541666667</c:v>
                </c:pt>
                <c:pt idx="5">
                  <c:v>44929.222916666666</c:v>
                </c:pt>
                <c:pt idx="6">
                  <c:v>44922.226388888892</c:v>
                </c:pt>
                <c:pt idx="7">
                  <c:v>44915.350694444445</c:v>
                </c:pt>
                <c:pt idx="8">
                  <c:v>44901.425000000003</c:v>
                </c:pt>
                <c:pt idx="9">
                  <c:v>44894.227777777778</c:v>
                </c:pt>
                <c:pt idx="10">
                  <c:v>44886.305555555555</c:v>
                </c:pt>
                <c:pt idx="11">
                  <c:v>44880.423611111109</c:v>
                </c:pt>
                <c:pt idx="12">
                  <c:v>44873.229166666664</c:v>
                </c:pt>
                <c:pt idx="13">
                  <c:v>44866.220833333333</c:v>
                </c:pt>
                <c:pt idx="14">
                  <c:v>44859.225694444445</c:v>
                </c:pt>
                <c:pt idx="15">
                  <c:v>44844.232638888891</c:v>
                </c:pt>
                <c:pt idx="16">
                  <c:v>44838.227777777778</c:v>
                </c:pt>
                <c:pt idx="17">
                  <c:v>44831.227777777778</c:v>
                </c:pt>
                <c:pt idx="18">
                  <c:v>44824.333333333336</c:v>
                </c:pt>
                <c:pt idx="19">
                  <c:v>44818.347222222219</c:v>
                </c:pt>
                <c:pt idx="20">
                  <c:v>44810.227777777778</c:v>
                </c:pt>
                <c:pt idx="21">
                  <c:v>44803.229166666664</c:v>
                </c:pt>
                <c:pt idx="22">
                  <c:v>44796.579861111109</c:v>
                </c:pt>
                <c:pt idx="23">
                  <c:v>44789.228472222225</c:v>
                </c:pt>
                <c:pt idx="24">
                  <c:v>44782.226388888892</c:v>
                </c:pt>
                <c:pt idx="25">
                  <c:v>44775.229166666664</c:v>
                </c:pt>
                <c:pt idx="26">
                  <c:v>44761.333333333336</c:v>
                </c:pt>
                <c:pt idx="27">
                  <c:v>44754.222222222219</c:v>
                </c:pt>
                <c:pt idx="28">
                  <c:v>44747.225694444445</c:v>
                </c:pt>
                <c:pt idx="29">
                  <c:v>44740.375</c:v>
                </c:pt>
                <c:pt idx="30">
                  <c:v>44733.222916666666</c:v>
                </c:pt>
                <c:pt idx="31">
                  <c:v>44726.222222222219</c:v>
                </c:pt>
                <c:pt idx="32">
                  <c:v>44719.223611111112</c:v>
                </c:pt>
                <c:pt idx="33">
                  <c:v>44713.222916666666</c:v>
                </c:pt>
                <c:pt idx="34">
                  <c:v>44705.22152777778</c:v>
                </c:pt>
                <c:pt idx="35">
                  <c:v>44698.229166666664</c:v>
                </c:pt>
                <c:pt idx="36">
                  <c:v>44691.222222222219</c:v>
                </c:pt>
                <c:pt idx="37">
                  <c:v>44685.222222222219</c:v>
                </c:pt>
                <c:pt idx="38">
                  <c:v>44677.208333333336</c:v>
                </c:pt>
                <c:pt idx="39">
                  <c:v>44656.322916666664</c:v>
                </c:pt>
                <c:pt idx="40">
                  <c:v>44649.211805555555</c:v>
                </c:pt>
                <c:pt idx="41">
                  <c:v>44642.209722222222</c:v>
                </c:pt>
                <c:pt idx="42">
                  <c:v>44635.209722222222</c:v>
                </c:pt>
                <c:pt idx="43">
                  <c:v>44628.416666666664</c:v>
                </c:pt>
                <c:pt idx="44">
                  <c:v>44621.379861111112</c:v>
                </c:pt>
                <c:pt idx="45">
                  <c:v>44614.239583333336</c:v>
                </c:pt>
                <c:pt idx="46">
                  <c:v>44607.239583333336</c:v>
                </c:pt>
                <c:pt idx="47">
                  <c:v>44600.394444444442</c:v>
                </c:pt>
                <c:pt idx="48">
                  <c:v>44593.23541666667</c:v>
                </c:pt>
                <c:pt idx="49">
                  <c:v>44586.238888888889</c:v>
                </c:pt>
                <c:pt idx="50">
                  <c:v>44579.239583333336</c:v>
                </c:pt>
                <c:pt idx="51">
                  <c:v>44572.399305555555</c:v>
                </c:pt>
                <c:pt idx="52">
                  <c:v>44564.241666666669</c:v>
                </c:pt>
                <c:pt idx="53">
                  <c:v>44558.21875</c:v>
                </c:pt>
                <c:pt idx="54">
                  <c:v>44551.354166666664</c:v>
                </c:pt>
                <c:pt idx="55">
                  <c:v>44544.375</c:v>
                </c:pt>
                <c:pt idx="56">
                  <c:v>44537.225694444445</c:v>
                </c:pt>
                <c:pt idx="57">
                  <c:v>44530.229166666664</c:v>
                </c:pt>
                <c:pt idx="58">
                  <c:v>44523.226388888892</c:v>
                </c:pt>
                <c:pt idx="59">
                  <c:v>44516.277777777781</c:v>
                </c:pt>
                <c:pt idx="60">
                  <c:v>44509.204861111109</c:v>
                </c:pt>
                <c:pt idx="61">
                  <c:v>44502.408333333333</c:v>
                </c:pt>
                <c:pt idx="62">
                  <c:v>44495.177083333336</c:v>
                </c:pt>
                <c:pt idx="63">
                  <c:v>44474.173611111109</c:v>
                </c:pt>
                <c:pt idx="64">
                  <c:v>44467.173611111109</c:v>
                </c:pt>
                <c:pt idx="65">
                  <c:v>44460.375</c:v>
                </c:pt>
                <c:pt idx="66">
                  <c:v>44453.17083333333</c:v>
                </c:pt>
                <c:pt idx="67">
                  <c:v>44446.168055555558</c:v>
                </c:pt>
                <c:pt idx="68">
                  <c:v>44439.173611111109</c:v>
                </c:pt>
                <c:pt idx="69">
                  <c:v>44432.371527777781</c:v>
                </c:pt>
                <c:pt idx="70">
                  <c:v>44425.173611111109</c:v>
                </c:pt>
                <c:pt idx="71">
                  <c:v>44418.173611111109</c:v>
                </c:pt>
                <c:pt idx="72">
                  <c:v>44411.402083333334</c:v>
                </c:pt>
                <c:pt idx="73">
                  <c:v>44404.333333333336</c:v>
                </c:pt>
                <c:pt idx="74">
                  <c:v>44397.175000000003</c:v>
                </c:pt>
                <c:pt idx="75">
                  <c:v>44390.157638888886</c:v>
                </c:pt>
                <c:pt idx="76">
                  <c:v>44383.177083333336</c:v>
                </c:pt>
                <c:pt idx="77">
                  <c:v>44376.319444444445</c:v>
                </c:pt>
                <c:pt idx="78">
                  <c:v>44368.520833333336</c:v>
                </c:pt>
                <c:pt idx="79">
                  <c:v>44362.152777777781</c:v>
                </c:pt>
                <c:pt idx="80">
                  <c:v>44355.15625</c:v>
                </c:pt>
                <c:pt idx="81">
                  <c:v>44348.381944444445</c:v>
                </c:pt>
                <c:pt idx="82">
                  <c:v>44340.5</c:v>
                </c:pt>
                <c:pt idx="83">
                  <c:v>44334.156944444447</c:v>
                </c:pt>
                <c:pt idx="84">
                  <c:v>44327.15625</c:v>
                </c:pt>
                <c:pt idx="85">
                  <c:v>44320.381944444445</c:v>
                </c:pt>
                <c:pt idx="86">
                  <c:v>44313.15625</c:v>
                </c:pt>
                <c:pt idx="87">
                  <c:v>44292.416666666664</c:v>
                </c:pt>
                <c:pt idx="88">
                  <c:v>44285.173611111109</c:v>
                </c:pt>
                <c:pt idx="89">
                  <c:v>44278.173611111109</c:v>
                </c:pt>
                <c:pt idx="90">
                  <c:v>44271.180555555555</c:v>
                </c:pt>
                <c:pt idx="91">
                  <c:v>44264.34375</c:v>
                </c:pt>
                <c:pt idx="92">
                  <c:v>44257.184027777781</c:v>
                </c:pt>
                <c:pt idx="93">
                  <c:v>44249.541666666664</c:v>
                </c:pt>
                <c:pt idx="94">
                  <c:v>44244.183333333334</c:v>
                </c:pt>
                <c:pt idx="95">
                  <c:v>44236.357638888891</c:v>
                </c:pt>
                <c:pt idx="96">
                  <c:v>44229.333333333336</c:v>
                </c:pt>
                <c:pt idx="97">
                  <c:v>44222.193749999999</c:v>
                </c:pt>
                <c:pt idx="98">
                  <c:v>44215.194444444445</c:v>
                </c:pt>
                <c:pt idx="99">
                  <c:v>44208.385416666664</c:v>
                </c:pt>
                <c:pt idx="100">
                  <c:v>44201.166666666664</c:v>
                </c:pt>
                <c:pt idx="101">
                  <c:v>44193.416666666664</c:v>
                </c:pt>
                <c:pt idx="102">
                  <c:v>44186.333333333336</c:v>
                </c:pt>
                <c:pt idx="103">
                  <c:v>44180.385416666664</c:v>
                </c:pt>
                <c:pt idx="104">
                  <c:v>44173.375</c:v>
                </c:pt>
                <c:pt idx="105">
                  <c:v>44166.173611111109</c:v>
                </c:pt>
                <c:pt idx="106">
                  <c:v>44158.171527777777</c:v>
                </c:pt>
                <c:pt idx="107">
                  <c:v>44152.434027777781</c:v>
                </c:pt>
                <c:pt idx="108">
                  <c:v>44144.658333333333</c:v>
                </c:pt>
                <c:pt idx="109">
                  <c:v>44138.166666666664</c:v>
                </c:pt>
                <c:pt idx="110">
                  <c:v>44131.173611111109</c:v>
                </c:pt>
                <c:pt idx="111">
                  <c:v>44117.177777777775</c:v>
                </c:pt>
                <c:pt idx="112">
                  <c:v>44110.173611111109</c:v>
                </c:pt>
                <c:pt idx="113">
                  <c:v>44103.177083333336</c:v>
                </c:pt>
                <c:pt idx="114">
                  <c:v>44096.402777777781</c:v>
                </c:pt>
                <c:pt idx="115">
                  <c:v>44089.166666666664</c:v>
                </c:pt>
                <c:pt idx="116">
                  <c:v>44082.168749999997</c:v>
                </c:pt>
                <c:pt idx="117">
                  <c:v>44075.552083333336</c:v>
                </c:pt>
                <c:pt idx="118">
                  <c:v>44068.388888888891</c:v>
                </c:pt>
                <c:pt idx="119">
                  <c:v>44061.173611111109</c:v>
                </c:pt>
                <c:pt idx="120">
                  <c:v>44053.4375</c:v>
                </c:pt>
                <c:pt idx="121">
                  <c:v>44047.177083333336</c:v>
                </c:pt>
                <c:pt idx="122">
                  <c:v>44040.384027777778</c:v>
                </c:pt>
                <c:pt idx="123">
                  <c:v>44033.179861111108</c:v>
                </c:pt>
                <c:pt idx="124">
                  <c:v>44026.190972222219</c:v>
                </c:pt>
                <c:pt idx="125">
                  <c:v>44019.171527777777</c:v>
                </c:pt>
                <c:pt idx="126">
                  <c:v>44011.333333333336</c:v>
                </c:pt>
                <c:pt idx="127">
                  <c:v>44005.199305555558</c:v>
                </c:pt>
                <c:pt idx="128">
                  <c:v>43998.2</c:v>
                </c:pt>
                <c:pt idx="129">
                  <c:v>43991.197916666664</c:v>
                </c:pt>
                <c:pt idx="130">
                  <c:v>43984.375</c:v>
                </c:pt>
                <c:pt idx="131">
                  <c:v>43976.416666666664</c:v>
                </c:pt>
                <c:pt idx="132">
                  <c:v>43970.211805555555</c:v>
                </c:pt>
                <c:pt idx="133">
                  <c:v>43963.206944444442</c:v>
                </c:pt>
                <c:pt idx="134">
                  <c:v>43956.394444444442</c:v>
                </c:pt>
                <c:pt idx="135">
                  <c:v>43949.21597222222</c:v>
                </c:pt>
                <c:pt idx="136">
                  <c:v>43942.229166666664</c:v>
                </c:pt>
                <c:pt idx="137">
                  <c:v>43922.204861111109</c:v>
                </c:pt>
                <c:pt idx="138">
                  <c:v>43914.215277777781</c:v>
                </c:pt>
                <c:pt idx="139">
                  <c:v>43907.21875</c:v>
                </c:pt>
                <c:pt idx="140">
                  <c:v>43900.404861111114</c:v>
                </c:pt>
                <c:pt idx="141">
                  <c:v>43893.270138888889</c:v>
                </c:pt>
                <c:pt idx="142">
                  <c:v>43886.269444444442</c:v>
                </c:pt>
                <c:pt idx="143">
                  <c:v>43879.270833333336</c:v>
                </c:pt>
                <c:pt idx="144">
                  <c:v>43872.381944444445</c:v>
                </c:pt>
                <c:pt idx="145">
                  <c:v>43865.270833333336</c:v>
                </c:pt>
                <c:pt idx="146">
                  <c:v>43858.279861111114</c:v>
                </c:pt>
                <c:pt idx="147">
                  <c:v>43851.277777777781</c:v>
                </c:pt>
                <c:pt idx="148">
                  <c:v>43837.336805555555</c:v>
                </c:pt>
                <c:pt idx="149">
                  <c:v>43830.204861111109</c:v>
                </c:pt>
                <c:pt idx="150">
                  <c:v>43822.314583333333</c:v>
                </c:pt>
                <c:pt idx="151">
                  <c:v>43816.379861111112</c:v>
                </c:pt>
                <c:pt idx="152">
                  <c:v>43809.270138888889</c:v>
                </c:pt>
                <c:pt idx="153">
                  <c:v>43802.381944444445</c:v>
                </c:pt>
                <c:pt idx="154">
                  <c:v>43795.197222222225</c:v>
                </c:pt>
                <c:pt idx="155">
                  <c:v>43788.413194444445</c:v>
                </c:pt>
                <c:pt idx="156">
                  <c:v>43781.395833333336</c:v>
                </c:pt>
                <c:pt idx="157">
                  <c:v>43774.272916666669</c:v>
                </c:pt>
                <c:pt idx="158">
                  <c:v>43767.356944444444</c:v>
                </c:pt>
                <c:pt idx="159">
                  <c:v>43760.270833333336</c:v>
                </c:pt>
                <c:pt idx="160">
                  <c:v>43739.270138888889</c:v>
                </c:pt>
                <c:pt idx="161">
                  <c:v>43732.373611111114</c:v>
                </c:pt>
                <c:pt idx="162">
                  <c:v>43726.416666666664</c:v>
                </c:pt>
                <c:pt idx="163">
                  <c:v>43718.197916666664</c:v>
                </c:pt>
                <c:pt idx="164">
                  <c:v>43711.274305555555</c:v>
                </c:pt>
                <c:pt idx="165">
                  <c:v>43704.279861111114</c:v>
                </c:pt>
                <c:pt idx="166">
                  <c:v>43697.323611111111</c:v>
                </c:pt>
                <c:pt idx="167">
                  <c:v>43690.277777777781</c:v>
                </c:pt>
                <c:pt idx="168">
                  <c:v>43683.285416666666</c:v>
                </c:pt>
                <c:pt idx="169">
                  <c:v>43676.277777777781</c:v>
                </c:pt>
                <c:pt idx="170">
                  <c:v>43669.28125</c:v>
                </c:pt>
                <c:pt idx="171">
                  <c:v>43662.401388888888</c:v>
                </c:pt>
                <c:pt idx="172">
                  <c:v>43654.197916666664</c:v>
                </c:pt>
                <c:pt idx="173">
                  <c:v>43648.193055555559</c:v>
                </c:pt>
                <c:pt idx="174">
                  <c:v>43641.277777777781</c:v>
                </c:pt>
                <c:pt idx="175">
                  <c:v>43634.1875</c:v>
                </c:pt>
                <c:pt idx="176">
                  <c:v>43627.37777777778</c:v>
                </c:pt>
                <c:pt idx="177">
                  <c:v>43620.28125</c:v>
                </c:pt>
                <c:pt idx="178">
                  <c:v>43613.277777777781</c:v>
                </c:pt>
                <c:pt idx="179">
                  <c:v>43606.313888888886</c:v>
                </c:pt>
                <c:pt idx="180">
                  <c:v>43599.284722222219</c:v>
                </c:pt>
                <c:pt idx="181">
                  <c:v>43592.333333333336</c:v>
                </c:pt>
                <c:pt idx="182">
                  <c:v>43585.271527777775</c:v>
                </c:pt>
                <c:pt idx="183">
                  <c:v>43578.275000000001</c:v>
                </c:pt>
                <c:pt idx="184">
                  <c:v>43564.354166666664</c:v>
                </c:pt>
                <c:pt idx="185">
                  <c:v>43557.277777777781</c:v>
                </c:pt>
                <c:pt idx="186">
                  <c:v>43550.340277777781</c:v>
                </c:pt>
                <c:pt idx="187">
                  <c:v>43543.277777777781</c:v>
                </c:pt>
                <c:pt idx="188">
                  <c:v>43536.340277777781</c:v>
                </c:pt>
                <c:pt idx="189">
                  <c:v>43529.177083333336</c:v>
                </c:pt>
                <c:pt idx="190">
                  <c:v>43522.281944444447</c:v>
                </c:pt>
                <c:pt idx="191">
                  <c:v>43515.28125</c:v>
                </c:pt>
                <c:pt idx="192">
                  <c:v>43508.377083333333</c:v>
                </c:pt>
                <c:pt idx="193">
                  <c:v>43501.333333333336</c:v>
                </c:pt>
                <c:pt idx="194">
                  <c:v>43494.279861111114</c:v>
                </c:pt>
                <c:pt idx="195">
                  <c:v>43487.280555555553</c:v>
                </c:pt>
                <c:pt idx="196">
                  <c:v>43480.375</c:v>
                </c:pt>
                <c:pt idx="197">
                  <c:v>43473.384027777778</c:v>
                </c:pt>
                <c:pt idx="198">
                  <c:v>43466.399305555555</c:v>
                </c:pt>
                <c:pt idx="199">
                  <c:v>43458.370138888888</c:v>
                </c:pt>
                <c:pt idx="200">
                  <c:v>43452.338888888888</c:v>
                </c:pt>
                <c:pt idx="201">
                  <c:v>43445.280555555553</c:v>
                </c:pt>
                <c:pt idx="202">
                  <c:v>43438.28125</c:v>
                </c:pt>
                <c:pt idx="203">
                  <c:v>43431.281944444447</c:v>
                </c:pt>
                <c:pt idx="204">
                  <c:v>43423.239583333336</c:v>
                </c:pt>
                <c:pt idx="205">
                  <c:v>43417.197916666664</c:v>
                </c:pt>
                <c:pt idx="206">
                  <c:v>43410.339583333334</c:v>
                </c:pt>
                <c:pt idx="207">
                  <c:v>43403.277083333334</c:v>
                </c:pt>
                <c:pt idx="208">
                  <c:v>43396.402777777781</c:v>
                </c:pt>
                <c:pt idx="209">
                  <c:v>43375.277777777781</c:v>
                </c:pt>
                <c:pt idx="210">
                  <c:v>43368.354166666664</c:v>
                </c:pt>
                <c:pt idx="211">
                  <c:v>43362.359722222223</c:v>
                </c:pt>
                <c:pt idx="212">
                  <c:v>43354.181944444441</c:v>
                </c:pt>
                <c:pt idx="213">
                  <c:v>43347.354166666664</c:v>
                </c:pt>
                <c:pt idx="214">
                  <c:v>43339.385416666664</c:v>
                </c:pt>
                <c:pt idx="215">
                  <c:v>43333.282638888886</c:v>
                </c:pt>
                <c:pt idx="216">
                  <c:v>43326.277777777781</c:v>
                </c:pt>
                <c:pt idx="217">
                  <c:v>43319.294444444444</c:v>
                </c:pt>
                <c:pt idx="218">
                  <c:v>43313.277777777781</c:v>
                </c:pt>
                <c:pt idx="219">
                  <c:v>43305.28125</c:v>
                </c:pt>
                <c:pt idx="220">
                  <c:v>43298.281944444447</c:v>
                </c:pt>
                <c:pt idx="221">
                  <c:v>43295.209722222222</c:v>
                </c:pt>
                <c:pt idx="222">
                  <c:v>43294.395833333336</c:v>
                </c:pt>
                <c:pt idx="223">
                  <c:v>43292.333333333336</c:v>
                </c:pt>
                <c:pt idx="224">
                  <c:v>43291.354166666664</c:v>
                </c:pt>
                <c:pt idx="225">
                  <c:v>43291.28125</c:v>
                </c:pt>
                <c:pt idx="226">
                  <c:v>43290.322916666664</c:v>
                </c:pt>
                <c:pt idx="227">
                  <c:v>43289.222222222219</c:v>
                </c:pt>
                <c:pt idx="228">
                  <c:v>43288.1875</c:v>
                </c:pt>
                <c:pt idx="229">
                  <c:v>43286.208333333336</c:v>
                </c:pt>
                <c:pt idx="230">
                  <c:v>43284.368055555555</c:v>
                </c:pt>
                <c:pt idx="231">
                  <c:v>43277.276388888888</c:v>
                </c:pt>
                <c:pt idx="232">
                  <c:v>43270.395833333336</c:v>
                </c:pt>
                <c:pt idx="233">
                  <c:v>43263.291666666664</c:v>
                </c:pt>
                <c:pt idx="234">
                  <c:v>43256.381944444445</c:v>
                </c:pt>
                <c:pt idx="235">
                  <c:v>43249.277777777781</c:v>
                </c:pt>
                <c:pt idx="236">
                  <c:v>43242.277777777781</c:v>
                </c:pt>
                <c:pt idx="237">
                  <c:v>43235.277777777781</c:v>
                </c:pt>
                <c:pt idx="238">
                  <c:v>43228.342361111114</c:v>
                </c:pt>
                <c:pt idx="239">
                  <c:v>43221.434027777781</c:v>
                </c:pt>
                <c:pt idx="240">
                  <c:v>43214.374305555553</c:v>
                </c:pt>
                <c:pt idx="241">
                  <c:v>43194.388888888891</c:v>
                </c:pt>
                <c:pt idx="242">
                  <c:v>43186.392361111109</c:v>
                </c:pt>
                <c:pt idx="243">
                  <c:v>43179.364583333336</c:v>
                </c:pt>
                <c:pt idx="244">
                  <c:v>43172.385416666664</c:v>
                </c:pt>
                <c:pt idx="245">
                  <c:v>43166.4375</c:v>
                </c:pt>
                <c:pt idx="246">
                  <c:v>43158.381944444445</c:v>
                </c:pt>
                <c:pt idx="247">
                  <c:v>43151.386805555558</c:v>
                </c:pt>
                <c:pt idx="248">
                  <c:v>43144.378472222219</c:v>
                </c:pt>
                <c:pt idx="249">
                  <c:v>43137.279861111114</c:v>
                </c:pt>
                <c:pt idx="250">
                  <c:v>43123.279861111114</c:v>
                </c:pt>
                <c:pt idx="251">
                  <c:v>43116.386111111111</c:v>
                </c:pt>
                <c:pt idx="252">
                  <c:v>43109.277083333334</c:v>
                </c:pt>
                <c:pt idx="253">
                  <c:v>43103.208333333336</c:v>
                </c:pt>
                <c:pt idx="254">
                  <c:v>43095.21875</c:v>
                </c:pt>
                <c:pt idx="255">
                  <c:v>43089.354166666664</c:v>
                </c:pt>
                <c:pt idx="256">
                  <c:v>43081.283333333333</c:v>
                </c:pt>
                <c:pt idx="257">
                  <c:v>43074.20416666667</c:v>
                </c:pt>
                <c:pt idx="258">
                  <c:v>43067.279861111114</c:v>
                </c:pt>
                <c:pt idx="259">
                  <c:v>43059.40625</c:v>
                </c:pt>
                <c:pt idx="260">
                  <c:v>43053.201388888891</c:v>
                </c:pt>
                <c:pt idx="261">
                  <c:v>43047.443055555559</c:v>
                </c:pt>
                <c:pt idx="262">
                  <c:v>43039.416666666664</c:v>
                </c:pt>
                <c:pt idx="263">
                  <c:v>43032.378472222219</c:v>
                </c:pt>
                <c:pt idx="264">
                  <c:v>43012.204861111109</c:v>
                </c:pt>
                <c:pt idx="265">
                  <c:v>43004.395833333336</c:v>
                </c:pt>
                <c:pt idx="266">
                  <c:v>42996.34375</c:v>
                </c:pt>
                <c:pt idx="267">
                  <c:v>42990.277777777781</c:v>
                </c:pt>
                <c:pt idx="268">
                  <c:v>42984.180555555555</c:v>
                </c:pt>
                <c:pt idx="269">
                  <c:v>42976.375</c:v>
                </c:pt>
                <c:pt idx="270">
                  <c:v>42968.375</c:v>
                </c:pt>
                <c:pt idx="271">
                  <c:v>42962.1875</c:v>
                </c:pt>
                <c:pt idx="272">
                  <c:v>42955.194444444445</c:v>
                </c:pt>
                <c:pt idx="273">
                  <c:v>42941.194444444445</c:v>
                </c:pt>
                <c:pt idx="274">
                  <c:v>42934.378472222219</c:v>
                </c:pt>
                <c:pt idx="275">
                  <c:v>42927.395833333336</c:v>
                </c:pt>
                <c:pt idx="276">
                  <c:v>42919.381944444445</c:v>
                </c:pt>
                <c:pt idx="277">
                  <c:v>42914.381944444445</c:v>
                </c:pt>
                <c:pt idx="278">
                  <c:v>42905.430555555555</c:v>
                </c:pt>
                <c:pt idx="279">
                  <c:v>42899.378472222219</c:v>
                </c:pt>
                <c:pt idx="280">
                  <c:v>42892.371527777781</c:v>
                </c:pt>
                <c:pt idx="281">
                  <c:v>42885.34375</c:v>
                </c:pt>
                <c:pt idx="282">
                  <c:v>42878.413194444445</c:v>
                </c:pt>
                <c:pt idx="283">
                  <c:v>42871.402777777781</c:v>
                </c:pt>
                <c:pt idx="284">
                  <c:v>42864.386805555558</c:v>
                </c:pt>
                <c:pt idx="285">
                  <c:v>42857.375</c:v>
                </c:pt>
                <c:pt idx="286">
                  <c:v>42850.388888888891</c:v>
                </c:pt>
                <c:pt idx="287">
                  <c:v>42836.371527777781</c:v>
                </c:pt>
                <c:pt idx="288">
                  <c:v>42829.375</c:v>
                </c:pt>
                <c:pt idx="289">
                  <c:v>42822.395833333336</c:v>
                </c:pt>
                <c:pt idx="290">
                  <c:v>42816.361111111109</c:v>
                </c:pt>
                <c:pt idx="291">
                  <c:v>42808.276388888888</c:v>
                </c:pt>
                <c:pt idx="292">
                  <c:v>42804.366666666669</c:v>
                </c:pt>
                <c:pt idx="293">
                  <c:v>42795.194444444445</c:v>
                </c:pt>
                <c:pt idx="294">
                  <c:v>42787.381944444445</c:v>
                </c:pt>
                <c:pt idx="295">
                  <c:v>42780.395833333336</c:v>
                </c:pt>
                <c:pt idx="296">
                  <c:v>42773.333333333336</c:v>
                </c:pt>
                <c:pt idx="297">
                  <c:v>42766.275694444441</c:v>
                </c:pt>
                <c:pt idx="298">
                  <c:v>42759.27847222222</c:v>
                </c:pt>
                <c:pt idx="299">
                  <c:v>42752.288194444445</c:v>
                </c:pt>
                <c:pt idx="300">
                  <c:v>42745.34375</c:v>
                </c:pt>
                <c:pt idx="301">
                  <c:v>42738.194444444445</c:v>
                </c:pt>
                <c:pt idx="302">
                  <c:v>42732.197916666664</c:v>
                </c:pt>
                <c:pt idx="303">
                  <c:v>42724.413194444445</c:v>
                </c:pt>
                <c:pt idx="304">
                  <c:v>42717.184027777781</c:v>
                </c:pt>
                <c:pt idx="305">
                  <c:v>42711.197916666664</c:v>
                </c:pt>
                <c:pt idx="306">
                  <c:v>42703.275694444441</c:v>
                </c:pt>
                <c:pt idx="307">
                  <c:v>42695.364583333336</c:v>
                </c:pt>
                <c:pt idx="308">
                  <c:v>42689.208333333336</c:v>
                </c:pt>
                <c:pt idx="309">
                  <c:v>42681.354166666664</c:v>
                </c:pt>
                <c:pt idx="310">
                  <c:v>42675.354166666664</c:v>
                </c:pt>
                <c:pt idx="311">
                  <c:v>42667.381944444445</c:v>
                </c:pt>
                <c:pt idx="312">
                  <c:v>42647.333333333336</c:v>
                </c:pt>
                <c:pt idx="313">
                  <c:v>42640.350694444445</c:v>
                </c:pt>
                <c:pt idx="314">
                  <c:v>42633.203472222223</c:v>
                </c:pt>
                <c:pt idx="315">
                  <c:v>42626.333333333336</c:v>
                </c:pt>
                <c:pt idx="316">
                  <c:v>42619.354166666664</c:v>
                </c:pt>
                <c:pt idx="317">
                  <c:v>42611.270833333336</c:v>
                </c:pt>
                <c:pt idx="318">
                  <c:v>42605.277083333334</c:v>
                </c:pt>
                <c:pt idx="319">
                  <c:v>42598.333333333336</c:v>
                </c:pt>
                <c:pt idx="320">
                  <c:v>42591.333333333336</c:v>
                </c:pt>
                <c:pt idx="321">
                  <c:v>42584.333333333336</c:v>
                </c:pt>
                <c:pt idx="322">
                  <c:v>42577.1875</c:v>
                </c:pt>
                <c:pt idx="323">
                  <c:v>42570.333333333336</c:v>
                </c:pt>
                <c:pt idx="324">
                  <c:v>42563.333333333336</c:v>
                </c:pt>
                <c:pt idx="325">
                  <c:v>42556.25</c:v>
                </c:pt>
                <c:pt idx="326">
                  <c:v>42549.201388888891</c:v>
                </c:pt>
                <c:pt idx="327">
                  <c:v>42542.666666666664</c:v>
                </c:pt>
                <c:pt idx="328">
                  <c:v>42535.274305555555</c:v>
                </c:pt>
                <c:pt idx="329">
                  <c:v>42528.354166666664</c:v>
                </c:pt>
                <c:pt idx="330">
                  <c:v>42522.197916666664</c:v>
                </c:pt>
                <c:pt idx="331">
                  <c:v>42514.333333333336</c:v>
                </c:pt>
                <c:pt idx="332">
                  <c:v>42506.25</c:v>
                </c:pt>
                <c:pt idx="333">
                  <c:v>42499.380555555559</c:v>
                </c:pt>
                <c:pt idx="334">
                  <c:v>42493.274305555555</c:v>
                </c:pt>
                <c:pt idx="335">
                  <c:v>42487.552777777775</c:v>
                </c:pt>
                <c:pt idx="336">
                  <c:v>42486.275000000001</c:v>
                </c:pt>
                <c:pt idx="337">
                  <c:v>42472.395833333336</c:v>
                </c:pt>
                <c:pt idx="338">
                  <c:v>42463.199305555558</c:v>
                </c:pt>
                <c:pt idx="339">
                  <c:v>42457.566666666666</c:v>
                </c:pt>
                <c:pt idx="340">
                  <c:v>42451.333333333336</c:v>
                </c:pt>
                <c:pt idx="341">
                  <c:v>42444.375</c:v>
                </c:pt>
                <c:pt idx="342">
                  <c:v>42437.281944444447</c:v>
                </c:pt>
                <c:pt idx="343">
                  <c:v>42430.375</c:v>
                </c:pt>
                <c:pt idx="344">
                  <c:v>42423.272222222222</c:v>
                </c:pt>
                <c:pt idx="345">
                  <c:v>42416.375</c:v>
                </c:pt>
                <c:pt idx="346">
                  <c:v>42408.180555555555</c:v>
                </c:pt>
                <c:pt idx="347">
                  <c:v>42402.375</c:v>
                </c:pt>
                <c:pt idx="348">
                  <c:v>42395.211805555555</c:v>
                </c:pt>
                <c:pt idx="349">
                  <c:v>42388.364583333336</c:v>
                </c:pt>
                <c:pt idx="350">
                  <c:v>42381.25</c:v>
                </c:pt>
                <c:pt idx="351">
                  <c:v>42374.193055555559</c:v>
                </c:pt>
                <c:pt idx="352">
                  <c:v>42367.186805555553</c:v>
                </c:pt>
                <c:pt idx="353">
                  <c:v>42359.388888888891</c:v>
                </c:pt>
                <c:pt idx="354">
                  <c:v>42353.385416666664</c:v>
                </c:pt>
                <c:pt idx="355">
                  <c:v>42346.36041666667</c:v>
                </c:pt>
                <c:pt idx="356">
                  <c:v>42338.365972222222</c:v>
                </c:pt>
                <c:pt idx="357">
                  <c:v>42331.370833333334</c:v>
                </c:pt>
                <c:pt idx="358">
                  <c:v>42325.395833333336</c:v>
                </c:pt>
                <c:pt idx="359">
                  <c:v>42317.354166666664</c:v>
                </c:pt>
                <c:pt idx="360">
                  <c:v>42311.333333333336</c:v>
                </c:pt>
                <c:pt idx="361">
                  <c:v>42303.333333333336</c:v>
                </c:pt>
                <c:pt idx="362">
                  <c:v>42282.356249999997</c:v>
                </c:pt>
                <c:pt idx="363">
                  <c:v>42276.430555555555</c:v>
                </c:pt>
                <c:pt idx="364">
                  <c:v>42269.354166666664</c:v>
                </c:pt>
                <c:pt idx="365">
                  <c:v>42262.333333333336</c:v>
                </c:pt>
                <c:pt idx="366">
                  <c:v>42255.186111111114</c:v>
                </c:pt>
                <c:pt idx="367">
                  <c:v>42248.333333333336</c:v>
                </c:pt>
                <c:pt idx="368">
                  <c:v>42241.190972222219</c:v>
                </c:pt>
                <c:pt idx="369">
                  <c:v>42234.333333333336</c:v>
                </c:pt>
                <c:pt idx="370">
                  <c:v>42226.365972222222</c:v>
                </c:pt>
                <c:pt idx="371">
                  <c:v>42219.333333333336</c:v>
                </c:pt>
                <c:pt idx="372">
                  <c:v>42213.27847222222</c:v>
                </c:pt>
                <c:pt idx="373">
                  <c:v>42206.354166666664</c:v>
                </c:pt>
                <c:pt idx="374">
                  <c:v>42199.333333333336</c:v>
                </c:pt>
                <c:pt idx="375">
                  <c:v>42192.371527777781</c:v>
                </c:pt>
                <c:pt idx="376">
                  <c:v>42184.20416666667</c:v>
                </c:pt>
                <c:pt idx="377">
                  <c:v>42178.277777777781</c:v>
                </c:pt>
                <c:pt idx="378">
                  <c:v>42171.375</c:v>
                </c:pt>
                <c:pt idx="379">
                  <c:v>42164.385416666664</c:v>
                </c:pt>
                <c:pt idx="380">
                  <c:v>42157.203472222223</c:v>
                </c:pt>
                <c:pt idx="381">
                  <c:v>42150.222916666666</c:v>
                </c:pt>
                <c:pt idx="382">
                  <c:v>42143.282638888886</c:v>
                </c:pt>
                <c:pt idx="383">
                  <c:v>42136.378472222219</c:v>
                </c:pt>
                <c:pt idx="384">
                  <c:v>42130.284722222219</c:v>
                </c:pt>
                <c:pt idx="385">
                  <c:v>42122.28125</c:v>
                </c:pt>
                <c:pt idx="386">
                  <c:v>42115.283333333333</c:v>
                </c:pt>
                <c:pt idx="387">
                  <c:v>42100.1875</c:v>
                </c:pt>
                <c:pt idx="388">
                  <c:v>42094.333333333336</c:v>
                </c:pt>
                <c:pt idx="389">
                  <c:v>42087.282638888886</c:v>
                </c:pt>
                <c:pt idx="390">
                  <c:v>42080.388888888891</c:v>
                </c:pt>
                <c:pt idx="391">
                  <c:v>42073.1875</c:v>
                </c:pt>
                <c:pt idx="392">
                  <c:v>42066.288888888892</c:v>
                </c:pt>
                <c:pt idx="393">
                  <c:v>42058.4375</c:v>
                </c:pt>
                <c:pt idx="394">
                  <c:v>42052.379861111112</c:v>
                </c:pt>
                <c:pt idx="395">
                  <c:v>42044.333333333336</c:v>
                </c:pt>
                <c:pt idx="396">
                  <c:v>42038.363194444442</c:v>
                </c:pt>
                <c:pt idx="397">
                  <c:v>42031.211111111108</c:v>
                </c:pt>
                <c:pt idx="398">
                  <c:v>42024.400694444441</c:v>
                </c:pt>
                <c:pt idx="399">
                  <c:v>42017.333333333336</c:v>
                </c:pt>
                <c:pt idx="400">
                  <c:v>42010.354166666664</c:v>
                </c:pt>
                <c:pt idx="401">
                  <c:v>42002.201388888891</c:v>
                </c:pt>
                <c:pt idx="402">
                  <c:v>41995.402777777781</c:v>
                </c:pt>
                <c:pt idx="403">
                  <c:v>41989.40625</c:v>
                </c:pt>
                <c:pt idx="404">
                  <c:v>41982.288888888892</c:v>
                </c:pt>
                <c:pt idx="405">
                  <c:v>41975.28402777778</c:v>
                </c:pt>
                <c:pt idx="406">
                  <c:v>41968.40625</c:v>
                </c:pt>
                <c:pt idx="407">
                  <c:v>41961.354166666664</c:v>
                </c:pt>
                <c:pt idx="408">
                  <c:v>41947.395833333336</c:v>
                </c:pt>
                <c:pt idx="409">
                  <c:v>41919.286805555559</c:v>
                </c:pt>
                <c:pt idx="410">
                  <c:v>41912.375</c:v>
                </c:pt>
                <c:pt idx="411">
                  <c:v>41905.354166666664</c:v>
                </c:pt>
                <c:pt idx="412">
                  <c:v>41898.283333333333</c:v>
                </c:pt>
                <c:pt idx="413">
                  <c:v>41891.284722222219</c:v>
                </c:pt>
                <c:pt idx="414">
                  <c:v>41884.395833333336</c:v>
                </c:pt>
                <c:pt idx="415">
                  <c:v>41877.399305555555</c:v>
                </c:pt>
                <c:pt idx="416">
                  <c:v>41870.333333333336</c:v>
                </c:pt>
                <c:pt idx="417">
                  <c:v>41863.279166666667</c:v>
                </c:pt>
                <c:pt idx="418">
                  <c:v>41856.430555555555</c:v>
                </c:pt>
                <c:pt idx="419">
                  <c:v>41850.270833333336</c:v>
                </c:pt>
                <c:pt idx="420">
                  <c:v>41842.277777777781</c:v>
                </c:pt>
                <c:pt idx="421">
                  <c:v>41835.288194444445</c:v>
                </c:pt>
                <c:pt idx="422">
                  <c:v>41828.28125</c:v>
                </c:pt>
                <c:pt idx="423">
                  <c:v>41821.375</c:v>
                </c:pt>
                <c:pt idx="424">
                  <c:v>41814.275694444441</c:v>
                </c:pt>
                <c:pt idx="425">
                  <c:v>41807.416666666664</c:v>
                </c:pt>
                <c:pt idx="426">
                  <c:v>41800.395833333336</c:v>
                </c:pt>
                <c:pt idx="427">
                  <c:v>41786.369444444441</c:v>
                </c:pt>
                <c:pt idx="428">
                  <c:v>41779.275000000001</c:v>
                </c:pt>
                <c:pt idx="429">
                  <c:v>41772.416666666664</c:v>
                </c:pt>
                <c:pt idx="430">
                  <c:v>41765.277777777781</c:v>
                </c:pt>
                <c:pt idx="431">
                  <c:v>41758.365277777775</c:v>
                </c:pt>
                <c:pt idx="432">
                  <c:v>41751.279861111114</c:v>
                </c:pt>
                <c:pt idx="433">
                  <c:v>41737.430555555555</c:v>
                </c:pt>
                <c:pt idx="434">
                  <c:v>41730.395138888889</c:v>
                </c:pt>
                <c:pt idx="435">
                  <c:v>41723.283333333333</c:v>
                </c:pt>
                <c:pt idx="436">
                  <c:v>41716.430555555555</c:v>
                </c:pt>
                <c:pt idx="437">
                  <c:v>41709.355555555558</c:v>
                </c:pt>
                <c:pt idx="438">
                  <c:v>41702.277777777781</c:v>
                </c:pt>
                <c:pt idx="439">
                  <c:v>41695.281944444447</c:v>
                </c:pt>
                <c:pt idx="440">
                  <c:v>41687.3125</c:v>
                </c:pt>
                <c:pt idx="441">
                  <c:v>41681.28402777778</c:v>
                </c:pt>
                <c:pt idx="442">
                  <c:v>41674.28402777778</c:v>
                </c:pt>
                <c:pt idx="443">
                  <c:v>41667.240972222222</c:v>
                </c:pt>
                <c:pt idx="444">
                  <c:v>41660.409722222219</c:v>
                </c:pt>
                <c:pt idx="445">
                  <c:v>41653.284722222219</c:v>
                </c:pt>
                <c:pt idx="446">
                  <c:v>41646.283333333333</c:v>
                </c:pt>
                <c:pt idx="447">
                  <c:v>41638.361111111109</c:v>
                </c:pt>
                <c:pt idx="448">
                  <c:v>41631.458333333336</c:v>
                </c:pt>
                <c:pt idx="449">
                  <c:v>41625.4375</c:v>
                </c:pt>
                <c:pt idx="450">
                  <c:v>41618.208333333336</c:v>
                </c:pt>
                <c:pt idx="451">
                  <c:v>41611.260416666664</c:v>
                </c:pt>
                <c:pt idx="452">
                  <c:v>41597.260416666664</c:v>
                </c:pt>
                <c:pt idx="453">
                  <c:v>41590.4375</c:v>
                </c:pt>
                <c:pt idx="454">
                  <c:v>41583.286111111112</c:v>
                </c:pt>
                <c:pt idx="455">
                  <c:v>41576.40347222222</c:v>
                </c:pt>
                <c:pt idx="456">
                  <c:v>41569.280555555553</c:v>
                </c:pt>
                <c:pt idx="457">
                  <c:v>41548.284722222219</c:v>
                </c:pt>
                <c:pt idx="458">
                  <c:v>41539.416666666664</c:v>
                </c:pt>
                <c:pt idx="459">
                  <c:v>41534.284722222219</c:v>
                </c:pt>
                <c:pt idx="460">
                  <c:v>41527.375</c:v>
                </c:pt>
                <c:pt idx="461">
                  <c:v>41522.395833333336</c:v>
                </c:pt>
                <c:pt idx="462">
                  <c:v>41513.227777777778</c:v>
                </c:pt>
                <c:pt idx="463">
                  <c:v>41506.386111111111</c:v>
                </c:pt>
                <c:pt idx="464">
                  <c:v>41499.354166666664</c:v>
                </c:pt>
                <c:pt idx="465">
                  <c:v>41492.28402777778</c:v>
                </c:pt>
                <c:pt idx="466">
                  <c:v>41485.388888888891</c:v>
                </c:pt>
                <c:pt idx="467">
                  <c:v>41478.28125</c:v>
                </c:pt>
                <c:pt idx="468">
                  <c:v>41471.430555555555</c:v>
                </c:pt>
                <c:pt idx="469">
                  <c:v>41464.284722222219</c:v>
                </c:pt>
                <c:pt idx="470">
                  <c:v>41456.288194444445</c:v>
                </c:pt>
                <c:pt idx="471">
                  <c:v>41450.402777777781</c:v>
                </c:pt>
                <c:pt idx="472">
                  <c:v>41443.28125</c:v>
                </c:pt>
                <c:pt idx="473">
                  <c:v>41436.409722222219</c:v>
                </c:pt>
                <c:pt idx="474">
                  <c:v>41429.28402777778</c:v>
                </c:pt>
                <c:pt idx="475">
                  <c:v>41422.283333333333</c:v>
                </c:pt>
                <c:pt idx="476">
                  <c:v>41415.416666666664</c:v>
                </c:pt>
                <c:pt idx="477">
                  <c:v>41407.213888888888</c:v>
                </c:pt>
                <c:pt idx="478">
                  <c:v>41401.416666666664</c:v>
                </c:pt>
                <c:pt idx="479">
                  <c:v>41394.375</c:v>
                </c:pt>
                <c:pt idx="480">
                  <c:v>41388.375</c:v>
                </c:pt>
                <c:pt idx="481">
                  <c:v>41380.443055555559</c:v>
                </c:pt>
                <c:pt idx="482">
                  <c:v>41359.284722222219</c:v>
                </c:pt>
                <c:pt idx="483">
                  <c:v>41353.368055555555</c:v>
                </c:pt>
                <c:pt idx="484">
                  <c:v>41345.409722222219</c:v>
                </c:pt>
                <c:pt idx="485">
                  <c:v>41337.375</c:v>
                </c:pt>
                <c:pt idx="486">
                  <c:v>41332.28125</c:v>
                </c:pt>
                <c:pt idx="487">
                  <c:v>41324.286111111112</c:v>
                </c:pt>
                <c:pt idx="488">
                  <c:v>41317.287499999999</c:v>
                </c:pt>
                <c:pt idx="489">
                  <c:v>41310.423611111109</c:v>
                </c:pt>
                <c:pt idx="490">
                  <c:v>41303.273611111108</c:v>
                </c:pt>
                <c:pt idx="491">
                  <c:v>41296.215277777781</c:v>
                </c:pt>
                <c:pt idx="492">
                  <c:v>41289.284722222219</c:v>
                </c:pt>
                <c:pt idx="493">
                  <c:v>41282.37777777778</c:v>
                </c:pt>
                <c:pt idx="494">
                  <c:v>41275.354166666664</c:v>
                </c:pt>
                <c:pt idx="495">
                  <c:v>41268.214583333334</c:v>
                </c:pt>
                <c:pt idx="496">
                  <c:v>41261.406944444447</c:v>
                </c:pt>
                <c:pt idx="497">
                  <c:v>41254.290277777778</c:v>
                </c:pt>
                <c:pt idx="498">
                  <c:v>41247.206944444442</c:v>
                </c:pt>
                <c:pt idx="499">
                  <c:v>41240.451388888891</c:v>
                </c:pt>
                <c:pt idx="500">
                  <c:v>41232.458333333336</c:v>
                </c:pt>
                <c:pt idx="501">
                  <c:v>41226.375</c:v>
                </c:pt>
                <c:pt idx="502">
                  <c:v>41219.375</c:v>
                </c:pt>
                <c:pt idx="503">
                  <c:v>41212.28402777778</c:v>
                </c:pt>
                <c:pt idx="504">
                  <c:v>41205.468055555553</c:v>
                </c:pt>
                <c:pt idx="505">
                  <c:v>41191.375</c:v>
                </c:pt>
                <c:pt idx="506">
                  <c:v>41184.347222222219</c:v>
                </c:pt>
                <c:pt idx="507">
                  <c:v>41177.287499999999</c:v>
                </c:pt>
                <c:pt idx="508">
                  <c:v>41170.395833333336</c:v>
                </c:pt>
                <c:pt idx="509">
                  <c:v>41163.385416666664</c:v>
                </c:pt>
                <c:pt idx="510">
                  <c:v>41156.236111111109</c:v>
                </c:pt>
                <c:pt idx="511">
                  <c:v>41149.375</c:v>
                </c:pt>
                <c:pt idx="512">
                  <c:v>41142.28125</c:v>
                </c:pt>
                <c:pt idx="513">
                  <c:v>41137.277777777781</c:v>
                </c:pt>
                <c:pt idx="514">
                  <c:v>41128.28125</c:v>
                </c:pt>
                <c:pt idx="515">
                  <c:v>41123.4375</c:v>
                </c:pt>
                <c:pt idx="516">
                  <c:v>41114.381944444445</c:v>
                </c:pt>
                <c:pt idx="517">
                  <c:v>41107.375</c:v>
                </c:pt>
                <c:pt idx="518">
                  <c:v>41100.4375</c:v>
                </c:pt>
                <c:pt idx="519">
                  <c:v>41093.333333333336</c:v>
                </c:pt>
                <c:pt idx="520">
                  <c:v>41087.375</c:v>
                </c:pt>
                <c:pt idx="521">
                  <c:v>41079.375</c:v>
                </c:pt>
                <c:pt idx="522">
                  <c:v>41065.409722222219</c:v>
                </c:pt>
                <c:pt idx="523">
                  <c:v>41058.208333333336</c:v>
                </c:pt>
                <c:pt idx="524">
                  <c:v>41051.420138888891</c:v>
                </c:pt>
                <c:pt idx="525">
                  <c:v>41037.395833333336</c:v>
                </c:pt>
                <c:pt idx="526">
                  <c:v>41022.25</c:v>
                </c:pt>
                <c:pt idx="527">
                  <c:v>41009.28125</c:v>
                </c:pt>
                <c:pt idx="528">
                  <c:v>40981.288194444445</c:v>
                </c:pt>
                <c:pt idx="529">
                  <c:v>40974.375</c:v>
                </c:pt>
                <c:pt idx="530">
                  <c:v>40967.284722222219</c:v>
                </c:pt>
                <c:pt idx="531">
                  <c:v>40960.427083333336</c:v>
                </c:pt>
                <c:pt idx="532">
                  <c:v>40952.597222222219</c:v>
                </c:pt>
                <c:pt idx="533">
                  <c:v>40946.375</c:v>
                </c:pt>
                <c:pt idx="534">
                  <c:v>40939.375</c:v>
                </c:pt>
                <c:pt idx="535">
                  <c:v>40932.28125</c:v>
                </c:pt>
                <c:pt idx="536">
                  <c:v>40925.386111111111</c:v>
                </c:pt>
                <c:pt idx="537">
                  <c:v>40918.333333333336</c:v>
                </c:pt>
                <c:pt idx="538">
                  <c:v>40911.354166666664</c:v>
                </c:pt>
                <c:pt idx="539">
                  <c:v>40904.284722222219</c:v>
                </c:pt>
                <c:pt idx="540">
                  <c:v>40897.28402777778</c:v>
                </c:pt>
                <c:pt idx="541">
                  <c:v>40890.392361111109</c:v>
                </c:pt>
                <c:pt idx="542">
                  <c:v>40883.284722222219</c:v>
                </c:pt>
                <c:pt idx="543">
                  <c:v>40876.333333333336</c:v>
                </c:pt>
                <c:pt idx="544">
                  <c:v>40868.385416666664</c:v>
                </c:pt>
                <c:pt idx="545">
                  <c:v>40863.431944444441</c:v>
                </c:pt>
                <c:pt idx="546">
                  <c:v>40855.395833333336</c:v>
                </c:pt>
                <c:pt idx="547">
                  <c:v>40848.26458333333</c:v>
                </c:pt>
                <c:pt idx="548">
                  <c:v>40841.28125</c:v>
                </c:pt>
                <c:pt idx="549">
                  <c:v>40820.409722222219</c:v>
                </c:pt>
                <c:pt idx="550">
                  <c:v>40813.284722222219</c:v>
                </c:pt>
                <c:pt idx="551">
                  <c:v>40806.395833333336</c:v>
                </c:pt>
                <c:pt idx="552">
                  <c:v>40799.395833333336</c:v>
                </c:pt>
                <c:pt idx="553">
                  <c:v>40792.375</c:v>
                </c:pt>
                <c:pt idx="554">
                  <c:v>40785.430555555555</c:v>
                </c:pt>
                <c:pt idx="555">
                  <c:v>40778.388888888891</c:v>
                </c:pt>
                <c:pt idx="556">
                  <c:v>40771.401388888888</c:v>
                </c:pt>
                <c:pt idx="558">
                  <c:v>40757.277777777781</c:v>
                </c:pt>
                <c:pt idx="559">
                  <c:v>40750.413194444445</c:v>
                </c:pt>
                <c:pt idx="560">
                  <c:v>40743.277777777781</c:v>
                </c:pt>
                <c:pt idx="561">
                  <c:v>40736.277777777781</c:v>
                </c:pt>
                <c:pt idx="562">
                  <c:v>40729.277777777781</c:v>
                </c:pt>
                <c:pt idx="563">
                  <c:v>40722.28125</c:v>
                </c:pt>
                <c:pt idx="564">
                  <c:v>40715.46875</c:v>
                </c:pt>
                <c:pt idx="565">
                  <c:v>40707.666666666664</c:v>
                </c:pt>
                <c:pt idx="566">
                  <c:v>40701.215277777781</c:v>
                </c:pt>
                <c:pt idx="567">
                  <c:v>40694.333333333336</c:v>
                </c:pt>
                <c:pt idx="569">
                  <c:v>40680.40625</c:v>
                </c:pt>
                <c:pt idx="570">
                  <c:v>40673.28125</c:v>
                </c:pt>
                <c:pt idx="571">
                  <c:v>40666.28125</c:v>
                </c:pt>
                <c:pt idx="572">
                  <c:v>40659.354166666664</c:v>
                </c:pt>
                <c:pt idx="573">
                  <c:v>40653.371527777781</c:v>
                </c:pt>
                <c:pt idx="574">
                  <c:v>40638.399305555555</c:v>
                </c:pt>
                <c:pt idx="575">
                  <c:v>40631.416666666664</c:v>
                </c:pt>
                <c:pt idx="576">
                  <c:v>40624.40625</c:v>
                </c:pt>
                <c:pt idx="577">
                  <c:v>40617.375</c:v>
                </c:pt>
                <c:pt idx="578">
                  <c:v>40610.415277777778</c:v>
                </c:pt>
                <c:pt idx="579">
                  <c:v>40603.333333333336</c:v>
                </c:pt>
                <c:pt idx="580">
                  <c:v>40598.28125</c:v>
                </c:pt>
                <c:pt idx="581">
                  <c:v>40589.375</c:v>
                </c:pt>
                <c:pt idx="582">
                  <c:v>40582.395833333336</c:v>
                </c:pt>
                <c:pt idx="583">
                  <c:v>40575.395833333336</c:v>
                </c:pt>
                <c:pt idx="584">
                  <c:v>40567.322916666664</c:v>
                </c:pt>
                <c:pt idx="585">
                  <c:v>40561.236111111109</c:v>
                </c:pt>
                <c:pt idx="586">
                  <c:v>40554.375</c:v>
                </c:pt>
                <c:pt idx="587">
                  <c:v>40548.277777777781</c:v>
                </c:pt>
                <c:pt idx="588">
                  <c:v>40539.381944444445</c:v>
                </c:pt>
                <c:pt idx="589">
                  <c:v>40532.236111111109</c:v>
                </c:pt>
                <c:pt idx="590">
                  <c:v>40526.375</c:v>
                </c:pt>
                <c:pt idx="591">
                  <c:v>40519.364583333336</c:v>
                </c:pt>
                <c:pt idx="592">
                  <c:v>40512.284722222219</c:v>
                </c:pt>
                <c:pt idx="593">
                  <c:v>40504.399305555555</c:v>
                </c:pt>
                <c:pt idx="594">
                  <c:v>40498.284722222219</c:v>
                </c:pt>
                <c:pt idx="595">
                  <c:v>40491.276388888888</c:v>
                </c:pt>
                <c:pt idx="596">
                  <c:v>40485.288888888892</c:v>
                </c:pt>
                <c:pt idx="597">
                  <c:v>40477.333333333336</c:v>
                </c:pt>
                <c:pt idx="598">
                  <c:v>40462.277777777781</c:v>
                </c:pt>
                <c:pt idx="599">
                  <c:v>40456.354166666664</c:v>
                </c:pt>
                <c:pt idx="600">
                  <c:v>40448.295138888891</c:v>
                </c:pt>
                <c:pt idx="601">
                  <c:v>40442.727083333331</c:v>
                </c:pt>
                <c:pt idx="602">
                  <c:v>40435.354166666664</c:v>
                </c:pt>
                <c:pt idx="603">
                  <c:v>40427.236111111109</c:v>
                </c:pt>
                <c:pt idx="604">
                  <c:v>40422.375</c:v>
                </c:pt>
                <c:pt idx="605">
                  <c:v>40413.270833333336</c:v>
                </c:pt>
                <c:pt idx="606">
                  <c:v>40407.354166666664</c:v>
                </c:pt>
                <c:pt idx="607">
                  <c:v>40400.405555555553</c:v>
                </c:pt>
                <c:pt idx="608">
                  <c:v>40392.375</c:v>
                </c:pt>
                <c:pt idx="609">
                  <c:v>40386.277777777781</c:v>
                </c:pt>
                <c:pt idx="610">
                  <c:v>40379.277777777781</c:v>
                </c:pt>
                <c:pt idx="611">
                  <c:v>40372.333333333336</c:v>
                </c:pt>
                <c:pt idx="612">
                  <c:v>40366.25</c:v>
                </c:pt>
                <c:pt idx="613">
                  <c:v>40358.28125</c:v>
                </c:pt>
                <c:pt idx="614">
                  <c:v>40351.32916666667</c:v>
                </c:pt>
                <c:pt idx="615">
                  <c:v>40345.364583333336</c:v>
                </c:pt>
                <c:pt idx="616">
                  <c:v>40336.310416666667</c:v>
                </c:pt>
                <c:pt idx="617">
                  <c:v>40330.4375</c:v>
                </c:pt>
                <c:pt idx="618">
                  <c:v>40322.597222222219</c:v>
                </c:pt>
                <c:pt idx="619">
                  <c:v>40316.28125</c:v>
                </c:pt>
                <c:pt idx="620">
                  <c:v>40309.364583333336</c:v>
                </c:pt>
                <c:pt idx="621">
                  <c:v>40302.277777777781</c:v>
                </c:pt>
                <c:pt idx="622">
                  <c:v>40281.333333333336</c:v>
                </c:pt>
                <c:pt idx="623">
                  <c:v>40274.277777777781</c:v>
                </c:pt>
                <c:pt idx="624">
                  <c:v>40267.4375</c:v>
                </c:pt>
                <c:pt idx="625">
                  <c:v>40260.422222222223</c:v>
                </c:pt>
                <c:pt idx="626">
                  <c:v>40253.340277777781</c:v>
                </c:pt>
                <c:pt idx="627">
                  <c:v>40246.305555555555</c:v>
                </c:pt>
                <c:pt idx="628">
                  <c:v>40239.28125</c:v>
                </c:pt>
                <c:pt idx="629">
                  <c:v>40232.286805555559</c:v>
                </c:pt>
                <c:pt idx="630">
                  <c:v>40225.413194444445</c:v>
                </c:pt>
                <c:pt idx="631">
                  <c:v>40217.541666666664</c:v>
                </c:pt>
                <c:pt idx="632">
                  <c:v>40212.375</c:v>
                </c:pt>
                <c:pt idx="633">
                  <c:v>40204.375</c:v>
                </c:pt>
                <c:pt idx="634">
                  <c:v>40197.277777777781</c:v>
                </c:pt>
                <c:pt idx="635">
                  <c:v>40190.239583333336</c:v>
                </c:pt>
                <c:pt idx="636">
                  <c:v>40183.287499999999</c:v>
                </c:pt>
                <c:pt idx="637">
                  <c:v>40176.262499999997</c:v>
                </c:pt>
                <c:pt idx="638">
                  <c:v>40169.375</c:v>
                </c:pt>
                <c:pt idx="639">
                  <c:v>40162.354166666664</c:v>
                </c:pt>
                <c:pt idx="640">
                  <c:v>40155.279861111114</c:v>
                </c:pt>
                <c:pt idx="641">
                  <c:v>40148.333333333336</c:v>
                </c:pt>
                <c:pt idx="642">
                  <c:v>40140.277777777781</c:v>
                </c:pt>
                <c:pt idx="643">
                  <c:v>40134.416666666664</c:v>
                </c:pt>
                <c:pt idx="644">
                  <c:v>40119.354166666664</c:v>
                </c:pt>
                <c:pt idx="645">
                  <c:v>40113.28125</c:v>
                </c:pt>
                <c:pt idx="646">
                  <c:v>40106.385416666664</c:v>
                </c:pt>
                <c:pt idx="647">
                  <c:v>40098.541666666664</c:v>
                </c:pt>
                <c:pt idx="648">
                  <c:v>40092.28125</c:v>
                </c:pt>
                <c:pt idx="649">
                  <c:v>40085.28125</c:v>
                </c:pt>
                <c:pt idx="650">
                  <c:v>40078.385416666664</c:v>
                </c:pt>
                <c:pt idx="651">
                  <c:v>40071.288194444445</c:v>
                </c:pt>
                <c:pt idx="652">
                  <c:v>40064.333333333336</c:v>
                </c:pt>
                <c:pt idx="653">
                  <c:v>40057.28125</c:v>
                </c:pt>
                <c:pt idx="654">
                  <c:v>40050.416666666664</c:v>
                </c:pt>
                <c:pt idx="655">
                  <c:v>40043.284722222219</c:v>
                </c:pt>
                <c:pt idx="656">
                  <c:v>40036.28125</c:v>
                </c:pt>
                <c:pt idx="657">
                  <c:v>40029.277777777781</c:v>
                </c:pt>
                <c:pt idx="658">
                  <c:v>40022.416666666664</c:v>
                </c:pt>
                <c:pt idx="659">
                  <c:v>40014.53125</c:v>
                </c:pt>
                <c:pt idx="660">
                  <c:v>40008.277083333334</c:v>
                </c:pt>
                <c:pt idx="661">
                  <c:v>40001.28125</c:v>
                </c:pt>
                <c:pt idx="662">
                  <c:v>39987.395833333336</c:v>
                </c:pt>
                <c:pt idx="663">
                  <c:v>39980.274305555555</c:v>
                </c:pt>
                <c:pt idx="664">
                  <c:v>39973.28125</c:v>
                </c:pt>
                <c:pt idx="665">
                  <c:v>39966.388888888891</c:v>
                </c:pt>
                <c:pt idx="666">
                  <c:v>39959.253472222219</c:v>
                </c:pt>
                <c:pt idx="667">
                  <c:v>39952.277777777781</c:v>
                </c:pt>
                <c:pt idx="668">
                  <c:v>39945.274305555555</c:v>
                </c:pt>
                <c:pt idx="669">
                  <c:v>39938.416666666664</c:v>
                </c:pt>
                <c:pt idx="670">
                  <c:v>39931.333333333336</c:v>
                </c:pt>
                <c:pt idx="671">
                  <c:v>39917.284722222219</c:v>
                </c:pt>
                <c:pt idx="672">
                  <c:v>39910.375</c:v>
                </c:pt>
                <c:pt idx="673">
                  <c:v>39903.333333333336</c:v>
                </c:pt>
                <c:pt idx="674">
                  <c:v>39896.458333333336</c:v>
                </c:pt>
                <c:pt idx="675">
                  <c:v>39889.375</c:v>
                </c:pt>
                <c:pt idx="676">
                  <c:v>39882.395833333336</c:v>
                </c:pt>
                <c:pt idx="677">
                  <c:v>39874.645833333336</c:v>
                </c:pt>
                <c:pt idx="678">
                  <c:v>39868.270833333336</c:v>
                </c:pt>
                <c:pt idx="679">
                  <c:v>39861.270833333336</c:v>
                </c:pt>
                <c:pt idx="680">
                  <c:v>39854.454861111109</c:v>
                </c:pt>
                <c:pt idx="681">
                  <c:v>39847.270833333336</c:v>
                </c:pt>
                <c:pt idx="682">
                  <c:v>39840.270833333336</c:v>
                </c:pt>
                <c:pt idx="683">
                  <c:v>39833.270833333336</c:v>
                </c:pt>
                <c:pt idx="684">
                  <c:v>39826.40625</c:v>
                </c:pt>
                <c:pt idx="685">
                  <c:v>39819.333333333336</c:v>
                </c:pt>
                <c:pt idx="686">
                  <c:v>39811.409722222219</c:v>
                </c:pt>
                <c:pt idx="687">
                  <c:v>39804.270833333336</c:v>
                </c:pt>
                <c:pt idx="688">
                  <c:v>39798.395833333336</c:v>
                </c:pt>
                <c:pt idx="689">
                  <c:v>39791.277777777781</c:v>
                </c:pt>
                <c:pt idx="690">
                  <c:v>39784.354166666664</c:v>
                </c:pt>
                <c:pt idx="691">
                  <c:v>39777.270833333336</c:v>
                </c:pt>
                <c:pt idx="692">
                  <c:v>39770.354166666664</c:v>
                </c:pt>
                <c:pt idx="693">
                  <c:v>39762.333333333336</c:v>
                </c:pt>
                <c:pt idx="694">
                  <c:v>39756.375</c:v>
                </c:pt>
                <c:pt idx="695">
                  <c:v>39749.270833333336</c:v>
                </c:pt>
                <c:pt idx="696">
                  <c:v>39735.270833333336</c:v>
                </c:pt>
                <c:pt idx="697">
                  <c:v>39728.274305555555</c:v>
                </c:pt>
                <c:pt idx="698">
                  <c:v>39721.375</c:v>
                </c:pt>
                <c:pt idx="699">
                  <c:v>39714.416666666664</c:v>
                </c:pt>
                <c:pt idx="700">
                  <c:v>39707.395833333336</c:v>
                </c:pt>
                <c:pt idx="701">
                  <c:v>39700.323611111111</c:v>
                </c:pt>
                <c:pt idx="702">
                  <c:v>39693.291666666664</c:v>
                </c:pt>
                <c:pt idx="703">
                  <c:v>39686.425694444442</c:v>
                </c:pt>
                <c:pt idx="704">
                  <c:v>39679.375</c:v>
                </c:pt>
                <c:pt idx="705">
                  <c:v>39672.375</c:v>
                </c:pt>
                <c:pt idx="706">
                  <c:v>39665.283333333333</c:v>
                </c:pt>
                <c:pt idx="707">
                  <c:v>39658.461805555555</c:v>
                </c:pt>
                <c:pt idx="708">
                  <c:v>39650.34375</c:v>
                </c:pt>
                <c:pt idx="709">
                  <c:v>39644.270833333336</c:v>
                </c:pt>
                <c:pt idx="710">
                  <c:v>39637.277083333334</c:v>
                </c:pt>
                <c:pt idx="711">
                  <c:v>39631.354166666664</c:v>
                </c:pt>
                <c:pt idx="712">
                  <c:v>39623.375</c:v>
                </c:pt>
                <c:pt idx="713">
                  <c:v>39616.270833333336</c:v>
                </c:pt>
                <c:pt idx="714">
                  <c:v>39609.270833333336</c:v>
                </c:pt>
                <c:pt idx="715">
                  <c:v>39603.277777777781</c:v>
                </c:pt>
                <c:pt idx="716">
                  <c:v>39594.260416666664</c:v>
                </c:pt>
                <c:pt idx="717">
                  <c:v>39589.270833333336</c:v>
                </c:pt>
                <c:pt idx="718">
                  <c:v>39581.274305555555</c:v>
                </c:pt>
                <c:pt idx="719">
                  <c:v>39574.40625</c:v>
                </c:pt>
                <c:pt idx="720">
                  <c:v>39567.275000000001</c:v>
                </c:pt>
                <c:pt idx="721">
                  <c:v>39552.291666666664</c:v>
                </c:pt>
                <c:pt idx="722">
                  <c:v>39546.416666666664</c:v>
                </c:pt>
                <c:pt idx="723">
                  <c:v>39539.270833333336</c:v>
                </c:pt>
                <c:pt idx="724">
                  <c:v>39532.277777777781</c:v>
                </c:pt>
                <c:pt idx="725">
                  <c:v>39524.315972222219</c:v>
                </c:pt>
                <c:pt idx="726">
                  <c:v>39518.333333333336</c:v>
                </c:pt>
                <c:pt idx="727">
                  <c:v>39509.270833333336</c:v>
                </c:pt>
                <c:pt idx="728">
                  <c:v>39504.277777777781</c:v>
                </c:pt>
                <c:pt idx="729">
                  <c:v>39497.277777777781</c:v>
                </c:pt>
                <c:pt idx="730">
                  <c:v>39482.25</c:v>
                </c:pt>
                <c:pt idx="731">
                  <c:v>39469.274305555555</c:v>
                </c:pt>
                <c:pt idx="732">
                  <c:v>39462.424305555556</c:v>
                </c:pt>
                <c:pt idx="733">
                  <c:v>39455.28125</c:v>
                </c:pt>
                <c:pt idx="734">
                  <c:v>39448.263888888891</c:v>
                </c:pt>
                <c:pt idx="735">
                  <c:v>39441.28125</c:v>
                </c:pt>
                <c:pt idx="736">
                  <c:v>39434.270833333336</c:v>
                </c:pt>
                <c:pt idx="737">
                  <c:v>39427.375</c:v>
                </c:pt>
                <c:pt idx="738">
                  <c:v>39420.570833333331</c:v>
                </c:pt>
                <c:pt idx="739">
                  <c:v>39413.277777777781</c:v>
                </c:pt>
                <c:pt idx="740">
                  <c:v>39405.67291666667</c:v>
                </c:pt>
                <c:pt idx="741">
                  <c:v>39399.563888888886</c:v>
                </c:pt>
                <c:pt idx="742">
                  <c:v>39392.270833333336</c:v>
                </c:pt>
                <c:pt idx="743">
                  <c:v>39385.619444444441</c:v>
                </c:pt>
                <c:pt idx="744">
                  <c:v>39378.631249999999</c:v>
                </c:pt>
                <c:pt idx="745">
                  <c:v>39371.277777777781</c:v>
                </c:pt>
                <c:pt idx="746">
                  <c:v>39365.540277777778</c:v>
                </c:pt>
                <c:pt idx="747">
                  <c:v>39357.291666666664</c:v>
                </c:pt>
                <c:pt idx="748">
                  <c:v>39343.648611111108</c:v>
                </c:pt>
                <c:pt idx="749">
                  <c:v>39336.54791666667</c:v>
                </c:pt>
                <c:pt idx="750">
                  <c:v>39322.354166666664</c:v>
                </c:pt>
                <c:pt idx="751">
                  <c:v>39315.405555555553</c:v>
                </c:pt>
                <c:pt idx="752">
                  <c:v>39307.556250000001</c:v>
                </c:pt>
                <c:pt idx="753">
                  <c:v>39300.291666666664</c:v>
                </c:pt>
                <c:pt idx="754">
                  <c:v>39295.463194444441</c:v>
                </c:pt>
                <c:pt idx="755">
                  <c:v>39287.34375</c:v>
                </c:pt>
                <c:pt idx="756">
                  <c:v>39281.333333333336</c:v>
                </c:pt>
                <c:pt idx="757">
                  <c:v>39274.333333333336</c:v>
                </c:pt>
                <c:pt idx="758">
                  <c:v>39267.333333333336</c:v>
                </c:pt>
                <c:pt idx="759">
                  <c:v>39259.274305555555</c:v>
                </c:pt>
                <c:pt idx="760">
                  <c:v>39252.294444444444</c:v>
                </c:pt>
                <c:pt idx="761">
                  <c:v>39245.532638888886</c:v>
                </c:pt>
                <c:pt idx="762">
                  <c:v>39238.289583333331</c:v>
                </c:pt>
                <c:pt idx="763">
                  <c:v>39231.354166666664</c:v>
                </c:pt>
                <c:pt idx="764">
                  <c:v>39224.53125</c:v>
                </c:pt>
                <c:pt idx="765">
                  <c:v>39217.291666666664</c:v>
                </c:pt>
                <c:pt idx="766">
                  <c:v>39210.593055555553</c:v>
                </c:pt>
                <c:pt idx="767">
                  <c:v>39203.530555555553</c:v>
                </c:pt>
                <c:pt idx="768">
                  <c:v>39196.302777777775</c:v>
                </c:pt>
                <c:pt idx="769">
                  <c:v>39189.440972222219</c:v>
                </c:pt>
                <c:pt idx="770">
                  <c:v>39182.298611111109</c:v>
                </c:pt>
                <c:pt idx="771">
                  <c:v>39175.375</c:v>
                </c:pt>
                <c:pt idx="772">
                  <c:v>39168.45416666667</c:v>
                </c:pt>
                <c:pt idx="773">
                  <c:v>39161.298611111109</c:v>
                </c:pt>
                <c:pt idx="774">
                  <c:v>39154.518750000003</c:v>
                </c:pt>
                <c:pt idx="775">
                  <c:v>39147.291666666664</c:v>
                </c:pt>
                <c:pt idx="776">
                  <c:v>39140.354166666664</c:v>
                </c:pt>
                <c:pt idx="777">
                  <c:v>39133.333333333336</c:v>
                </c:pt>
                <c:pt idx="778">
                  <c:v>39128.375</c:v>
                </c:pt>
                <c:pt idx="779">
                  <c:v>39126.28402777778</c:v>
                </c:pt>
                <c:pt idx="780">
                  <c:v>39119.291666666664</c:v>
                </c:pt>
                <c:pt idx="781">
                  <c:v>39112.291666666664</c:v>
                </c:pt>
                <c:pt idx="782">
                  <c:v>39105.605555555558</c:v>
                </c:pt>
                <c:pt idx="783">
                  <c:v>39098.527083333334</c:v>
                </c:pt>
                <c:pt idx="784">
                  <c:v>39091.291666666664</c:v>
                </c:pt>
                <c:pt idx="785">
                  <c:v>39084.472222222219</c:v>
                </c:pt>
                <c:pt idx="786">
                  <c:v>39078.265972222223</c:v>
                </c:pt>
                <c:pt idx="787">
                  <c:v>39070.540277777778</c:v>
                </c:pt>
                <c:pt idx="788">
                  <c:v>39063.333333333336</c:v>
                </c:pt>
                <c:pt idx="789">
                  <c:v>39056.290277777778</c:v>
                </c:pt>
                <c:pt idx="790">
                  <c:v>39049.333333333336</c:v>
                </c:pt>
                <c:pt idx="791">
                  <c:v>39042.333333333336</c:v>
                </c:pt>
                <c:pt idx="792">
                  <c:v>39035.536805555559</c:v>
                </c:pt>
                <c:pt idx="793">
                  <c:v>39028.69027777778</c:v>
                </c:pt>
                <c:pt idx="794">
                  <c:v>39022.558333333334</c:v>
                </c:pt>
                <c:pt idx="795">
                  <c:v>39014.354166666664</c:v>
                </c:pt>
                <c:pt idx="796">
                  <c:v>39007.336805555555</c:v>
                </c:pt>
                <c:pt idx="797">
                  <c:v>39000.333333333336</c:v>
                </c:pt>
                <c:pt idx="798">
                  <c:v>38993.652083333334</c:v>
                </c:pt>
                <c:pt idx="799">
                  <c:v>38986.305555555555</c:v>
                </c:pt>
                <c:pt idx="800">
                  <c:v>38979.293055555558</c:v>
                </c:pt>
                <c:pt idx="801">
                  <c:v>38972.574305555558</c:v>
                </c:pt>
                <c:pt idx="802">
                  <c:v>38965.388888888891</c:v>
                </c:pt>
                <c:pt idx="803">
                  <c:v>38958.375</c:v>
                </c:pt>
                <c:pt idx="804">
                  <c:v>38951.291666666664</c:v>
                </c:pt>
                <c:pt idx="805">
                  <c:v>38944.288888888892</c:v>
                </c:pt>
                <c:pt idx="806">
                  <c:v>38937.375</c:v>
                </c:pt>
                <c:pt idx="807">
                  <c:v>38930.263194444444</c:v>
                </c:pt>
                <c:pt idx="808">
                  <c:v>38923.292361111111</c:v>
                </c:pt>
                <c:pt idx="809">
                  <c:v>38916.287499999999</c:v>
                </c:pt>
                <c:pt idx="810">
                  <c:v>38908.413888888892</c:v>
                </c:pt>
                <c:pt idx="811">
                  <c:v>38901.638888888891</c:v>
                </c:pt>
                <c:pt idx="812">
                  <c:v>38895.288888888892</c:v>
                </c:pt>
                <c:pt idx="813">
                  <c:v>38888.289583333331</c:v>
                </c:pt>
                <c:pt idx="814">
                  <c:v>38881.412499999999</c:v>
                </c:pt>
                <c:pt idx="815">
                  <c:v>38873.591666666667</c:v>
                </c:pt>
                <c:pt idx="816">
                  <c:v>38867.333333333336</c:v>
                </c:pt>
                <c:pt idx="817">
                  <c:v>38860.34652777778</c:v>
                </c:pt>
                <c:pt idx="818">
                  <c:v>38853.375</c:v>
                </c:pt>
                <c:pt idx="819">
                  <c:v>38846.350694444445</c:v>
                </c:pt>
                <c:pt idx="820">
                  <c:v>38839.354166666664</c:v>
                </c:pt>
                <c:pt idx="821">
                  <c:v>38832.284722222219</c:v>
                </c:pt>
                <c:pt idx="822">
                  <c:v>38811.381944444445</c:v>
                </c:pt>
                <c:pt idx="823">
                  <c:v>38804.290972222225</c:v>
                </c:pt>
                <c:pt idx="824">
                  <c:v>38797.375</c:v>
                </c:pt>
                <c:pt idx="825">
                  <c:v>38790.28125</c:v>
                </c:pt>
                <c:pt idx="826">
                  <c:v>38783.291666666664</c:v>
                </c:pt>
                <c:pt idx="827">
                  <c:v>38776.432638888888</c:v>
                </c:pt>
                <c:pt idx="828">
                  <c:v>38769.354166666664</c:v>
                </c:pt>
                <c:pt idx="829">
                  <c:v>38762.288194444445</c:v>
                </c:pt>
                <c:pt idx="830">
                  <c:v>38748.28402777778</c:v>
                </c:pt>
                <c:pt idx="831">
                  <c:v>38742.333333333336</c:v>
                </c:pt>
                <c:pt idx="832">
                  <c:v>38731.416666666664</c:v>
                </c:pt>
                <c:pt idx="833">
                  <c:v>38727.333333333336</c:v>
                </c:pt>
                <c:pt idx="834">
                  <c:v>38721.25277777778</c:v>
                </c:pt>
                <c:pt idx="835">
                  <c:v>38713.375</c:v>
                </c:pt>
                <c:pt idx="836">
                  <c:v>38706.298611111109</c:v>
                </c:pt>
                <c:pt idx="837">
                  <c:v>38699.375</c:v>
                </c:pt>
                <c:pt idx="838">
                  <c:v>38692.354166666664</c:v>
                </c:pt>
                <c:pt idx="839">
                  <c:v>38685.333333333336</c:v>
                </c:pt>
                <c:pt idx="840">
                  <c:v>38678.354166666664</c:v>
                </c:pt>
                <c:pt idx="841">
                  <c:v>38664.364583333336</c:v>
                </c:pt>
                <c:pt idx="842">
                  <c:v>38657.297222222223</c:v>
                </c:pt>
                <c:pt idx="843">
                  <c:v>38650.511805555558</c:v>
                </c:pt>
                <c:pt idx="844">
                  <c:v>38629.29791666667</c:v>
                </c:pt>
                <c:pt idx="845">
                  <c:v>38622.306250000001</c:v>
                </c:pt>
                <c:pt idx="846">
                  <c:v>38615.333333333336</c:v>
                </c:pt>
                <c:pt idx="847">
                  <c:v>38607.520833333336</c:v>
                </c:pt>
                <c:pt idx="848">
                  <c:v>38601.342361111114</c:v>
                </c:pt>
                <c:pt idx="849">
                  <c:v>38594.354861111111</c:v>
                </c:pt>
                <c:pt idx="850">
                  <c:v>38587.354166666664</c:v>
                </c:pt>
                <c:pt idx="851">
                  <c:v>38580.333333333336</c:v>
                </c:pt>
                <c:pt idx="852">
                  <c:v>38573.349305555559</c:v>
                </c:pt>
                <c:pt idx="853">
                  <c:v>38566.34097222222</c:v>
                </c:pt>
                <c:pt idx="854">
                  <c:v>38559.333333333336</c:v>
                </c:pt>
                <c:pt idx="855">
                  <c:v>38552.354166666664</c:v>
                </c:pt>
                <c:pt idx="856">
                  <c:v>38545.354861111111</c:v>
                </c:pt>
                <c:pt idx="857">
                  <c:v>38538.291666666664</c:v>
                </c:pt>
                <c:pt idx="858">
                  <c:v>38531.609027777777</c:v>
                </c:pt>
                <c:pt idx="859">
                  <c:v>38524.333333333336</c:v>
                </c:pt>
                <c:pt idx="860">
                  <c:v>38517.347222222219</c:v>
                </c:pt>
                <c:pt idx="861">
                  <c:v>38510.294444444444</c:v>
                </c:pt>
                <c:pt idx="862">
                  <c:v>38503.333333333336</c:v>
                </c:pt>
                <c:pt idx="863">
                  <c:v>38496.354861111111</c:v>
                </c:pt>
                <c:pt idx="864">
                  <c:v>38489.375</c:v>
                </c:pt>
                <c:pt idx="865">
                  <c:v>38482.333333333336</c:v>
                </c:pt>
                <c:pt idx="866">
                  <c:v>38475.560416666667</c:v>
                </c:pt>
                <c:pt idx="867">
                  <c:v>38471.525000000001</c:v>
                </c:pt>
                <c:pt idx="868">
                  <c:v>38454.559027777781</c:v>
                </c:pt>
                <c:pt idx="869">
                  <c:v>38447.603472222225</c:v>
                </c:pt>
                <c:pt idx="870">
                  <c:v>38440.364583333336</c:v>
                </c:pt>
                <c:pt idx="871">
                  <c:v>38433.326388888891</c:v>
                </c:pt>
                <c:pt idx="872">
                  <c:v>38426.354166666664</c:v>
                </c:pt>
                <c:pt idx="873">
                  <c:v>38419.640972222223</c:v>
                </c:pt>
                <c:pt idx="874">
                  <c:v>38412.368055555555</c:v>
                </c:pt>
                <c:pt idx="875">
                  <c:v>38405.375</c:v>
                </c:pt>
                <c:pt idx="876">
                  <c:v>38398.37222222222</c:v>
                </c:pt>
                <c:pt idx="877">
                  <c:v>38391.681250000001</c:v>
                </c:pt>
                <c:pt idx="878">
                  <c:v>38384.361111111109</c:v>
                </c:pt>
                <c:pt idx="879">
                  <c:v>38377.354861111111</c:v>
                </c:pt>
                <c:pt idx="880">
                  <c:v>38370.333333333336</c:v>
                </c:pt>
                <c:pt idx="881">
                  <c:v>38363.552777777775</c:v>
                </c:pt>
                <c:pt idx="882">
                  <c:v>38355.265972222223</c:v>
                </c:pt>
                <c:pt idx="883">
                  <c:v>38348.558333333334</c:v>
                </c:pt>
                <c:pt idx="884">
                  <c:v>38341.399305555555</c:v>
                </c:pt>
                <c:pt idx="885">
                  <c:v>38335.527777777781</c:v>
                </c:pt>
                <c:pt idx="886">
                  <c:v>38327.261111111111</c:v>
                </c:pt>
                <c:pt idx="887">
                  <c:v>38321.350694444445</c:v>
                </c:pt>
                <c:pt idx="888">
                  <c:v>38314.333333333336</c:v>
                </c:pt>
                <c:pt idx="889">
                  <c:v>38307.580555555556</c:v>
                </c:pt>
                <c:pt idx="890">
                  <c:v>38299.5</c:v>
                </c:pt>
                <c:pt idx="891">
                  <c:v>38293.333333333336</c:v>
                </c:pt>
                <c:pt idx="892">
                  <c:v>38286.333333333336</c:v>
                </c:pt>
                <c:pt idx="893">
                  <c:v>38282.673611111109</c:v>
                </c:pt>
                <c:pt idx="894">
                  <c:v>38265.336111111108</c:v>
                </c:pt>
                <c:pt idx="895">
                  <c:v>38258.333333333336</c:v>
                </c:pt>
                <c:pt idx="896">
                  <c:v>38251.510416666664</c:v>
                </c:pt>
                <c:pt idx="897">
                  <c:v>38244.513888888891</c:v>
                </c:pt>
                <c:pt idx="898">
                  <c:v>38237.333333333336</c:v>
                </c:pt>
                <c:pt idx="899">
                  <c:v>38230.333333333336</c:v>
                </c:pt>
                <c:pt idx="900">
                  <c:v>38223.52847222222</c:v>
                </c:pt>
                <c:pt idx="901">
                  <c:v>38215.241666666669</c:v>
                </c:pt>
                <c:pt idx="902">
                  <c:v>38209.341666666667</c:v>
                </c:pt>
                <c:pt idx="903">
                  <c:v>38202.333333333336</c:v>
                </c:pt>
                <c:pt idx="904">
                  <c:v>38195.534722222219</c:v>
                </c:pt>
                <c:pt idx="906">
                  <c:v>38181.333333333336</c:v>
                </c:pt>
                <c:pt idx="907">
                  <c:v>38174.260416666664</c:v>
                </c:pt>
                <c:pt idx="908">
                  <c:v>38167.574999999997</c:v>
                </c:pt>
                <c:pt idx="909">
                  <c:v>38160.584722222222</c:v>
                </c:pt>
                <c:pt idx="910">
                  <c:v>38153.354166666664</c:v>
                </c:pt>
                <c:pt idx="911">
                  <c:v>38146.333333333336</c:v>
                </c:pt>
                <c:pt idx="912">
                  <c:v>38139.461111111108</c:v>
                </c:pt>
                <c:pt idx="913">
                  <c:v>38131.35</c:v>
                </c:pt>
                <c:pt idx="914">
                  <c:v>38124.279861111114</c:v>
                </c:pt>
                <c:pt idx="915">
                  <c:v>38118.520138888889</c:v>
                </c:pt>
                <c:pt idx="916">
                  <c:v>38111.509722222225</c:v>
                </c:pt>
                <c:pt idx="917">
                  <c:v>38104.375</c:v>
                </c:pt>
                <c:pt idx="918">
                  <c:v>38100.53402777778</c:v>
                </c:pt>
                <c:pt idx="919">
                  <c:v>38076.333333333336</c:v>
                </c:pt>
                <c:pt idx="920">
                  <c:v>38069.455555555556</c:v>
                </c:pt>
                <c:pt idx="921">
                  <c:v>38062.333333333336</c:v>
                </c:pt>
                <c:pt idx="922">
                  <c:v>38055.540277777778</c:v>
                </c:pt>
                <c:pt idx="923">
                  <c:v>38047.423611111109</c:v>
                </c:pt>
                <c:pt idx="924">
                  <c:v>38041.355555555558</c:v>
                </c:pt>
                <c:pt idx="925">
                  <c:v>38034.661111111112</c:v>
                </c:pt>
                <c:pt idx="926">
                  <c:v>38027.703472222223</c:v>
                </c:pt>
                <c:pt idx="927">
                  <c:v>38020.563888888886</c:v>
                </c:pt>
                <c:pt idx="928">
                  <c:v>38013.340277777781</c:v>
                </c:pt>
                <c:pt idx="929">
                  <c:v>38006.354166666664</c:v>
                </c:pt>
                <c:pt idx="930">
                  <c:v>37999.519444444442</c:v>
                </c:pt>
                <c:pt idx="931">
                  <c:v>37991.400694444441</c:v>
                </c:pt>
                <c:pt idx="932">
                  <c:v>37984.366666666669</c:v>
                </c:pt>
                <c:pt idx="933">
                  <c:v>37977.40625</c:v>
                </c:pt>
                <c:pt idx="934">
                  <c:v>37971.578472222223</c:v>
                </c:pt>
                <c:pt idx="935">
                  <c:v>37963.333333333336</c:v>
                </c:pt>
                <c:pt idx="936">
                  <c:v>37957.349305555559</c:v>
                </c:pt>
                <c:pt idx="937">
                  <c:v>37949.333333333336</c:v>
                </c:pt>
                <c:pt idx="938">
                  <c:v>37943.538888888892</c:v>
                </c:pt>
                <c:pt idx="939">
                  <c:v>37935.541666666664</c:v>
                </c:pt>
                <c:pt idx="940">
                  <c:v>37929.337500000001</c:v>
                </c:pt>
                <c:pt idx="941">
                  <c:v>37922.333333333336</c:v>
                </c:pt>
                <c:pt idx="942">
                  <c:v>37915.580555555556</c:v>
                </c:pt>
                <c:pt idx="943">
                  <c:v>37909.333333333336</c:v>
                </c:pt>
                <c:pt idx="945">
                  <c:v>37902.333333333336</c:v>
                </c:pt>
                <c:pt idx="946">
                  <c:v>37887.504166666666</c:v>
                </c:pt>
                <c:pt idx="947">
                  <c:v>37879.375</c:v>
                </c:pt>
                <c:pt idx="948">
                  <c:v>37873.627083333333</c:v>
                </c:pt>
                <c:pt idx="949">
                  <c:v>37866.333333333336</c:v>
                </c:pt>
                <c:pt idx="950">
                  <c:v>37859.375</c:v>
                </c:pt>
                <c:pt idx="951">
                  <c:v>37851.375</c:v>
                </c:pt>
                <c:pt idx="952">
                  <c:v>37845.333333333336</c:v>
                </c:pt>
                <c:pt idx="953">
                  <c:v>37838.340277777781</c:v>
                </c:pt>
                <c:pt idx="954">
                  <c:v>37830.37777777778</c:v>
                </c:pt>
                <c:pt idx="955">
                  <c:v>37823.388888888891</c:v>
                </c:pt>
                <c:pt idx="956">
                  <c:v>37817.247916666667</c:v>
                </c:pt>
                <c:pt idx="957">
                  <c:v>37810.333333333336</c:v>
                </c:pt>
                <c:pt idx="958">
                  <c:v>37802.513888888891</c:v>
                </c:pt>
                <c:pt idx="959">
                  <c:v>37796.529166666667</c:v>
                </c:pt>
                <c:pt idx="960">
                  <c:v>37789.515972222223</c:v>
                </c:pt>
                <c:pt idx="961">
                  <c:v>37782.333333333336</c:v>
                </c:pt>
                <c:pt idx="962">
                  <c:v>37775.640277777777</c:v>
                </c:pt>
                <c:pt idx="963">
                  <c:v>37768.572222222225</c:v>
                </c:pt>
                <c:pt idx="966">
                  <c:v>37747.564583333333</c:v>
                </c:pt>
                <c:pt idx="967">
                  <c:v>37739.592361111114</c:v>
                </c:pt>
                <c:pt idx="968">
                  <c:v>37726.540277777778</c:v>
                </c:pt>
                <c:pt idx="969">
                  <c:v>37720.333333333336</c:v>
                </c:pt>
                <c:pt idx="970">
                  <c:v>37712.345833333333</c:v>
                </c:pt>
                <c:pt idx="971">
                  <c:v>37705.34375</c:v>
                </c:pt>
                <c:pt idx="972">
                  <c:v>37698.32916666667</c:v>
                </c:pt>
                <c:pt idx="973">
                  <c:v>37691.333333333336</c:v>
                </c:pt>
                <c:pt idx="974">
                  <c:v>37684.385416666664</c:v>
                </c:pt>
                <c:pt idx="975">
                  <c:v>37677.34375</c:v>
                </c:pt>
                <c:pt idx="976">
                  <c:v>37670.597222222219</c:v>
                </c:pt>
                <c:pt idx="977">
                  <c:v>37663.626388888886</c:v>
                </c:pt>
                <c:pt idx="978">
                  <c:v>37655.286111111112</c:v>
                </c:pt>
                <c:pt idx="979">
                  <c:v>37649.345833333333</c:v>
                </c:pt>
                <c:pt idx="980">
                  <c:v>37642.347222222219</c:v>
                </c:pt>
                <c:pt idx="981">
                  <c:v>37635.709027777775</c:v>
                </c:pt>
                <c:pt idx="982">
                  <c:v>37627.399305555555</c:v>
                </c:pt>
                <c:pt idx="983">
                  <c:v>37620.381944444445</c:v>
                </c:pt>
                <c:pt idx="984">
                  <c:v>37613.642361111109</c:v>
                </c:pt>
                <c:pt idx="985">
                  <c:v>37607.597222222219</c:v>
                </c:pt>
                <c:pt idx="986">
                  <c:v>37600.354166666664</c:v>
                </c:pt>
                <c:pt idx="987">
                  <c:v>37585.554166666669</c:v>
                </c:pt>
              </c:numCache>
            </c:numRef>
          </c:xVal>
          <c:yVal>
            <c:numRef>
              <c:f>Sheet1!$D$3:$D$990</c:f>
              <c:numCache>
                <c:formatCode>General</c:formatCode>
                <c:ptCount val="988"/>
                <c:pt idx="0">
                  <c:v>297</c:v>
                </c:pt>
                <c:pt idx="1">
                  <c:v>330</c:v>
                </c:pt>
                <c:pt idx="2">
                  <c:v>286</c:v>
                </c:pt>
                <c:pt idx="3">
                  <c:v>297</c:v>
                </c:pt>
                <c:pt idx="4">
                  <c:v>281</c:v>
                </c:pt>
                <c:pt idx="5">
                  <c:v>273</c:v>
                </c:pt>
                <c:pt idx="6">
                  <c:v>284</c:v>
                </c:pt>
                <c:pt idx="7">
                  <c:v>286</c:v>
                </c:pt>
                <c:pt idx="8">
                  <c:v>351</c:v>
                </c:pt>
                <c:pt idx="9">
                  <c:v>349</c:v>
                </c:pt>
                <c:pt idx="10">
                  <c:v>385</c:v>
                </c:pt>
                <c:pt idx="11">
                  <c:v>371</c:v>
                </c:pt>
                <c:pt idx="12">
                  <c:v>434</c:v>
                </c:pt>
                <c:pt idx="13">
                  <c:v>445</c:v>
                </c:pt>
                <c:pt idx="14">
                  <c:v>414</c:v>
                </c:pt>
                <c:pt idx="15">
                  <c:v>459</c:v>
                </c:pt>
                <c:pt idx="16">
                  <c:v>476</c:v>
                </c:pt>
                <c:pt idx="17">
                  <c:v>473</c:v>
                </c:pt>
                <c:pt idx="18">
                  <c:v>477</c:v>
                </c:pt>
                <c:pt idx="19">
                  <c:v>449</c:v>
                </c:pt>
                <c:pt idx="20">
                  <c:v>468</c:v>
                </c:pt>
                <c:pt idx="21">
                  <c:v>461</c:v>
                </c:pt>
                <c:pt idx="22">
                  <c:v>460</c:v>
                </c:pt>
                <c:pt idx="23">
                  <c:v>445</c:v>
                </c:pt>
                <c:pt idx="24">
                  <c:v>455</c:v>
                </c:pt>
                <c:pt idx="25">
                  <c:v>458</c:v>
                </c:pt>
                <c:pt idx="26">
                  <c:v>488</c:v>
                </c:pt>
                <c:pt idx="27">
                  <c:v>461</c:v>
                </c:pt>
                <c:pt idx="28">
                  <c:v>454</c:v>
                </c:pt>
                <c:pt idx="29">
                  <c:v>460</c:v>
                </c:pt>
                <c:pt idx="30">
                  <c:v>466</c:v>
                </c:pt>
                <c:pt idx="31">
                  <c:v>455</c:v>
                </c:pt>
                <c:pt idx="32">
                  <c:v>441</c:v>
                </c:pt>
                <c:pt idx="33">
                  <c:v>440</c:v>
                </c:pt>
                <c:pt idx="34">
                  <c:v>440</c:v>
                </c:pt>
                <c:pt idx="35">
                  <c:v>400</c:v>
                </c:pt>
                <c:pt idx="36">
                  <c:v>402</c:v>
                </c:pt>
                <c:pt idx="37">
                  <c:v>391</c:v>
                </c:pt>
                <c:pt idx="38">
                  <c:v>402</c:v>
                </c:pt>
                <c:pt idx="39">
                  <c:v>284</c:v>
                </c:pt>
                <c:pt idx="40">
                  <c:v>299</c:v>
                </c:pt>
                <c:pt idx="41">
                  <c:v>294</c:v>
                </c:pt>
                <c:pt idx="42">
                  <c:v>291</c:v>
                </c:pt>
                <c:pt idx="43">
                  <c:v>309</c:v>
                </c:pt>
                <c:pt idx="44">
                  <c:v>296</c:v>
                </c:pt>
                <c:pt idx="45">
                  <c:v>310</c:v>
                </c:pt>
                <c:pt idx="46">
                  <c:v>313</c:v>
                </c:pt>
                <c:pt idx="47">
                  <c:v>296</c:v>
                </c:pt>
                <c:pt idx="48">
                  <c:v>292</c:v>
                </c:pt>
                <c:pt idx="49">
                  <c:v>296</c:v>
                </c:pt>
                <c:pt idx="50">
                  <c:v>312</c:v>
                </c:pt>
                <c:pt idx="51">
                  <c:v>275</c:v>
                </c:pt>
                <c:pt idx="52">
                  <c:v>276</c:v>
                </c:pt>
                <c:pt idx="53">
                  <c:v>265</c:v>
                </c:pt>
                <c:pt idx="54">
                  <c:v>278</c:v>
                </c:pt>
                <c:pt idx="55">
                  <c:v>269</c:v>
                </c:pt>
                <c:pt idx="56">
                  <c:v>269</c:v>
                </c:pt>
                <c:pt idx="57">
                  <c:v>262</c:v>
                </c:pt>
                <c:pt idx="58">
                  <c:v>278</c:v>
                </c:pt>
                <c:pt idx="59">
                  <c:v>277</c:v>
                </c:pt>
                <c:pt idx="60">
                  <c:v>306</c:v>
                </c:pt>
                <c:pt idx="61">
                  <c:v>424</c:v>
                </c:pt>
                <c:pt idx="62">
                  <c:v>402</c:v>
                </c:pt>
                <c:pt idx="63">
                  <c:v>435</c:v>
                </c:pt>
                <c:pt idx="64">
                  <c:v>444</c:v>
                </c:pt>
                <c:pt idx="65">
                  <c:v>440</c:v>
                </c:pt>
                <c:pt idx="66">
                  <c:v>445</c:v>
                </c:pt>
                <c:pt idx="67">
                  <c:v>436</c:v>
                </c:pt>
                <c:pt idx="68">
                  <c:v>412</c:v>
                </c:pt>
                <c:pt idx="69">
                  <c:v>348</c:v>
                </c:pt>
                <c:pt idx="70">
                  <c:v>448</c:v>
                </c:pt>
                <c:pt idx="71">
                  <c:v>453</c:v>
                </c:pt>
                <c:pt idx="72">
                  <c:v>423</c:v>
                </c:pt>
                <c:pt idx="73">
                  <c:v>469</c:v>
                </c:pt>
                <c:pt idx="74">
                  <c:v>480</c:v>
                </c:pt>
                <c:pt idx="75">
                  <c:v>480</c:v>
                </c:pt>
                <c:pt idx="76">
                  <c:v>493</c:v>
                </c:pt>
                <c:pt idx="77">
                  <c:v>464</c:v>
                </c:pt>
                <c:pt idx="78">
                  <c:v>475</c:v>
                </c:pt>
                <c:pt idx="79">
                  <c:v>478</c:v>
                </c:pt>
                <c:pt idx="80">
                  <c:v>454</c:v>
                </c:pt>
                <c:pt idx="81">
                  <c:v>448</c:v>
                </c:pt>
                <c:pt idx="82">
                  <c:v>470</c:v>
                </c:pt>
                <c:pt idx="83">
                  <c:v>452</c:v>
                </c:pt>
                <c:pt idx="84">
                  <c:v>423</c:v>
                </c:pt>
                <c:pt idx="85">
                  <c:v>394</c:v>
                </c:pt>
                <c:pt idx="86">
                  <c:v>421</c:v>
                </c:pt>
                <c:pt idx="87">
                  <c:v>404</c:v>
                </c:pt>
                <c:pt idx="88">
                  <c:v>411</c:v>
                </c:pt>
                <c:pt idx="89">
                  <c:v>388</c:v>
                </c:pt>
                <c:pt idx="90">
                  <c:v>400</c:v>
                </c:pt>
                <c:pt idx="91">
                  <c:v>385</c:v>
                </c:pt>
                <c:pt idx="92">
                  <c:v>295</c:v>
                </c:pt>
                <c:pt idx="93">
                  <c:v>307</c:v>
                </c:pt>
                <c:pt idx="94">
                  <c:v>311</c:v>
                </c:pt>
                <c:pt idx="95">
                  <c:v>301</c:v>
                </c:pt>
                <c:pt idx="96">
                  <c:v>302</c:v>
                </c:pt>
                <c:pt idx="97">
                  <c:v>300</c:v>
                </c:pt>
                <c:pt idx="98">
                  <c:v>295</c:v>
                </c:pt>
                <c:pt idx="99">
                  <c:v>312</c:v>
                </c:pt>
                <c:pt idx="100">
                  <c:v>304</c:v>
                </c:pt>
                <c:pt idx="101">
                  <c:v>301</c:v>
                </c:pt>
                <c:pt idx="102">
                  <c:v>321</c:v>
                </c:pt>
                <c:pt idx="103">
                  <c:v>360</c:v>
                </c:pt>
                <c:pt idx="104">
                  <c:v>410</c:v>
                </c:pt>
                <c:pt idx="105">
                  <c:v>384</c:v>
                </c:pt>
                <c:pt idx="106">
                  <c:v>349</c:v>
                </c:pt>
                <c:pt idx="107">
                  <c:v>265</c:v>
                </c:pt>
                <c:pt idx="108">
                  <c:v>277</c:v>
                </c:pt>
                <c:pt idx="109">
                  <c:v>269</c:v>
                </c:pt>
                <c:pt idx="110">
                  <c:v>333</c:v>
                </c:pt>
                <c:pt idx="111">
                  <c:v>443</c:v>
                </c:pt>
                <c:pt idx="112">
                  <c:v>464</c:v>
                </c:pt>
                <c:pt idx="113">
                  <c:v>481</c:v>
                </c:pt>
                <c:pt idx="114">
                  <c:v>473</c:v>
                </c:pt>
                <c:pt idx="115">
                  <c:v>453</c:v>
                </c:pt>
                <c:pt idx="116">
                  <c:v>458</c:v>
                </c:pt>
                <c:pt idx="117">
                  <c:v>481</c:v>
                </c:pt>
                <c:pt idx="118">
                  <c:v>472</c:v>
                </c:pt>
                <c:pt idx="119">
                  <c:v>464</c:v>
                </c:pt>
                <c:pt idx="120">
                  <c:v>452</c:v>
                </c:pt>
                <c:pt idx="121">
                  <c:v>388</c:v>
                </c:pt>
                <c:pt idx="122">
                  <c:v>349</c:v>
                </c:pt>
                <c:pt idx="123">
                  <c:v>358</c:v>
                </c:pt>
                <c:pt idx="124">
                  <c:v>352</c:v>
                </c:pt>
                <c:pt idx="125">
                  <c:v>351</c:v>
                </c:pt>
                <c:pt idx="126">
                  <c:v>367</c:v>
                </c:pt>
                <c:pt idx="127">
                  <c:v>362</c:v>
                </c:pt>
                <c:pt idx="128">
                  <c:v>361</c:v>
                </c:pt>
                <c:pt idx="129">
                  <c:v>370</c:v>
                </c:pt>
                <c:pt idx="130">
                  <c:v>377</c:v>
                </c:pt>
                <c:pt idx="131">
                  <c:v>349</c:v>
                </c:pt>
                <c:pt idx="132">
                  <c:v>353</c:v>
                </c:pt>
                <c:pt idx="133">
                  <c:v>379</c:v>
                </c:pt>
                <c:pt idx="134">
                  <c:v>373</c:v>
                </c:pt>
                <c:pt idx="135">
                  <c:v>410</c:v>
                </c:pt>
                <c:pt idx="136">
                  <c:v>300</c:v>
                </c:pt>
                <c:pt idx="137">
                  <c:v>332</c:v>
                </c:pt>
                <c:pt idx="138">
                  <c:v>337</c:v>
                </c:pt>
                <c:pt idx="139">
                  <c:v>372</c:v>
                </c:pt>
                <c:pt idx="140">
                  <c:v>377</c:v>
                </c:pt>
                <c:pt idx="141">
                  <c:v>289</c:v>
                </c:pt>
                <c:pt idx="142">
                  <c:v>291</c:v>
                </c:pt>
                <c:pt idx="143">
                  <c:v>307</c:v>
                </c:pt>
                <c:pt idx="144">
                  <c:v>311</c:v>
                </c:pt>
                <c:pt idx="145">
                  <c:v>305</c:v>
                </c:pt>
                <c:pt idx="146">
                  <c:v>306</c:v>
                </c:pt>
                <c:pt idx="147">
                  <c:v>294</c:v>
                </c:pt>
                <c:pt idx="148">
                  <c:v>284</c:v>
                </c:pt>
                <c:pt idx="149">
                  <c:v>260</c:v>
                </c:pt>
                <c:pt idx="150">
                  <c:v>289</c:v>
                </c:pt>
                <c:pt idx="151">
                  <c:v>351</c:v>
                </c:pt>
                <c:pt idx="152">
                  <c:v>430</c:v>
                </c:pt>
                <c:pt idx="153">
                  <c:v>379</c:v>
                </c:pt>
                <c:pt idx="154">
                  <c:v>346</c:v>
                </c:pt>
                <c:pt idx="155">
                  <c:v>258</c:v>
                </c:pt>
                <c:pt idx="156">
                  <c:v>258</c:v>
                </c:pt>
                <c:pt idx="157">
                  <c:v>257</c:v>
                </c:pt>
                <c:pt idx="158">
                  <c:v>275</c:v>
                </c:pt>
                <c:pt idx="159">
                  <c:v>314</c:v>
                </c:pt>
                <c:pt idx="160">
                  <c:v>410</c:v>
                </c:pt>
                <c:pt idx="161">
                  <c:v>435</c:v>
                </c:pt>
                <c:pt idx="162">
                  <c:v>453</c:v>
                </c:pt>
                <c:pt idx="163">
                  <c:v>463</c:v>
                </c:pt>
                <c:pt idx="164">
                  <c:v>463</c:v>
                </c:pt>
                <c:pt idx="165">
                  <c:v>483</c:v>
                </c:pt>
                <c:pt idx="166">
                  <c:v>476</c:v>
                </c:pt>
                <c:pt idx="167">
                  <c:v>452</c:v>
                </c:pt>
                <c:pt idx="168">
                  <c:v>440</c:v>
                </c:pt>
                <c:pt idx="169">
                  <c:v>440</c:v>
                </c:pt>
                <c:pt idx="170">
                  <c:v>394</c:v>
                </c:pt>
                <c:pt idx="171">
                  <c:v>394</c:v>
                </c:pt>
                <c:pt idx="172">
                  <c:v>342</c:v>
                </c:pt>
                <c:pt idx="173">
                  <c:v>343</c:v>
                </c:pt>
                <c:pt idx="174">
                  <c:v>349</c:v>
                </c:pt>
                <c:pt idx="175">
                  <c:v>334</c:v>
                </c:pt>
                <c:pt idx="176">
                  <c:v>352</c:v>
                </c:pt>
                <c:pt idx="177">
                  <c:v>374</c:v>
                </c:pt>
                <c:pt idx="178">
                  <c:v>353</c:v>
                </c:pt>
                <c:pt idx="179">
                  <c:v>326</c:v>
                </c:pt>
                <c:pt idx="180">
                  <c:v>265</c:v>
                </c:pt>
                <c:pt idx="181">
                  <c:v>256</c:v>
                </c:pt>
                <c:pt idx="182">
                  <c:v>245</c:v>
                </c:pt>
                <c:pt idx="183">
                  <c:v>230</c:v>
                </c:pt>
                <c:pt idx="184">
                  <c:v>268</c:v>
                </c:pt>
                <c:pt idx="185">
                  <c:v>264</c:v>
                </c:pt>
                <c:pt idx="186">
                  <c:v>273</c:v>
                </c:pt>
                <c:pt idx="187">
                  <c:v>275</c:v>
                </c:pt>
                <c:pt idx="188">
                  <c:v>273</c:v>
                </c:pt>
                <c:pt idx="189">
                  <c:v>260</c:v>
                </c:pt>
                <c:pt idx="190">
                  <c:v>280</c:v>
                </c:pt>
                <c:pt idx="191">
                  <c:v>308</c:v>
                </c:pt>
                <c:pt idx="192">
                  <c:v>297</c:v>
                </c:pt>
                <c:pt idx="193">
                  <c:v>269</c:v>
                </c:pt>
                <c:pt idx="194">
                  <c:v>290</c:v>
                </c:pt>
                <c:pt idx="195">
                  <c:v>258</c:v>
                </c:pt>
                <c:pt idx="196">
                  <c:v>281</c:v>
                </c:pt>
                <c:pt idx="197">
                  <c:v>252</c:v>
                </c:pt>
                <c:pt idx="198">
                  <c:v>257</c:v>
                </c:pt>
                <c:pt idx="199">
                  <c:v>279</c:v>
                </c:pt>
                <c:pt idx="200">
                  <c:v>285</c:v>
                </c:pt>
                <c:pt idx="201">
                  <c:v>291</c:v>
                </c:pt>
                <c:pt idx="202">
                  <c:v>289</c:v>
                </c:pt>
                <c:pt idx="203">
                  <c:v>266</c:v>
                </c:pt>
                <c:pt idx="204">
                  <c:v>284</c:v>
                </c:pt>
                <c:pt idx="205">
                  <c:v>250</c:v>
                </c:pt>
                <c:pt idx="206">
                  <c:v>276</c:v>
                </c:pt>
                <c:pt idx="207">
                  <c:v>310</c:v>
                </c:pt>
                <c:pt idx="208">
                  <c:v>308</c:v>
                </c:pt>
                <c:pt idx="209">
                  <c:v>318</c:v>
                </c:pt>
                <c:pt idx="210">
                  <c:v>364</c:v>
                </c:pt>
                <c:pt idx="211">
                  <c:v>416</c:v>
                </c:pt>
                <c:pt idx="212">
                  <c:v>409</c:v>
                </c:pt>
                <c:pt idx="213">
                  <c:v>390</c:v>
                </c:pt>
                <c:pt idx="214">
                  <c:v>424</c:v>
                </c:pt>
                <c:pt idx="215">
                  <c:v>410</c:v>
                </c:pt>
                <c:pt idx="216">
                  <c:v>473</c:v>
                </c:pt>
                <c:pt idx="217">
                  <c:v>454</c:v>
                </c:pt>
                <c:pt idx="218">
                  <c:v>534</c:v>
                </c:pt>
                <c:pt idx="219">
                  <c:v>430</c:v>
                </c:pt>
                <c:pt idx="220">
                  <c:v>483</c:v>
                </c:pt>
                <c:pt idx="221">
                  <c:v>459</c:v>
                </c:pt>
                <c:pt idx="222">
                  <c:v>462</c:v>
                </c:pt>
                <c:pt idx="223">
                  <c:v>491</c:v>
                </c:pt>
                <c:pt idx="224">
                  <c:v>472</c:v>
                </c:pt>
                <c:pt idx="225">
                  <c:v>490</c:v>
                </c:pt>
                <c:pt idx="226">
                  <c:v>473</c:v>
                </c:pt>
                <c:pt idx="227">
                  <c:v>504</c:v>
                </c:pt>
                <c:pt idx="228">
                  <c:v>488</c:v>
                </c:pt>
                <c:pt idx="229">
                  <c:v>506</c:v>
                </c:pt>
                <c:pt idx="230">
                  <c:v>510</c:v>
                </c:pt>
                <c:pt idx="231">
                  <c:v>432</c:v>
                </c:pt>
                <c:pt idx="232">
                  <c:v>456</c:v>
                </c:pt>
                <c:pt idx="233">
                  <c:v>461</c:v>
                </c:pt>
                <c:pt idx="234">
                  <c:v>472</c:v>
                </c:pt>
                <c:pt idx="235">
                  <c:v>479</c:v>
                </c:pt>
                <c:pt idx="236">
                  <c:v>432</c:v>
                </c:pt>
                <c:pt idx="237">
                  <c:v>457</c:v>
                </c:pt>
                <c:pt idx="238">
                  <c:v>461</c:v>
                </c:pt>
                <c:pt idx="239">
                  <c:v>420</c:v>
                </c:pt>
                <c:pt idx="240">
                  <c:v>441</c:v>
                </c:pt>
                <c:pt idx="241">
                  <c:v>477</c:v>
                </c:pt>
                <c:pt idx="242">
                  <c:v>362</c:v>
                </c:pt>
                <c:pt idx="243">
                  <c:v>269</c:v>
                </c:pt>
                <c:pt idx="244">
                  <c:v>268</c:v>
                </c:pt>
                <c:pt idx="245">
                  <c:v>346</c:v>
                </c:pt>
                <c:pt idx="246">
                  <c:v>258</c:v>
                </c:pt>
                <c:pt idx="247">
                  <c:v>315</c:v>
                </c:pt>
                <c:pt idx="248">
                  <c:v>263</c:v>
                </c:pt>
                <c:pt idx="249">
                  <c:v>234</c:v>
                </c:pt>
                <c:pt idx="250">
                  <c:v>247</c:v>
                </c:pt>
                <c:pt idx="251">
                  <c:v>263</c:v>
                </c:pt>
                <c:pt idx="252">
                  <c:v>286</c:v>
                </c:pt>
                <c:pt idx="256">
                  <c:v>309</c:v>
                </c:pt>
                <c:pt idx="257">
                  <c:v>263</c:v>
                </c:pt>
                <c:pt idx="258">
                  <c:v>262</c:v>
                </c:pt>
                <c:pt idx="259">
                  <c:v>273</c:v>
                </c:pt>
                <c:pt idx="260">
                  <c:v>290</c:v>
                </c:pt>
                <c:pt idx="261">
                  <c:v>247</c:v>
                </c:pt>
                <c:pt idx="262">
                  <c:v>275</c:v>
                </c:pt>
                <c:pt idx="263">
                  <c:v>385</c:v>
                </c:pt>
                <c:pt idx="264">
                  <c:v>401</c:v>
                </c:pt>
                <c:pt idx="265">
                  <c:v>454</c:v>
                </c:pt>
                <c:pt idx="266">
                  <c:v>505</c:v>
                </c:pt>
                <c:pt idx="267">
                  <c:v>462</c:v>
                </c:pt>
                <c:pt idx="268">
                  <c:v>463</c:v>
                </c:pt>
                <c:pt idx="269">
                  <c:v>484</c:v>
                </c:pt>
                <c:pt idx="270">
                  <c:v>463</c:v>
                </c:pt>
                <c:pt idx="271">
                  <c:v>429</c:v>
                </c:pt>
                <c:pt idx="272">
                  <c:v>419</c:v>
                </c:pt>
                <c:pt idx="273">
                  <c:v>424</c:v>
                </c:pt>
                <c:pt idx="274">
                  <c:v>492</c:v>
                </c:pt>
                <c:pt idx="275">
                  <c:v>515</c:v>
                </c:pt>
                <c:pt idx="276">
                  <c:v>477</c:v>
                </c:pt>
                <c:pt idx="277">
                  <c:v>392</c:v>
                </c:pt>
                <c:pt idx="278">
                  <c:v>486</c:v>
                </c:pt>
                <c:pt idx="279">
                  <c:v>392</c:v>
                </c:pt>
                <c:pt idx="280">
                  <c:v>512</c:v>
                </c:pt>
                <c:pt idx="281">
                  <c:v>375</c:v>
                </c:pt>
                <c:pt idx="282">
                  <c:v>415</c:v>
                </c:pt>
                <c:pt idx="283">
                  <c:v>380</c:v>
                </c:pt>
                <c:pt idx="284">
                  <c:v>266</c:v>
                </c:pt>
                <c:pt idx="295">
                  <c:v>319</c:v>
                </c:pt>
                <c:pt idx="296">
                  <c:v>370</c:v>
                </c:pt>
                <c:pt idx="297">
                  <c:v>319</c:v>
                </c:pt>
                <c:pt idx="298">
                  <c:v>284</c:v>
                </c:pt>
                <c:pt idx="299">
                  <c:v>319</c:v>
                </c:pt>
                <c:pt idx="300">
                  <c:v>294</c:v>
                </c:pt>
                <c:pt idx="301">
                  <c:v>291</c:v>
                </c:pt>
                <c:pt idx="302">
                  <c:v>286</c:v>
                </c:pt>
                <c:pt idx="303">
                  <c:v>292</c:v>
                </c:pt>
                <c:pt idx="304">
                  <c:v>283</c:v>
                </c:pt>
                <c:pt idx="305">
                  <c:v>312</c:v>
                </c:pt>
                <c:pt idx="309">
                  <c:v>316</c:v>
                </c:pt>
                <c:pt idx="310">
                  <c:v>361</c:v>
                </c:pt>
                <c:pt idx="312">
                  <c:v>486</c:v>
                </c:pt>
                <c:pt idx="313">
                  <c:v>447</c:v>
                </c:pt>
                <c:pt idx="314">
                  <c:v>450</c:v>
                </c:pt>
                <c:pt idx="315">
                  <c:v>434</c:v>
                </c:pt>
                <c:pt idx="316">
                  <c:v>414</c:v>
                </c:pt>
                <c:pt idx="317">
                  <c:v>439</c:v>
                </c:pt>
                <c:pt idx="318">
                  <c:v>487</c:v>
                </c:pt>
                <c:pt idx="319">
                  <c:v>488</c:v>
                </c:pt>
                <c:pt idx="320">
                  <c:v>460</c:v>
                </c:pt>
                <c:pt idx="321">
                  <c:v>431</c:v>
                </c:pt>
                <c:pt idx="322">
                  <c:v>480</c:v>
                </c:pt>
                <c:pt idx="323">
                  <c:v>494</c:v>
                </c:pt>
                <c:pt idx="324">
                  <c:v>466</c:v>
                </c:pt>
                <c:pt idx="325">
                  <c:v>500</c:v>
                </c:pt>
                <c:pt idx="326">
                  <c:v>516</c:v>
                </c:pt>
                <c:pt idx="327">
                  <c:v>457</c:v>
                </c:pt>
                <c:pt idx="328">
                  <c:v>479</c:v>
                </c:pt>
                <c:pt idx="329">
                  <c:v>459</c:v>
                </c:pt>
                <c:pt idx="330">
                  <c:v>445</c:v>
                </c:pt>
                <c:pt idx="331">
                  <c:v>468</c:v>
                </c:pt>
                <c:pt idx="332">
                  <c:v>480</c:v>
                </c:pt>
                <c:pt idx="333">
                  <c:v>483</c:v>
                </c:pt>
                <c:pt idx="334">
                  <c:v>474</c:v>
                </c:pt>
                <c:pt idx="335">
                  <c:v>459</c:v>
                </c:pt>
                <c:pt idx="337">
                  <c:v>436</c:v>
                </c:pt>
                <c:pt idx="338">
                  <c:v>262</c:v>
                </c:pt>
                <c:pt idx="339">
                  <c:v>249</c:v>
                </c:pt>
                <c:pt idx="340">
                  <c:v>248</c:v>
                </c:pt>
                <c:pt idx="341">
                  <c:v>249</c:v>
                </c:pt>
                <c:pt idx="342">
                  <c:v>236</c:v>
                </c:pt>
                <c:pt idx="343">
                  <c:v>231</c:v>
                </c:pt>
                <c:pt idx="344">
                  <c:v>252</c:v>
                </c:pt>
                <c:pt idx="345">
                  <c:v>258</c:v>
                </c:pt>
                <c:pt idx="346">
                  <c:v>270</c:v>
                </c:pt>
                <c:pt idx="347">
                  <c:v>287</c:v>
                </c:pt>
                <c:pt idx="348">
                  <c:v>339</c:v>
                </c:pt>
                <c:pt idx="349">
                  <c:v>304</c:v>
                </c:pt>
                <c:pt idx="350">
                  <c:v>249</c:v>
                </c:pt>
                <c:pt idx="351">
                  <c:v>248</c:v>
                </c:pt>
                <c:pt idx="352">
                  <c:v>254</c:v>
                </c:pt>
                <c:pt idx="353">
                  <c:v>263</c:v>
                </c:pt>
                <c:pt idx="355">
                  <c:v>268</c:v>
                </c:pt>
                <c:pt idx="356">
                  <c:v>302</c:v>
                </c:pt>
                <c:pt idx="357">
                  <c:v>329</c:v>
                </c:pt>
                <c:pt idx="358">
                  <c:v>259</c:v>
                </c:pt>
                <c:pt idx="359">
                  <c:v>263</c:v>
                </c:pt>
                <c:pt idx="360">
                  <c:v>324</c:v>
                </c:pt>
                <c:pt idx="361">
                  <c:v>408</c:v>
                </c:pt>
                <c:pt idx="362">
                  <c:v>385</c:v>
                </c:pt>
                <c:pt idx="363">
                  <c:v>427</c:v>
                </c:pt>
                <c:pt idx="364">
                  <c:v>426</c:v>
                </c:pt>
                <c:pt idx="365">
                  <c:v>424</c:v>
                </c:pt>
                <c:pt idx="366">
                  <c:v>439</c:v>
                </c:pt>
                <c:pt idx="367">
                  <c:v>418</c:v>
                </c:pt>
                <c:pt idx="368">
                  <c:v>457</c:v>
                </c:pt>
                <c:pt idx="369">
                  <c:v>421</c:v>
                </c:pt>
                <c:pt idx="370">
                  <c:v>393</c:v>
                </c:pt>
                <c:pt idx="371">
                  <c:v>371</c:v>
                </c:pt>
                <c:pt idx="372">
                  <c:v>426</c:v>
                </c:pt>
                <c:pt idx="373">
                  <c:v>505</c:v>
                </c:pt>
                <c:pt idx="374">
                  <c:v>449</c:v>
                </c:pt>
                <c:pt idx="375">
                  <c:v>416</c:v>
                </c:pt>
                <c:pt idx="376">
                  <c:v>458</c:v>
                </c:pt>
                <c:pt idx="377">
                  <c:v>431</c:v>
                </c:pt>
                <c:pt idx="378">
                  <c:v>436</c:v>
                </c:pt>
                <c:pt idx="379">
                  <c:v>520</c:v>
                </c:pt>
                <c:pt idx="380">
                  <c:v>433</c:v>
                </c:pt>
                <c:pt idx="381">
                  <c:v>369</c:v>
                </c:pt>
                <c:pt idx="382">
                  <c:v>350</c:v>
                </c:pt>
                <c:pt idx="383">
                  <c:v>340</c:v>
                </c:pt>
                <c:pt idx="384">
                  <c:v>241</c:v>
                </c:pt>
                <c:pt idx="385">
                  <c:v>265</c:v>
                </c:pt>
                <c:pt idx="386">
                  <c:v>230</c:v>
                </c:pt>
                <c:pt idx="387">
                  <c:v>283</c:v>
                </c:pt>
                <c:pt idx="388">
                  <c:v>288</c:v>
                </c:pt>
                <c:pt idx="389">
                  <c:v>291</c:v>
                </c:pt>
                <c:pt idx="390">
                  <c:v>279</c:v>
                </c:pt>
                <c:pt idx="391">
                  <c:v>276</c:v>
                </c:pt>
                <c:pt idx="392">
                  <c:v>261</c:v>
                </c:pt>
                <c:pt idx="393">
                  <c:v>276</c:v>
                </c:pt>
                <c:pt idx="394">
                  <c:v>260</c:v>
                </c:pt>
                <c:pt idx="395">
                  <c:v>263</c:v>
                </c:pt>
                <c:pt idx="396">
                  <c:v>294</c:v>
                </c:pt>
                <c:pt idx="397">
                  <c:v>262</c:v>
                </c:pt>
                <c:pt idx="398">
                  <c:v>277</c:v>
                </c:pt>
                <c:pt idx="399">
                  <c:v>257</c:v>
                </c:pt>
                <c:pt idx="400">
                  <c:v>241</c:v>
                </c:pt>
                <c:pt idx="401">
                  <c:v>238</c:v>
                </c:pt>
                <c:pt idx="402">
                  <c:v>256</c:v>
                </c:pt>
                <c:pt idx="403">
                  <c:v>257</c:v>
                </c:pt>
                <c:pt idx="404">
                  <c:v>252</c:v>
                </c:pt>
                <c:pt idx="405">
                  <c:v>253</c:v>
                </c:pt>
                <c:pt idx="407">
                  <c:v>237</c:v>
                </c:pt>
                <c:pt idx="408">
                  <c:v>253</c:v>
                </c:pt>
                <c:pt idx="409">
                  <c:v>342</c:v>
                </c:pt>
                <c:pt idx="410">
                  <c:v>351</c:v>
                </c:pt>
                <c:pt idx="411">
                  <c:v>374</c:v>
                </c:pt>
                <c:pt idx="412">
                  <c:v>356</c:v>
                </c:pt>
                <c:pt idx="413">
                  <c:v>440</c:v>
                </c:pt>
                <c:pt idx="414">
                  <c:v>405</c:v>
                </c:pt>
                <c:pt idx="415">
                  <c:v>422</c:v>
                </c:pt>
                <c:pt idx="416">
                  <c:v>457</c:v>
                </c:pt>
                <c:pt idx="417">
                  <c:v>438</c:v>
                </c:pt>
                <c:pt idx="426">
                  <c:v>427</c:v>
                </c:pt>
                <c:pt idx="427">
                  <c:v>412</c:v>
                </c:pt>
                <c:pt idx="428">
                  <c:v>376</c:v>
                </c:pt>
                <c:pt idx="429">
                  <c:v>377</c:v>
                </c:pt>
                <c:pt idx="430">
                  <c:v>391</c:v>
                </c:pt>
                <c:pt idx="431">
                  <c:v>356</c:v>
                </c:pt>
                <c:pt idx="432">
                  <c:v>301</c:v>
                </c:pt>
                <c:pt idx="433">
                  <c:v>281</c:v>
                </c:pt>
                <c:pt idx="434">
                  <c:v>301</c:v>
                </c:pt>
                <c:pt idx="435">
                  <c:v>296</c:v>
                </c:pt>
                <c:pt idx="436">
                  <c:v>295</c:v>
                </c:pt>
                <c:pt idx="437">
                  <c:v>293</c:v>
                </c:pt>
                <c:pt idx="438">
                  <c:v>294</c:v>
                </c:pt>
                <c:pt idx="440">
                  <c:v>286</c:v>
                </c:pt>
                <c:pt idx="441">
                  <c:v>274</c:v>
                </c:pt>
                <c:pt idx="442">
                  <c:v>295</c:v>
                </c:pt>
                <c:pt idx="443">
                  <c:v>300</c:v>
                </c:pt>
                <c:pt idx="444">
                  <c:v>296</c:v>
                </c:pt>
                <c:pt idx="445">
                  <c:v>298</c:v>
                </c:pt>
                <c:pt idx="446">
                  <c:v>270</c:v>
                </c:pt>
                <c:pt idx="447">
                  <c:v>286</c:v>
                </c:pt>
                <c:pt idx="448">
                  <c:v>285</c:v>
                </c:pt>
                <c:pt idx="449">
                  <c:v>279</c:v>
                </c:pt>
                <c:pt idx="450">
                  <c:v>303</c:v>
                </c:pt>
                <c:pt idx="451">
                  <c:v>272</c:v>
                </c:pt>
                <c:pt idx="452">
                  <c:v>271</c:v>
                </c:pt>
                <c:pt idx="453">
                  <c:v>242</c:v>
                </c:pt>
                <c:pt idx="454">
                  <c:v>281</c:v>
                </c:pt>
                <c:pt idx="455">
                  <c:v>267</c:v>
                </c:pt>
                <c:pt idx="456">
                  <c:v>351</c:v>
                </c:pt>
                <c:pt idx="457">
                  <c:v>358</c:v>
                </c:pt>
                <c:pt idx="458">
                  <c:v>366</c:v>
                </c:pt>
                <c:pt idx="459">
                  <c:v>357</c:v>
                </c:pt>
                <c:pt idx="460">
                  <c:v>405</c:v>
                </c:pt>
                <c:pt idx="461">
                  <c:v>411</c:v>
                </c:pt>
                <c:pt idx="462">
                  <c:v>418</c:v>
                </c:pt>
                <c:pt idx="463">
                  <c:v>422</c:v>
                </c:pt>
                <c:pt idx="464">
                  <c:v>409</c:v>
                </c:pt>
                <c:pt idx="465">
                  <c:v>397</c:v>
                </c:pt>
                <c:pt idx="466">
                  <c:v>380</c:v>
                </c:pt>
                <c:pt idx="467">
                  <c:v>417</c:v>
                </c:pt>
                <c:pt idx="468">
                  <c:v>423</c:v>
                </c:pt>
                <c:pt idx="470">
                  <c:v>441</c:v>
                </c:pt>
                <c:pt idx="471">
                  <c:v>415</c:v>
                </c:pt>
                <c:pt idx="472">
                  <c:v>409</c:v>
                </c:pt>
                <c:pt idx="473">
                  <c:v>394</c:v>
                </c:pt>
                <c:pt idx="474">
                  <c:v>337</c:v>
                </c:pt>
                <c:pt idx="475">
                  <c:v>345</c:v>
                </c:pt>
                <c:pt idx="476">
                  <c:v>290</c:v>
                </c:pt>
                <c:pt idx="477">
                  <c:v>300</c:v>
                </c:pt>
                <c:pt idx="478">
                  <c:v>291</c:v>
                </c:pt>
                <c:pt idx="479">
                  <c:v>285</c:v>
                </c:pt>
                <c:pt idx="480">
                  <c:v>265</c:v>
                </c:pt>
                <c:pt idx="481">
                  <c:v>317</c:v>
                </c:pt>
                <c:pt idx="487">
                  <c:v>385</c:v>
                </c:pt>
                <c:pt idx="490">
                  <c:v>430</c:v>
                </c:pt>
                <c:pt idx="494">
                  <c:v>410</c:v>
                </c:pt>
                <c:pt idx="497">
                  <c:v>274</c:v>
                </c:pt>
                <c:pt idx="498">
                  <c:v>331</c:v>
                </c:pt>
                <c:pt idx="499">
                  <c:v>377</c:v>
                </c:pt>
                <c:pt idx="500">
                  <c:v>381</c:v>
                </c:pt>
                <c:pt idx="502">
                  <c:v>403</c:v>
                </c:pt>
                <c:pt idx="503">
                  <c:v>386</c:v>
                </c:pt>
                <c:pt idx="504">
                  <c:v>385</c:v>
                </c:pt>
                <c:pt idx="505">
                  <c:v>411</c:v>
                </c:pt>
                <c:pt idx="506">
                  <c:v>404</c:v>
                </c:pt>
                <c:pt idx="507">
                  <c:v>422</c:v>
                </c:pt>
                <c:pt idx="508">
                  <c:v>413</c:v>
                </c:pt>
                <c:pt idx="509">
                  <c:v>418</c:v>
                </c:pt>
                <c:pt idx="510">
                  <c:v>372</c:v>
                </c:pt>
                <c:pt idx="511">
                  <c:v>375</c:v>
                </c:pt>
                <c:pt idx="512">
                  <c:v>408</c:v>
                </c:pt>
                <c:pt idx="513">
                  <c:v>403</c:v>
                </c:pt>
                <c:pt idx="514">
                  <c:v>419</c:v>
                </c:pt>
                <c:pt idx="515">
                  <c:v>413</c:v>
                </c:pt>
                <c:pt idx="516">
                  <c:v>398</c:v>
                </c:pt>
                <c:pt idx="517">
                  <c:v>404</c:v>
                </c:pt>
                <c:pt idx="518">
                  <c:v>408</c:v>
                </c:pt>
                <c:pt idx="519">
                  <c:v>414</c:v>
                </c:pt>
                <c:pt idx="520">
                  <c:v>409</c:v>
                </c:pt>
                <c:pt idx="521">
                  <c:v>387</c:v>
                </c:pt>
                <c:pt idx="522">
                  <c:v>369</c:v>
                </c:pt>
                <c:pt idx="523">
                  <c:v>394</c:v>
                </c:pt>
                <c:pt idx="524">
                  <c:v>380</c:v>
                </c:pt>
                <c:pt idx="525">
                  <c:v>363</c:v>
                </c:pt>
                <c:pt idx="526">
                  <c:v>404</c:v>
                </c:pt>
                <c:pt idx="527">
                  <c:v>379</c:v>
                </c:pt>
                <c:pt idx="528">
                  <c:v>334</c:v>
                </c:pt>
                <c:pt idx="529">
                  <c:v>356</c:v>
                </c:pt>
                <c:pt idx="530">
                  <c:v>301</c:v>
                </c:pt>
                <c:pt idx="531">
                  <c:v>279</c:v>
                </c:pt>
                <c:pt idx="532">
                  <c:v>327</c:v>
                </c:pt>
                <c:pt idx="533">
                  <c:v>350</c:v>
                </c:pt>
                <c:pt idx="534">
                  <c:v>277</c:v>
                </c:pt>
                <c:pt idx="536">
                  <c:v>321</c:v>
                </c:pt>
                <c:pt idx="537">
                  <c:v>253</c:v>
                </c:pt>
                <c:pt idx="538">
                  <c:v>420</c:v>
                </c:pt>
                <c:pt idx="539">
                  <c:v>317</c:v>
                </c:pt>
                <c:pt idx="540">
                  <c:v>262</c:v>
                </c:pt>
                <c:pt idx="541">
                  <c:v>264</c:v>
                </c:pt>
                <c:pt idx="542">
                  <c:v>310</c:v>
                </c:pt>
                <c:pt idx="543">
                  <c:v>405</c:v>
                </c:pt>
                <c:pt idx="546">
                  <c:v>312</c:v>
                </c:pt>
                <c:pt idx="547">
                  <c:v>429</c:v>
                </c:pt>
                <c:pt idx="548">
                  <c:v>343</c:v>
                </c:pt>
                <c:pt idx="549">
                  <c:v>396</c:v>
                </c:pt>
                <c:pt idx="550">
                  <c:v>346</c:v>
                </c:pt>
                <c:pt idx="551">
                  <c:v>371</c:v>
                </c:pt>
                <c:pt idx="552">
                  <c:v>352</c:v>
                </c:pt>
                <c:pt idx="553">
                  <c:v>362</c:v>
                </c:pt>
                <c:pt idx="554">
                  <c:v>376</c:v>
                </c:pt>
                <c:pt idx="555">
                  <c:v>358</c:v>
                </c:pt>
                <c:pt idx="556">
                  <c:v>383</c:v>
                </c:pt>
                <c:pt idx="558">
                  <c:v>376</c:v>
                </c:pt>
                <c:pt idx="559">
                  <c:v>375</c:v>
                </c:pt>
                <c:pt idx="560">
                  <c:v>381</c:v>
                </c:pt>
                <c:pt idx="561">
                  <c:v>369</c:v>
                </c:pt>
                <c:pt idx="562">
                  <c:v>372</c:v>
                </c:pt>
                <c:pt idx="564">
                  <c:v>357</c:v>
                </c:pt>
                <c:pt idx="565">
                  <c:v>364</c:v>
                </c:pt>
                <c:pt idx="566">
                  <c:v>352</c:v>
                </c:pt>
                <c:pt idx="567">
                  <c:v>362</c:v>
                </c:pt>
                <c:pt idx="569">
                  <c:v>301</c:v>
                </c:pt>
                <c:pt idx="570">
                  <c:v>268</c:v>
                </c:pt>
                <c:pt idx="571">
                  <c:v>249</c:v>
                </c:pt>
                <c:pt idx="572">
                  <c:v>240</c:v>
                </c:pt>
                <c:pt idx="573">
                  <c:v>294</c:v>
                </c:pt>
                <c:pt idx="574">
                  <c:v>250</c:v>
                </c:pt>
                <c:pt idx="575">
                  <c:v>239</c:v>
                </c:pt>
                <c:pt idx="576">
                  <c:v>218</c:v>
                </c:pt>
                <c:pt idx="577">
                  <c:v>229</c:v>
                </c:pt>
                <c:pt idx="578">
                  <c:v>222</c:v>
                </c:pt>
                <c:pt idx="579">
                  <c:v>229</c:v>
                </c:pt>
                <c:pt idx="580">
                  <c:v>224</c:v>
                </c:pt>
                <c:pt idx="581">
                  <c:v>241</c:v>
                </c:pt>
                <c:pt idx="582">
                  <c:v>231</c:v>
                </c:pt>
                <c:pt idx="583">
                  <c:v>250</c:v>
                </c:pt>
                <c:pt idx="584">
                  <c:v>275</c:v>
                </c:pt>
                <c:pt idx="585">
                  <c:v>263</c:v>
                </c:pt>
                <c:pt idx="586">
                  <c:v>259</c:v>
                </c:pt>
                <c:pt idx="587">
                  <c:v>262</c:v>
                </c:pt>
                <c:pt idx="588">
                  <c:v>267</c:v>
                </c:pt>
                <c:pt idx="589">
                  <c:v>274</c:v>
                </c:pt>
                <c:pt idx="590">
                  <c:v>259</c:v>
                </c:pt>
                <c:pt idx="591">
                  <c:v>260</c:v>
                </c:pt>
                <c:pt idx="592">
                  <c:v>249</c:v>
                </c:pt>
                <c:pt idx="593">
                  <c:v>256</c:v>
                </c:pt>
                <c:pt idx="594">
                  <c:v>256</c:v>
                </c:pt>
                <c:pt idx="595">
                  <c:v>319</c:v>
                </c:pt>
                <c:pt idx="596">
                  <c:v>313</c:v>
                </c:pt>
                <c:pt idx="599">
                  <c:v>348</c:v>
                </c:pt>
                <c:pt idx="600">
                  <c:v>358</c:v>
                </c:pt>
                <c:pt idx="601">
                  <c:v>349</c:v>
                </c:pt>
                <c:pt idx="602">
                  <c:v>349</c:v>
                </c:pt>
                <c:pt idx="604">
                  <c:v>288</c:v>
                </c:pt>
                <c:pt idx="605">
                  <c:v>301</c:v>
                </c:pt>
                <c:pt idx="606">
                  <c:v>311</c:v>
                </c:pt>
                <c:pt idx="607">
                  <c:v>291</c:v>
                </c:pt>
                <c:pt idx="608">
                  <c:v>300</c:v>
                </c:pt>
                <c:pt idx="609">
                  <c:v>294</c:v>
                </c:pt>
                <c:pt idx="610">
                  <c:v>298</c:v>
                </c:pt>
                <c:pt idx="611">
                  <c:v>321</c:v>
                </c:pt>
                <c:pt idx="612">
                  <c:v>311</c:v>
                </c:pt>
                <c:pt idx="613">
                  <c:v>325</c:v>
                </c:pt>
                <c:pt idx="614">
                  <c:v>327</c:v>
                </c:pt>
                <c:pt idx="615">
                  <c:v>310</c:v>
                </c:pt>
                <c:pt idx="616">
                  <c:v>344</c:v>
                </c:pt>
                <c:pt idx="617">
                  <c:v>350</c:v>
                </c:pt>
                <c:pt idx="618">
                  <c:v>359</c:v>
                </c:pt>
                <c:pt idx="619">
                  <c:v>329</c:v>
                </c:pt>
                <c:pt idx="620">
                  <c:v>342</c:v>
                </c:pt>
                <c:pt idx="621">
                  <c:v>334</c:v>
                </c:pt>
                <c:pt idx="622">
                  <c:v>315</c:v>
                </c:pt>
                <c:pt idx="624">
                  <c:v>294</c:v>
                </c:pt>
                <c:pt idx="625">
                  <c:v>306</c:v>
                </c:pt>
                <c:pt idx="626">
                  <c:v>296</c:v>
                </c:pt>
                <c:pt idx="627">
                  <c:v>293</c:v>
                </c:pt>
                <c:pt idx="628">
                  <c:v>285</c:v>
                </c:pt>
                <c:pt idx="629">
                  <c:v>285</c:v>
                </c:pt>
                <c:pt idx="630">
                  <c:v>306</c:v>
                </c:pt>
                <c:pt idx="631">
                  <c:v>320</c:v>
                </c:pt>
                <c:pt idx="632">
                  <c:v>306</c:v>
                </c:pt>
                <c:pt idx="633">
                  <c:v>287</c:v>
                </c:pt>
                <c:pt idx="634">
                  <c:v>318</c:v>
                </c:pt>
                <c:pt idx="635">
                  <c:v>326</c:v>
                </c:pt>
                <c:pt idx="636">
                  <c:v>313</c:v>
                </c:pt>
                <c:pt idx="638">
                  <c:v>307</c:v>
                </c:pt>
                <c:pt idx="639">
                  <c:v>350</c:v>
                </c:pt>
                <c:pt idx="640">
                  <c:v>316</c:v>
                </c:pt>
                <c:pt idx="641">
                  <c:v>357</c:v>
                </c:pt>
                <c:pt idx="643">
                  <c:v>248</c:v>
                </c:pt>
                <c:pt idx="644">
                  <c:v>258</c:v>
                </c:pt>
                <c:pt idx="646">
                  <c:v>291</c:v>
                </c:pt>
                <c:pt idx="647">
                  <c:v>294</c:v>
                </c:pt>
                <c:pt idx="653">
                  <c:v>359</c:v>
                </c:pt>
                <c:pt idx="655">
                  <c:v>354</c:v>
                </c:pt>
                <c:pt idx="656">
                  <c:v>372</c:v>
                </c:pt>
                <c:pt idx="657">
                  <c:v>350</c:v>
                </c:pt>
                <c:pt idx="658">
                  <c:v>349</c:v>
                </c:pt>
                <c:pt idx="659">
                  <c:v>381</c:v>
                </c:pt>
                <c:pt idx="660">
                  <c:v>378</c:v>
                </c:pt>
                <c:pt idx="661">
                  <c:v>372</c:v>
                </c:pt>
                <c:pt idx="662">
                  <c:v>351</c:v>
                </c:pt>
                <c:pt idx="663">
                  <c:v>331</c:v>
                </c:pt>
                <c:pt idx="664">
                  <c:v>312</c:v>
                </c:pt>
                <c:pt idx="665">
                  <c:v>314</c:v>
                </c:pt>
                <c:pt idx="666">
                  <c:v>305</c:v>
                </c:pt>
                <c:pt idx="667">
                  <c:v>297</c:v>
                </c:pt>
                <c:pt idx="668">
                  <c:v>292</c:v>
                </c:pt>
                <c:pt idx="669">
                  <c:v>328</c:v>
                </c:pt>
                <c:pt idx="670">
                  <c:v>319</c:v>
                </c:pt>
                <c:pt idx="671">
                  <c:v>358</c:v>
                </c:pt>
                <c:pt idx="672">
                  <c:v>338</c:v>
                </c:pt>
                <c:pt idx="673">
                  <c:v>323</c:v>
                </c:pt>
                <c:pt idx="674">
                  <c:v>329</c:v>
                </c:pt>
                <c:pt idx="675">
                  <c:v>351</c:v>
                </c:pt>
                <c:pt idx="676">
                  <c:v>338</c:v>
                </c:pt>
                <c:pt idx="677">
                  <c:v>331</c:v>
                </c:pt>
                <c:pt idx="678">
                  <c:v>333</c:v>
                </c:pt>
                <c:pt idx="679">
                  <c:v>325</c:v>
                </c:pt>
                <c:pt idx="680">
                  <c:v>317</c:v>
                </c:pt>
                <c:pt idx="681">
                  <c:v>324</c:v>
                </c:pt>
                <c:pt idx="682">
                  <c:v>317</c:v>
                </c:pt>
                <c:pt idx="683">
                  <c:v>293</c:v>
                </c:pt>
                <c:pt idx="684">
                  <c:v>271</c:v>
                </c:pt>
                <c:pt idx="685">
                  <c:v>290</c:v>
                </c:pt>
                <c:pt idx="686">
                  <c:v>333</c:v>
                </c:pt>
                <c:pt idx="687">
                  <c:v>312</c:v>
                </c:pt>
                <c:pt idx="688">
                  <c:v>276</c:v>
                </c:pt>
                <c:pt idx="689">
                  <c:v>297</c:v>
                </c:pt>
                <c:pt idx="690">
                  <c:v>271</c:v>
                </c:pt>
                <c:pt idx="691">
                  <c:v>275</c:v>
                </c:pt>
                <c:pt idx="692">
                  <c:v>276</c:v>
                </c:pt>
                <c:pt idx="693">
                  <c:v>256</c:v>
                </c:pt>
                <c:pt idx="694">
                  <c:v>245</c:v>
                </c:pt>
                <c:pt idx="695">
                  <c:v>227</c:v>
                </c:pt>
                <c:pt idx="696">
                  <c:v>259</c:v>
                </c:pt>
                <c:pt idx="697">
                  <c:v>307</c:v>
                </c:pt>
                <c:pt idx="698">
                  <c:v>359</c:v>
                </c:pt>
                <c:pt idx="699">
                  <c:v>356</c:v>
                </c:pt>
                <c:pt idx="700">
                  <c:v>340</c:v>
                </c:pt>
                <c:pt idx="701">
                  <c:v>314</c:v>
                </c:pt>
                <c:pt idx="703">
                  <c:v>309</c:v>
                </c:pt>
                <c:pt idx="704">
                  <c:v>301</c:v>
                </c:pt>
                <c:pt idx="705">
                  <c:v>402</c:v>
                </c:pt>
                <c:pt idx="706">
                  <c:v>316</c:v>
                </c:pt>
                <c:pt idx="707">
                  <c:v>365</c:v>
                </c:pt>
                <c:pt idx="708">
                  <c:v>357</c:v>
                </c:pt>
                <c:pt idx="709">
                  <c:v>318</c:v>
                </c:pt>
                <c:pt idx="710">
                  <c:v>369</c:v>
                </c:pt>
                <c:pt idx="711">
                  <c:v>284</c:v>
                </c:pt>
                <c:pt idx="712">
                  <c:v>301</c:v>
                </c:pt>
                <c:pt idx="713">
                  <c:v>195</c:v>
                </c:pt>
                <c:pt idx="714">
                  <c:v>433</c:v>
                </c:pt>
                <c:pt idx="715">
                  <c:v>348</c:v>
                </c:pt>
                <c:pt idx="716">
                  <c:v>369</c:v>
                </c:pt>
                <c:pt idx="717">
                  <c:v>348</c:v>
                </c:pt>
                <c:pt idx="718">
                  <c:v>352</c:v>
                </c:pt>
                <c:pt idx="719">
                  <c:v>295</c:v>
                </c:pt>
                <c:pt idx="720">
                  <c:v>329</c:v>
                </c:pt>
                <c:pt idx="721">
                  <c:v>358</c:v>
                </c:pt>
                <c:pt idx="722">
                  <c:v>290</c:v>
                </c:pt>
                <c:pt idx="723">
                  <c:v>244</c:v>
                </c:pt>
                <c:pt idx="724">
                  <c:v>222</c:v>
                </c:pt>
                <c:pt idx="725">
                  <c:v>216</c:v>
                </c:pt>
                <c:pt idx="726">
                  <c:v>223</c:v>
                </c:pt>
                <c:pt idx="727">
                  <c:v>229</c:v>
                </c:pt>
                <c:pt idx="728">
                  <c:v>242</c:v>
                </c:pt>
                <c:pt idx="729">
                  <c:v>208</c:v>
                </c:pt>
                <c:pt idx="730">
                  <c:v>244</c:v>
                </c:pt>
                <c:pt idx="731">
                  <c:v>254</c:v>
                </c:pt>
                <c:pt idx="732">
                  <c:v>248</c:v>
                </c:pt>
                <c:pt idx="733">
                  <c:v>268</c:v>
                </c:pt>
                <c:pt idx="734">
                  <c:v>273</c:v>
                </c:pt>
                <c:pt idx="735">
                  <c:v>320</c:v>
                </c:pt>
                <c:pt idx="736">
                  <c:v>336</c:v>
                </c:pt>
                <c:pt idx="737">
                  <c:v>277</c:v>
                </c:pt>
                <c:pt idx="738">
                  <c:v>262</c:v>
                </c:pt>
                <c:pt idx="739">
                  <c:v>303</c:v>
                </c:pt>
                <c:pt idx="740">
                  <c:v>265</c:v>
                </c:pt>
                <c:pt idx="741">
                  <c:v>265</c:v>
                </c:pt>
                <c:pt idx="742">
                  <c:v>288</c:v>
                </c:pt>
                <c:pt idx="743">
                  <c:v>357</c:v>
                </c:pt>
                <c:pt idx="744">
                  <c:v>364</c:v>
                </c:pt>
                <c:pt idx="745">
                  <c:v>458</c:v>
                </c:pt>
                <c:pt idx="746">
                  <c:v>351</c:v>
                </c:pt>
                <c:pt idx="747">
                  <c:v>344</c:v>
                </c:pt>
                <c:pt idx="748">
                  <c:v>337</c:v>
                </c:pt>
                <c:pt idx="749">
                  <c:v>339</c:v>
                </c:pt>
                <c:pt idx="750">
                  <c:v>349</c:v>
                </c:pt>
                <c:pt idx="751">
                  <c:v>353</c:v>
                </c:pt>
                <c:pt idx="752">
                  <c:v>345</c:v>
                </c:pt>
                <c:pt idx="753">
                  <c:v>429</c:v>
                </c:pt>
                <c:pt idx="754">
                  <c:v>379</c:v>
                </c:pt>
                <c:pt idx="755">
                  <c:v>486</c:v>
                </c:pt>
                <c:pt idx="756">
                  <c:v>298</c:v>
                </c:pt>
                <c:pt idx="757">
                  <c:v>353</c:v>
                </c:pt>
                <c:pt idx="758">
                  <c:v>365</c:v>
                </c:pt>
                <c:pt idx="760">
                  <c:v>354</c:v>
                </c:pt>
                <c:pt idx="761">
                  <c:v>328</c:v>
                </c:pt>
                <c:pt idx="762">
                  <c:v>312</c:v>
                </c:pt>
                <c:pt idx="764">
                  <c:v>327</c:v>
                </c:pt>
                <c:pt idx="765">
                  <c:v>317</c:v>
                </c:pt>
                <c:pt idx="766">
                  <c:v>323</c:v>
                </c:pt>
                <c:pt idx="767">
                  <c:v>320</c:v>
                </c:pt>
                <c:pt idx="768">
                  <c:v>334</c:v>
                </c:pt>
                <c:pt idx="769">
                  <c:v>295</c:v>
                </c:pt>
                <c:pt idx="770">
                  <c:v>312</c:v>
                </c:pt>
                <c:pt idx="771">
                  <c:v>283</c:v>
                </c:pt>
                <c:pt idx="772">
                  <c:v>312</c:v>
                </c:pt>
                <c:pt idx="773">
                  <c:v>282</c:v>
                </c:pt>
                <c:pt idx="774">
                  <c:v>303</c:v>
                </c:pt>
                <c:pt idx="775">
                  <c:v>272</c:v>
                </c:pt>
                <c:pt idx="776">
                  <c:v>260</c:v>
                </c:pt>
                <c:pt idx="777">
                  <c:v>250</c:v>
                </c:pt>
                <c:pt idx="778">
                  <c:v>253</c:v>
                </c:pt>
                <c:pt idx="779">
                  <c:v>229</c:v>
                </c:pt>
                <c:pt idx="780">
                  <c:v>201</c:v>
                </c:pt>
                <c:pt idx="781">
                  <c:v>251</c:v>
                </c:pt>
                <c:pt idx="782">
                  <c:v>228</c:v>
                </c:pt>
                <c:pt idx="783">
                  <c:v>219</c:v>
                </c:pt>
                <c:pt idx="784">
                  <c:v>230</c:v>
                </c:pt>
                <c:pt idx="785">
                  <c:v>230</c:v>
                </c:pt>
                <c:pt idx="786">
                  <c:v>219</c:v>
                </c:pt>
                <c:pt idx="787">
                  <c:v>221</c:v>
                </c:pt>
                <c:pt idx="788">
                  <c:v>235</c:v>
                </c:pt>
                <c:pt idx="789">
                  <c:v>233</c:v>
                </c:pt>
                <c:pt idx="790">
                  <c:v>226</c:v>
                </c:pt>
                <c:pt idx="791">
                  <c:v>199</c:v>
                </c:pt>
                <c:pt idx="792">
                  <c:v>249</c:v>
                </c:pt>
                <c:pt idx="793">
                  <c:v>353</c:v>
                </c:pt>
                <c:pt idx="794">
                  <c:v>317</c:v>
                </c:pt>
                <c:pt idx="795">
                  <c:v>287</c:v>
                </c:pt>
                <c:pt idx="796">
                  <c:v>302</c:v>
                </c:pt>
                <c:pt idx="797">
                  <c:v>336</c:v>
                </c:pt>
                <c:pt idx="798">
                  <c:v>337</c:v>
                </c:pt>
                <c:pt idx="799">
                  <c:v>344</c:v>
                </c:pt>
                <c:pt idx="800">
                  <c:v>334</c:v>
                </c:pt>
                <c:pt idx="801">
                  <c:v>324</c:v>
                </c:pt>
                <c:pt idx="802">
                  <c:v>320</c:v>
                </c:pt>
                <c:pt idx="803">
                  <c:v>313</c:v>
                </c:pt>
                <c:pt idx="804">
                  <c:v>320</c:v>
                </c:pt>
                <c:pt idx="805">
                  <c:v>363</c:v>
                </c:pt>
                <c:pt idx="806">
                  <c:v>329</c:v>
                </c:pt>
                <c:pt idx="807">
                  <c:v>377</c:v>
                </c:pt>
                <c:pt idx="808">
                  <c:v>371</c:v>
                </c:pt>
                <c:pt idx="809">
                  <c:v>385</c:v>
                </c:pt>
                <c:pt idx="810">
                  <c:v>353</c:v>
                </c:pt>
                <c:pt idx="811">
                  <c:v>405</c:v>
                </c:pt>
                <c:pt idx="812">
                  <c:v>411</c:v>
                </c:pt>
                <c:pt idx="813">
                  <c:v>466</c:v>
                </c:pt>
                <c:pt idx="814">
                  <c:v>360</c:v>
                </c:pt>
                <c:pt idx="815">
                  <c:v>415</c:v>
                </c:pt>
                <c:pt idx="816">
                  <c:v>523</c:v>
                </c:pt>
                <c:pt idx="817">
                  <c:v>335</c:v>
                </c:pt>
                <c:pt idx="818">
                  <c:v>388</c:v>
                </c:pt>
                <c:pt idx="819">
                  <c:v>391</c:v>
                </c:pt>
                <c:pt idx="820">
                  <c:v>391</c:v>
                </c:pt>
                <c:pt idx="821">
                  <c:v>429</c:v>
                </c:pt>
                <c:pt idx="822">
                  <c:v>365</c:v>
                </c:pt>
                <c:pt idx="823">
                  <c:v>356</c:v>
                </c:pt>
                <c:pt idx="824">
                  <c:v>282</c:v>
                </c:pt>
                <c:pt idx="825">
                  <c:v>271</c:v>
                </c:pt>
                <c:pt idx="826">
                  <c:v>233</c:v>
                </c:pt>
                <c:pt idx="827">
                  <c:v>334</c:v>
                </c:pt>
                <c:pt idx="828">
                  <c:v>293</c:v>
                </c:pt>
                <c:pt idx="829">
                  <c:v>265</c:v>
                </c:pt>
                <c:pt idx="830">
                  <c:v>246</c:v>
                </c:pt>
                <c:pt idx="831">
                  <c:v>351</c:v>
                </c:pt>
                <c:pt idx="832">
                  <c:v>285</c:v>
                </c:pt>
                <c:pt idx="833">
                  <c:v>260</c:v>
                </c:pt>
                <c:pt idx="834">
                  <c:v>289</c:v>
                </c:pt>
                <c:pt idx="835">
                  <c:v>274</c:v>
                </c:pt>
                <c:pt idx="836">
                  <c:v>314</c:v>
                </c:pt>
                <c:pt idx="837">
                  <c:v>309</c:v>
                </c:pt>
                <c:pt idx="838">
                  <c:v>293</c:v>
                </c:pt>
                <c:pt idx="839">
                  <c:v>293</c:v>
                </c:pt>
                <c:pt idx="840">
                  <c:v>300</c:v>
                </c:pt>
                <c:pt idx="841">
                  <c:v>320</c:v>
                </c:pt>
                <c:pt idx="842">
                  <c:v>340</c:v>
                </c:pt>
                <c:pt idx="843">
                  <c:v>367</c:v>
                </c:pt>
                <c:pt idx="844">
                  <c:v>446</c:v>
                </c:pt>
                <c:pt idx="845">
                  <c:v>374</c:v>
                </c:pt>
                <c:pt idx="846">
                  <c:v>454</c:v>
                </c:pt>
                <c:pt idx="847">
                  <c:v>420</c:v>
                </c:pt>
                <c:pt idx="848">
                  <c:v>437</c:v>
                </c:pt>
                <c:pt idx="849">
                  <c:v>403</c:v>
                </c:pt>
                <c:pt idx="850">
                  <c:v>274</c:v>
                </c:pt>
                <c:pt idx="851">
                  <c:v>319</c:v>
                </c:pt>
                <c:pt idx="852">
                  <c:v>394</c:v>
                </c:pt>
                <c:pt idx="853">
                  <c:v>340</c:v>
                </c:pt>
                <c:pt idx="854">
                  <c:v>310</c:v>
                </c:pt>
                <c:pt idx="855">
                  <c:v>366</c:v>
                </c:pt>
                <c:pt idx="856">
                  <c:v>356</c:v>
                </c:pt>
                <c:pt idx="857">
                  <c:v>368</c:v>
                </c:pt>
                <c:pt idx="858">
                  <c:v>362</c:v>
                </c:pt>
                <c:pt idx="859">
                  <c:v>346</c:v>
                </c:pt>
                <c:pt idx="860">
                  <c:v>326</c:v>
                </c:pt>
                <c:pt idx="861">
                  <c:v>296</c:v>
                </c:pt>
                <c:pt idx="862">
                  <c:v>376</c:v>
                </c:pt>
                <c:pt idx="863">
                  <c:v>361</c:v>
                </c:pt>
                <c:pt idx="864">
                  <c:v>404</c:v>
                </c:pt>
                <c:pt idx="865">
                  <c:v>298</c:v>
                </c:pt>
                <c:pt idx="866">
                  <c:v>291</c:v>
                </c:pt>
                <c:pt idx="867">
                  <c:v>334</c:v>
                </c:pt>
                <c:pt idx="868">
                  <c:v>257</c:v>
                </c:pt>
                <c:pt idx="869">
                  <c:v>230</c:v>
                </c:pt>
                <c:pt idx="870">
                  <c:v>267</c:v>
                </c:pt>
                <c:pt idx="871">
                  <c:v>265</c:v>
                </c:pt>
                <c:pt idx="872">
                  <c:v>283</c:v>
                </c:pt>
                <c:pt idx="873">
                  <c:v>233</c:v>
                </c:pt>
                <c:pt idx="874">
                  <c:v>203</c:v>
                </c:pt>
                <c:pt idx="875">
                  <c:v>244</c:v>
                </c:pt>
                <c:pt idx="876">
                  <c:v>296</c:v>
                </c:pt>
                <c:pt idx="877">
                  <c:v>298</c:v>
                </c:pt>
                <c:pt idx="878">
                  <c:v>299</c:v>
                </c:pt>
                <c:pt idx="879">
                  <c:v>264</c:v>
                </c:pt>
                <c:pt idx="880">
                  <c:v>282</c:v>
                </c:pt>
                <c:pt idx="881">
                  <c:v>227</c:v>
                </c:pt>
                <c:pt idx="882">
                  <c:v>294</c:v>
                </c:pt>
                <c:pt idx="883">
                  <c:v>316</c:v>
                </c:pt>
                <c:pt idx="884">
                  <c:v>253</c:v>
                </c:pt>
                <c:pt idx="885">
                  <c:v>324</c:v>
                </c:pt>
                <c:pt idx="886">
                  <c:v>309</c:v>
                </c:pt>
                <c:pt idx="887">
                  <c:v>262</c:v>
                </c:pt>
                <c:pt idx="888">
                  <c:v>356</c:v>
                </c:pt>
                <c:pt idx="889">
                  <c:v>243</c:v>
                </c:pt>
                <c:pt idx="890">
                  <c:v>277</c:v>
                </c:pt>
                <c:pt idx="891">
                  <c:v>286</c:v>
                </c:pt>
                <c:pt idx="892">
                  <c:v>388</c:v>
                </c:pt>
                <c:pt idx="893">
                  <c:v>405</c:v>
                </c:pt>
                <c:pt idx="894">
                  <c:v>511</c:v>
                </c:pt>
                <c:pt idx="895">
                  <c:v>345</c:v>
                </c:pt>
                <c:pt idx="896">
                  <c:v>354</c:v>
                </c:pt>
                <c:pt idx="897">
                  <c:v>538</c:v>
                </c:pt>
                <c:pt idx="898">
                  <c:v>397</c:v>
                </c:pt>
                <c:pt idx="899">
                  <c:v>369</c:v>
                </c:pt>
                <c:pt idx="900">
                  <c:v>412</c:v>
                </c:pt>
                <c:pt idx="901">
                  <c:v>467</c:v>
                </c:pt>
                <c:pt idx="902">
                  <c:v>498</c:v>
                </c:pt>
                <c:pt idx="903">
                  <c:v>534</c:v>
                </c:pt>
                <c:pt idx="904">
                  <c:v>485</c:v>
                </c:pt>
                <c:pt idx="906">
                  <c:v>431</c:v>
                </c:pt>
                <c:pt idx="907">
                  <c:v>570</c:v>
                </c:pt>
                <c:pt idx="908">
                  <c:v>495</c:v>
                </c:pt>
                <c:pt idx="909">
                  <c:v>404</c:v>
                </c:pt>
                <c:pt idx="910">
                  <c:v>498</c:v>
                </c:pt>
                <c:pt idx="911">
                  <c:v>366</c:v>
                </c:pt>
                <c:pt idx="912">
                  <c:v>502</c:v>
                </c:pt>
                <c:pt idx="913">
                  <c:v>304</c:v>
                </c:pt>
                <c:pt idx="914">
                  <c:v>554</c:v>
                </c:pt>
                <c:pt idx="915">
                  <c:v>254</c:v>
                </c:pt>
                <c:pt idx="916">
                  <c:v>415</c:v>
                </c:pt>
                <c:pt idx="917">
                  <c:v>250</c:v>
                </c:pt>
                <c:pt idx="918">
                  <c:v>325</c:v>
                </c:pt>
                <c:pt idx="919">
                  <c:v>361</c:v>
                </c:pt>
                <c:pt idx="920">
                  <c:v>291</c:v>
                </c:pt>
                <c:pt idx="921">
                  <c:v>292</c:v>
                </c:pt>
                <c:pt idx="922">
                  <c:v>265</c:v>
                </c:pt>
                <c:pt idx="923">
                  <c:v>274</c:v>
                </c:pt>
                <c:pt idx="924">
                  <c:v>273</c:v>
                </c:pt>
                <c:pt idx="925">
                  <c:v>270</c:v>
                </c:pt>
                <c:pt idx="926">
                  <c:v>274</c:v>
                </c:pt>
                <c:pt idx="927">
                  <c:v>265</c:v>
                </c:pt>
                <c:pt idx="928">
                  <c:v>274</c:v>
                </c:pt>
                <c:pt idx="929">
                  <c:v>288</c:v>
                </c:pt>
                <c:pt idx="930">
                  <c:v>311</c:v>
                </c:pt>
                <c:pt idx="931">
                  <c:v>306</c:v>
                </c:pt>
                <c:pt idx="932">
                  <c:v>259</c:v>
                </c:pt>
                <c:pt idx="933">
                  <c:v>278</c:v>
                </c:pt>
                <c:pt idx="934">
                  <c:v>241</c:v>
                </c:pt>
                <c:pt idx="935">
                  <c:v>387</c:v>
                </c:pt>
                <c:pt idx="936">
                  <c:v>296</c:v>
                </c:pt>
                <c:pt idx="937">
                  <c:v>276</c:v>
                </c:pt>
                <c:pt idx="938">
                  <c:v>282</c:v>
                </c:pt>
                <c:pt idx="939">
                  <c:v>241</c:v>
                </c:pt>
                <c:pt idx="940">
                  <c:v>305</c:v>
                </c:pt>
                <c:pt idx="941">
                  <c:v>246</c:v>
                </c:pt>
                <c:pt idx="942">
                  <c:v>270</c:v>
                </c:pt>
                <c:pt idx="943">
                  <c:v>266</c:v>
                </c:pt>
                <c:pt idx="945">
                  <c:v>536</c:v>
                </c:pt>
                <c:pt idx="946">
                  <c:v>362</c:v>
                </c:pt>
                <c:pt idx="947">
                  <c:v>482</c:v>
                </c:pt>
                <c:pt idx="948">
                  <c:v>326</c:v>
                </c:pt>
                <c:pt idx="949">
                  <c:v>449</c:v>
                </c:pt>
                <c:pt idx="950">
                  <c:v>332</c:v>
                </c:pt>
                <c:pt idx="951">
                  <c:v>439</c:v>
                </c:pt>
                <c:pt idx="952">
                  <c:v>465</c:v>
                </c:pt>
                <c:pt idx="953">
                  <c:v>332</c:v>
                </c:pt>
                <c:pt idx="954">
                  <c:v>441</c:v>
                </c:pt>
                <c:pt idx="955">
                  <c:v>319</c:v>
                </c:pt>
                <c:pt idx="956">
                  <c:v>310</c:v>
                </c:pt>
                <c:pt idx="957">
                  <c:v>328</c:v>
                </c:pt>
                <c:pt idx="958">
                  <c:v>350</c:v>
                </c:pt>
                <c:pt idx="959">
                  <c:v>361</c:v>
                </c:pt>
                <c:pt idx="960">
                  <c:v>338</c:v>
                </c:pt>
                <c:pt idx="961">
                  <c:v>337</c:v>
                </c:pt>
                <c:pt idx="962">
                  <c:v>320</c:v>
                </c:pt>
                <c:pt idx="963">
                  <c:v>209</c:v>
                </c:pt>
                <c:pt idx="966">
                  <c:v>202</c:v>
                </c:pt>
                <c:pt idx="967">
                  <c:v>267</c:v>
                </c:pt>
                <c:pt idx="968">
                  <c:v>248</c:v>
                </c:pt>
                <c:pt idx="969">
                  <c:v>245</c:v>
                </c:pt>
                <c:pt idx="970">
                  <c:v>247</c:v>
                </c:pt>
                <c:pt idx="971">
                  <c:v>239</c:v>
                </c:pt>
                <c:pt idx="972">
                  <c:v>238</c:v>
                </c:pt>
                <c:pt idx="973">
                  <c:v>245</c:v>
                </c:pt>
                <c:pt idx="974">
                  <c:v>239</c:v>
                </c:pt>
                <c:pt idx="975">
                  <c:v>318</c:v>
                </c:pt>
                <c:pt idx="976">
                  <c:v>244</c:v>
                </c:pt>
                <c:pt idx="977">
                  <c:v>224</c:v>
                </c:pt>
                <c:pt idx="978">
                  <c:v>230</c:v>
                </c:pt>
                <c:pt idx="979">
                  <c:v>245</c:v>
                </c:pt>
                <c:pt idx="980">
                  <c:v>241</c:v>
                </c:pt>
                <c:pt idx="981">
                  <c:v>266</c:v>
                </c:pt>
                <c:pt idx="982">
                  <c:v>220</c:v>
                </c:pt>
                <c:pt idx="983">
                  <c:v>262</c:v>
                </c:pt>
                <c:pt idx="984">
                  <c:v>240</c:v>
                </c:pt>
                <c:pt idx="985">
                  <c:v>274</c:v>
                </c:pt>
                <c:pt idx="986">
                  <c:v>231</c:v>
                </c:pt>
                <c:pt idx="987">
                  <c:v>263</c:v>
                </c:pt>
              </c:numCache>
            </c:numRef>
          </c:yVal>
          <c:smooth val="0"/>
          <c:extLst>
            <c:ext xmlns:c16="http://schemas.microsoft.com/office/drawing/2014/chart" uri="{C3380CC4-5D6E-409C-BE32-E72D297353CC}">
              <c16:uniqueId val="{00000002-9E8B-4E8B-865C-1E91D651065A}"/>
            </c:ext>
          </c:extLst>
        </c:ser>
        <c:dLbls>
          <c:showLegendKey val="0"/>
          <c:showVal val="0"/>
          <c:showCatName val="0"/>
          <c:showSerName val="0"/>
          <c:showPercent val="0"/>
          <c:showBubbleSize val="0"/>
        </c:dLbls>
        <c:axId val="936483888"/>
        <c:axId val="936484872"/>
      </c:scatterChart>
      <c:valAx>
        <c:axId val="936483888"/>
        <c:scaling>
          <c:orientation val="minMax"/>
          <c:max val="45000"/>
          <c:min val="37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Time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36484872"/>
        <c:crosses val="autoZero"/>
        <c:crossBetween val="midCat"/>
      </c:valAx>
      <c:valAx>
        <c:axId val="936484872"/>
        <c:scaling>
          <c:orientation val="minMax"/>
          <c:max val="6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mg/l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6483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WR</a:t>
            </a:r>
            <a:r>
              <a:rPr lang="en-US" sz="2400" baseline="0" dirty="0"/>
              <a:t> </a:t>
            </a:r>
            <a:r>
              <a:rPr lang="en-US" sz="2400" dirty="0"/>
              <a:t>Influent</a:t>
            </a:r>
            <a:r>
              <a:rPr lang="en-US" sz="2400" baseline="0" dirty="0"/>
              <a:t> -</a:t>
            </a:r>
            <a:r>
              <a:rPr lang="en-US" sz="2400" dirty="0"/>
              <a:t> Chlorides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dLbls>
          <c:showLegendKey val="0"/>
          <c:showVal val="0"/>
          <c:showCatName val="0"/>
          <c:showSerName val="0"/>
          <c:showPercent val="0"/>
          <c:showBubbleSize val="0"/>
        </c:dLbls>
        <c:axId val="936483888"/>
        <c:axId val="936484872"/>
      </c:scatterChart>
      <c:valAx>
        <c:axId val="936483888"/>
        <c:scaling>
          <c:orientation val="minMax"/>
          <c:max val="45000"/>
          <c:min val="37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Time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36484872"/>
        <c:crosses val="autoZero"/>
        <c:crossBetween val="midCat"/>
      </c:valAx>
      <c:valAx>
        <c:axId val="936484872"/>
        <c:scaling>
          <c:orientation val="minMax"/>
          <c:max val="60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mg/l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6483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aseline="0" dirty="0"/>
              <a:t>85 Acre Reservoir TDS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RES 85 TDS</c:v>
          </c:tx>
          <c:spPr>
            <a:ln w="19050" cap="rnd">
              <a:solidFill>
                <a:schemeClr val="accent1"/>
              </a:solidFill>
              <a:round/>
            </a:ln>
            <a:effectLst/>
          </c:spPr>
          <c:marker>
            <c:symbol val="none"/>
          </c:marker>
          <c:trendline>
            <c:spPr>
              <a:ln w="57150" cap="rnd">
                <a:solidFill>
                  <a:schemeClr val="accent1"/>
                </a:solidFill>
                <a:prstDash val="sysDot"/>
              </a:ln>
              <a:effectLst/>
            </c:spPr>
            <c:trendlineType val="linear"/>
            <c:dispRSqr val="0"/>
            <c:dispEq val="1"/>
            <c:trendlineLbl>
              <c:layout>
                <c:manualLayout>
                  <c:x val="-5.2497487799717853E-3"/>
                  <c:y val="0.24605524309461319"/>
                </c:manualLayout>
              </c:layout>
              <c:numFmt formatCode="General"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Sheet1!$K$3:$K$270</c:f>
              <c:numCache>
                <c:formatCode>m/d/yyyy\ h:mm</c:formatCode>
                <c:ptCount val="268"/>
                <c:pt idx="0">
                  <c:v>44964.319444444445</c:v>
                </c:pt>
                <c:pt idx="1">
                  <c:v>44929.222916666666</c:v>
                </c:pt>
                <c:pt idx="2">
                  <c:v>44901.425000000003</c:v>
                </c:pt>
                <c:pt idx="3">
                  <c:v>44866.220833333333</c:v>
                </c:pt>
                <c:pt idx="4">
                  <c:v>44838.227777777778</c:v>
                </c:pt>
                <c:pt idx="5">
                  <c:v>44810.227777777778</c:v>
                </c:pt>
                <c:pt idx="6">
                  <c:v>44775.229166666664</c:v>
                </c:pt>
                <c:pt idx="7">
                  <c:v>44747.225694444445</c:v>
                </c:pt>
                <c:pt idx="8">
                  <c:v>44715.326388888891</c:v>
                </c:pt>
                <c:pt idx="9">
                  <c:v>44685.222222222219</c:v>
                </c:pt>
                <c:pt idx="10">
                  <c:v>44656.322916666664</c:v>
                </c:pt>
                <c:pt idx="11">
                  <c:v>44621.379861111112</c:v>
                </c:pt>
                <c:pt idx="12">
                  <c:v>44593.23541666667</c:v>
                </c:pt>
                <c:pt idx="13">
                  <c:v>44572.399305555555</c:v>
                </c:pt>
                <c:pt idx="15">
                  <c:v>44509.204861111109</c:v>
                </c:pt>
                <c:pt idx="16">
                  <c:v>44474.173611111109</c:v>
                </c:pt>
                <c:pt idx="17">
                  <c:v>44446.168055555558</c:v>
                </c:pt>
                <c:pt idx="18">
                  <c:v>44432.371527777781</c:v>
                </c:pt>
                <c:pt idx="19">
                  <c:v>44411.404166666667</c:v>
                </c:pt>
                <c:pt idx="20">
                  <c:v>44383.177083333336</c:v>
                </c:pt>
                <c:pt idx="21">
                  <c:v>44348.381944444445</c:v>
                </c:pt>
                <c:pt idx="22">
                  <c:v>44320.381944444445</c:v>
                </c:pt>
                <c:pt idx="23">
                  <c:v>44292.416666666664</c:v>
                </c:pt>
                <c:pt idx="24">
                  <c:v>44257.184027777781</c:v>
                </c:pt>
                <c:pt idx="25">
                  <c:v>44229.179166666669</c:v>
                </c:pt>
                <c:pt idx="26">
                  <c:v>44201.166666666664</c:v>
                </c:pt>
                <c:pt idx="27">
                  <c:v>44166.173611111109</c:v>
                </c:pt>
                <c:pt idx="28">
                  <c:v>44138.166666666664</c:v>
                </c:pt>
                <c:pt idx="29">
                  <c:v>44110.173611111109</c:v>
                </c:pt>
                <c:pt idx="30">
                  <c:v>44076.166666666664</c:v>
                </c:pt>
                <c:pt idx="31">
                  <c:v>44047.177083333336</c:v>
                </c:pt>
                <c:pt idx="32">
                  <c:v>44019.171527777777</c:v>
                </c:pt>
                <c:pt idx="33">
                  <c:v>43984.375</c:v>
                </c:pt>
                <c:pt idx="34">
                  <c:v>43956.394444444442</c:v>
                </c:pt>
                <c:pt idx="35">
                  <c:v>43922.204861111109</c:v>
                </c:pt>
                <c:pt idx="36">
                  <c:v>43893.270138888889</c:v>
                </c:pt>
                <c:pt idx="37">
                  <c:v>43865.270833333336</c:v>
                </c:pt>
                <c:pt idx="38">
                  <c:v>43837.336805555555</c:v>
                </c:pt>
                <c:pt idx="39">
                  <c:v>43802.381944444445</c:v>
                </c:pt>
                <c:pt idx="40">
                  <c:v>43774.272916666669</c:v>
                </c:pt>
                <c:pt idx="41">
                  <c:v>43739.270138888889</c:v>
                </c:pt>
                <c:pt idx="42">
                  <c:v>43711.274305555555</c:v>
                </c:pt>
                <c:pt idx="43">
                  <c:v>43683.285416666666</c:v>
                </c:pt>
                <c:pt idx="44">
                  <c:v>43648.193055555559</c:v>
                </c:pt>
                <c:pt idx="45">
                  <c:v>43620.28125</c:v>
                </c:pt>
                <c:pt idx="46">
                  <c:v>43592.333333333336</c:v>
                </c:pt>
                <c:pt idx="47">
                  <c:v>43557.277777777781</c:v>
                </c:pt>
                <c:pt idx="48">
                  <c:v>43529.177083333336</c:v>
                </c:pt>
                <c:pt idx="49">
                  <c:v>43501.333333333336</c:v>
                </c:pt>
                <c:pt idx="50">
                  <c:v>43466.399305555555</c:v>
                </c:pt>
                <c:pt idx="51">
                  <c:v>43452.338888888888</c:v>
                </c:pt>
                <c:pt idx="52">
                  <c:v>43438.28125</c:v>
                </c:pt>
                <c:pt idx="53">
                  <c:v>43410.339583333334</c:v>
                </c:pt>
                <c:pt idx="54">
                  <c:v>43403.277083333334</c:v>
                </c:pt>
                <c:pt idx="55">
                  <c:v>43375.277777777781</c:v>
                </c:pt>
                <c:pt idx="56">
                  <c:v>43347.354166666664</c:v>
                </c:pt>
                <c:pt idx="57">
                  <c:v>43319.294444444444</c:v>
                </c:pt>
                <c:pt idx="58">
                  <c:v>43313.277777777781</c:v>
                </c:pt>
                <c:pt idx="59">
                  <c:v>43284.368055555555</c:v>
                </c:pt>
                <c:pt idx="60">
                  <c:v>43270.395833333336</c:v>
                </c:pt>
                <c:pt idx="61">
                  <c:v>43256.381944444445</c:v>
                </c:pt>
                <c:pt idx="62">
                  <c:v>43221.434027777781</c:v>
                </c:pt>
                <c:pt idx="63">
                  <c:v>43194.395833333336</c:v>
                </c:pt>
                <c:pt idx="64">
                  <c:v>43172.385416666664</c:v>
                </c:pt>
                <c:pt idx="65">
                  <c:v>43137.279861111114</c:v>
                </c:pt>
                <c:pt idx="66">
                  <c:v>43103.208333333336</c:v>
                </c:pt>
                <c:pt idx="67">
                  <c:v>43074.20416666667</c:v>
                </c:pt>
                <c:pt idx="68">
                  <c:v>43047.44027777778</c:v>
                </c:pt>
                <c:pt idx="69">
                  <c:v>43012.204861111109</c:v>
                </c:pt>
                <c:pt idx="70">
                  <c:v>42984.180555555555</c:v>
                </c:pt>
                <c:pt idx="71">
                  <c:v>42948.388888888891</c:v>
                </c:pt>
                <c:pt idx="72">
                  <c:v>42919.381944444445</c:v>
                </c:pt>
                <c:pt idx="75">
                  <c:v>42857.375</c:v>
                </c:pt>
                <c:pt idx="76">
                  <c:v>42829.375</c:v>
                </c:pt>
                <c:pt idx="77">
                  <c:v>42795.194444444445</c:v>
                </c:pt>
                <c:pt idx="78">
                  <c:v>42773.333333333336</c:v>
                </c:pt>
                <c:pt idx="79">
                  <c:v>42738.194444444445</c:v>
                </c:pt>
                <c:pt idx="80">
                  <c:v>42710.333333333336</c:v>
                </c:pt>
                <c:pt idx="81">
                  <c:v>42667.381944444445</c:v>
                </c:pt>
                <c:pt idx="82">
                  <c:v>42647.333333333336</c:v>
                </c:pt>
                <c:pt idx="83">
                  <c:v>42619.354166666664</c:v>
                </c:pt>
                <c:pt idx="84">
                  <c:v>42584.354166666664</c:v>
                </c:pt>
                <c:pt idx="85">
                  <c:v>42556.333333333336</c:v>
                </c:pt>
                <c:pt idx="86">
                  <c:v>42522.375</c:v>
                </c:pt>
                <c:pt idx="87">
                  <c:v>42493.274305555555</c:v>
                </c:pt>
                <c:pt idx="88">
                  <c:v>42463.216666666667</c:v>
                </c:pt>
                <c:pt idx="89">
                  <c:v>42430.375</c:v>
                </c:pt>
                <c:pt idx="90">
                  <c:v>42402.375</c:v>
                </c:pt>
                <c:pt idx="91">
                  <c:v>42374.193055555559</c:v>
                </c:pt>
                <c:pt idx="92">
                  <c:v>42346.365277777775</c:v>
                </c:pt>
                <c:pt idx="93">
                  <c:v>42317.354166666664</c:v>
                </c:pt>
                <c:pt idx="94">
                  <c:v>42311.333333333336</c:v>
                </c:pt>
                <c:pt idx="95">
                  <c:v>42282.356249999997</c:v>
                </c:pt>
                <c:pt idx="96">
                  <c:v>42248.375</c:v>
                </c:pt>
                <c:pt idx="97">
                  <c:v>42219.375</c:v>
                </c:pt>
                <c:pt idx="98">
                  <c:v>42192.371527777781</c:v>
                </c:pt>
                <c:pt idx="99">
                  <c:v>42178.277777777781</c:v>
                </c:pt>
                <c:pt idx="100">
                  <c:v>42157.196527777778</c:v>
                </c:pt>
                <c:pt idx="101">
                  <c:v>42130.284722222219</c:v>
                </c:pt>
                <c:pt idx="102">
                  <c:v>42095.354166666664</c:v>
                </c:pt>
                <c:pt idx="103">
                  <c:v>42066.288888888892</c:v>
                </c:pt>
                <c:pt idx="104">
                  <c:v>42038.34652777778</c:v>
                </c:pt>
                <c:pt idx="105">
                  <c:v>42010.354166666664</c:v>
                </c:pt>
                <c:pt idx="106">
                  <c:v>41989.40625</c:v>
                </c:pt>
                <c:pt idx="107">
                  <c:v>41975.28402777778</c:v>
                </c:pt>
                <c:pt idx="108">
                  <c:v>41947.395833333336</c:v>
                </c:pt>
                <c:pt idx="109">
                  <c:v>41919.354166666664</c:v>
                </c:pt>
                <c:pt idx="110">
                  <c:v>41884.395833333336</c:v>
                </c:pt>
                <c:pt idx="111">
                  <c:v>41856.46875</c:v>
                </c:pt>
                <c:pt idx="112">
                  <c:v>41821.375</c:v>
                </c:pt>
                <c:pt idx="113">
                  <c:v>41793.291666666664</c:v>
                </c:pt>
                <c:pt idx="114">
                  <c:v>41765.277777777781</c:v>
                </c:pt>
                <c:pt idx="115">
                  <c:v>41730.402777777781</c:v>
                </c:pt>
                <c:pt idx="116">
                  <c:v>41702.375</c:v>
                </c:pt>
                <c:pt idx="117">
                  <c:v>41674.28402777778</c:v>
                </c:pt>
                <c:pt idx="118">
                  <c:v>41646.283333333333</c:v>
                </c:pt>
                <c:pt idx="119">
                  <c:v>41611.260416666664</c:v>
                </c:pt>
                <c:pt idx="120">
                  <c:v>41583.286111111112</c:v>
                </c:pt>
                <c:pt idx="121">
                  <c:v>41548.284722222219</c:v>
                </c:pt>
                <c:pt idx="122">
                  <c:v>41522.395833333336</c:v>
                </c:pt>
                <c:pt idx="123">
                  <c:v>41492.28402777778</c:v>
                </c:pt>
                <c:pt idx="124">
                  <c:v>41456.329861111109</c:v>
                </c:pt>
                <c:pt idx="125">
                  <c:v>41436.409722222219</c:v>
                </c:pt>
                <c:pt idx="126">
                  <c:v>41401.416666666664</c:v>
                </c:pt>
                <c:pt idx="127">
                  <c:v>41366.277777777781</c:v>
                </c:pt>
                <c:pt idx="128">
                  <c:v>41337.375</c:v>
                </c:pt>
                <c:pt idx="129">
                  <c:v>41310.425694444442</c:v>
                </c:pt>
                <c:pt idx="130">
                  <c:v>41275.423611111109</c:v>
                </c:pt>
                <c:pt idx="131">
                  <c:v>41247.206944444442</c:v>
                </c:pt>
                <c:pt idx="132">
                  <c:v>41226.375</c:v>
                </c:pt>
                <c:pt idx="133">
                  <c:v>41184.347222222219</c:v>
                </c:pt>
                <c:pt idx="134">
                  <c:v>41156.236111111109</c:v>
                </c:pt>
                <c:pt idx="135">
                  <c:v>41128.28125</c:v>
                </c:pt>
                <c:pt idx="136">
                  <c:v>41093.352083333331</c:v>
                </c:pt>
                <c:pt idx="137">
                  <c:v>41065.409722222219</c:v>
                </c:pt>
                <c:pt idx="138">
                  <c:v>41030.416666666664</c:v>
                </c:pt>
                <c:pt idx="139">
                  <c:v>41002.279861111114</c:v>
                </c:pt>
                <c:pt idx="140">
                  <c:v>40974.375</c:v>
                </c:pt>
                <c:pt idx="141">
                  <c:v>40946.375</c:v>
                </c:pt>
                <c:pt idx="142">
                  <c:v>40911.354166666664</c:v>
                </c:pt>
                <c:pt idx="143">
                  <c:v>40890.402777777781</c:v>
                </c:pt>
                <c:pt idx="144">
                  <c:v>40848.354166666664</c:v>
                </c:pt>
                <c:pt idx="145">
                  <c:v>40820.409722222219</c:v>
                </c:pt>
                <c:pt idx="146">
                  <c:v>40792.375</c:v>
                </c:pt>
                <c:pt idx="147">
                  <c:v>40778.388888888891</c:v>
                </c:pt>
                <c:pt idx="148">
                  <c:v>40763.263888888891</c:v>
                </c:pt>
                <c:pt idx="149">
                  <c:v>40729.277777777781</c:v>
                </c:pt>
                <c:pt idx="150">
                  <c:v>40702.333333333336</c:v>
                </c:pt>
                <c:pt idx="151">
                  <c:v>40688.375</c:v>
                </c:pt>
                <c:pt idx="152">
                  <c:v>40666.263888888891</c:v>
                </c:pt>
                <c:pt idx="153">
                  <c:v>40638.399305555555</c:v>
                </c:pt>
                <c:pt idx="154">
                  <c:v>40610.415277777778</c:v>
                </c:pt>
                <c:pt idx="156">
                  <c:v>40575.395833333336</c:v>
                </c:pt>
                <c:pt idx="157">
                  <c:v>40548.395833333336</c:v>
                </c:pt>
                <c:pt idx="158">
                  <c:v>40519.364583333336</c:v>
                </c:pt>
                <c:pt idx="159">
                  <c:v>40485.288888888892</c:v>
                </c:pt>
                <c:pt idx="160">
                  <c:v>40456.354166666664</c:v>
                </c:pt>
                <c:pt idx="161">
                  <c:v>40422.375</c:v>
                </c:pt>
                <c:pt idx="162">
                  <c:v>40392.334722222222</c:v>
                </c:pt>
                <c:pt idx="163">
                  <c:v>40366.375</c:v>
                </c:pt>
                <c:pt idx="164">
                  <c:v>40334.208333333336</c:v>
                </c:pt>
                <c:pt idx="165">
                  <c:v>40302.277777777781</c:v>
                </c:pt>
                <c:pt idx="166">
                  <c:v>40274.385416666664</c:v>
                </c:pt>
                <c:pt idx="167">
                  <c:v>40238.587500000001</c:v>
                </c:pt>
                <c:pt idx="168">
                  <c:v>40212.401388888888</c:v>
                </c:pt>
                <c:pt idx="169">
                  <c:v>40120.38958333333</c:v>
                </c:pt>
                <c:pt idx="170">
                  <c:v>40098.541666666664</c:v>
                </c:pt>
                <c:pt idx="171">
                  <c:v>40057.28125</c:v>
                </c:pt>
                <c:pt idx="172">
                  <c:v>40029.384027777778</c:v>
                </c:pt>
                <c:pt idx="173">
                  <c:v>40001.28125</c:v>
                </c:pt>
                <c:pt idx="174">
                  <c:v>39966.388888888891</c:v>
                </c:pt>
                <c:pt idx="175">
                  <c:v>39938.392361111109</c:v>
                </c:pt>
                <c:pt idx="176">
                  <c:v>39910.375</c:v>
                </c:pt>
                <c:pt idx="177">
                  <c:v>39874.645833333336</c:v>
                </c:pt>
                <c:pt idx="178">
                  <c:v>39847.333333333336</c:v>
                </c:pt>
                <c:pt idx="179">
                  <c:v>39818.337500000001</c:v>
                </c:pt>
                <c:pt idx="180">
                  <c:v>39784.354166666664</c:v>
                </c:pt>
                <c:pt idx="181">
                  <c:v>39765.413888888892</c:v>
                </c:pt>
                <c:pt idx="182">
                  <c:v>39756.375</c:v>
                </c:pt>
                <c:pt idx="183">
                  <c:v>39728.274305555555</c:v>
                </c:pt>
                <c:pt idx="184">
                  <c:v>39693.291666666664</c:v>
                </c:pt>
                <c:pt idx="185">
                  <c:v>39665.283333333333</c:v>
                </c:pt>
                <c:pt idx="186">
                  <c:v>39631.381249999999</c:v>
                </c:pt>
                <c:pt idx="188">
                  <c:v>39539.270833333336</c:v>
                </c:pt>
                <c:pt idx="189">
                  <c:v>38993.642361111109</c:v>
                </c:pt>
                <c:pt idx="190">
                  <c:v>38965.395833333336</c:v>
                </c:pt>
                <c:pt idx="191">
                  <c:v>38930.263194444444</c:v>
                </c:pt>
                <c:pt idx="192">
                  <c:v>38901.643055555556</c:v>
                </c:pt>
                <c:pt idx="193">
                  <c:v>38873.591666666667</c:v>
                </c:pt>
                <c:pt idx="196">
                  <c:v>38783.291666666664</c:v>
                </c:pt>
                <c:pt idx="197">
                  <c:v>38776.287499999999</c:v>
                </c:pt>
                <c:pt idx="198">
                  <c:v>38755.293749999997</c:v>
                </c:pt>
                <c:pt idx="199">
                  <c:v>38721.25277777778</c:v>
                </c:pt>
                <c:pt idx="200">
                  <c:v>38702.559027777781</c:v>
                </c:pt>
                <c:pt idx="201">
                  <c:v>38692.354166666664</c:v>
                </c:pt>
                <c:pt idx="202">
                  <c:v>38657.297222222223</c:v>
                </c:pt>
                <c:pt idx="203">
                  <c:v>38629.370138888888</c:v>
                </c:pt>
                <c:pt idx="204">
                  <c:v>38601.342361111114</c:v>
                </c:pt>
                <c:pt idx="205">
                  <c:v>38573.375</c:v>
                </c:pt>
                <c:pt idx="206">
                  <c:v>38538.291666666664</c:v>
                </c:pt>
                <c:pt idx="207">
                  <c:v>38510.294444444444</c:v>
                </c:pt>
                <c:pt idx="208">
                  <c:v>38475.561805555553</c:v>
                </c:pt>
                <c:pt idx="209">
                  <c:v>38471.681250000001</c:v>
                </c:pt>
                <c:pt idx="210">
                  <c:v>38447.587500000001</c:v>
                </c:pt>
                <c:pt idx="211">
                  <c:v>38412.368055555555</c:v>
                </c:pt>
                <c:pt idx="212">
                  <c:v>38398.423611111109</c:v>
                </c:pt>
                <c:pt idx="213">
                  <c:v>38384.361111111109</c:v>
                </c:pt>
                <c:pt idx="214">
                  <c:v>38355.354166666664</c:v>
                </c:pt>
                <c:pt idx="215">
                  <c:v>38326.395833333336</c:v>
                </c:pt>
                <c:pt idx="216">
                  <c:v>38299.5</c:v>
                </c:pt>
                <c:pt idx="217">
                  <c:v>38265.336111111108</c:v>
                </c:pt>
                <c:pt idx="218">
                  <c:v>38237.333333333336</c:v>
                </c:pt>
                <c:pt idx="221">
                  <c:v>38139.462500000001</c:v>
                </c:pt>
                <c:pt idx="222">
                  <c:v>38111.507638888892</c:v>
                </c:pt>
                <c:pt idx="223">
                  <c:v>38090.333333333336</c:v>
                </c:pt>
                <c:pt idx="224">
                  <c:v>38083.333333333336</c:v>
                </c:pt>
                <c:pt idx="225">
                  <c:v>38055.537499999999</c:v>
                </c:pt>
                <c:pt idx="226">
                  <c:v>38020.567361111112</c:v>
                </c:pt>
                <c:pt idx="227">
                  <c:v>37991.404166666667</c:v>
                </c:pt>
                <c:pt idx="228">
                  <c:v>37963.333333333336</c:v>
                </c:pt>
                <c:pt idx="229">
                  <c:v>37929.337500000001</c:v>
                </c:pt>
                <c:pt idx="230">
                  <c:v>37902.333333333336</c:v>
                </c:pt>
                <c:pt idx="232">
                  <c:v>37838.354166666664</c:v>
                </c:pt>
                <c:pt idx="233">
                  <c:v>37810.333333333336</c:v>
                </c:pt>
                <c:pt idx="234">
                  <c:v>37775.527083333334</c:v>
                </c:pt>
                <c:pt idx="235">
                  <c:v>37747.561111111114</c:v>
                </c:pt>
                <c:pt idx="236">
                  <c:v>37712.361805555556</c:v>
                </c:pt>
                <c:pt idx="237">
                  <c:v>37684.385416666664</c:v>
                </c:pt>
                <c:pt idx="238">
                  <c:v>37655.293055555558</c:v>
                </c:pt>
                <c:pt idx="240">
                  <c:v>37593.5625</c:v>
                </c:pt>
                <c:pt idx="241">
                  <c:v>37565.339583333334</c:v>
                </c:pt>
                <c:pt idx="242">
                  <c:v>37530.368055555555</c:v>
                </c:pt>
                <c:pt idx="243">
                  <c:v>37509.364583333336</c:v>
                </c:pt>
                <c:pt idx="244">
                  <c:v>37472.444444444445</c:v>
                </c:pt>
                <c:pt idx="245">
                  <c:v>37445.448611111111</c:v>
                </c:pt>
                <c:pt idx="246">
                  <c:v>37383.3125</c:v>
                </c:pt>
                <c:pt idx="247">
                  <c:v>37347.447916666664</c:v>
                </c:pt>
                <c:pt idx="248">
                  <c:v>37319.4375</c:v>
                </c:pt>
                <c:pt idx="249">
                  <c:v>37292.632638888892</c:v>
                </c:pt>
                <c:pt idx="250">
                  <c:v>37258.320138888892</c:v>
                </c:pt>
                <c:pt idx="251">
                  <c:v>37229.344444444447</c:v>
                </c:pt>
                <c:pt idx="252">
                  <c:v>37200.423611111109</c:v>
                </c:pt>
                <c:pt idx="253">
                  <c:v>37166.523611111108</c:v>
                </c:pt>
                <c:pt idx="255">
                  <c:v>37109.425000000003</c:v>
                </c:pt>
                <c:pt idx="256">
                  <c:v>37082.329861111109</c:v>
                </c:pt>
                <c:pt idx="257">
                  <c:v>37047.364583333336</c:v>
                </c:pt>
                <c:pt idx="258">
                  <c:v>37012.330555555556</c:v>
                </c:pt>
                <c:pt idx="259">
                  <c:v>36990.388888888891</c:v>
                </c:pt>
                <c:pt idx="260">
                  <c:v>36955.583333333336</c:v>
                </c:pt>
                <c:pt idx="261">
                  <c:v>36928.597222222219</c:v>
                </c:pt>
                <c:pt idx="262">
                  <c:v>36893.354166666664</c:v>
                </c:pt>
                <c:pt idx="263">
                  <c:v>36865.368055555555</c:v>
                </c:pt>
                <c:pt idx="264">
                  <c:v>36837.319444444445</c:v>
                </c:pt>
                <c:pt idx="265">
                  <c:v>36802.484027777777</c:v>
                </c:pt>
                <c:pt idx="266">
                  <c:v>36773.267361111109</c:v>
                </c:pt>
                <c:pt idx="267">
                  <c:v>36739.333333333336</c:v>
                </c:pt>
              </c:numCache>
            </c:numRef>
          </c:xVal>
          <c:yVal>
            <c:numRef>
              <c:f>Sheet1!$L$3:$L$270</c:f>
              <c:numCache>
                <c:formatCode>General</c:formatCode>
                <c:ptCount val="268"/>
                <c:pt idx="0">
                  <c:v>972</c:v>
                </c:pt>
                <c:pt idx="1">
                  <c:v>918</c:v>
                </c:pt>
                <c:pt idx="2">
                  <c:v>1082</c:v>
                </c:pt>
                <c:pt idx="3">
                  <c:v>1034</c:v>
                </c:pt>
                <c:pt idx="4">
                  <c:v>1092</c:v>
                </c:pt>
                <c:pt idx="5">
                  <c:v>1046</c:v>
                </c:pt>
                <c:pt idx="6">
                  <c:v>1052</c:v>
                </c:pt>
                <c:pt idx="7">
                  <c:v>1056</c:v>
                </c:pt>
                <c:pt idx="8">
                  <c:v>1062</c:v>
                </c:pt>
                <c:pt idx="9">
                  <c:v>1036</c:v>
                </c:pt>
                <c:pt idx="10">
                  <c:v>862</c:v>
                </c:pt>
                <c:pt idx="11">
                  <c:v>848</c:v>
                </c:pt>
                <c:pt idx="12">
                  <c:v>904</c:v>
                </c:pt>
                <c:pt idx="13">
                  <c:v>880</c:v>
                </c:pt>
                <c:pt idx="15">
                  <c:v>944</c:v>
                </c:pt>
                <c:pt idx="16">
                  <c:v>1068</c:v>
                </c:pt>
                <c:pt idx="17">
                  <c:v>1056</c:v>
                </c:pt>
                <c:pt idx="18">
                  <c:v>1050</c:v>
                </c:pt>
                <c:pt idx="19">
                  <c:v>1072</c:v>
                </c:pt>
                <c:pt idx="20">
                  <c:v>1118</c:v>
                </c:pt>
                <c:pt idx="21">
                  <c:v>1024</c:v>
                </c:pt>
                <c:pt idx="22">
                  <c:v>1052</c:v>
                </c:pt>
                <c:pt idx="23">
                  <c:v>1056</c:v>
                </c:pt>
                <c:pt idx="24">
                  <c:v>944</c:v>
                </c:pt>
                <c:pt idx="25">
                  <c:v>936</c:v>
                </c:pt>
                <c:pt idx="26">
                  <c:v>924</c:v>
                </c:pt>
                <c:pt idx="27">
                  <c:v>880</c:v>
                </c:pt>
                <c:pt idx="28">
                  <c:v>868</c:v>
                </c:pt>
                <c:pt idx="29">
                  <c:v>1105</c:v>
                </c:pt>
                <c:pt idx="30">
                  <c:v>1068</c:v>
                </c:pt>
                <c:pt idx="31">
                  <c:v>934</c:v>
                </c:pt>
                <c:pt idx="32">
                  <c:v>876</c:v>
                </c:pt>
                <c:pt idx="33">
                  <c:v>976</c:v>
                </c:pt>
                <c:pt idx="34">
                  <c:v>950</c:v>
                </c:pt>
                <c:pt idx="35">
                  <c:v>922</c:v>
                </c:pt>
                <c:pt idx="36">
                  <c:v>820</c:v>
                </c:pt>
                <c:pt idx="37">
                  <c:v>904</c:v>
                </c:pt>
                <c:pt idx="38">
                  <c:v>1220</c:v>
                </c:pt>
                <c:pt idx="39">
                  <c:v>908</c:v>
                </c:pt>
                <c:pt idx="40">
                  <c:v>862</c:v>
                </c:pt>
                <c:pt idx="41">
                  <c:v>1120</c:v>
                </c:pt>
                <c:pt idx="42">
                  <c:v>1128</c:v>
                </c:pt>
                <c:pt idx="43">
                  <c:v>1046</c:v>
                </c:pt>
                <c:pt idx="44">
                  <c:v>954</c:v>
                </c:pt>
                <c:pt idx="45">
                  <c:v>954</c:v>
                </c:pt>
                <c:pt idx="46">
                  <c:v>880</c:v>
                </c:pt>
                <c:pt idx="47">
                  <c:v>812</c:v>
                </c:pt>
                <c:pt idx="48">
                  <c:v>896</c:v>
                </c:pt>
                <c:pt idx="49">
                  <c:v>848</c:v>
                </c:pt>
                <c:pt idx="50">
                  <c:v>938</c:v>
                </c:pt>
                <c:pt idx="51">
                  <c:v>1001</c:v>
                </c:pt>
                <c:pt idx="52">
                  <c:v>978</c:v>
                </c:pt>
                <c:pt idx="53">
                  <c:v>976</c:v>
                </c:pt>
                <c:pt idx="54">
                  <c:v>1021</c:v>
                </c:pt>
                <c:pt idx="55">
                  <c:v>1136</c:v>
                </c:pt>
                <c:pt idx="56">
                  <c:v>1122</c:v>
                </c:pt>
                <c:pt idx="57">
                  <c:v>1152</c:v>
                </c:pt>
                <c:pt idx="58">
                  <c:v>1176</c:v>
                </c:pt>
                <c:pt idx="59">
                  <c:v>1258</c:v>
                </c:pt>
                <c:pt idx="60">
                  <c:v>1189</c:v>
                </c:pt>
                <c:pt idx="61">
                  <c:v>1171</c:v>
                </c:pt>
                <c:pt idx="62">
                  <c:v>1056</c:v>
                </c:pt>
                <c:pt idx="63">
                  <c:v>1006</c:v>
                </c:pt>
                <c:pt idx="64">
                  <c:v>910</c:v>
                </c:pt>
                <c:pt idx="65">
                  <c:v>854</c:v>
                </c:pt>
                <c:pt idx="66">
                  <c:v>898</c:v>
                </c:pt>
                <c:pt idx="67">
                  <c:v>900</c:v>
                </c:pt>
                <c:pt idx="68">
                  <c:v>994</c:v>
                </c:pt>
                <c:pt idx="69">
                  <c:v>1172</c:v>
                </c:pt>
                <c:pt idx="70">
                  <c:v>1154</c:v>
                </c:pt>
                <c:pt idx="71">
                  <c:v>1084</c:v>
                </c:pt>
                <c:pt idx="72">
                  <c:v>1050</c:v>
                </c:pt>
                <c:pt idx="75">
                  <c:v>814</c:v>
                </c:pt>
                <c:pt idx="76">
                  <c:v>884</c:v>
                </c:pt>
                <c:pt idx="77">
                  <c:v>926</c:v>
                </c:pt>
                <c:pt idx="78">
                  <c:v>990</c:v>
                </c:pt>
                <c:pt idx="79">
                  <c:v>890</c:v>
                </c:pt>
                <c:pt idx="80">
                  <c:v>904</c:v>
                </c:pt>
                <c:pt idx="81">
                  <c:v>1182</c:v>
                </c:pt>
                <c:pt idx="82">
                  <c:v>1152</c:v>
                </c:pt>
                <c:pt idx="83">
                  <c:v>1228</c:v>
                </c:pt>
                <c:pt idx="84">
                  <c:v>1206</c:v>
                </c:pt>
                <c:pt idx="85">
                  <c:v>1180</c:v>
                </c:pt>
                <c:pt idx="86">
                  <c:v>1144</c:v>
                </c:pt>
                <c:pt idx="87">
                  <c:v>1098</c:v>
                </c:pt>
                <c:pt idx="88">
                  <c:v>818</c:v>
                </c:pt>
                <c:pt idx="89">
                  <c:v>842</c:v>
                </c:pt>
                <c:pt idx="90">
                  <c:v>946</c:v>
                </c:pt>
                <c:pt idx="91">
                  <c:v>896</c:v>
                </c:pt>
                <c:pt idx="92">
                  <c:v>906</c:v>
                </c:pt>
                <c:pt idx="93">
                  <c:v>964</c:v>
                </c:pt>
                <c:pt idx="94">
                  <c:v>984</c:v>
                </c:pt>
                <c:pt idx="95">
                  <c:v>1066</c:v>
                </c:pt>
                <c:pt idx="96">
                  <c:v>1076</c:v>
                </c:pt>
                <c:pt idx="97">
                  <c:v>1080</c:v>
                </c:pt>
                <c:pt idx="98">
                  <c:v>1102</c:v>
                </c:pt>
                <c:pt idx="99">
                  <c:v>1020</c:v>
                </c:pt>
                <c:pt idx="100">
                  <c:v>1028</c:v>
                </c:pt>
                <c:pt idx="101">
                  <c:v>822</c:v>
                </c:pt>
                <c:pt idx="102">
                  <c:v>874</c:v>
                </c:pt>
                <c:pt idx="103">
                  <c:v>886</c:v>
                </c:pt>
                <c:pt idx="104">
                  <c:v>906</c:v>
                </c:pt>
                <c:pt idx="105">
                  <c:v>846</c:v>
                </c:pt>
                <c:pt idx="106">
                  <c:v>850</c:v>
                </c:pt>
                <c:pt idx="107">
                  <c:v>878</c:v>
                </c:pt>
                <c:pt idx="108">
                  <c:v>894</c:v>
                </c:pt>
                <c:pt idx="109">
                  <c:v>1048</c:v>
                </c:pt>
                <c:pt idx="110">
                  <c:v>1124</c:v>
                </c:pt>
                <c:pt idx="111">
                  <c:v>1138</c:v>
                </c:pt>
                <c:pt idx="112">
                  <c:v>1120</c:v>
                </c:pt>
                <c:pt idx="113">
                  <c:v>1018</c:v>
                </c:pt>
                <c:pt idx="114">
                  <c:v>1012</c:v>
                </c:pt>
                <c:pt idx="115">
                  <c:v>884</c:v>
                </c:pt>
                <c:pt idx="116">
                  <c:v>904</c:v>
                </c:pt>
                <c:pt idx="117">
                  <c:v>908</c:v>
                </c:pt>
                <c:pt idx="118">
                  <c:v>840</c:v>
                </c:pt>
                <c:pt idx="119">
                  <c:v>804</c:v>
                </c:pt>
                <c:pt idx="120">
                  <c:v>866</c:v>
                </c:pt>
                <c:pt idx="121">
                  <c:v>1016</c:v>
                </c:pt>
                <c:pt idx="122">
                  <c:v>1044</c:v>
                </c:pt>
                <c:pt idx="123">
                  <c:v>1048</c:v>
                </c:pt>
                <c:pt idx="124">
                  <c:v>1034</c:v>
                </c:pt>
                <c:pt idx="125">
                  <c:v>1000</c:v>
                </c:pt>
                <c:pt idx="126">
                  <c:v>854</c:v>
                </c:pt>
                <c:pt idx="127">
                  <c:v>984</c:v>
                </c:pt>
                <c:pt idx="128">
                  <c:v>996</c:v>
                </c:pt>
                <c:pt idx="129">
                  <c:v>1082</c:v>
                </c:pt>
                <c:pt idx="130">
                  <c:v>1054</c:v>
                </c:pt>
                <c:pt idx="131">
                  <c:v>1030</c:v>
                </c:pt>
                <c:pt idx="132">
                  <c:v>1090</c:v>
                </c:pt>
                <c:pt idx="133">
                  <c:v>1030</c:v>
                </c:pt>
                <c:pt idx="134">
                  <c:v>1118</c:v>
                </c:pt>
                <c:pt idx="135">
                  <c:v>1120</c:v>
                </c:pt>
                <c:pt idx="136">
                  <c:v>1102</c:v>
                </c:pt>
                <c:pt idx="137">
                  <c:v>1006</c:v>
                </c:pt>
                <c:pt idx="138">
                  <c:v>982</c:v>
                </c:pt>
                <c:pt idx="139">
                  <c:v>1122</c:v>
                </c:pt>
                <c:pt idx="140">
                  <c:v>1032</c:v>
                </c:pt>
                <c:pt idx="141">
                  <c:v>962</c:v>
                </c:pt>
                <c:pt idx="142">
                  <c:v>970</c:v>
                </c:pt>
                <c:pt idx="143">
                  <c:v>956</c:v>
                </c:pt>
                <c:pt idx="144">
                  <c:v>1042</c:v>
                </c:pt>
                <c:pt idx="145">
                  <c:v>1010</c:v>
                </c:pt>
                <c:pt idx="146">
                  <c:v>1000</c:v>
                </c:pt>
                <c:pt idx="147">
                  <c:v>1050</c:v>
                </c:pt>
                <c:pt idx="148">
                  <c:v>1062</c:v>
                </c:pt>
                <c:pt idx="149">
                  <c:v>1090</c:v>
                </c:pt>
                <c:pt idx="150">
                  <c:v>1086</c:v>
                </c:pt>
                <c:pt idx="151">
                  <c:v>964</c:v>
                </c:pt>
                <c:pt idx="152">
                  <c:v>882</c:v>
                </c:pt>
                <c:pt idx="153">
                  <c:v>846</c:v>
                </c:pt>
                <c:pt idx="154">
                  <c:v>840</c:v>
                </c:pt>
                <c:pt idx="156">
                  <c:v>912</c:v>
                </c:pt>
                <c:pt idx="157">
                  <c:v>872</c:v>
                </c:pt>
                <c:pt idx="158">
                  <c:v>882</c:v>
                </c:pt>
                <c:pt idx="159">
                  <c:v>994</c:v>
                </c:pt>
                <c:pt idx="160">
                  <c:v>980</c:v>
                </c:pt>
                <c:pt idx="161">
                  <c:v>878</c:v>
                </c:pt>
                <c:pt idx="162">
                  <c:v>892</c:v>
                </c:pt>
                <c:pt idx="163">
                  <c:v>1006</c:v>
                </c:pt>
                <c:pt idx="164">
                  <c:v>940</c:v>
                </c:pt>
                <c:pt idx="165">
                  <c:v>1048</c:v>
                </c:pt>
                <c:pt idx="166">
                  <c:v>1030</c:v>
                </c:pt>
                <c:pt idx="167">
                  <c:v>952</c:v>
                </c:pt>
                <c:pt idx="168">
                  <c:v>918</c:v>
                </c:pt>
                <c:pt idx="169">
                  <c:v>952</c:v>
                </c:pt>
                <c:pt idx="170">
                  <c:v>916</c:v>
                </c:pt>
                <c:pt idx="171">
                  <c:v>1018</c:v>
                </c:pt>
                <c:pt idx="172">
                  <c:v>1014</c:v>
                </c:pt>
                <c:pt idx="173">
                  <c:v>1040</c:v>
                </c:pt>
                <c:pt idx="174">
                  <c:v>956</c:v>
                </c:pt>
                <c:pt idx="175">
                  <c:v>1012</c:v>
                </c:pt>
                <c:pt idx="176">
                  <c:v>1012</c:v>
                </c:pt>
                <c:pt idx="177">
                  <c:v>952</c:v>
                </c:pt>
                <c:pt idx="178">
                  <c:v>964</c:v>
                </c:pt>
                <c:pt idx="179">
                  <c:v>924</c:v>
                </c:pt>
                <c:pt idx="180">
                  <c:v>872</c:v>
                </c:pt>
                <c:pt idx="181">
                  <c:v>898</c:v>
                </c:pt>
                <c:pt idx="182">
                  <c:v>918</c:v>
                </c:pt>
                <c:pt idx="183">
                  <c:v>1032</c:v>
                </c:pt>
                <c:pt idx="184">
                  <c:v>1080</c:v>
                </c:pt>
                <c:pt idx="185">
                  <c:v>962</c:v>
                </c:pt>
                <c:pt idx="186">
                  <c:v>836</c:v>
                </c:pt>
                <c:pt idx="188">
                  <c:v>858</c:v>
                </c:pt>
                <c:pt idx="189">
                  <c:v>1058</c:v>
                </c:pt>
                <c:pt idx="190">
                  <c:v>954</c:v>
                </c:pt>
                <c:pt idx="191">
                  <c:v>1002</c:v>
                </c:pt>
                <c:pt idx="192">
                  <c:v>1068</c:v>
                </c:pt>
                <c:pt idx="193">
                  <c:v>1042</c:v>
                </c:pt>
                <c:pt idx="196">
                  <c:v>944</c:v>
                </c:pt>
                <c:pt idx="197">
                  <c:v>878</c:v>
                </c:pt>
                <c:pt idx="198">
                  <c:v>916</c:v>
                </c:pt>
                <c:pt idx="199">
                  <c:v>888</c:v>
                </c:pt>
                <c:pt idx="200">
                  <c:v>1028</c:v>
                </c:pt>
                <c:pt idx="201">
                  <c:v>990</c:v>
                </c:pt>
                <c:pt idx="202">
                  <c:v>1020</c:v>
                </c:pt>
                <c:pt idx="203">
                  <c:v>1016</c:v>
                </c:pt>
                <c:pt idx="204">
                  <c:v>970</c:v>
                </c:pt>
                <c:pt idx="205">
                  <c:v>796</c:v>
                </c:pt>
                <c:pt idx="206">
                  <c:v>1048</c:v>
                </c:pt>
                <c:pt idx="207">
                  <c:v>950</c:v>
                </c:pt>
                <c:pt idx="208">
                  <c:v>918</c:v>
                </c:pt>
                <c:pt idx="209">
                  <c:v>936</c:v>
                </c:pt>
                <c:pt idx="210">
                  <c:v>798</c:v>
                </c:pt>
                <c:pt idx="211">
                  <c:v>846</c:v>
                </c:pt>
                <c:pt idx="212">
                  <c:v>864</c:v>
                </c:pt>
                <c:pt idx="213">
                  <c:v>780</c:v>
                </c:pt>
                <c:pt idx="214">
                  <c:v>1146</c:v>
                </c:pt>
                <c:pt idx="215">
                  <c:v>1046</c:v>
                </c:pt>
                <c:pt idx="216">
                  <c:v>1012</c:v>
                </c:pt>
                <c:pt idx="217">
                  <c:v>1032</c:v>
                </c:pt>
                <c:pt idx="218">
                  <c:v>1114</c:v>
                </c:pt>
                <c:pt idx="221">
                  <c:v>1134</c:v>
                </c:pt>
                <c:pt idx="222">
                  <c:v>912</c:v>
                </c:pt>
                <c:pt idx="223">
                  <c:v>1026</c:v>
                </c:pt>
                <c:pt idx="224">
                  <c:v>1050</c:v>
                </c:pt>
                <c:pt idx="225">
                  <c:v>1050</c:v>
                </c:pt>
                <c:pt idx="226">
                  <c:v>810</c:v>
                </c:pt>
                <c:pt idx="227">
                  <c:v>934</c:v>
                </c:pt>
                <c:pt idx="228">
                  <c:v>1036</c:v>
                </c:pt>
                <c:pt idx="229">
                  <c:v>852</c:v>
                </c:pt>
                <c:pt idx="230">
                  <c:v>992</c:v>
                </c:pt>
                <c:pt idx="232">
                  <c:v>964</c:v>
                </c:pt>
                <c:pt idx="233">
                  <c:v>902</c:v>
                </c:pt>
                <c:pt idx="234">
                  <c:v>1022</c:v>
                </c:pt>
                <c:pt idx="235">
                  <c:v>819</c:v>
                </c:pt>
                <c:pt idx="236">
                  <c:v>766</c:v>
                </c:pt>
                <c:pt idx="237">
                  <c:v>814</c:v>
                </c:pt>
                <c:pt idx="238">
                  <c:v>780</c:v>
                </c:pt>
                <c:pt idx="240">
                  <c:v>778</c:v>
                </c:pt>
                <c:pt idx="241">
                  <c:v>768</c:v>
                </c:pt>
                <c:pt idx="242">
                  <c:v>740</c:v>
                </c:pt>
                <c:pt idx="243">
                  <c:v>928</c:v>
                </c:pt>
                <c:pt idx="244">
                  <c:v>1002</c:v>
                </c:pt>
                <c:pt idx="245">
                  <c:v>968</c:v>
                </c:pt>
                <c:pt idx="246">
                  <c:v>890</c:v>
                </c:pt>
                <c:pt idx="247">
                  <c:v>814</c:v>
                </c:pt>
                <c:pt idx="248">
                  <c:v>792</c:v>
                </c:pt>
                <c:pt idx="249">
                  <c:v>812</c:v>
                </c:pt>
                <c:pt idx="250">
                  <c:v>758</c:v>
                </c:pt>
                <c:pt idx="251">
                  <c:v>766</c:v>
                </c:pt>
                <c:pt idx="252">
                  <c:v>864</c:v>
                </c:pt>
                <c:pt idx="253">
                  <c:v>1006</c:v>
                </c:pt>
                <c:pt idx="255">
                  <c:v>968</c:v>
                </c:pt>
                <c:pt idx="256">
                  <c:v>1034</c:v>
                </c:pt>
                <c:pt idx="257">
                  <c:v>938</c:v>
                </c:pt>
                <c:pt idx="258">
                  <c:v>804</c:v>
                </c:pt>
                <c:pt idx="259">
                  <c:v>904</c:v>
                </c:pt>
                <c:pt idx="260">
                  <c:v>970</c:v>
                </c:pt>
                <c:pt idx="261">
                  <c:v>1140</c:v>
                </c:pt>
                <c:pt idx="262">
                  <c:v>1092</c:v>
                </c:pt>
                <c:pt idx="263">
                  <c:v>988</c:v>
                </c:pt>
                <c:pt idx="264">
                  <c:v>928</c:v>
                </c:pt>
                <c:pt idx="265">
                  <c:v>852</c:v>
                </c:pt>
                <c:pt idx="266">
                  <c:v>904</c:v>
                </c:pt>
                <c:pt idx="267">
                  <c:v>992</c:v>
                </c:pt>
              </c:numCache>
            </c:numRef>
          </c:yVal>
          <c:smooth val="0"/>
          <c:extLst>
            <c:ext xmlns:c16="http://schemas.microsoft.com/office/drawing/2014/chart" uri="{C3380CC4-5D6E-409C-BE32-E72D297353CC}">
              <c16:uniqueId val="{00000001-5F0D-4CE7-B840-97E44A044877}"/>
            </c:ext>
          </c:extLst>
        </c:ser>
        <c:dLbls>
          <c:showLegendKey val="0"/>
          <c:showVal val="0"/>
          <c:showCatName val="0"/>
          <c:showSerName val="0"/>
          <c:showPercent val="0"/>
          <c:showBubbleSize val="0"/>
        </c:dLbls>
        <c:axId val="990618880"/>
        <c:axId val="990619864"/>
      </c:scatterChart>
      <c:valAx>
        <c:axId val="990618880"/>
        <c:scaling>
          <c:orientation val="minMax"/>
          <c:max val="45000"/>
          <c:min val="36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Time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m/d/yyyy\ h:m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0619864"/>
        <c:crosses val="autoZero"/>
        <c:crossBetween val="midCat"/>
        <c:majorUnit val="1700"/>
      </c:valAx>
      <c:valAx>
        <c:axId val="990619864"/>
        <c:scaling>
          <c:orientation val="minMax"/>
          <c:min val="6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mg/l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906188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fld id="{1B11C5AF-E70E-6E40-8FEB-1BD8197F5F84}" type="datetimeFigureOut">
              <a:rPr lang="en-US" smtClean="0"/>
              <a:t>7/7/2023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FD5C4603-31AD-4741-BFA0-3B396E45A386}" type="slidenum">
              <a:rPr lang="en-US" smtClean="0"/>
              <a:t>‹#›</a:t>
            </a:fld>
            <a:endParaRPr lang="en-US"/>
          </a:p>
        </p:txBody>
      </p:sp>
    </p:spTree>
    <p:extLst>
      <p:ext uri="{BB962C8B-B14F-4D97-AF65-F5344CB8AC3E}">
        <p14:creationId xmlns:p14="http://schemas.microsoft.com/office/powerpoint/2010/main" val="60074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94E6278E-FA24-4D8E-9505-6F078310FDDC}" type="datetimeFigureOut">
              <a:rPr lang="en-US" smtClean="0"/>
              <a:t>7/7/2023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D0D6E5D5-BC9B-4788-827D-FACA27B86A4F}" type="slidenum">
              <a:rPr lang="en-US" smtClean="0"/>
              <a:t>‹#›</a:t>
            </a:fld>
            <a:endParaRPr lang="en-US"/>
          </a:p>
        </p:txBody>
      </p:sp>
    </p:spTree>
    <p:extLst>
      <p:ext uri="{BB962C8B-B14F-4D97-AF65-F5344CB8AC3E}">
        <p14:creationId xmlns:p14="http://schemas.microsoft.com/office/powerpoint/2010/main" val="2766189185"/>
      </p:ext>
    </p:extLst>
  </p:cSld>
  <p:clrMap bg1="lt1" tx1="dk1" bg2="lt2" tx2="dk2" accent1="accent1" accent2="accent2" accent3="accent3" accent4="accent4" accent5="accent5" accent6="accent6" hlink="hlink" folHlink="folHlink"/>
  <p:notesStyle>
    <a:lvl1pPr marL="0" algn="l" defTabSz="816337" rtl="0" eaLnBrk="1" latinLnBrk="0" hangingPunct="1">
      <a:defRPr sz="1100" kern="1200">
        <a:solidFill>
          <a:schemeClr val="tx1"/>
        </a:solidFill>
        <a:latin typeface="+mn-lt"/>
        <a:ea typeface="+mn-ea"/>
        <a:cs typeface="+mn-cs"/>
      </a:defRPr>
    </a:lvl1pPr>
    <a:lvl2pPr marL="408169" algn="l" defTabSz="816337" rtl="0" eaLnBrk="1" latinLnBrk="0" hangingPunct="1">
      <a:defRPr sz="1100" kern="1200">
        <a:solidFill>
          <a:schemeClr val="tx1"/>
        </a:solidFill>
        <a:latin typeface="+mn-lt"/>
        <a:ea typeface="+mn-ea"/>
        <a:cs typeface="+mn-cs"/>
      </a:defRPr>
    </a:lvl2pPr>
    <a:lvl3pPr marL="816337" algn="l" defTabSz="816337" rtl="0" eaLnBrk="1" latinLnBrk="0" hangingPunct="1">
      <a:defRPr sz="1100" kern="1200">
        <a:solidFill>
          <a:schemeClr val="tx1"/>
        </a:solidFill>
        <a:latin typeface="+mn-lt"/>
        <a:ea typeface="+mn-ea"/>
        <a:cs typeface="+mn-cs"/>
      </a:defRPr>
    </a:lvl3pPr>
    <a:lvl4pPr marL="1224506" algn="l" defTabSz="816337" rtl="0" eaLnBrk="1" latinLnBrk="0" hangingPunct="1">
      <a:defRPr sz="1100" kern="1200">
        <a:solidFill>
          <a:schemeClr val="tx1"/>
        </a:solidFill>
        <a:latin typeface="+mn-lt"/>
        <a:ea typeface="+mn-ea"/>
        <a:cs typeface="+mn-cs"/>
      </a:defRPr>
    </a:lvl4pPr>
    <a:lvl5pPr marL="1632674" algn="l" defTabSz="816337" rtl="0" eaLnBrk="1" latinLnBrk="0" hangingPunct="1">
      <a:defRPr sz="1100" kern="1200">
        <a:solidFill>
          <a:schemeClr val="tx1"/>
        </a:solidFill>
        <a:latin typeface="+mn-lt"/>
        <a:ea typeface="+mn-ea"/>
        <a:cs typeface="+mn-cs"/>
      </a:defRPr>
    </a:lvl5pPr>
    <a:lvl6pPr marL="2040843" algn="l" defTabSz="816337" rtl="0" eaLnBrk="1" latinLnBrk="0" hangingPunct="1">
      <a:defRPr sz="1100" kern="1200">
        <a:solidFill>
          <a:schemeClr val="tx1"/>
        </a:solidFill>
        <a:latin typeface="+mn-lt"/>
        <a:ea typeface="+mn-ea"/>
        <a:cs typeface="+mn-cs"/>
      </a:defRPr>
    </a:lvl6pPr>
    <a:lvl7pPr marL="2449011" algn="l" defTabSz="816337" rtl="0" eaLnBrk="1" latinLnBrk="0" hangingPunct="1">
      <a:defRPr sz="1100" kern="1200">
        <a:solidFill>
          <a:schemeClr val="tx1"/>
        </a:solidFill>
        <a:latin typeface="+mn-lt"/>
        <a:ea typeface="+mn-ea"/>
        <a:cs typeface="+mn-cs"/>
      </a:defRPr>
    </a:lvl7pPr>
    <a:lvl8pPr marL="2857180" algn="l" defTabSz="816337" rtl="0" eaLnBrk="1" latinLnBrk="0" hangingPunct="1">
      <a:defRPr sz="1100" kern="1200">
        <a:solidFill>
          <a:schemeClr val="tx1"/>
        </a:solidFill>
        <a:latin typeface="+mn-lt"/>
        <a:ea typeface="+mn-ea"/>
        <a:cs typeface="+mn-cs"/>
      </a:defRPr>
    </a:lvl8pPr>
    <a:lvl9pPr marL="3265348" algn="l" defTabSz="81633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714375"/>
            <a:ext cx="4705350" cy="3529013"/>
          </a:xfrm>
        </p:spPr>
      </p:sp>
      <p:sp>
        <p:nvSpPr>
          <p:cNvPr id="3" name="Notes Placeholder 2"/>
          <p:cNvSpPr>
            <a:spLocks noGrp="1"/>
          </p:cNvSpPr>
          <p:nvPr>
            <p:ph type="body" idx="1"/>
          </p:nvPr>
        </p:nvSpPr>
        <p:spPr/>
        <p:txBody>
          <a:bodyPr/>
          <a:lstStyle/>
          <a:p>
            <a:r>
              <a:rPr lang="en-US" dirty="0"/>
              <a:t>Palo Verde is located ~ 50 miles west of Phoenix</a:t>
            </a:r>
          </a:p>
          <a:p>
            <a:r>
              <a:rPr lang="en-US" dirty="0"/>
              <a:t>Site property is 4,200 acres of retired farm land</a:t>
            </a:r>
          </a:p>
          <a:p>
            <a:r>
              <a:rPr lang="en-US" dirty="0"/>
              <a:t>Most prominent feature are the impoundments for water/wastewater storage totaling 780</a:t>
            </a:r>
            <a:r>
              <a:rPr lang="en-US" baseline="0" dirty="0"/>
              <a:t> acres, 130 acres for treated water and 650 acres for blow down</a:t>
            </a:r>
          </a:p>
          <a:p>
            <a:r>
              <a:rPr lang="en-US" dirty="0"/>
              <a:t>The smaller</a:t>
            </a:r>
            <a:r>
              <a:rPr lang="en-US" baseline="0" dirty="0"/>
              <a:t> water storage next to each unit are the Essential Spray Ponds which are the ultimate heat sink </a:t>
            </a:r>
          </a:p>
          <a:p>
            <a:r>
              <a:rPr lang="en-US" baseline="0" dirty="0"/>
              <a:t>On the upper right hand portion of the photo are two 1,000 MW PP’s, the upper one is the Redhawk plant owned by APS and the lower is the Mesquite plant owned by Sempra and SRP.  PV supplies treated effluent to the Redhawk plant</a:t>
            </a:r>
            <a:endParaRPr lang="en-US" dirty="0"/>
          </a:p>
        </p:txBody>
      </p:sp>
    </p:spTree>
    <p:extLst>
      <p:ext uri="{BB962C8B-B14F-4D97-AF65-F5344CB8AC3E}">
        <p14:creationId xmlns:p14="http://schemas.microsoft.com/office/powerpoint/2010/main" val="358769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spect="1" noChangeArrowheads="1" noTextEdit="1"/>
          </p:cNvSpPr>
          <p:nvPr>
            <p:ph type="sldImg"/>
          </p:nvPr>
        </p:nvSpPr>
        <p:spPr>
          <a:xfrm>
            <a:off x="1266825" y="727075"/>
            <a:ext cx="4783138" cy="3586163"/>
          </a:xfrm>
          <a:ln cap="flat"/>
        </p:spPr>
      </p:sp>
      <p:sp>
        <p:nvSpPr>
          <p:cNvPr id="745475" name="Rectangle 3"/>
          <p:cNvSpPr>
            <a:spLocks noGrp="1" noChangeArrowheads="1"/>
          </p:cNvSpPr>
          <p:nvPr>
            <p:ph type="body" idx="1"/>
          </p:nvPr>
        </p:nvSpPr>
        <p:spPr>
          <a:xfrm>
            <a:off x="731853" y="4560570"/>
            <a:ext cx="5851496" cy="4320540"/>
          </a:xfrm>
        </p:spPr>
        <p:txBody>
          <a:bodyPr lIns="96601" tIns="48300" rIns="96601" bIns="48300"/>
          <a:lstStyle/>
          <a:p>
            <a:pPr>
              <a:spcBef>
                <a:spcPct val="0"/>
              </a:spcBef>
            </a:pPr>
            <a:endParaRPr lang="en-US">
              <a:latin typeface="Arial" pitchFamily="34" charset="0"/>
            </a:endParaRPr>
          </a:p>
        </p:txBody>
      </p:sp>
    </p:spTree>
    <p:extLst>
      <p:ext uri="{BB962C8B-B14F-4D97-AF65-F5344CB8AC3E}">
        <p14:creationId xmlns:p14="http://schemas.microsoft.com/office/powerpoint/2010/main" val="50910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spect="1" noChangeArrowheads="1" noTextEdit="1"/>
          </p:cNvSpPr>
          <p:nvPr>
            <p:ph type="sldImg"/>
          </p:nvPr>
        </p:nvSpPr>
        <p:spPr>
          <a:xfrm>
            <a:off x="1266825" y="727075"/>
            <a:ext cx="4783138" cy="3586163"/>
          </a:xfrm>
          <a:ln cap="flat"/>
        </p:spPr>
      </p:sp>
      <p:sp>
        <p:nvSpPr>
          <p:cNvPr id="745475" name="Rectangle 3"/>
          <p:cNvSpPr>
            <a:spLocks noGrp="1" noChangeArrowheads="1"/>
          </p:cNvSpPr>
          <p:nvPr>
            <p:ph type="body" idx="1"/>
          </p:nvPr>
        </p:nvSpPr>
        <p:spPr>
          <a:xfrm>
            <a:off x="731853" y="4560570"/>
            <a:ext cx="5851496" cy="4320540"/>
          </a:xfrm>
        </p:spPr>
        <p:txBody>
          <a:bodyPr lIns="96601" tIns="48300" rIns="96601" bIns="48300"/>
          <a:lstStyle/>
          <a:p>
            <a:pPr>
              <a:spcBef>
                <a:spcPct val="0"/>
              </a:spcBef>
            </a:pPr>
            <a:endParaRPr lang="en-US">
              <a:latin typeface="Arial" pitchFamily="34" charset="0"/>
            </a:endParaRPr>
          </a:p>
        </p:txBody>
      </p:sp>
    </p:spTree>
    <p:extLst>
      <p:ext uri="{BB962C8B-B14F-4D97-AF65-F5344CB8AC3E}">
        <p14:creationId xmlns:p14="http://schemas.microsoft.com/office/powerpoint/2010/main" val="2507780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6E5D5-BC9B-4788-827D-FACA27B86A4F}" type="slidenum">
              <a:rPr lang="en-US" smtClean="0"/>
              <a:t>28</a:t>
            </a:fld>
            <a:endParaRPr lang="en-US"/>
          </a:p>
        </p:txBody>
      </p:sp>
    </p:spTree>
    <p:extLst>
      <p:ext uri="{BB962C8B-B14F-4D97-AF65-F5344CB8AC3E}">
        <p14:creationId xmlns:p14="http://schemas.microsoft.com/office/powerpoint/2010/main" val="150282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spect="1" noChangeArrowheads="1" noTextEdit="1"/>
          </p:cNvSpPr>
          <p:nvPr>
            <p:ph type="sldImg"/>
          </p:nvPr>
        </p:nvSpPr>
        <p:spPr>
          <a:xfrm>
            <a:off x="1266825" y="727075"/>
            <a:ext cx="4783138" cy="3586163"/>
          </a:xfrm>
          <a:ln cap="flat"/>
        </p:spPr>
      </p:sp>
      <p:sp>
        <p:nvSpPr>
          <p:cNvPr id="745475" name="Rectangle 3"/>
          <p:cNvSpPr>
            <a:spLocks noGrp="1" noChangeArrowheads="1"/>
          </p:cNvSpPr>
          <p:nvPr>
            <p:ph type="body" idx="1"/>
          </p:nvPr>
        </p:nvSpPr>
        <p:spPr>
          <a:xfrm>
            <a:off x="731853" y="4560570"/>
            <a:ext cx="5851496" cy="4320540"/>
          </a:xfrm>
        </p:spPr>
        <p:txBody>
          <a:bodyPr lIns="96601" tIns="48300" rIns="96601" bIns="48300"/>
          <a:lstStyle/>
          <a:p>
            <a:pPr>
              <a:spcBef>
                <a:spcPct val="0"/>
              </a:spcBef>
            </a:pPr>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6E5D5-BC9B-4788-827D-FACA27B86A4F}" type="slidenum">
              <a:rPr lang="en-US" smtClean="0"/>
              <a:t>11</a:t>
            </a:fld>
            <a:endParaRPr lang="en-US"/>
          </a:p>
        </p:txBody>
      </p:sp>
    </p:spTree>
    <p:extLst>
      <p:ext uri="{BB962C8B-B14F-4D97-AF65-F5344CB8AC3E}">
        <p14:creationId xmlns:p14="http://schemas.microsoft.com/office/powerpoint/2010/main" val="206183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6E5D5-BC9B-4788-827D-FACA27B86A4F}" type="slidenum">
              <a:rPr lang="en-US" smtClean="0"/>
              <a:t>14</a:t>
            </a:fld>
            <a:endParaRPr lang="en-US"/>
          </a:p>
        </p:txBody>
      </p:sp>
    </p:spTree>
    <p:extLst>
      <p:ext uri="{BB962C8B-B14F-4D97-AF65-F5344CB8AC3E}">
        <p14:creationId xmlns:p14="http://schemas.microsoft.com/office/powerpoint/2010/main" val="42414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6E5D5-BC9B-4788-827D-FACA27B86A4F}" type="slidenum">
              <a:rPr lang="en-US" smtClean="0"/>
              <a:t>15</a:t>
            </a:fld>
            <a:endParaRPr lang="en-US"/>
          </a:p>
        </p:txBody>
      </p:sp>
    </p:spTree>
    <p:extLst>
      <p:ext uri="{BB962C8B-B14F-4D97-AF65-F5344CB8AC3E}">
        <p14:creationId xmlns:p14="http://schemas.microsoft.com/office/powerpoint/2010/main" val="197564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6E5D5-BC9B-4788-827D-FACA27B86A4F}" type="slidenum">
              <a:rPr lang="en-US" smtClean="0"/>
              <a:t>16</a:t>
            </a:fld>
            <a:endParaRPr lang="en-US"/>
          </a:p>
        </p:txBody>
      </p:sp>
    </p:spTree>
    <p:extLst>
      <p:ext uri="{BB962C8B-B14F-4D97-AF65-F5344CB8AC3E}">
        <p14:creationId xmlns:p14="http://schemas.microsoft.com/office/powerpoint/2010/main" val="190191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6E5D5-BC9B-4788-827D-FACA27B86A4F}" type="slidenum">
              <a:rPr lang="en-US" smtClean="0"/>
              <a:t>18</a:t>
            </a:fld>
            <a:endParaRPr lang="en-US"/>
          </a:p>
        </p:txBody>
      </p:sp>
    </p:spTree>
    <p:extLst>
      <p:ext uri="{BB962C8B-B14F-4D97-AF65-F5344CB8AC3E}">
        <p14:creationId xmlns:p14="http://schemas.microsoft.com/office/powerpoint/2010/main" val="103974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spect="1" noChangeArrowheads="1" noTextEdit="1"/>
          </p:cNvSpPr>
          <p:nvPr>
            <p:ph type="sldImg"/>
          </p:nvPr>
        </p:nvSpPr>
        <p:spPr>
          <a:xfrm>
            <a:off x="1266825" y="727075"/>
            <a:ext cx="4783138" cy="3586163"/>
          </a:xfrm>
          <a:ln cap="flat"/>
        </p:spPr>
      </p:sp>
      <p:sp>
        <p:nvSpPr>
          <p:cNvPr id="745475" name="Rectangle 3"/>
          <p:cNvSpPr>
            <a:spLocks noGrp="1" noChangeArrowheads="1"/>
          </p:cNvSpPr>
          <p:nvPr>
            <p:ph type="body" idx="1"/>
          </p:nvPr>
        </p:nvSpPr>
        <p:spPr>
          <a:xfrm>
            <a:off x="731853" y="4560570"/>
            <a:ext cx="5851496" cy="4320540"/>
          </a:xfrm>
        </p:spPr>
        <p:txBody>
          <a:bodyPr lIns="96601" tIns="48300" rIns="96601" bIns="48300"/>
          <a:lstStyle/>
          <a:p>
            <a:pPr>
              <a:spcBef>
                <a:spcPct val="0"/>
              </a:spcBef>
            </a:pPr>
            <a:endParaRPr lang="en-US">
              <a:latin typeface="Arial" pitchFamily="34" charset="0"/>
            </a:endParaRPr>
          </a:p>
        </p:txBody>
      </p:sp>
    </p:spTree>
    <p:extLst>
      <p:ext uri="{BB962C8B-B14F-4D97-AF65-F5344CB8AC3E}">
        <p14:creationId xmlns:p14="http://schemas.microsoft.com/office/powerpoint/2010/main" val="162788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spect="1" noChangeArrowheads="1" noTextEdit="1"/>
          </p:cNvSpPr>
          <p:nvPr>
            <p:ph type="sldImg"/>
          </p:nvPr>
        </p:nvSpPr>
        <p:spPr>
          <a:xfrm>
            <a:off x="1266825" y="727075"/>
            <a:ext cx="4783138" cy="3586163"/>
          </a:xfrm>
          <a:ln cap="flat"/>
        </p:spPr>
      </p:sp>
      <p:sp>
        <p:nvSpPr>
          <p:cNvPr id="745475" name="Rectangle 3"/>
          <p:cNvSpPr>
            <a:spLocks noGrp="1" noChangeArrowheads="1"/>
          </p:cNvSpPr>
          <p:nvPr>
            <p:ph type="body" idx="1"/>
          </p:nvPr>
        </p:nvSpPr>
        <p:spPr>
          <a:xfrm>
            <a:off x="731853" y="4560570"/>
            <a:ext cx="5851496" cy="4320540"/>
          </a:xfrm>
        </p:spPr>
        <p:txBody>
          <a:bodyPr lIns="96601" tIns="48300" rIns="96601" bIns="48300"/>
          <a:lstStyle/>
          <a:p>
            <a:pPr>
              <a:spcBef>
                <a:spcPct val="0"/>
              </a:spcBef>
            </a:pPr>
            <a:endParaRPr lang="en-US">
              <a:latin typeface="Arial" pitchFamily="34" charset="0"/>
            </a:endParaRPr>
          </a:p>
        </p:txBody>
      </p:sp>
    </p:spTree>
    <p:extLst>
      <p:ext uri="{BB962C8B-B14F-4D97-AF65-F5344CB8AC3E}">
        <p14:creationId xmlns:p14="http://schemas.microsoft.com/office/powerpoint/2010/main" val="4185067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8"/>
          <p:cNvSpPr>
            <a:spLocks noGrp="1"/>
          </p:cNvSpPr>
          <p:nvPr userDrawn="1">
            <p:ph type="title"/>
          </p:nvPr>
        </p:nvSpPr>
        <p:spPr>
          <a:xfrm>
            <a:off x="571500" y="4457700"/>
            <a:ext cx="8229600" cy="1143000"/>
          </a:xfrm>
        </p:spPr>
        <p:txBody>
          <a:bodyPr/>
          <a:lstStyle>
            <a:lvl1pPr algn="l">
              <a:buFont typeface="Arial"/>
              <a:buNone/>
              <a:defRPr>
                <a:solidFill>
                  <a:srgbClr val="517A2F"/>
                </a:solidFill>
              </a:defRPr>
            </a:lvl1pPr>
          </a:lstStyle>
          <a:p>
            <a:r>
              <a:rPr lang="en-US"/>
              <a:t>Click to edit Master title style</a:t>
            </a:r>
            <a:endParaRPr lang="en-US" dirty="0"/>
          </a:p>
        </p:txBody>
      </p:sp>
      <p:sp>
        <p:nvSpPr>
          <p:cNvPr id="6" name="Subtitle 9"/>
          <p:cNvSpPr>
            <a:spLocks noGrp="1"/>
          </p:cNvSpPr>
          <p:nvPr userDrawn="1">
            <p:ph type="subTitle" idx="1"/>
          </p:nvPr>
        </p:nvSpPr>
        <p:spPr>
          <a:xfrm>
            <a:off x="561975" y="5429251"/>
            <a:ext cx="6400800" cy="1276349"/>
          </a:xfrm>
        </p:spPr>
        <p:txBody>
          <a:bodyPr>
            <a:normAutofit/>
          </a:bodyPr>
          <a:lstStyle>
            <a:lvl1pPr algn="l">
              <a:buNone/>
              <a:defRPr sz="2000">
                <a:solidFill>
                  <a:srgbClr val="99C033"/>
                </a:solidFill>
              </a:defRPr>
            </a:lvl1pPr>
          </a:lstStyle>
          <a:p>
            <a:r>
              <a:rPr lang="en-US"/>
              <a:t>Click to edit Master subtitle style</a:t>
            </a:r>
            <a:endParaRPr lang="en-US" dirty="0"/>
          </a:p>
        </p:txBody>
      </p:sp>
      <p:pic>
        <p:nvPicPr>
          <p:cNvPr id="4" name="Picture 3" descr="1_cover_graphic_desert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2874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900" y="2049463"/>
            <a:ext cx="4032250" cy="407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2049463"/>
            <a:ext cx="4032250" cy="407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0" hangingPunct="0">
              <a:defRPr>
                <a:latin typeface="Tahoma" pitchFamily="34"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0" hangingPunct="0">
              <a:defRPr>
                <a:latin typeface="Tahoma" pitchFamily="34"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a:latin typeface="Tahoma" pitchFamily="34" charset="0"/>
              </a:defRPr>
            </a:lvl1pPr>
          </a:lstStyle>
          <a:p>
            <a:pPr>
              <a:defRPr/>
            </a:pPr>
            <a:fld id="{0319242E-6DC9-4581-88DA-0A4AC1FCD240}" type="slidenum">
              <a:rPr lang="en-US"/>
              <a:pPr>
                <a:defRPr/>
              </a:pPr>
              <a:t>‹#›</a:t>
            </a:fld>
            <a:endParaRPr lang="en-US"/>
          </a:p>
        </p:txBody>
      </p:sp>
    </p:spTree>
    <p:extLst>
      <p:ext uri="{BB962C8B-B14F-4D97-AF65-F5344CB8AC3E}">
        <p14:creationId xmlns:p14="http://schemas.microsoft.com/office/powerpoint/2010/main" val="4031426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a:latin typeface="Tahoma" pitchFamily="34" charset="0"/>
              </a:defRPr>
            </a:lvl1pPr>
          </a:lstStyle>
          <a:p>
            <a:pPr>
              <a:defRPr/>
            </a:pPr>
            <a:fld id="{8E598BA6-D08A-47C7-9B08-0BE5DF70CF92}" type="slidenum">
              <a:rPr lang="en-US"/>
              <a:pPr>
                <a:defRPr/>
              </a:pPr>
              <a:t>‹#›</a:t>
            </a:fld>
            <a:endParaRPr lang="en-US"/>
          </a:p>
        </p:txBody>
      </p:sp>
    </p:spTree>
    <p:extLst>
      <p:ext uri="{BB962C8B-B14F-4D97-AF65-F5344CB8AC3E}">
        <p14:creationId xmlns:p14="http://schemas.microsoft.com/office/powerpoint/2010/main" val="290352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6502400"/>
            <a:ext cx="9144000" cy="355600"/>
          </a:xfrm>
          <a:prstGeom prst="rect">
            <a:avLst/>
          </a:prstGeom>
          <a:solidFill>
            <a:srgbClr val="004836"/>
          </a:solidFill>
          <a:ln w="9525">
            <a:no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endParaRPr>
          </a:p>
        </p:txBody>
      </p:sp>
      <p:sp>
        <p:nvSpPr>
          <p:cNvPr id="5" name="Rectangle 12"/>
          <p:cNvSpPr>
            <a:spLocks noChangeArrowheads="1"/>
          </p:cNvSpPr>
          <p:nvPr/>
        </p:nvSpPr>
        <p:spPr bwMode="auto">
          <a:xfrm>
            <a:off x="3629025" y="5778500"/>
            <a:ext cx="1884363" cy="1079500"/>
          </a:xfrm>
          <a:prstGeom prst="rect">
            <a:avLst/>
          </a:prstGeom>
          <a:solidFill>
            <a:srgbClr val="004836"/>
          </a:solidFill>
          <a:ln w="9525">
            <a:no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endParaRPr>
          </a:p>
        </p:txBody>
      </p:sp>
      <p:pic>
        <p:nvPicPr>
          <p:cNvPr id="6" name="Picture 13" descr="PVNGS PMS Logo with SM 10-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3013" y="5913438"/>
            <a:ext cx="1576387" cy="801687"/>
          </a:xfrm>
          <a:prstGeom prst="rect">
            <a:avLst/>
          </a:prstGeom>
          <a:noFill/>
          <a:ln w="9525">
            <a:noFill/>
            <a:miter lim="800000"/>
            <a:headEnd/>
            <a:tailEnd/>
          </a:ln>
        </p:spPr>
      </p:pic>
      <p:sp>
        <p:nvSpPr>
          <p:cNvPr id="7" name="Rectangle 14"/>
          <p:cNvSpPr>
            <a:spLocks noChangeArrowheads="1"/>
          </p:cNvSpPr>
          <p:nvPr/>
        </p:nvSpPr>
        <p:spPr bwMode="auto">
          <a:xfrm>
            <a:off x="0" y="0"/>
            <a:ext cx="9144000" cy="168275"/>
          </a:xfrm>
          <a:prstGeom prst="rect">
            <a:avLst/>
          </a:prstGeom>
          <a:solidFill>
            <a:srgbClr val="004836"/>
          </a:solidFill>
          <a:ln w="9525">
            <a:no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endParaRPr>
          </a:p>
        </p:txBody>
      </p:sp>
      <p:sp>
        <p:nvSpPr>
          <p:cNvPr id="28674" name="Rectangle 2"/>
          <p:cNvSpPr>
            <a:spLocks noGrp="1" noChangeArrowheads="1"/>
          </p:cNvSpPr>
          <p:nvPr>
            <p:ph type="ctrTitle"/>
          </p:nvPr>
        </p:nvSpPr>
        <p:spPr>
          <a:xfrm>
            <a:off x="685800" y="1371600"/>
            <a:ext cx="7772400" cy="2228850"/>
          </a:xfrm>
          <a:effectLst/>
        </p:spPr>
        <p:txBody>
          <a:bodyPr/>
          <a:lstStyle>
            <a:lvl1pPr>
              <a:defRPr sz="4800" b="0">
                <a:solidFill>
                  <a:srgbClr val="F6AF2E"/>
                </a:solidFill>
                <a:effectLst>
                  <a:outerShdw blurRad="38100" dist="38100" dir="2700000" algn="tl">
                    <a:srgbClr val="000000">
                      <a:alpha val="43137"/>
                    </a:srgbClr>
                  </a:outerShdw>
                </a:effectLst>
                <a:latin typeface="Arial Black" pitchFamily="34" charset="0"/>
              </a:defRPr>
            </a:lvl1pPr>
          </a:lstStyle>
          <a:p>
            <a:r>
              <a:rPr lang="en-US"/>
              <a:t>Click to edit Master title style</a:t>
            </a:r>
            <a:endParaRPr lang="en-US" dirty="0"/>
          </a:p>
        </p:txBody>
      </p:sp>
      <p:sp>
        <p:nvSpPr>
          <p:cNvPr id="28675" name="Rectangle 3"/>
          <p:cNvSpPr>
            <a:spLocks noGrp="1" noChangeArrowheads="1"/>
          </p:cNvSpPr>
          <p:nvPr>
            <p:ph type="subTitle" idx="1"/>
          </p:nvPr>
        </p:nvSpPr>
        <p:spPr>
          <a:xfrm>
            <a:off x="1371600" y="3886200"/>
            <a:ext cx="6400800" cy="1752600"/>
          </a:xfrm>
          <a:effectLst/>
        </p:spPr>
        <p:txBody>
          <a:bodyPr/>
          <a:lstStyle>
            <a:lvl1pPr marL="0" indent="0" algn="ctr">
              <a:buFontTx/>
              <a:buNone/>
              <a:defRPr sz="2800" b="1">
                <a:effectLst>
                  <a:outerShdw blurRad="38100" dist="38100" dir="2700000" algn="tl">
                    <a:srgbClr val="000000">
                      <a:alpha val="43137"/>
                    </a:srgbClr>
                  </a:outerShdw>
                </a:effectLst>
              </a:defRPr>
            </a:lvl1pPr>
          </a:lstStyle>
          <a:p>
            <a:r>
              <a:rPr lang="en-US"/>
              <a:t>Click to edit Master subtitle style</a:t>
            </a:r>
            <a:endParaRPr lang="en-US" dirty="0"/>
          </a:p>
        </p:txBody>
      </p:sp>
    </p:spTree>
    <p:extLst>
      <p:ext uri="{BB962C8B-B14F-4D97-AF65-F5344CB8AC3E}">
        <p14:creationId xmlns:p14="http://schemas.microsoft.com/office/powerpoint/2010/main" val="380355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8E598BA6-D08A-47C7-9B08-0BE5DF70CF92}" type="slidenum">
              <a:rPr lang="en-US"/>
              <a:pPr>
                <a:defRPr/>
              </a:pPr>
              <a:t>‹#›</a:t>
            </a:fld>
            <a:endParaRPr lang="en-US"/>
          </a:p>
        </p:txBody>
      </p:sp>
    </p:spTree>
    <p:extLst>
      <p:ext uri="{BB962C8B-B14F-4D97-AF65-F5344CB8AC3E}">
        <p14:creationId xmlns:p14="http://schemas.microsoft.com/office/powerpoint/2010/main" val="36566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2BDF4E1A-8E6F-4DFC-963B-B5B3CC3EA3CA}" type="slidenum">
              <a:rPr lang="en-US"/>
              <a:pPr>
                <a:defRPr/>
              </a:pPr>
              <a:t>‹#›</a:t>
            </a:fld>
            <a:endParaRPr lang="en-US"/>
          </a:p>
        </p:txBody>
      </p:sp>
    </p:spTree>
    <p:extLst>
      <p:ext uri="{BB962C8B-B14F-4D97-AF65-F5344CB8AC3E}">
        <p14:creationId xmlns:p14="http://schemas.microsoft.com/office/powerpoint/2010/main" val="31820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900" y="2049463"/>
            <a:ext cx="4032250" cy="407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2049463"/>
            <a:ext cx="4032250" cy="407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0319242E-6DC9-4581-88DA-0A4AC1FCD240}" type="slidenum">
              <a:rPr lang="en-US"/>
              <a:pPr>
                <a:defRPr/>
              </a:pPr>
              <a:t>‹#›</a:t>
            </a:fld>
            <a:endParaRPr lang="en-US"/>
          </a:p>
        </p:txBody>
      </p:sp>
    </p:spTree>
    <p:extLst>
      <p:ext uri="{BB962C8B-B14F-4D97-AF65-F5344CB8AC3E}">
        <p14:creationId xmlns:p14="http://schemas.microsoft.com/office/powerpoint/2010/main" val="2359314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803A51E8-5E86-42DD-BE36-28B82622AFD2}" type="slidenum">
              <a:rPr lang="en-US"/>
              <a:pPr>
                <a:defRPr/>
              </a:pPr>
              <a:t>‹#›</a:t>
            </a:fld>
            <a:endParaRPr lang="en-US"/>
          </a:p>
        </p:txBody>
      </p:sp>
    </p:spTree>
    <p:extLst>
      <p:ext uri="{BB962C8B-B14F-4D97-AF65-F5344CB8AC3E}">
        <p14:creationId xmlns:p14="http://schemas.microsoft.com/office/powerpoint/2010/main" val="202502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430C5C0B-E43D-4CB5-BEBB-2E6AAA9CB7AB}" type="slidenum">
              <a:rPr lang="en-US"/>
              <a:pPr>
                <a:defRPr/>
              </a:pPr>
              <a:t>‹#›</a:t>
            </a:fld>
            <a:endParaRPr lang="en-US"/>
          </a:p>
        </p:txBody>
      </p:sp>
    </p:spTree>
    <p:extLst>
      <p:ext uri="{BB962C8B-B14F-4D97-AF65-F5344CB8AC3E}">
        <p14:creationId xmlns:p14="http://schemas.microsoft.com/office/powerpoint/2010/main" val="3065231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C4F77B6F-CE47-4E9A-9BE1-699FC7F336C7}" type="slidenum">
              <a:rPr lang="en-US"/>
              <a:pPr>
                <a:defRPr/>
              </a:pPr>
              <a:t>‹#›</a:t>
            </a:fld>
            <a:endParaRPr lang="en-US"/>
          </a:p>
        </p:txBody>
      </p:sp>
    </p:spTree>
    <p:extLst>
      <p:ext uri="{BB962C8B-B14F-4D97-AF65-F5344CB8AC3E}">
        <p14:creationId xmlns:p14="http://schemas.microsoft.com/office/powerpoint/2010/main" val="107351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42218280-49A5-4E44-A49D-AE179E02AC40}" type="slidenum">
              <a:rPr lang="en-US"/>
              <a:pPr>
                <a:defRPr/>
              </a:pPr>
              <a:t>‹#›</a:t>
            </a:fld>
            <a:endParaRPr lang="en-US"/>
          </a:p>
        </p:txBody>
      </p:sp>
    </p:spTree>
    <p:extLst>
      <p:ext uri="{BB962C8B-B14F-4D97-AF65-F5344CB8AC3E}">
        <p14:creationId xmlns:p14="http://schemas.microsoft.com/office/powerpoint/2010/main" val="23486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8"/>
          <p:cNvSpPr>
            <a:spLocks noGrp="1"/>
          </p:cNvSpPr>
          <p:nvPr>
            <p:ph type="title"/>
          </p:nvPr>
        </p:nvSpPr>
        <p:spPr>
          <a:xfrm>
            <a:off x="571500" y="4457700"/>
            <a:ext cx="8229600" cy="1143000"/>
          </a:xfrm>
        </p:spPr>
        <p:txBody>
          <a:bodyPr/>
          <a:lstStyle>
            <a:lvl1pPr algn="l">
              <a:buFont typeface="Arial"/>
              <a:buNone/>
              <a:defRPr>
                <a:solidFill>
                  <a:srgbClr val="517A2F"/>
                </a:solidFill>
              </a:defRPr>
            </a:lvl1pPr>
          </a:lstStyle>
          <a:p>
            <a:r>
              <a:rPr lang="en-US"/>
              <a:t>Click to edit Master title style</a:t>
            </a:r>
            <a:endParaRPr lang="en-US" dirty="0"/>
          </a:p>
        </p:txBody>
      </p:sp>
      <p:sp>
        <p:nvSpPr>
          <p:cNvPr id="4" name="Subtitle 9"/>
          <p:cNvSpPr>
            <a:spLocks noGrp="1"/>
          </p:cNvSpPr>
          <p:nvPr>
            <p:ph type="subTitle" idx="1"/>
          </p:nvPr>
        </p:nvSpPr>
        <p:spPr>
          <a:xfrm>
            <a:off x="561975" y="5429251"/>
            <a:ext cx="6400800" cy="1428749"/>
          </a:xfrm>
        </p:spPr>
        <p:txBody>
          <a:bodyPr>
            <a:normAutofit/>
          </a:bodyPr>
          <a:lstStyle>
            <a:lvl1pPr algn="l">
              <a:buNone/>
              <a:defRPr sz="2000">
                <a:solidFill>
                  <a:srgbClr val="99C033"/>
                </a:solidFill>
              </a:defRPr>
            </a:lvl1pPr>
          </a:lstStyle>
          <a:p>
            <a:r>
              <a:rPr lang="en-US"/>
              <a:t>Click to edit Master subtitle style</a:t>
            </a:r>
            <a:endParaRPr lang="en-US" dirty="0"/>
          </a:p>
        </p:txBody>
      </p:sp>
      <p:pic>
        <p:nvPicPr>
          <p:cNvPr id="2" name="Picture 1" descr="2_cover_graphic_nuclear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5303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F54D92F2-E966-4C2F-803B-E190EB1B8FC5}" type="slidenum">
              <a:rPr lang="en-US"/>
              <a:pPr>
                <a:defRPr/>
              </a:pPr>
              <a:t>‹#›</a:t>
            </a:fld>
            <a:endParaRPr lang="en-US"/>
          </a:p>
        </p:txBody>
      </p:sp>
    </p:spTree>
    <p:extLst>
      <p:ext uri="{BB962C8B-B14F-4D97-AF65-F5344CB8AC3E}">
        <p14:creationId xmlns:p14="http://schemas.microsoft.com/office/powerpoint/2010/main" val="4151651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D876E91D-03DC-4F4C-93C3-1BE4509281ED}" type="slidenum">
              <a:rPr lang="en-US"/>
              <a:pPr>
                <a:defRPr/>
              </a:pPr>
              <a:t>‹#›</a:t>
            </a:fld>
            <a:endParaRPr lang="en-US"/>
          </a:p>
        </p:txBody>
      </p:sp>
    </p:spTree>
    <p:extLst>
      <p:ext uri="{BB962C8B-B14F-4D97-AF65-F5344CB8AC3E}">
        <p14:creationId xmlns:p14="http://schemas.microsoft.com/office/powerpoint/2010/main" val="403109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74638"/>
            <a:ext cx="205422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9900" y="274638"/>
            <a:ext cx="60102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BFB50D8A-EB14-4F35-93F9-908483DD7983}" type="slidenum">
              <a:rPr lang="en-US"/>
              <a:pPr>
                <a:defRPr/>
              </a:pPr>
              <a:t>‹#›</a:t>
            </a:fld>
            <a:endParaRPr lang="en-US"/>
          </a:p>
        </p:txBody>
      </p:sp>
    </p:spTree>
    <p:extLst>
      <p:ext uri="{BB962C8B-B14F-4D97-AF65-F5344CB8AC3E}">
        <p14:creationId xmlns:p14="http://schemas.microsoft.com/office/powerpoint/2010/main" val="2758099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4038600" cy="4114800"/>
          </a:xfrm>
        </p:spPr>
        <p:txBody>
          <a:bodyPr/>
          <a:lstStyle/>
          <a:p>
            <a:pPr lvl="0"/>
            <a:endParaRPr lang="en-US" noProof="0"/>
          </a:p>
        </p:txBody>
      </p:sp>
      <p:sp>
        <p:nvSpPr>
          <p:cNvPr id="5" name="Rectangle 4"/>
          <p:cNvSpPr>
            <a:spLocks noGrp="1" noChangeArrowheads="1"/>
          </p:cNvSpPr>
          <p:nvPr>
            <p:ph type="dt" sz="half" idx="10"/>
          </p:nvPr>
        </p:nvSpPr>
        <p:spPr/>
        <p:txBody>
          <a:bodyPr/>
          <a:lstStyle>
            <a:lvl1pPr eaLnBrk="0" hangingPunct="0">
              <a:defRPr>
                <a:solidFill>
                  <a:schemeClr val="tx1"/>
                </a:solidFill>
                <a:latin typeface="Tahoma" pitchFamily="34" charset="0"/>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eaLnBrk="0" hangingPunct="0">
              <a:defRPr>
                <a:solidFill>
                  <a:schemeClr val="tx1"/>
                </a:solidFill>
                <a:latin typeface="Tahoma" pitchFamily="34" charset="0"/>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eaLnBrk="0" hangingPunct="0">
              <a:defRPr>
                <a:solidFill>
                  <a:schemeClr val="tx1"/>
                </a:solidFill>
                <a:latin typeface="Tahoma" pitchFamily="34" charset="0"/>
              </a:defRPr>
            </a:lvl1pPr>
          </a:lstStyle>
          <a:p>
            <a:pPr>
              <a:defRPr/>
            </a:pPr>
            <a:fld id="{5E3CAD65-1103-4463-A03C-8E7DF0081A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125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pic>
        <p:nvPicPr>
          <p:cNvPr id="4" name="Picture 6" descr="BlueBar.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127750"/>
            <a:ext cx="9144000" cy="738188"/>
          </a:xfrm>
          <a:prstGeom prst="rect">
            <a:avLst/>
          </a:prstGeom>
          <a:noFill/>
          <a:ln w="9525">
            <a:noFill/>
            <a:miter lim="800000"/>
            <a:headEnd/>
            <a:tailEnd/>
          </a:ln>
        </p:spPr>
      </p:pic>
      <p:sp>
        <p:nvSpPr>
          <p:cNvPr id="2" name="Title 1"/>
          <p:cNvSpPr>
            <a:spLocks noGrp="1"/>
          </p:cNvSpPr>
          <p:nvPr>
            <p:ph type="title"/>
          </p:nvPr>
        </p:nvSpPr>
        <p:spPr/>
        <p:txBody>
          <a:bodyPr anchor="t"/>
          <a:lstStyle/>
          <a:p>
            <a:r>
              <a:rPr lang="en-US"/>
              <a:t>Click to edit Master title style</a:t>
            </a:r>
            <a:endParaRPr lang="en-US" dirty="0"/>
          </a:p>
        </p:txBody>
      </p:sp>
      <p:sp>
        <p:nvSpPr>
          <p:cNvPr id="8" name="Picture Placeholder 7"/>
          <p:cNvSpPr>
            <a:spLocks noGrp="1"/>
          </p:cNvSpPr>
          <p:nvPr>
            <p:ph type="pic" sz="quarter" idx="13"/>
          </p:nvPr>
        </p:nvSpPr>
        <p:spPr>
          <a:xfrm>
            <a:off x="457200" y="1670935"/>
            <a:ext cx="8066074" cy="4248945"/>
          </a:xfrm>
        </p:spPr>
        <p:txBody>
          <a:bodyPr rtlCol="0">
            <a:normAutofit/>
          </a:bodyPr>
          <a:lstStyle>
            <a:lvl1pPr>
              <a:buClr>
                <a:srgbClr val="0078C9"/>
              </a:buClr>
              <a:defRPr/>
            </a:lvl1pPr>
          </a:lstStyle>
          <a:p>
            <a:pPr lvl="0"/>
            <a:r>
              <a:rPr lang="en-US" noProof="0"/>
              <a:t>Click icon to add picture</a:t>
            </a:r>
            <a:endParaRPr lang="en-US" noProof="0" dirty="0"/>
          </a:p>
        </p:txBody>
      </p:sp>
      <p:sp>
        <p:nvSpPr>
          <p:cNvPr id="5" name="Date Placeholder 2"/>
          <p:cNvSpPr>
            <a:spLocks noGrp="1"/>
          </p:cNvSpPr>
          <p:nvPr>
            <p:ph type="dt" sz="half" idx="14"/>
          </p:nvPr>
        </p:nvSpPr>
        <p:spPr/>
        <p:txBody>
          <a:bodyPr/>
          <a:lstStyle>
            <a:lvl1pPr>
              <a:defRPr/>
            </a:lvl1pPr>
          </a:lstStyle>
          <a:p>
            <a:pPr>
              <a:defRPr/>
            </a:pPr>
            <a:endParaRPr lang="en-US"/>
          </a:p>
        </p:txBody>
      </p:sp>
      <p:sp>
        <p:nvSpPr>
          <p:cNvPr id="6" name="Slide Number Placeholder 4"/>
          <p:cNvSpPr>
            <a:spLocks noGrp="1"/>
          </p:cNvSpPr>
          <p:nvPr>
            <p:ph type="sldNum" sz="quarter" idx="15"/>
          </p:nvPr>
        </p:nvSpPr>
        <p:spPr/>
        <p:txBody>
          <a:bodyPr/>
          <a:lstStyle>
            <a:lvl1pPr>
              <a:defRPr/>
            </a:lvl1pPr>
          </a:lstStyle>
          <a:p>
            <a:pPr>
              <a:defRPr/>
            </a:pPr>
            <a:fld id="{43A8413C-74DB-4717-9E15-A4971DBB7A8C}" type="slidenum">
              <a:rPr lang="en-US"/>
              <a:pPr>
                <a:defRPr/>
              </a:pPr>
              <a:t>‹#›</a:t>
            </a:fld>
            <a:endParaRPr lang="en-US"/>
          </a:p>
        </p:txBody>
      </p:sp>
    </p:spTree>
    <p:extLst>
      <p:ext uri="{BB962C8B-B14F-4D97-AF65-F5344CB8AC3E}">
        <p14:creationId xmlns:p14="http://schemas.microsoft.com/office/powerpoint/2010/main" val="110439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6" name="Picture 5" descr="Int_Slide_green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19125" y="2000251"/>
            <a:ext cx="77724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19125" y="2914651"/>
            <a:ext cx="7810500" cy="1752600"/>
          </a:xfrm>
        </p:spPr>
        <p:txBody>
          <a:bodyPr>
            <a:normAutofit/>
          </a:bodyPr>
          <a:lstStyle>
            <a:lvl1pPr marL="0" indent="0" algn="l">
              <a:buNone/>
              <a:defRPr sz="230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3"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998472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Int_Slide_blue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619125" y="2000251"/>
            <a:ext cx="77724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19125" y="2914651"/>
            <a:ext cx="7810500" cy="1752600"/>
          </a:xfrm>
        </p:spPr>
        <p:txBody>
          <a:bodyPr>
            <a:normAutofit/>
          </a:bodyPr>
          <a:lstStyle>
            <a:lvl1pPr marL="0" indent="0" algn="l">
              <a:buNone/>
              <a:defRPr sz="230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3"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448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Int_Slide_purple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p:cNvSpPr>
            <a:spLocks noGrp="1"/>
          </p:cNvSpPr>
          <p:nvPr>
            <p:ph type="ctrTitle"/>
          </p:nvPr>
        </p:nvSpPr>
        <p:spPr>
          <a:xfrm>
            <a:off x="619125" y="2000251"/>
            <a:ext cx="77724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619125" y="2914651"/>
            <a:ext cx="7810500" cy="1752600"/>
          </a:xfrm>
        </p:spPr>
        <p:txBody>
          <a:bodyPr>
            <a:normAutofit/>
          </a:bodyPr>
          <a:lstStyle>
            <a:lvl1pPr marL="0" indent="0" algn="l">
              <a:buNone/>
              <a:defRPr sz="2300">
                <a:solidFill>
                  <a:schemeClr val="bg1"/>
                </a:solidFill>
              </a:defRPr>
            </a:lvl1pPr>
            <a:lvl2pPr marL="408169" indent="0" algn="ctr">
              <a:buNone/>
              <a:defRPr>
                <a:solidFill>
                  <a:schemeClr val="tx1">
                    <a:tint val="75000"/>
                  </a:schemeClr>
                </a:solidFill>
              </a:defRPr>
            </a:lvl2pPr>
            <a:lvl3pPr marL="816337" indent="0" algn="ctr">
              <a:buNone/>
              <a:defRPr>
                <a:solidFill>
                  <a:schemeClr val="tx1">
                    <a:tint val="75000"/>
                  </a:schemeClr>
                </a:solidFill>
              </a:defRPr>
            </a:lvl3pPr>
            <a:lvl4pPr marL="1224506" indent="0" algn="ctr">
              <a:buNone/>
              <a:defRPr>
                <a:solidFill>
                  <a:schemeClr val="tx1">
                    <a:tint val="75000"/>
                  </a:schemeClr>
                </a:solidFill>
              </a:defRPr>
            </a:lvl4pPr>
            <a:lvl5pPr marL="1632674" indent="0" algn="ctr">
              <a:buNone/>
              <a:defRPr>
                <a:solidFill>
                  <a:schemeClr val="tx1">
                    <a:tint val="75000"/>
                  </a:schemeClr>
                </a:solidFill>
              </a:defRPr>
            </a:lvl5pPr>
            <a:lvl6pPr marL="2040843" indent="0" algn="ctr">
              <a:buNone/>
              <a:defRPr>
                <a:solidFill>
                  <a:schemeClr val="tx1">
                    <a:tint val="75000"/>
                  </a:schemeClr>
                </a:solidFill>
              </a:defRPr>
            </a:lvl6pPr>
            <a:lvl7pPr marL="2449011" indent="0" algn="ctr">
              <a:buNone/>
              <a:defRPr>
                <a:solidFill>
                  <a:schemeClr val="tx1">
                    <a:tint val="75000"/>
                  </a:schemeClr>
                </a:solidFill>
              </a:defRPr>
            </a:lvl7pPr>
            <a:lvl8pPr marL="2857180" indent="0" algn="ctr">
              <a:buNone/>
              <a:defRPr>
                <a:solidFill>
                  <a:schemeClr val="tx1">
                    <a:tint val="75000"/>
                  </a:schemeClr>
                </a:solidFill>
              </a:defRPr>
            </a:lvl8pPr>
            <a:lvl9pPr marL="326534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3288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py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485776" y="6229349"/>
            <a:ext cx="466725"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6" name="Content Placeholder 5"/>
          <p:cNvSpPr>
            <a:spLocks noGrp="1"/>
          </p:cNvSpPr>
          <p:nvPr>
            <p:ph sz="quarter" idx="10"/>
          </p:nvPr>
        </p:nvSpPr>
        <p:spPr>
          <a:xfrm>
            <a:off x="476250" y="1428749"/>
            <a:ext cx="8191500" cy="4743451"/>
          </a:xfrm>
        </p:spPr>
        <p:txBody>
          <a:bodyPr/>
          <a:lstStyle>
            <a:lvl1pPr marL="0" indent="0">
              <a:buNone/>
              <a:defRPr/>
            </a:lvl1pPr>
            <a:lvl2pPr marL="663274" indent="-255105">
              <a:buFont typeface="Arial"/>
              <a:buChar char="•"/>
              <a:defRPr/>
            </a:lvl2pPr>
            <a:lvl3pPr marL="1020421" indent="-204084">
              <a:buFont typeface="Arial"/>
              <a:buChar cha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2" name="Picture 1"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43600"/>
            <a:ext cx="9144000" cy="926592"/>
          </a:xfrm>
          <a:prstGeom prst="rect">
            <a:avLst/>
          </a:prstGeom>
        </p:spPr>
      </p:pic>
    </p:spTree>
    <p:extLst>
      <p:ext uri="{BB962C8B-B14F-4D97-AF65-F5344CB8AC3E}">
        <p14:creationId xmlns:p14="http://schemas.microsoft.com/office/powerpoint/2010/main" val="369749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76251" y="6229349"/>
            <a:ext cx="466725"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8" name="Chart Placeholder 7"/>
          <p:cNvSpPr>
            <a:spLocks noGrp="1"/>
          </p:cNvSpPr>
          <p:nvPr>
            <p:ph type="chart" sz="quarter" idx="13"/>
          </p:nvPr>
        </p:nvSpPr>
        <p:spPr>
          <a:xfrm>
            <a:off x="476250" y="1428751"/>
            <a:ext cx="8191500" cy="4914900"/>
          </a:xfrm>
        </p:spPr>
        <p:txBody>
          <a:bodyPr/>
          <a:lstStyle>
            <a:lvl1pPr>
              <a:buClr>
                <a:srgbClr val="99C033"/>
              </a:buClr>
              <a:defRPr/>
            </a:lvl1pPr>
          </a:lstStyle>
          <a:p>
            <a:r>
              <a:rPr lang="en-US"/>
              <a:t>Click icon to add chart</a:t>
            </a:r>
            <a:endParaRPr lang="en-US" dirty="0"/>
          </a:p>
        </p:txBody>
      </p:sp>
      <p:sp>
        <p:nvSpPr>
          <p:cNvPr id="9"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2" name="Picture 1"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9144000" cy="926592"/>
          </a:xfrm>
          <a:prstGeom prst="rect">
            <a:avLst/>
          </a:prstGeom>
        </p:spPr>
      </p:pic>
    </p:spTree>
    <p:extLst>
      <p:ext uri="{BB962C8B-B14F-4D97-AF65-F5344CB8AC3E}">
        <p14:creationId xmlns:p14="http://schemas.microsoft.com/office/powerpoint/2010/main" val="176380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151" y="6229349"/>
            <a:ext cx="466725"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8" name="Picture Placeholder 7"/>
          <p:cNvSpPr>
            <a:spLocks noGrp="1"/>
          </p:cNvSpPr>
          <p:nvPr>
            <p:ph type="pic" sz="quarter" idx="13"/>
          </p:nvPr>
        </p:nvSpPr>
        <p:spPr>
          <a:xfrm>
            <a:off x="457200" y="1428750"/>
            <a:ext cx="8210550" cy="4857751"/>
          </a:xfrm>
        </p:spPr>
        <p:txBody>
          <a:bodyPr/>
          <a:lstStyle>
            <a:lvl1pPr>
              <a:buClr>
                <a:srgbClr val="99C033"/>
              </a:buClr>
              <a:defRPr/>
            </a:lvl1pPr>
          </a:lstStyle>
          <a:p>
            <a:r>
              <a:rPr lang="en-US"/>
              <a:t>Click icon to add picture</a:t>
            </a:r>
            <a:endParaRPr lang="en-US" dirty="0"/>
          </a:p>
        </p:txBody>
      </p:sp>
      <p:sp>
        <p:nvSpPr>
          <p:cNvPr id="13"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6" name="Picture 5"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9144000" cy="926592"/>
          </a:xfrm>
          <a:prstGeom prst="rect">
            <a:avLst/>
          </a:prstGeom>
        </p:spPr>
      </p:pic>
    </p:spTree>
    <p:extLst>
      <p:ext uri="{BB962C8B-B14F-4D97-AF65-F5344CB8AC3E}">
        <p14:creationId xmlns:p14="http://schemas.microsoft.com/office/powerpoint/2010/main" val="139465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8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81633" tIns="40817" rIns="81633" bIns="4081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28750"/>
            <a:ext cx="8229600" cy="4857751"/>
          </a:xfrm>
          <a:prstGeom prst="rect">
            <a:avLst/>
          </a:prstGeom>
        </p:spPr>
        <p:txBody>
          <a:bodyPr vert="horz" lIns="81633" tIns="40817" rIns="81633" bIns="408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459184"/>
      </p:ext>
    </p:extLst>
  </p:cSld>
  <p:clrMap bg1="lt1" tx1="dk1" bg2="lt2" tx2="dk2" accent1="accent1" accent2="accent2" accent3="accent3" accent4="accent4" accent5="accent5" accent6="accent6" hlink="hlink" folHlink="folHlink"/>
  <p:sldLayoutIdLst>
    <p:sldLayoutId id="2147483695" r:id="rId1"/>
    <p:sldLayoutId id="2147483701" r:id="rId2"/>
    <p:sldLayoutId id="2147483696" r:id="rId3"/>
    <p:sldLayoutId id="2147483702" r:id="rId4"/>
    <p:sldLayoutId id="2147483703" r:id="rId5"/>
    <p:sldLayoutId id="2147483697" r:id="rId6"/>
    <p:sldLayoutId id="2147483698" r:id="rId7"/>
    <p:sldLayoutId id="2147483699" r:id="rId8"/>
    <p:sldLayoutId id="2147483700" r:id="rId9"/>
    <p:sldLayoutId id="2147483677" r:id="rId10"/>
    <p:sldLayoutId id="2147483693" r:id="rId11"/>
  </p:sldLayoutIdLst>
  <p:hf hdr="0" ftr="0" dt="0"/>
  <p:txStyles>
    <p:titleStyle>
      <a:lvl1pPr algn="l" defTabSz="408169" rtl="0" eaLnBrk="1" latinLnBrk="0" hangingPunct="1">
        <a:spcBef>
          <a:spcPct val="0"/>
        </a:spcBef>
        <a:buNone/>
        <a:defRPr sz="2900" b="1" kern="1200">
          <a:solidFill>
            <a:srgbClr val="517A2F"/>
          </a:solidFill>
          <a:latin typeface="Verdana"/>
          <a:ea typeface="+mj-ea"/>
          <a:cs typeface="Verdana"/>
        </a:defRPr>
      </a:lvl1pPr>
    </p:titleStyle>
    <p:body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69" rtl="0" eaLnBrk="1" latinLnBrk="0" hangingPunct="1">
        <a:defRPr sz="1600" kern="1200">
          <a:solidFill>
            <a:schemeClr val="tx1"/>
          </a:solidFill>
          <a:latin typeface="+mn-lt"/>
          <a:ea typeface="+mn-ea"/>
          <a:cs typeface="+mn-cs"/>
        </a:defRPr>
      </a:lvl1pPr>
      <a:lvl2pPr marL="408169" algn="l" defTabSz="408169" rtl="0" eaLnBrk="1" latinLnBrk="0" hangingPunct="1">
        <a:defRPr sz="1600" kern="1200">
          <a:solidFill>
            <a:schemeClr val="tx1"/>
          </a:solidFill>
          <a:latin typeface="+mn-lt"/>
          <a:ea typeface="+mn-ea"/>
          <a:cs typeface="+mn-cs"/>
        </a:defRPr>
      </a:lvl2pPr>
      <a:lvl3pPr marL="816337" algn="l" defTabSz="408169" rtl="0" eaLnBrk="1" latinLnBrk="0" hangingPunct="1">
        <a:defRPr sz="1600" kern="1200">
          <a:solidFill>
            <a:schemeClr val="tx1"/>
          </a:solidFill>
          <a:latin typeface="+mn-lt"/>
          <a:ea typeface="+mn-ea"/>
          <a:cs typeface="+mn-cs"/>
        </a:defRPr>
      </a:lvl3pPr>
      <a:lvl4pPr marL="1224506" algn="l" defTabSz="408169" rtl="0" eaLnBrk="1" latinLnBrk="0" hangingPunct="1">
        <a:defRPr sz="1600" kern="1200">
          <a:solidFill>
            <a:schemeClr val="tx1"/>
          </a:solidFill>
          <a:latin typeface="+mn-lt"/>
          <a:ea typeface="+mn-ea"/>
          <a:cs typeface="+mn-cs"/>
        </a:defRPr>
      </a:lvl4pPr>
      <a:lvl5pPr marL="1632674" algn="l" defTabSz="408169" rtl="0" eaLnBrk="1" latinLnBrk="0" hangingPunct="1">
        <a:defRPr sz="1600" kern="1200">
          <a:solidFill>
            <a:schemeClr val="tx1"/>
          </a:solidFill>
          <a:latin typeface="+mn-lt"/>
          <a:ea typeface="+mn-ea"/>
          <a:cs typeface="+mn-cs"/>
        </a:defRPr>
      </a:lvl5pPr>
      <a:lvl6pPr marL="2040843" algn="l" defTabSz="408169" rtl="0" eaLnBrk="1" latinLnBrk="0" hangingPunct="1">
        <a:defRPr sz="1600" kern="1200">
          <a:solidFill>
            <a:schemeClr val="tx1"/>
          </a:solidFill>
          <a:latin typeface="+mn-lt"/>
          <a:ea typeface="+mn-ea"/>
          <a:cs typeface="+mn-cs"/>
        </a:defRPr>
      </a:lvl6pPr>
      <a:lvl7pPr marL="2449011" algn="l" defTabSz="408169" rtl="0" eaLnBrk="1" latinLnBrk="0" hangingPunct="1">
        <a:defRPr sz="1600" kern="1200">
          <a:solidFill>
            <a:schemeClr val="tx1"/>
          </a:solidFill>
          <a:latin typeface="+mn-lt"/>
          <a:ea typeface="+mn-ea"/>
          <a:cs typeface="+mn-cs"/>
        </a:defRPr>
      </a:lvl7pPr>
      <a:lvl8pPr marL="2857180" algn="l" defTabSz="408169" rtl="0" eaLnBrk="1" latinLnBrk="0" hangingPunct="1">
        <a:defRPr sz="1600" kern="1200">
          <a:solidFill>
            <a:schemeClr val="tx1"/>
          </a:solidFill>
          <a:latin typeface="+mn-lt"/>
          <a:ea typeface="+mn-ea"/>
          <a:cs typeface="+mn-cs"/>
        </a:defRPr>
      </a:lvl8pPr>
      <a:lvl9pPr marL="3265348" algn="l" defTabSz="40816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69900" y="274638"/>
            <a:ext cx="82169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7651" name="Rectangle 3"/>
          <p:cNvSpPr>
            <a:spLocks noGrp="1" noChangeArrowheads="1"/>
          </p:cNvSpPr>
          <p:nvPr>
            <p:ph type="body" idx="1"/>
          </p:nvPr>
        </p:nvSpPr>
        <p:spPr bwMode="auto">
          <a:xfrm>
            <a:off x="469900" y="2049463"/>
            <a:ext cx="8216900" cy="407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defTabSz="914400" fontAlgn="base">
              <a:spcBef>
                <a:spcPct val="0"/>
              </a:spcBef>
              <a:spcAft>
                <a:spcPct val="0"/>
              </a:spcAft>
              <a:defRPr/>
            </a:pPr>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defTabSz="914400" fontAlgn="base">
              <a:spcBef>
                <a:spcPct val="0"/>
              </a:spcBef>
              <a:spcAft>
                <a:spcPct val="0"/>
              </a:spcAft>
              <a:defRPr/>
            </a:pPr>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defTabSz="914400" fontAlgn="base">
              <a:spcBef>
                <a:spcPct val="0"/>
              </a:spcBef>
              <a:spcAft>
                <a:spcPct val="0"/>
              </a:spcAft>
              <a:defRPr/>
            </a:pPr>
            <a:fld id="{A4DBD70C-D4CB-413B-9C71-D65BBE871B67}" type="slidenum">
              <a:rPr lang="en-US"/>
              <a:pPr defTabSz="914400" fontAlgn="base">
                <a:spcBef>
                  <a:spcPct val="0"/>
                </a:spcBef>
                <a:spcAft>
                  <a:spcPct val="0"/>
                </a:spcAft>
                <a:defRPr/>
              </a:pPr>
              <a:t>‹#›</a:t>
            </a:fld>
            <a:endParaRPr lang="en-US"/>
          </a:p>
        </p:txBody>
      </p:sp>
      <p:sp>
        <p:nvSpPr>
          <p:cNvPr id="27657" name="Rectangle 9"/>
          <p:cNvSpPr>
            <a:spLocks noChangeArrowheads="1"/>
          </p:cNvSpPr>
          <p:nvPr/>
        </p:nvSpPr>
        <p:spPr bwMode="auto">
          <a:xfrm>
            <a:off x="0" y="6502400"/>
            <a:ext cx="9144000" cy="355600"/>
          </a:xfrm>
          <a:prstGeom prst="rect">
            <a:avLst/>
          </a:prstGeom>
          <a:solidFill>
            <a:srgbClr val="004836"/>
          </a:solidFill>
          <a:ln w="9525">
            <a:no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endParaRPr>
          </a:p>
        </p:txBody>
      </p:sp>
      <p:sp>
        <p:nvSpPr>
          <p:cNvPr id="27658" name="Rectangle 10"/>
          <p:cNvSpPr>
            <a:spLocks noChangeArrowheads="1"/>
          </p:cNvSpPr>
          <p:nvPr/>
        </p:nvSpPr>
        <p:spPr bwMode="auto">
          <a:xfrm>
            <a:off x="0" y="0"/>
            <a:ext cx="9144000" cy="168275"/>
          </a:xfrm>
          <a:prstGeom prst="rect">
            <a:avLst/>
          </a:prstGeom>
          <a:solidFill>
            <a:srgbClr val="004836"/>
          </a:solidFill>
          <a:ln w="9525">
            <a:noFill/>
            <a:miter lim="800000"/>
            <a:headEnd/>
            <a:tailEnd/>
          </a:ln>
          <a:effectLst/>
        </p:spPr>
        <p:txBody>
          <a:bodyPr wrap="none" anchor="ctr"/>
          <a:lstStyle/>
          <a:p>
            <a:pPr defTabSz="914400" fontAlgn="base">
              <a:spcBef>
                <a:spcPct val="0"/>
              </a:spcBef>
              <a:spcAft>
                <a:spcPct val="0"/>
              </a:spcAft>
              <a:defRPr/>
            </a:pPr>
            <a:endParaRPr lang="en-US" sz="1800">
              <a:solidFill>
                <a:srgbClr val="000000"/>
              </a:solidFill>
            </a:endParaRPr>
          </a:p>
        </p:txBody>
      </p:sp>
    </p:spTree>
    <p:extLst>
      <p:ext uri="{BB962C8B-B14F-4D97-AF65-F5344CB8AC3E}">
        <p14:creationId xmlns:p14="http://schemas.microsoft.com/office/powerpoint/2010/main" val="240872968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l" rtl="0" fontAlgn="base">
        <a:spcBef>
          <a:spcPct val="0"/>
        </a:spcBef>
        <a:spcAft>
          <a:spcPct val="0"/>
        </a:spcAft>
        <a:defRPr sz="3600">
          <a:solidFill>
            <a:srgbClr val="F6AF2E"/>
          </a:solidFill>
          <a:effectLst>
            <a:outerShdw blurRad="38100" dist="38100" dir="2700000" algn="tl">
              <a:srgbClr val="000000">
                <a:alpha val="43137"/>
              </a:srgbClr>
            </a:outerShdw>
          </a:effectLst>
          <a:latin typeface="Arial Black" pitchFamily="34" charset="0"/>
          <a:ea typeface="+mj-ea"/>
          <a:cs typeface="+mj-cs"/>
        </a:defRPr>
      </a:lvl1pPr>
      <a:lvl2pPr algn="l" rtl="0" fontAlgn="base">
        <a:spcBef>
          <a:spcPct val="0"/>
        </a:spcBef>
        <a:spcAft>
          <a:spcPct val="0"/>
        </a:spcAft>
        <a:defRPr sz="3600">
          <a:solidFill>
            <a:srgbClr val="F6AF2E"/>
          </a:solidFill>
          <a:latin typeface="Arial Black" pitchFamily="34" charset="0"/>
        </a:defRPr>
      </a:lvl2pPr>
      <a:lvl3pPr algn="l" rtl="0" fontAlgn="base">
        <a:spcBef>
          <a:spcPct val="0"/>
        </a:spcBef>
        <a:spcAft>
          <a:spcPct val="0"/>
        </a:spcAft>
        <a:defRPr sz="3600">
          <a:solidFill>
            <a:srgbClr val="F6AF2E"/>
          </a:solidFill>
          <a:latin typeface="Arial Black" pitchFamily="34" charset="0"/>
        </a:defRPr>
      </a:lvl3pPr>
      <a:lvl4pPr algn="l" rtl="0" fontAlgn="base">
        <a:spcBef>
          <a:spcPct val="0"/>
        </a:spcBef>
        <a:spcAft>
          <a:spcPct val="0"/>
        </a:spcAft>
        <a:defRPr sz="3600">
          <a:solidFill>
            <a:srgbClr val="F6AF2E"/>
          </a:solidFill>
          <a:latin typeface="Arial Black" pitchFamily="34" charset="0"/>
        </a:defRPr>
      </a:lvl4pPr>
      <a:lvl5pPr algn="l" rtl="0" fontAlgn="base">
        <a:spcBef>
          <a:spcPct val="0"/>
        </a:spcBef>
        <a:spcAft>
          <a:spcPct val="0"/>
        </a:spcAft>
        <a:defRPr sz="3600">
          <a:solidFill>
            <a:srgbClr val="F6AF2E"/>
          </a:solidFill>
          <a:latin typeface="Arial Black" pitchFamily="34" charset="0"/>
        </a:defRPr>
      </a:lvl5pPr>
      <a:lvl6pPr marL="457200" algn="l" rtl="0" eaLnBrk="1" fontAlgn="base" hangingPunct="1">
        <a:spcBef>
          <a:spcPct val="0"/>
        </a:spcBef>
        <a:spcAft>
          <a:spcPct val="0"/>
        </a:spcAft>
        <a:defRPr sz="4400">
          <a:solidFill>
            <a:schemeClr val="bg1"/>
          </a:solidFill>
          <a:latin typeface="Arial" charset="0"/>
        </a:defRPr>
      </a:lvl6pPr>
      <a:lvl7pPr marL="914400" algn="l" rtl="0" eaLnBrk="1" fontAlgn="base" hangingPunct="1">
        <a:spcBef>
          <a:spcPct val="0"/>
        </a:spcBef>
        <a:spcAft>
          <a:spcPct val="0"/>
        </a:spcAft>
        <a:defRPr sz="4400">
          <a:solidFill>
            <a:schemeClr val="bg1"/>
          </a:solidFill>
          <a:latin typeface="Arial" charset="0"/>
        </a:defRPr>
      </a:lvl7pPr>
      <a:lvl8pPr marL="1371600" algn="l" rtl="0" eaLnBrk="1" fontAlgn="base" hangingPunct="1">
        <a:spcBef>
          <a:spcPct val="0"/>
        </a:spcBef>
        <a:spcAft>
          <a:spcPct val="0"/>
        </a:spcAft>
        <a:defRPr sz="4400">
          <a:solidFill>
            <a:schemeClr val="bg1"/>
          </a:solidFill>
          <a:latin typeface="Arial" charset="0"/>
        </a:defRPr>
      </a:lvl8pPr>
      <a:lvl9pPr marL="1828800" algn="l" rtl="0" eaLnBrk="1" fontAlgn="base" hangingPunct="1">
        <a:spcBef>
          <a:spcPct val="0"/>
        </a:spcBef>
        <a:spcAft>
          <a:spcPct val="0"/>
        </a:spcAft>
        <a:defRPr sz="4400">
          <a:solidFill>
            <a:schemeClr val="bg1"/>
          </a:solidFill>
          <a:latin typeface="Arial" charset="0"/>
        </a:defRPr>
      </a:lvl9pPr>
    </p:titleStyle>
    <p:bodyStyle>
      <a:lvl1pPr marL="342900" indent="-342900" algn="l" rtl="0" fontAlgn="base">
        <a:lnSpc>
          <a:spcPct val="90000"/>
        </a:lnSpc>
        <a:spcBef>
          <a:spcPct val="20000"/>
        </a:spcBef>
        <a:spcAft>
          <a:spcPct val="0"/>
        </a:spcAft>
        <a:buChar char="•"/>
        <a:defRPr sz="2800" b="1">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rtl="0" fontAlgn="base">
        <a:lnSpc>
          <a:spcPct val="90000"/>
        </a:lnSpc>
        <a:spcBef>
          <a:spcPct val="20000"/>
        </a:spcBef>
        <a:spcAft>
          <a:spcPct val="0"/>
        </a:spcAft>
        <a:buChar char="–"/>
        <a:defRPr sz="2400">
          <a:solidFill>
            <a:schemeClr val="bg1"/>
          </a:solidFill>
          <a:effectLst>
            <a:outerShdw blurRad="38100" dist="38100" dir="2700000" algn="tl">
              <a:srgbClr val="000000">
                <a:alpha val="43137"/>
              </a:srgbClr>
            </a:outerShdw>
          </a:effectLst>
          <a:latin typeface="+mn-lt"/>
        </a:defRPr>
      </a:lvl2pPr>
      <a:lvl3pPr marL="1143000" indent="-228600" algn="l" rtl="0" fontAlgn="base">
        <a:lnSpc>
          <a:spcPct val="90000"/>
        </a:lnSpc>
        <a:spcBef>
          <a:spcPct val="20000"/>
        </a:spcBef>
        <a:spcAft>
          <a:spcPct val="0"/>
        </a:spcAft>
        <a:buChar char="•"/>
        <a:defRPr sz="2000">
          <a:solidFill>
            <a:schemeClr val="bg1"/>
          </a:solidFill>
          <a:effectLst>
            <a:outerShdw blurRad="38100" dist="38100" dir="2700000" algn="tl">
              <a:srgbClr val="000000">
                <a:alpha val="43137"/>
              </a:srgbClr>
            </a:outerShdw>
          </a:effectLst>
          <a:latin typeface="+mn-lt"/>
        </a:defRPr>
      </a:lvl3pPr>
      <a:lvl4pPr marL="1600200" indent="-228600" algn="l" rtl="0" fontAlgn="base">
        <a:lnSpc>
          <a:spcPct val="90000"/>
        </a:lnSpc>
        <a:spcBef>
          <a:spcPct val="20000"/>
        </a:spcBef>
        <a:spcAft>
          <a:spcPct val="0"/>
        </a:spcAft>
        <a:buChar char="–"/>
        <a:defRPr>
          <a:solidFill>
            <a:schemeClr val="bg1"/>
          </a:solidFill>
          <a:effectLst>
            <a:outerShdw blurRad="38100" dist="38100" dir="2700000" algn="tl">
              <a:srgbClr val="000000">
                <a:alpha val="43137"/>
              </a:srgbClr>
            </a:outerShdw>
          </a:effectLst>
          <a:latin typeface="+mn-lt"/>
        </a:defRPr>
      </a:lvl4pPr>
      <a:lvl5pPr marL="2057400" indent="-228600" algn="l" rtl="0" fontAlgn="base">
        <a:lnSpc>
          <a:spcPct val="90000"/>
        </a:lnSpc>
        <a:spcBef>
          <a:spcPct val="20000"/>
        </a:spcBef>
        <a:spcAft>
          <a:spcPct val="0"/>
        </a:spcAft>
        <a:buChar char="»"/>
        <a:defRPr>
          <a:solidFill>
            <a:schemeClr val="bg1"/>
          </a:solidFill>
          <a:effectLst>
            <a:outerShdw blurRad="38100" dist="38100" dir="2700000" algn="tl">
              <a:srgbClr val="000000">
                <a:alpha val="43137"/>
              </a:srgbClr>
            </a:outerShdw>
          </a:effectLst>
          <a:latin typeface="+mn-lt"/>
        </a:defRPr>
      </a:lvl5pPr>
      <a:lvl6pPr marL="2514600" indent="-228600" algn="l" rtl="0" eaLnBrk="1" fontAlgn="base" hangingPunct="1">
        <a:lnSpc>
          <a:spcPct val="90000"/>
        </a:lnSpc>
        <a:spcBef>
          <a:spcPct val="20000"/>
        </a:spcBef>
        <a:spcAft>
          <a:spcPct val="0"/>
        </a:spcAft>
        <a:buChar char="»"/>
        <a:defRPr sz="2000">
          <a:solidFill>
            <a:schemeClr val="bg1"/>
          </a:solidFill>
          <a:latin typeface="+mn-lt"/>
        </a:defRPr>
      </a:lvl6pPr>
      <a:lvl7pPr marL="2971800" indent="-228600" algn="l" rtl="0" eaLnBrk="1" fontAlgn="base" hangingPunct="1">
        <a:lnSpc>
          <a:spcPct val="90000"/>
        </a:lnSpc>
        <a:spcBef>
          <a:spcPct val="20000"/>
        </a:spcBef>
        <a:spcAft>
          <a:spcPct val="0"/>
        </a:spcAft>
        <a:buChar char="»"/>
        <a:defRPr sz="2000">
          <a:solidFill>
            <a:schemeClr val="bg1"/>
          </a:solidFill>
          <a:latin typeface="+mn-lt"/>
        </a:defRPr>
      </a:lvl7pPr>
      <a:lvl8pPr marL="3429000" indent="-228600" algn="l" rtl="0" eaLnBrk="1" fontAlgn="base" hangingPunct="1">
        <a:lnSpc>
          <a:spcPct val="90000"/>
        </a:lnSpc>
        <a:spcBef>
          <a:spcPct val="20000"/>
        </a:spcBef>
        <a:spcAft>
          <a:spcPct val="0"/>
        </a:spcAft>
        <a:buChar char="»"/>
        <a:defRPr sz="2000">
          <a:solidFill>
            <a:schemeClr val="bg1"/>
          </a:solidFill>
          <a:latin typeface="+mn-lt"/>
        </a:defRPr>
      </a:lvl8pPr>
      <a:lvl9pPr marL="3886200" indent="-228600" algn="l" rtl="0" eaLnBrk="1" fontAlgn="base" hangingPunct="1">
        <a:lnSpc>
          <a:spcPct val="9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9.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0"/>
            <a:ext cx="8229600" cy="1143000"/>
          </a:xfrm>
        </p:spPr>
        <p:txBody>
          <a:bodyPr/>
          <a:lstStyle/>
          <a:p>
            <a:r>
              <a:rPr lang="en-US" dirty="0"/>
              <a:t>Water Resources at Palo Verde Generating Station</a:t>
            </a:r>
          </a:p>
        </p:txBody>
      </p:sp>
      <p:sp>
        <p:nvSpPr>
          <p:cNvPr id="3" name="Subtitle 2"/>
          <p:cNvSpPr>
            <a:spLocks noGrp="1"/>
          </p:cNvSpPr>
          <p:nvPr>
            <p:ph type="subTitle" idx="1"/>
          </p:nvPr>
        </p:nvSpPr>
        <p:spPr>
          <a:xfrm>
            <a:off x="990600" y="5181600"/>
            <a:ext cx="6400800" cy="1143000"/>
          </a:xfrm>
        </p:spPr>
        <p:txBody>
          <a:bodyPr>
            <a:normAutofit fontScale="85000" lnSpcReduction="10000"/>
          </a:bodyPr>
          <a:lstStyle/>
          <a:p>
            <a:r>
              <a:rPr lang="en-US" sz="2400" dirty="0"/>
              <a:t>Brad Berles </a:t>
            </a:r>
          </a:p>
          <a:p>
            <a:r>
              <a:rPr lang="en-US" sz="2400" dirty="0"/>
              <a:t>Palo Verde Water Resources </a:t>
            </a:r>
            <a:r>
              <a:rPr lang="en-US" sz="2400"/>
              <a:t>General Manager</a:t>
            </a:r>
            <a:endParaRPr lang="en-US" sz="2400" dirty="0"/>
          </a:p>
        </p:txBody>
      </p:sp>
    </p:spTree>
    <p:extLst>
      <p:ext uri="{BB962C8B-B14F-4D97-AF65-F5344CB8AC3E}">
        <p14:creationId xmlns:p14="http://schemas.microsoft.com/office/powerpoint/2010/main" val="213787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457200" y="228600"/>
            <a:ext cx="8229600" cy="990600"/>
          </a:xfrm>
          <a:prstGeom prst="rect">
            <a:avLst/>
          </a:prstGeom>
          <a:noFill/>
          <a:ln w="9525">
            <a:noFill/>
            <a:miter lim="800000"/>
            <a:headEnd/>
            <a:tailEnd/>
          </a:ln>
          <a:effectLst/>
        </p:spPr>
        <p:txBody>
          <a:bodyPr anchor="ctr"/>
          <a:lstStyle/>
          <a:p>
            <a:pPr algn="ctr" defTabSz="1050925" eaLnBrk="0" fontAlgn="base" hangingPunct="0">
              <a:spcBef>
                <a:spcPct val="0"/>
              </a:spcBef>
              <a:spcAft>
                <a:spcPct val="0"/>
              </a:spcAft>
              <a:defRPr/>
            </a:pPr>
            <a:r>
              <a:rPr lang="en-US" sz="3200" b="1" dirty="0">
                <a:solidFill>
                  <a:srgbClr val="517A2F"/>
                </a:solidFill>
                <a:latin typeface="Verdana" panose="020B0604030504040204" pitchFamily="34" charset="0"/>
                <a:ea typeface="Verdana" panose="020B0604030504040204" pitchFamily="34" charset="0"/>
                <a:cs typeface="Verdana" panose="020B0604030504040204" pitchFamily="34" charset="0"/>
              </a:rPr>
              <a:t>Cooling Water Treatment</a:t>
            </a:r>
          </a:p>
        </p:txBody>
      </p:sp>
      <p:sp>
        <p:nvSpPr>
          <p:cNvPr id="135173" name="Rectangle 5"/>
          <p:cNvSpPr>
            <a:spLocks noChangeArrowheads="1"/>
          </p:cNvSpPr>
          <p:nvPr/>
        </p:nvSpPr>
        <p:spPr bwMode="auto">
          <a:xfrm>
            <a:off x="457200" y="1219200"/>
            <a:ext cx="8229600" cy="1600200"/>
          </a:xfrm>
          <a:prstGeom prst="rect">
            <a:avLst/>
          </a:prstGeom>
          <a:noFill/>
          <a:ln w="9525">
            <a:noFill/>
            <a:miter lim="800000"/>
            <a:headEnd/>
            <a:tailEnd/>
          </a:ln>
          <a:effectLst/>
        </p:spPr>
        <p:txBody>
          <a:bodyPr/>
          <a:lstStyle/>
          <a:p>
            <a:pPr defTabSz="914400" fontAlgn="base">
              <a:lnSpc>
                <a:spcPct val="80000"/>
              </a:lnSpc>
              <a:spcBef>
                <a:spcPct val="20000"/>
              </a:spcBef>
              <a:spcAft>
                <a:spcPct val="0"/>
              </a:spcAft>
              <a:buClr>
                <a:srgbClr val="FFFFFF"/>
              </a:buClr>
              <a:buSzPct val="120000"/>
              <a:defRPr/>
            </a:pPr>
            <a:r>
              <a:rPr lang="en-US" sz="2400" dirty="0">
                <a:latin typeface="Verdana" panose="020B0604030504040204" pitchFamily="34" charset="0"/>
                <a:ea typeface="Verdana" panose="020B0604030504040204" pitchFamily="34" charset="0"/>
                <a:cs typeface="Verdana" panose="020B0604030504040204" pitchFamily="34" charset="0"/>
              </a:rPr>
              <a:t>Softening of wastewater treatment plant (WWTP) effluent is a necessity.  Softening is performed to:</a:t>
            </a:r>
          </a:p>
          <a:p>
            <a:pPr defTabSz="914400" fontAlgn="base">
              <a:lnSpc>
                <a:spcPct val="80000"/>
              </a:lnSpc>
              <a:spcBef>
                <a:spcPct val="20000"/>
              </a:spcBef>
              <a:spcAft>
                <a:spcPct val="0"/>
              </a:spcAft>
              <a:buClr>
                <a:srgbClr val="FFFFFF"/>
              </a:buClr>
              <a:buSzPct val="120000"/>
              <a:defRPr/>
            </a:pPr>
            <a:endParaRPr lang="en-US" sz="500" dirty="0">
              <a:solidFill>
                <a:srgbClr val="99C033"/>
              </a:solidFill>
              <a:latin typeface="Verdana" panose="020B0604030504040204" pitchFamily="34" charset="0"/>
              <a:ea typeface="Verdana" panose="020B0604030504040204" pitchFamily="34" charset="0"/>
              <a:cs typeface="Verdana" panose="020B0604030504040204" pitchFamily="34" charset="0"/>
            </a:endParaRPr>
          </a:p>
          <a:p>
            <a:pPr marL="663274" lvl="1" indent="-255105" defTabSz="408169" fontAlgn="base">
              <a:lnSpc>
                <a:spcPct val="80000"/>
              </a:lnSpc>
              <a:spcBef>
                <a:spcPct val="20000"/>
              </a:spcBef>
              <a:spcAft>
                <a:spcPct val="0"/>
              </a:spcAft>
              <a:buClr>
                <a:srgbClr val="99C033"/>
              </a:buClr>
              <a:buFont typeface="Arial"/>
              <a:buChar char="•"/>
              <a:defRPr/>
            </a:pPr>
            <a:r>
              <a:rPr lang="en-US" sz="2400" dirty="0">
                <a:latin typeface="Verdana"/>
                <a:cs typeface="Verdana"/>
              </a:rPr>
              <a:t>Minimize scaling potential</a:t>
            </a:r>
          </a:p>
          <a:p>
            <a:pPr marL="663274" lvl="1" indent="-255105" defTabSz="408169" fontAlgn="base">
              <a:lnSpc>
                <a:spcPct val="80000"/>
              </a:lnSpc>
              <a:spcBef>
                <a:spcPct val="20000"/>
              </a:spcBef>
              <a:spcAft>
                <a:spcPct val="0"/>
              </a:spcAft>
              <a:buClr>
                <a:srgbClr val="99C033"/>
              </a:buClr>
              <a:buFont typeface="Arial"/>
              <a:buChar char="•"/>
              <a:defRPr/>
            </a:pPr>
            <a:r>
              <a:rPr lang="en-US" sz="2400" dirty="0">
                <a:latin typeface="Verdana"/>
                <a:cs typeface="Verdana"/>
              </a:rPr>
              <a:t>Maximize water use</a:t>
            </a:r>
          </a:p>
        </p:txBody>
      </p:sp>
      <p:graphicFrame>
        <p:nvGraphicFramePr>
          <p:cNvPr id="135204" name="Group 36"/>
          <p:cNvGraphicFramePr>
            <a:graphicFrameLocks noGrp="1"/>
          </p:cNvGraphicFramePr>
          <p:nvPr>
            <p:extLst>
              <p:ext uri="{D42A27DB-BD31-4B8C-83A1-F6EECF244321}">
                <p14:modId xmlns:p14="http://schemas.microsoft.com/office/powerpoint/2010/main" val="1875412553"/>
              </p:ext>
            </p:extLst>
          </p:nvPr>
        </p:nvGraphicFramePr>
        <p:xfrm>
          <a:off x="228600" y="2895600"/>
          <a:ext cx="8763000" cy="3756660"/>
        </p:xfrm>
        <a:graphic>
          <a:graphicData uri="http://schemas.openxmlformats.org/drawingml/2006/table">
            <a:tbl>
              <a:tblPr/>
              <a:tblGrid>
                <a:gridCol w="2495424">
                  <a:extLst>
                    <a:ext uri="{9D8B030D-6E8A-4147-A177-3AD203B41FA5}">
                      <a16:colId xmlns:a16="http://schemas.microsoft.com/office/drawing/2014/main" val="20000"/>
                    </a:ext>
                  </a:extLst>
                </a:gridCol>
                <a:gridCol w="2089192">
                  <a:extLst>
                    <a:ext uri="{9D8B030D-6E8A-4147-A177-3AD203B41FA5}">
                      <a16:colId xmlns:a16="http://schemas.microsoft.com/office/drawing/2014/main" val="20001"/>
                    </a:ext>
                  </a:extLst>
                </a:gridCol>
                <a:gridCol w="2089192">
                  <a:extLst>
                    <a:ext uri="{9D8B030D-6E8A-4147-A177-3AD203B41FA5}">
                      <a16:colId xmlns:a16="http://schemas.microsoft.com/office/drawing/2014/main" val="20002"/>
                    </a:ext>
                  </a:extLst>
                </a:gridCol>
                <a:gridCol w="2089192">
                  <a:extLst>
                    <a:ext uri="{9D8B030D-6E8A-4147-A177-3AD203B41FA5}">
                      <a16:colId xmlns:a16="http://schemas.microsoft.com/office/drawing/2014/main" val="3735756462"/>
                    </a:ext>
                  </a:extLst>
                </a:gridCol>
              </a:tblGrid>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rPr>
                        <a:t>Scale Forming Constituents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rPr>
                        <a:t>Influent Quality (ppm)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rPr>
                        <a:t>Effluent Quality (ppm)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rPr>
                        <a:t>Cooling Tower Quality (ppm)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Calcium (as CaCO</a:t>
                      </a:r>
                      <a:r>
                        <a:rPr kumimoji="0" lang="en-US" sz="1800" b="1" i="0" u="none" strike="noStrike" cap="none" normalizeH="0" baseline="-25000" dirty="0">
                          <a:ln>
                            <a:noFill/>
                          </a:ln>
                          <a:solidFill>
                            <a:schemeClr val="tx1"/>
                          </a:solidFill>
                          <a:effectLst/>
                          <a:latin typeface="Arial" pitchFamily="34" charset="0"/>
                        </a:rPr>
                        <a:t>3</a:t>
                      </a:r>
                      <a:r>
                        <a:rPr kumimoji="0" lang="en-US" sz="1800" b="1" i="0" u="none" strike="noStrike" cap="none" normalizeH="0" baseline="0" dirty="0">
                          <a:ln>
                            <a:noFill/>
                          </a:ln>
                          <a:solidFill>
                            <a:schemeClr val="tx1"/>
                          </a:solidFill>
                          <a:effectLst/>
                          <a:latin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2200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Magnesium (as CaCO</a:t>
                      </a:r>
                      <a:r>
                        <a:rPr kumimoji="0" lang="en-US" sz="1800" b="1" i="0" u="none" strike="noStrike" cap="none" normalizeH="0" baseline="-25000" dirty="0">
                          <a:ln>
                            <a:noFill/>
                          </a:ln>
                          <a:solidFill>
                            <a:schemeClr val="tx1"/>
                          </a:solidFill>
                          <a:effectLst/>
                          <a:latin typeface="Arial" pitchFamily="34" charset="0"/>
                        </a:rPr>
                        <a:t>3</a:t>
                      </a:r>
                      <a:r>
                        <a:rPr kumimoji="0" lang="en-US" sz="1800" b="1" i="0" u="none" strike="noStrike" cap="none" normalizeH="0" baseline="0" dirty="0">
                          <a:ln>
                            <a:noFill/>
                          </a:ln>
                          <a:solidFill>
                            <a:schemeClr val="tx1"/>
                          </a:solidFill>
                          <a:effectLst/>
                          <a:latin typeface="Arial" pitchFamily="34"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750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Silica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Phosphate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&lt;1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Chloride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375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375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11000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960511027"/>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TDS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1000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1800" b="1" i="0" u="none" strike="noStrike" cap="none" normalizeH="0" baseline="0" dirty="0">
                          <a:ln>
                            <a:noFill/>
                          </a:ln>
                          <a:solidFill>
                            <a:schemeClr val="tx1"/>
                          </a:solidFill>
                          <a:effectLst/>
                          <a:latin typeface="Arial" pitchFamily="34" charset="0"/>
                        </a:rPr>
                        <a:t>28000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578989790"/>
                  </a:ext>
                </a:extLst>
              </a:tr>
            </a:tbl>
          </a:graphicData>
        </a:graphic>
      </p:graphicFrame>
    </p:spTree>
    <p:extLst>
      <p:ext uri="{BB962C8B-B14F-4D97-AF65-F5344CB8AC3E}">
        <p14:creationId xmlns:p14="http://schemas.microsoft.com/office/powerpoint/2010/main" val="91695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0"/>
            <a:ext cx="8229600" cy="1143000"/>
          </a:xfrm>
        </p:spPr>
        <p:txBody>
          <a:bodyPr>
            <a:normAutofit/>
          </a:bodyPr>
          <a:lstStyle/>
          <a:p>
            <a:pPr defTabSz="1050925">
              <a:defRPr/>
            </a:pPr>
            <a:r>
              <a:rPr lang="en-US" sz="3600" kern="1200" dirty="0"/>
              <a:t>Ancillary WR Systems</a:t>
            </a:r>
          </a:p>
        </p:txBody>
      </p:sp>
      <p:sp>
        <p:nvSpPr>
          <p:cNvPr id="157699" name="Rectangle 3"/>
          <p:cNvSpPr>
            <a:spLocks noGrp="1" noChangeArrowheads="1"/>
          </p:cNvSpPr>
          <p:nvPr>
            <p:ph idx="4294967295"/>
          </p:nvPr>
        </p:nvSpPr>
        <p:spPr>
          <a:xfrm>
            <a:off x="0" y="914400"/>
            <a:ext cx="8229600" cy="5486400"/>
          </a:xfrm>
        </p:spPr>
        <p:txBody>
          <a:bodyPr/>
          <a:lstStyle/>
          <a:p>
            <a:pPr>
              <a:defRPr/>
            </a:pPr>
            <a:r>
              <a:rPr lang="en-US" dirty="0"/>
              <a:t>	</a:t>
            </a:r>
            <a:r>
              <a:rPr lang="en-US" dirty="0">
                <a:solidFill>
                  <a:schemeClr val="tx1"/>
                </a:solidFill>
              </a:rPr>
              <a:t>Domestic Water </a:t>
            </a:r>
          </a:p>
          <a:p>
            <a:pPr lvl="1">
              <a:defRPr/>
            </a:pPr>
            <a:r>
              <a:rPr lang="en-US" dirty="0">
                <a:solidFill>
                  <a:schemeClr val="tx1"/>
                </a:solidFill>
              </a:rPr>
              <a:t>Reverse osmosis units fed from on-site wells to provide all potable water needs, in addition to </a:t>
            </a:r>
            <a:r>
              <a:rPr lang="en-US" dirty="0" err="1">
                <a:solidFill>
                  <a:schemeClr val="tx1"/>
                </a:solidFill>
              </a:rPr>
              <a:t>demin</a:t>
            </a:r>
            <a:r>
              <a:rPr lang="en-US" dirty="0">
                <a:solidFill>
                  <a:schemeClr val="tx1"/>
                </a:solidFill>
              </a:rPr>
              <a:t> water needs</a:t>
            </a:r>
          </a:p>
          <a:p>
            <a:pPr>
              <a:buFontTx/>
              <a:buNone/>
              <a:defRPr/>
            </a:pPr>
            <a:endParaRPr lang="en-US" sz="2000" dirty="0"/>
          </a:p>
          <a:p>
            <a:pPr>
              <a:buFontTx/>
              <a:buNone/>
              <a:defRPr/>
            </a:pPr>
            <a:endParaRPr lang="en-US" sz="1800" dirty="0"/>
          </a:p>
        </p:txBody>
      </p:sp>
      <p:pic>
        <p:nvPicPr>
          <p:cNvPr id="1029" name="Picture 5" descr="C:\Users\z06508\AppData\Local\Microsoft\Windows\Temporary Internet Files\Content.Outlook\1G1I8PUS\20131217_1546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133600"/>
            <a:ext cx="3048000" cy="233172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0" name="Picture 6" descr="C:\Users\z06508\AppData\Local\Microsoft\Windows\Temporary Internet Files\Content.Outlook\1G1I8PUS\20131217_15445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8240" y="4221480"/>
            <a:ext cx="3261360" cy="233172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1" name="Picture 7" descr="C:\Users\z06508\AppData\Local\Microsoft\Windows\Temporary Internet Files\Content.Outlook\1G1I8PUS\20131217_15435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2514600"/>
            <a:ext cx="4343400" cy="337566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3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a:t>Ancillary WR Systems</a:t>
            </a:r>
          </a:p>
        </p:txBody>
      </p:sp>
      <p:sp>
        <p:nvSpPr>
          <p:cNvPr id="3" name="Content Placeholder 2"/>
          <p:cNvSpPr>
            <a:spLocks noGrp="1"/>
          </p:cNvSpPr>
          <p:nvPr>
            <p:ph idx="4294967295"/>
          </p:nvPr>
        </p:nvSpPr>
        <p:spPr>
          <a:xfrm>
            <a:off x="457200" y="990600"/>
            <a:ext cx="8216900" cy="5211763"/>
          </a:xfrm>
        </p:spPr>
        <p:txBody>
          <a:bodyPr/>
          <a:lstStyle/>
          <a:p>
            <a:pPr>
              <a:defRPr/>
            </a:pPr>
            <a:r>
              <a:rPr lang="en-US" dirty="0">
                <a:solidFill>
                  <a:schemeClr val="tx1"/>
                </a:solidFill>
              </a:rPr>
              <a:t>Demineralized Water </a:t>
            </a:r>
          </a:p>
          <a:p>
            <a:pPr lvl="1">
              <a:defRPr/>
            </a:pPr>
            <a:r>
              <a:rPr lang="en-US" dirty="0">
                <a:solidFill>
                  <a:schemeClr val="tx1"/>
                </a:solidFill>
              </a:rPr>
              <a:t>Mixed bed demineralizers are utilized to meet high purity water requirements for the site</a:t>
            </a:r>
          </a:p>
          <a:p>
            <a:endParaRPr lang="en-US" dirty="0"/>
          </a:p>
        </p:txBody>
      </p:sp>
      <p:pic>
        <p:nvPicPr>
          <p:cNvPr id="2050" name="Picture 2" descr="W:\20131217_15475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0"/>
            <a:ext cx="4191000" cy="354330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1" name="Picture 3" descr="C:\Users\z06508\AppData\Local\Microsoft\Windows\Temporary Internet Files\Content.Outlook\1G1I8PUS\20131217_15484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286000"/>
            <a:ext cx="4177393" cy="3543300"/>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79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a:t>Ancillary WR Systems</a:t>
            </a:r>
          </a:p>
        </p:txBody>
      </p:sp>
      <p:sp>
        <p:nvSpPr>
          <p:cNvPr id="3" name="Content Placeholder 2"/>
          <p:cNvSpPr>
            <a:spLocks noGrp="1"/>
          </p:cNvSpPr>
          <p:nvPr>
            <p:ph idx="4294967295"/>
          </p:nvPr>
        </p:nvSpPr>
        <p:spPr>
          <a:xfrm>
            <a:off x="533400" y="960437"/>
            <a:ext cx="8216900" cy="5211763"/>
          </a:xfrm>
        </p:spPr>
        <p:txBody>
          <a:bodyPr/>
          <a:lstStyle/>
          <a:p>
            <a:r>
              <a:rPr lang="en-US" dirty="0">
                <a:solidFill>
                  <a:schemeClr val="tx1"/>
                </a:solidFill>
              </a:rPr>
              <a:t>Chemicals</a:t>
            </a:r>
          </a:p>
          <a:p>
            <a:pPr lvl="1"/>
            <a:r>
              <a:rPr lang="en-US" dirty="0">
                <a:solidFill>
                  <a:schemeClr val="tx1"/>
                </a:solidFill>
              </a:rPr>
              <a:t>8% Hypochlorite (Bleach) and 8% Caustic provided to the site for disinfection and demineralizer regeneration needs</a:t>
            </a:r>
          </a:p>
        </p:txBody>
      </p:sp>
      <p:pic>
        <p:nvPicPr>
          <p:cNvPr id="3074" name="Picture 2" descr="C:\Users\z06508\AppData\Local\Microsoft\Windows\Temporary Internet Files\Content.Outlook\1G1I8PUS\20131217_152417.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24400" y="2286000"/>
            <a:ext cx="4191000" cy="3529692"/>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075" name="Picture 3" descr="C:\Users\z06508\AppData\Local\Microsoft\Windows\Temporary Internet Files\Content.Outlook\1G1I8PUS\20131217_15254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 y="2286000"/>
            <a:ext cx="4191000" cy="3529692"/>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3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sz="3600" dirty="0"/>
              <a:t>Ancillary WR Systems</a:t>
            </a:r>
          </a:p>
        </p:txBody>
      </p:sp>
      <p:sp>
        <p:nvSpPr>
          <p:cNvPr id="3" name="Content Placeholder 2"/>
          <p:cNvSpPr>
            <a:spLocks noGrp="1"/>
          </p:cNvSpPr>
          <p:nvPr>
            <p:ph idx="4294967295"/>
          </p:nvPr>
        </p:nvSpPr>
        <p:spPr>
          <a:xfrm>
            <a:off x="533400" y="838200"/>
            <a:ext cx="8216900" cy="5211763"/>
          </a:xfrm>
        </p:spPr>
        <p:txBody>
          <a:bodyPr/>
          <a:lstStyle/>
          <a:p>
            <a:r>
              <a:rPr lang="en-US" dirty="0">
                <a:solidFill>
                  <a:schemeClr val="tx1"/>
                </a:solidFill>
              </a:rPr>
              <a:t>Sewage Treatment Plant (STP)</a:t>
            </a:r>
          </a:p>
          <a:p>
            <a:pPr lvl="1"/>
            <a:r>
              <a:rPr lang="en-US" dirty="0">
                <a:solidFill>
                  <a:schemeClr val="tx1"/>
                </a:solidFill>
              </a:rPr>
              <a:t>Water used in domestic facilities across the site discharge to the on-site STP where it is treated and returned to the WR influent to be used as cooling water</a:t>
            </a:r>
          </a:p>
        </p:txBody>
      </p:sp>
      <p:pic>
        <p:nvPicPr>
          <p:cNvPr id="2" name="Picture 2" descr="C:\Users\z06508\AppData\Local\Microsoft\Windows\Temporary Internet Files\Content.Outlook\1G1I8PUS\IMG_0807.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a:ext>
            </a:extLst>
          </a:blip>
          <a:srcRect/>
          <a:stretch>
            <a:fillRect/>
          </a:stretch>
        </p:blipFill>
        <p:spPr bwMode="auto">
          <a:xfrm rot="10800000">
            <a:off x="228600" y="2362200"/>
            <a:ext cx="4190999" cy="3524250"/>
          </a:xfrm>
          <a:prstGeom prst="rect">
            <a:avLst/>
          </a:prstGeom>
          <a:noFill/>
          <a:ln>
            <a:solidFill>
              <a:schemeClr val="tx2"/>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4" name="Picture 3" descr="C:\Users\z06508\AppData\Local\Microsoft\Windows\Temporary Internet Files\Content.Outlook\1G1I8PUS\IMG_080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4724400" y="2362200"/>
            <a:ext cx="4191000" cy="3519084"/>
          </a:xfrm>
          <a:prstGeom prst="rect">
            <a:avLst/>
          </a:prstGeom>
          <a:noFill/>
          <a:ln>
            <a:solidFill>
              <a:schemeClr val="tx1"/>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8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sz="3600" dirty="0"/>
              <a:t>Configuration Management</a:t>
            </a:r>
          </a:p>
        </p:txBody>
      </p:sp>
      <p:sp>
        <p:nvSpPr>
          <p:cNvPr id="3" name="Content Placeholder 2"/>
          <p:cNvSpPr>
            <a:spLocks noGrp="1"/>
          </p:cNvSpPr>
          <p:nvPr>
            <p:ph idx="4294967295"/>
          </p:nvPr>
        </p:nvSpPr>
        <p:spPr>
          <a:xfrm>
            <a:off x="533400" y="838200"/>
            <a:ext cx="8216900" cy="5211763"/>
          </a:xfrm>
        </p:spPr>
        <p:txBody>
          <a:bodyPr>
            <a:normAutofit/>
          </a:bodyPr>
          <a:lstStyle/>
          <a:p>
            <a:pPr algn="l" rtl="0" fontAlgn="base"/>
            <a:r>
              <a:rPr lang="en-US" sz="1900" i="0" dirty="0">
                <a:solidFill>
                  <a:srgbClr val="000000"/>
                </a:solidFill>
                <a:effectLst/>
                <a:latin typeface="Verdana" panose="020B0604030504040204" pitchFamily="34" charset="0"/>
                <a:ea typeface="Verdana" panose="020B0604030504040204" pitchFamily="34" charset="0"/>
              </a:rPr>
              <a:t>WR Maintenance and Operations utilizes Procedure WRMA-8ZZ01, WR Maintenance Work Control</a:t>
            </a:r>
          </a:p>
          <a:p>
            <a:pPr marL="285750" indent="-285750" algn="l" rtl="0" fontAlgn="base">
              <a:buFont typeface="Arial" panose="020B0604020202020204" pitchFamily="34" charset="0"/>
              <a:buChar char="•"/>
            </a:pPr>
            <a:r>
              <a:rPr lang="en-US" sz="1400" dirty="0">
                <a:solidFill>
                  <a:srgbClr val="000000"/>
                </a:solidFill>
                <a:latin typeface="Verdana" panose="020B0604030504040204" pitchFamily="34" charset="0"/>
                <a:ea typeface="Verdana" panose="020B0604030504040204" pitchFamily="34" charset="0"/>
              </a:rPr>
              <a:t>P</a:t>
            </a:r>
            <a:r>
              <a:rPr lang="en-US" sz="1400" b="0" i="0" dirty="0">
                <a:solidFill>
                  <a:srgbClr val="000000"/>
                </a:solidFill>
                <a:effectLst/>
                <a:latin typeface="Verdana" panose="020B0604030504040204" pitchFamily="34" charset="0"/>
                <a:ea typeface="Verdana" panose="020B0604030504040204" pitchFamily="34" charset="0"/>
              </a:rPr>
              <a:t>rovides the direction and guidelines necessary to implement the control of work, processing of work orders, and performance of work orders</a:t>
            </a:r>
          </a:p>
          <a:p>
            <a:pPr algn="l" rtl="0" fontAlgn="base"/>
            <a:r>
              <a:rPr lang="en-US" sz="1900" i="0" dirty="0">
                <a:solidFill>
                  <a:srgbClr val="000000"/>
                </a:solidFill>
                <a:effectLst/>
                <a:latin typeface="Verdana" panose="020B0604030504040204" pitchFamily="34" charset="0"/>
                <a:ea typeface="Verdana" panose="020B0604030504040204" pitchFamily="34" charset="0"/>
              </a:rPr>
              <a:t>WR Engineering utilizes two documents side-by-side to aid them through the design process: </a:t>
            </a:r>
          </a:p>
          <a:p>
            <a:pPr marL="285750" indent="-285750" algn="l" rtl="0" fontAlgn="base">
              <a:buFont typeface="Arial" panose="020B0604020202020204" pitchFamily="34" charset="0"/>
              <a:buChar char="•"/>
            </a:pPr>
            <a:r>
              <a:rPr lang="en-US" sz="1400" i="0" dirty="0">
                <a:solidFill>
                  <a:srgbClr val="000000"/>
                </a:solidFill>
                <a:effectLst/>
                <a:latin typeface="Verdana" panose="020B0604030504040204" pitchFamily="34" charset="0"/>
                <a:ea typeface="Verdana" panose="020B0604030504040204" pitchFamily="34" charset="0"/>
              </a:rPr>
              <a:t>WREN-8ZZ06 – Identifies the requirements and describes the overall processes for initiation, disposition, detailed design, implementation and closure of plant changes at PVGS-WR </a:t>
            </a:r>
          </a:p>
          <a:p>
            <a:pPr marL="285750" indent="-285750" algn="l" rtl="0" fontAlgn="base">
              <a:buFont typeface="Arial" panose="020B0604020202020204" pitchFamily="34" charset="0"/>
              <a:buChar char="•"/>
            </a:pPr>
            <a:r>
              <a:rPr lang="en-US" sz="1400" i="0" dirty="0">
                <a:solidFill>
                  <a:srgbClr val="000000"/>
                </a:solidFill>
                <a:effectLst/>
                <a:latin typeface="Verdana" panose="020B0604030504040204" pitchFamily="34" charset="0"/>
                <a:ea typeface="Verdana" panose="020B0604030504040204" pitchFamily="34" charset="0"/>
              </a:rPr>
              <a:t>IP-ENG-001 – Nuclear industry’s Standard Design Procedure (SDP), which was officially adopted by WR in Feb. 2021</a:t>
            </a:r>
          </a:p>
          <a:p>
            <a:pPr algn="l" rtl="0" fontAlgn="base"/>
            <a:r>
              <a:rPr lang="en-US" sz="1900" b="0" i="0" dirty="0">
                <a:solidFill>
                  <a:srgbClr val="000000"/>
                </a:solidFill>
                <a:effectLst/>
                <a:latin typeface="Verdana" panose="020B0604030504040204" pitchFamily="34" charset="0"/>
                <a:ea typeface="Verdana" panose="020B0604030504040204" pitchFamily="34" charset="0"/>
              </a:rPr>
              <a:t>Water Resources Design Package (WDP) options: </a:t>
            </a:r>
          </a:p>
          <a:p>
            <a:pPr marL="285750" indent="-285750" fontAlgn="base">
              <a:buFont typeface="Arial" panose="020B0604020202020204" pitchFamily="34" charset="0"/>
              <a:buChar char="•"/>
            </a:pPr>
            <a:r>
              <a:rPr lang="en-US" sz="1400" b="0" i="0" dirty="0">
                <a:solidFill>
                  <a:srgbClr val="000000"/>
                </a:solidFill>
                <a:effectLst/>
                <a:latin typeface="Verdana" panose="020B0604030504040204" pitchFamily="34" charset="0"/>
                <a:ea typeface="Verdana" panose="020B0604030504040204" pitchFamily="34" charset="0"/>
              </a:rPr>
              <a:t>Design Equivalent Changes (DECs)</a:t>
            </a:r>
          </a:p>
          <a:p>
            <a:pPr marL="285750" indent="-285750" fontAlgn="base">
              <a:buFont typeface="Arial" panose="020B0604020202020204" pitchFamily="34" charset="0"/>
              <a:buChar char="•"/>
            </a:pPr>
            <a:r>
              <a:rPr lang="en-US" sz="1400" b="0" i="0" dirty="0">
                <a:solidFill>
                  <a:srgbClr val="000000"/>
                </a:solidFill>
                <a:effectLst/>
                <a:latin typeface="Verdana" panose="020B0604030504040204" pitchFamily="34" charset="0"/>
                <a:ea typeface="Verdana" panose="020B0604030504040204" pitchFamily="34" charset="0"/>
              </a:rPr>
              <a:t>Commercial Changes</a:t>
            </a:r>
          </a:p>
          <a:p>
            <a:pPr marL="285750" indent="-285750" fontAlgn="base">
              <a:buFont typeface="Arial" panose="020B0604020202020204" pitchFamily="34" charset="0"/>
              <a:buChar char="•"/>
            </a:pPr>
            <a:r>
              <a:rPr lang="en-US" sz="1400" b="0" i="0" dirty="0">
                <a:solidFill>
                  <a:srgbClr val="000000"/>
                </a:solidFill>
                <a:effectLst/>
                <a:latin typeface="Verdana" panose="020B0604030504040204" pitchFamily="34" charset="0"/>
                <a:ea typeface="Verdana" panose="020B0604030504040204" pitchFamily="34" charset="0"/>
              </a:rPr>
              <a:t>Design Changes</a:t>
            </a:r>
          </a:p>
          <a:p>
            <a:pPr marL="285750" indent="-285750" fontAlgn="base">
              <a:buFont typeface="Arial" panose="020B0604020202020204" pitchFamily="34" charset="0"/>
              <a:buChar char="•"/>
            </a:pPr>
            <a:r>
              <a:rPr lang="en-US" sz="1400" b="0" i="0" dirty="0">
                <a:solidFill>
                  <a:srgbClr val="000000"/>
                </a:solidFill>
                <a:effectLst/>
                <a:latin typeface="Verdana" panose="020B0604030504040204" pitchFamily="34" charset="0"/>
                <a:ea typeface="Verdana" panose="020B0604030504040204" pitchFamily="34" charset="0"/>
              </a:rPr>
              <a:t>Temporary Modifications</a:t>
            </a:r>
          </a:p>
        </p:txBody>
      </p:sp>
    </p:spTree>
    <p:extLst>
      <p:ext uri="{BB962C8B-B14F-4D97-AF65-F5344CB8AC3E}">
        <p14:creationId xmlns:p14="http://schemas.microsoft.com/office/powerpoint/2010/main" val="361186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normAutofit/>
          </a:bodyPr>
          <a:lstStyle/>
          <a:p>
            <a:r>
              <a:rPr lang="en-US" sz="3600" dirty="0"/>
              <a:t>Configuration Management</a:t>
            </a:r>
          </a:p>
        </p:txBody>
      </p:sp>
      <p:sp>
        <p:nvSpPr>
          <p:cNvPr id="3" name="Content Placeholder 2"/>
          <p:cNvSpPr>
            <a:spLocks noGrp="1"/>
          </p:cNvSpPr>
          <p:nvPr>
            <p:ph idx="4294967295"/>
          </p:nvPr>
        </p:nvSpPr>
        <p:spPr>
          <a:xfrm>
            <a:off x="533400" y="838200"/>
            <a:ext cx="8216900" cy="5211763"/>
          </a:xfrm>
        </p:spPr>
        <p:txBody>
          <a:bodyPr>
            <a:normAutofit lnSpcReduction="10000"/>
          </a:bodyPr>
          <a:lstStyle/>
          <a:p>
            <a:pPr algn="l" rtl="0" fontAlgn="base"/>
            <a:r>
              <a:rPr lang="en-US" sz="1900" i="0" dirty="0">
                <a:solidFill>
                  <a:srgbClr val="000000"/>
                </a:solidFill>
                <a:effectLst/>
                <a:latin typeface="Verdana" panose="020B0604030504040204" pitchFamily="34" charset="0"/>
                <a:ea typeface="Verdana" panose="020B0604030504040204" pitchFamily="34" charset="0"/>
              </a:rPr>
              <a:t>Notable points with design change process: </a:t>
            </a:r>
          </a:p>
          <a:p>
            <a:pPr marL="285750" indent="-285750" algn="l" rtl="0" fontAlgn="base">
              <a:buFont typeface="Arial" panose="020B0604020202020204" pitchFamily="34" charset="0"/>
              <a:buChar char="•"/>
            </a:pPr>
            <a:r>
              <a:rPr lang="en-US" sz="1700" i="0" dirty="0">
                <a:solidFill>
                  <a:srgbClr val="000000"/>
                </a:solidFill>
                <a:effectLst/>
                <a:latin typeface="Verdana" panose="020B0604030504040204" pitchFamily="34" charset="0"/>
                <a:ea typeface="Verdana" panose="020B0604030504040204" pitchFamily="34" charset="0"/>
              </a:rPr>
              <a:t>Environmental Screenings must be completed prior to the start of installation</a:t>
            </a:r>
          </a:p>
          <a:p>
            <a:pPr marL="285750" indent="-285750" algn="l" rtl="0" fontAlgn="base">
              <a:buFont typeface="Arial" panose="020B0604020202020204" pitchFamily="34" charset="0"/>
              <a:buChar char="•"/>
            </a:pPr>
            <a:r>
              <a:rPr lang="en-US" sz="1700" i="0" dirty="0">
                <a:solidFill>
                  <a:srgbClr val="000000"/>
                </a:solidFill>
                <a:effectLst/>
                <a:latin typeface="Verdana" panose="020B0604030504040204" pitchFamily="34" charset="0"/>
                <a:ea typeface="Verdana" panose="020B0604030504040204" pitchFamily="34" charset="0"/>
              </a:rPr>
              <a:t>A 50.59 Screening, when required, must also be completed prior to implementation</a:t>
            </a:r>
          </a:p>
          <a:p>
            <a:pPr marL="285750" indent="-285750" algn="l" rtl="0" fontAlgn="base">
              <a:buFont typeface="Arial" panose="020B0604020202020204" pitchFamily="34" charset="0"/>
              <a:buChar char="•"/>
            </a:pPr>
            <a:r>
              <a:rPr lang="en-US" sz="1700" i="0" dirty="0">
                <a:solidFill>
                  <a:srgbClr val="000000"/>
                </a:solidFill>
                <a:effectLst/>
                <a:latin typeface="Verdana" panose="020B0604030504040204" pitchFamily="34" charset="0"/>
                <a:ea typeface="Verdana" panose="020B0604030504040204" pitchFamily="34" charset="0"/>
              </a:rPr>
              <a:t>Commercial Changes account for most of the WDP’s implemented at WR  </a:t>
            </a:r>
          </a:p>
          <a:p>
            <a:pPr marL="285750" indent="-285750" algn="l" rtl="0" fontAlgn="base">
              <a:buFont typeface="Arial" panose="020B0604020202020204" pitchFamily="34" charset="0"/>
              <a:buChar char="•"/>
            </a:pPr>
            <a:r>
              <a:rPr lang="en-US" sz="1700" i="0" dirty="0">
                <a:solidFill>
                  <a:srgbClr val="000000"/>
                </a:solidFill>
                <a:effectLst/>
                <a:latin typeface="Verdana" panose="020B0604030504040204" pitchFamily="34" charset="0"/>
                <a:ea typeface="Verdana" panose="020B0604030504040204" pitchFamily="34" charset="0"/>
              </a:rPr>
              <a:t>Under emergent situations and with Management approval, WR can perform work under an “Expedited WDP”.  Ultimately, all steps in the procedure will be performed   </a:t>
            </a:r>
          </a:p>
          <a:p>
            <a:pPr marL="285750" indent="-285750" algn="l" rtl="0" fontAlgn="base">
              <a:buFont typeface="Arial" panose="020B0604020202020204" pitchFamily="34" charset="0"/>
              <a:buChar char="•"/>
            </a:pPr>
            <a:r>
              <a:rPr lang="en-US" sz="1700" i="0" dirty="0">
                <a:solidFill>
                  <a:srgbClr val="000000"/>
                </a:solidFill>
                <a:effectLst/>
                <a:latin typeface="Verdana" panose="020B0604030504040204" pitchFamily="34" charset="0"/>
                <a:ea typeface="Verdana" panose="020B0604030504040204" pitchFamily="34" charset="0"/>
              </a:rPr>
              <a:t>If plant changes meet the screening criteria for document only changes, WR can implement “Paper-Change Only Process”   </a:t>
            </a:r>
          </a:p>
          <a:p>
            <a:pPr marL="285750" indent="-285750" algn="l" rtl="0" fontAlgn="base">
              <a:buFont typeface="Arial" panose="020B0604020202020204" pitchFamily="34" charset="0"/>
              <a:buChar char="•"/>
            </a:pPr>
            <a:r>
              <a:rPr lang="en-US" sz="1700" i="0" dirty="0">
                <a:solidFill>
                  <a:srgbClr val="000000"/>
                </a:solidFill>
                <a:effectLst/>
                <a:latin typeface="Verdana" panose="020B0604030504040204" pitchFamily="34" charset="0"/>
                <a:ea typeface="Verdana" panose="020B0604030504040204" pitchFamily="34" charset="0"/>
              </a:rPr>
              <a:t>After revising WREN-8ZZ06 and incorporating the SDP in early 2021:</a:t>
            </a:r>
          </a:p>
          <a:p>
            <a:pPr marL="949024" lvl="1" indent="-285750" fontAlgn="base">
              <a:buFont typeface="Arial" panose="020B0604020202020204" pitchFamily="34" charset="0"/>
              <a:buChar char="•"/>
            </a:pPr>
            <a:r>
              <a:rPr lang="en-US" sz="1300" i="0" dirty="0">
                <a:solidFill>
                  <a:srgbClr val="000000"/>
                </a:solidFill>
                <a:effectLst/>
                <a:latin typeface="Verdana" panose="020B0604030504040204" pitchFamily="34" charset="0"/>
                <a:ea typeface="Verdana" panose="020B0604030504040204" pitchFamily="34" charset="0"/>
              </a:rPr>
              <a:t>have improved and streamlined our design change process</a:t>
            </a:r>
          </a:p>
          <a:p>
            <a:pPr marL="949024" lvl="1" indent="-285750" fontAlgn="base">
              <a:buFont typeface="Arial" panose="020B0604020202020204" pitchFamily="34" charset="0"/>
              <a:buChar char="•"/>
            </a:pPr>
            <a:r>
              <a:rPr lang="en-US" sz="1300" i="0" dirty="0">
                <a:solidFill>
                  <a:srgbClr val="000000"/>
                </a:solidFill>
                <a:effectLst/>
                <a:latin typeface="Verdana" panose="020B0604030504040204" pitchFamily="34" charset="0"/>
                <a:ea typeface="Verdana" panose="020B0604030504040204" pitchFamily="34" charset="0"/>
              </a:rPr>
              <a:t>seen a reduction in manhours by utilizing the commercial change WDP </a:t>
            </a:r>
          </a:p>
          <a:p>
            <a:pPr marL="949024" lvl="1" indent="-285750" fontAlgn="base">
              <a:buFont typeface="Arial" panose="020B0604020202020204" pitchFamily="34" charset="0"/>
              <a:buChar char="•"/>
            </a:pPr>
            <a:r>
              <a:rPr lang="en-US" sz="1300" i="0" dirty="0">
                <a:solidFill>
                  <a:srgbClr val="000000"/>
                </a:solidFill>
                <a:effectLst/>
                <a:latin typeface="Verdana" panose="020B0604030504040204" pitchFamily="34" charset="0"/>
                <a:ea typeface="Verdana" panose="020B0604030504040204" pitchFamily="34" charset="0"/>
              </a:rPr>
              <a:t>improved interdepartmental relationships by optimizing work and improving our processes</a:t>
            </a:r>
            <a:r>
              <a:rPr lang="en-US" sz="1400" b="0" i="0"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55738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D908-3009-4BFC-A0F4-13326F968F6D}"/>
              </a:ext>
            </a:extLst>
          </p:cNvPr>
          <p:cNvSpPr>
            <a:spLocks noGrp="1"/>
          </p:cNvSpPr>
          <p:nvPr>
            <p:ph type="sldNum" sz="quarter" idx="4"/>
          </p:nvPr>
        </p:nvSpPr>
        <p:spPr/>
        <p:txBody>
          <a:bodyPr/>
          <a:lstStyle/>
          <a:p>
            <a:fld id="{45ADEFFF-70A5-EF42-A57E-37AA596FBA2C}" type="slidenum">
              <a:rPr lang="en-US" smtClean="0"/>
              <a:pPr/>
              <a:t>17</a:t>
            </a:fld>
            <a:endParaRPr lang="en-US" dirty="0"/>
          </a:p>
        </p:txBody>
      </p:sp>
      <p:sp>
        <p:nvSpPr>
          <p:cNvPr id="4" name="Title 3">
            <a:extLst>
              <a:ext uri="{FF2B5EF4-FFF2-40B4-BE49-F238E27FC236}">
                <a16:creationId xmlns:a16="http://schemas.microsoft.com/office/drawing/2014/main" id="{13A337DF-FA75-4D34-8912-70048C6254BC}"/>
              </a:ext>
            </a:extLst>
          </p:cNvPr>
          <p:cNvSpPr>
            <a:spLocks noGrp="1"/>
          </p:cNvSpPr>
          <p:nvPr>
            <p:ph type="title"/>
          </p:nvPr>
        </p:nvSpPr>
        <p:spPr/>
        <p:txBody>
          <a:bodyPr>
            <a:normAutofit/>
          </a:bodyPr>
          <a:lstStyle/>
          <a:p>
            <a:pPr algn="ctr"/>
            <a:r>
              <a:rPr lang="en-US" sz="3200" dirty="0"/>
              <a:t>Cooling Water Statistics</a:t>
            </a:r>
          </a:p>
        </p:txBody>
      </p:sp>
      <p:sp>
        <p:nvSpPr>
          <p:cNvPr id="6" name="Text Placeholder 2">
            <a:extLst>
              <a:ext uri="{FF2B5EF4-FFF2-40B4-BE49-F238E27FC236}">
                <a16:creationId xmlns:a16="http://schemas.microsoft.com/office/drawing/2014/main" id="{DEB3616A-0542-4D80-9836-AC48E0A4AC6B}"/>
              </a:ext>
            </a:extLst>
          </p:cNvPr>
          <p:cNvSpPr txBox="1">
            <a:spLocks/>
          </p:cNvSpPr>
          <p:nvPr/>
        </p:nvSpPr>
        <p:spPr>
          <a:xfrm>
            <a:off x="457200" y="1752600"/>
            <a:ext cx="7620000" cy="4419600"/>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1400" dirty="0">
              <a:solidFill>
                <a:schemeClr val="tx1"/>
              </a:solidFill>
            </a:endParaRPr>
          </a:p>
        </p:txBody>
      </p:sp>
      <p:sp>
        <p:nvSpPr>
          <p:cNvPr id="5" name="Rectangle 3">
            <a:extLst>
              <a:ext uri="{FF2B5EF4-FFF2-40B4-BE49-F238E27FC236}">
                <a16:creationId xmlns:a16="http://schemas.microsoft.com/office/drawing/2014/main" id="{99CA51F8-2000-4001-B362-1B79B5F9643E}"/>
              </a:ext>
            </a:extLst>
          </p:cNvPr>
          <p:cNvSpPr txBox="1">
            <a:spLocks noChangeArrowheads="1"/>
          </p:cNvSpPr>
          <p:nvPr/>
        </p:nvSpPr>
        <p:spPr>
          <a:xfrm>
            <a:off x="108155" y="1399916"/>
            <a:ext cx="4812891" cy="4664074"/>
          </a:xfrm>
          <a:prstGeom prst="rect">
            <a:avLst/>
          </a:prstGeom>
          <a:ln>
            <a:noFill/>
          </a:ln>
          <a:effectLst/>
        </p:spPr>
        <p:txBody>
          <a:bodyPr>
            <a:normAutofit fontScale="92500"/>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10000"/>
              </a:lnSpc>
              <a:defRPr/>
            </a:pPr>
            <a:r>
              <a:rPr lang="en-US" sz="2600" dirty="0">
                <a:solidFill>
                  <a:schemeClr val="tx1"/>
                </a:solidFill>
                <a:cs typeface="Verdana" pitchFamily="34" charset="0"/>
              </a:rPr>
              <a:t>2022 Cooling Water Intensity</a:t>
            </a:r>
          </a:p>
          <a:p>
            <a:pPr lvl="1">
              <a:lnSpc>
                <a:spcPct val="110000"/>
              </a:lnSpc>
              <a:defRPr/>
            </a:pPr>
            <a:r>
              <a:rPr lang="en-US" sz="2600" dirty="0">
                <a:solidFill>
                  <a:schemeClr val="tx1"/>
                </a:solidFill>
                <a:cs typeface="Verdana" pitchFamily="34" charset="0"/>
              </a:rPr>
              <a:t>748 gallons/MWh</a:t>
            </a:r>
          </a:p>
          <a:p>
            <a:pPr>
              <a:lnSpc>
                <a:spcPct val="110000"/>
              </a:lnSpc>
              <a:defRPr/>
            </a:pPr>
            <a:r>
              <a:rPr lang="en-US" sz="2600" dirty="0">
                <a:solidFill>
                  <a:schemeClr val="tx1"/>
                </a:solidFill>
                <a:cs typeface="Verdana" pitchFamily="34" charset="0"/>
              </a:rPr>
              <a:t>2022 Cooling Water Use</a:t>
            </a:r>
          </a:p>
          <a:p>
            <a:pPr lvl="1">
              <a:lnSpc>
                <a:spcPct val="110000"/>
              </a:lnSpc>
              <a:defRPr/>
            </a:pPr>
            <a:r>
              <a:rPr lang="en-US" sz="2600" dirty="0">
                <a:solidFill>
                  <a:schemeClr val="tx1"/>
                </a:solidFill>
                <a:cs typeface="Verdana" pitchFamily="34" charset="0"/>
              </a:rPr>
              <a:t>73,000 acre-feet </a:t>
            </a:r>
          </a:p>
          <a:p>
            <a:pPr>
              <a:lnSpc>
                <a:spcPct val="110000"/>
              </a:lnSpc>
              <a:defRPr/>
            </a:pPr>
            <a:r>
              <a:rPr lang="en-US" sz="2600" dirty="0">
                <a:solidFill>
                  <a:schemeClr val="tx1"/>
                </a:solidFill>
                <a:cs typeface="Verdana" pitchFamily="34" charset="0"/>
              </a:rPr>
              <a:t>2022 Cooling Water Cycles of Concentration (COC)</a:t>
            </a:r>
          </a:p>
          <a:p>
            <a:pPr lvl="1">
              <a:lnSpc>
                <a:spcPct val="110000"/>
              </a:lnSpc>
              <a:defRPr/>
            </a:pPr>
            <a:r>
              <a:rPr lang="en-US" sz="2600" dirty="0">
                <a:solidFill>
                  <a:schemeClr val="tx1"/>
                </a:solidFill>
                <a:cs typeface="Verdana" pitchFamily="34" charset="0"/>
              </a:rPr>
              <a:t>26.1 average cycles</a:t>
            </a:r>
          </a:p>
          <a:p>
            <a:pPr lvl="1">
              <a:lnSpc>
                <a:spcPct val="110000"/>
              </a:lnSpc>
              <a:defRPr/>
            </a:pPr>
            <a:r>
              <a:rPr lang="en-US" sz="2600" dirty="0">
                <a:solidFill>
                  <a:schemeClr val="tx1"/>
                </a:solidFill>
                <a:cs typeface="Verdana" pitchFamily="34" charset="0"/>
              </a:rPr>
              <a:t>25,000–30,000 PPM TDS</a:t>
            </a:r>
            <a:endParaRPr lang="en-US" sz="2600" dirty="0">
              <a:solidFill>
                <a:schemeClr val="tx1"/>
              </a:solidFill>
              <a:latin typeface="Verdana" pitchFamily="34" charset="0"/>
              <a:cs typeface="Verdana" pitchFamily="34" charset="0"/>
            </a:endParaRPr>
          </a:p>
          <a:p>
            <a:pPr lvl="1">
              <a:lnSpc>
                <a:spcPct val="110000"/>
              </a:lnSpc>
              <a:defRPr/>
            </a:pPr>
            <a:r>
              <a:rPr lang="en-US" sz="2600" dirty="0">
                <a:solidFill>
                  <a:schemeClr val="tx1"/>
                </a:solidFill>
                <a:cs typeface="Verdana" pitchFamily="34" charset="0"/>
              </a:rPr>
              <a:t>7,000–12,000 PPM Cl</a:t>
            </a:r>
          </a:p>
          <a:p>
            <a:pPr lvl="1">
              <a:defRPr/>
            </a:pPr>
            <a:endParaRPr lang="en-US" dirty="0">
              <a:cs typeface="Verdana" pitchFamily="34" charset="0"/>
            </a:endParaRPr>
          </a:p>
        </p:txBody>
      </p:sp>
      <p:pic>
        <p:nvPicPr>
          <p:cNvPr id="7" name="Picture 2" descr="V:\Comm\Photos\2012 Site Aerial Photos\20120229_Site Aerial Photo_034.jpg">
            <a:extLst>
              <a:ext uri="{FF2B5EF4-FFF2-40B4-BE49-F238E27FC236}">
                <a16:creationId xmlns:a16="http://schemas.microsoft.com/office/drawing/2014/main" id="{3079AAF3-9A43-42FB-9B76-E795E242B1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1045" y="1417637"/>
            <a:ext cx="4114800" cy="4452067"/>
          </a:xfrm>
          <a:prstGeom prst="rect">
            <a:avLst/>
          </a:prstGeom>
          <a:noFill/>
          <a:ln>
            <a:solidFill>
              <a:schemeClr val="tx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9">
            <a:extLst>
              <a:ext uri="{FF2B5EF4-FFF2-40B4-BE49-F238E27FC236}">
                <a16:creationId xmlns:a16="http://schemas.microsoft.com/office/drawing/2014/main" id="{96FD8D4B-8BBB-44AE-8F67-203EC100ACB0}"/>
              </a:ext>
            </a:extLst>
          </p:cNvPr>
          <p:cNvGraphicFramePr>
            <a:graphicFrameLocks noGrp="1"/>
          </p:cNvGraphicFramePr>
          <p:nvPr>
            <p:ph idx="1"/>
            <p:extLst>
              <p:ext uri="{D42A27DB-BD31-4B8C-83A1-F6EECF244321}">
                <p14:modId xmlns:p14="http://schemas.microsoft.com/office/powerpoint/2010/main" val="781453504"/>
              </p:ext>
            </p:extLst>
          </p:nvPr>
        </p:nvGraphicFramePr>
        <p:xfrm>
          <a:off x="816077" y="1565276"/>
          <a:ext cx="7718323" cy="435374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533AC4A4-A861-4657-B063-AB5396DA23F0}"/>
              </a:ext>
            </a:extLst>
          </p:cNvPr>
          <p:cNvSpPr>
            <a:spLocks noGrp="1"/>
          </p:cNvSpPr>
          <p:nvPr>
            <p:ph type="title"/>
          </p:nvPr>
        </p:nvSpPr>
        <p:spPr>
          <a:xfrm>
            <a:off x="1066800" y="276087"/>
            <a:ext cx="6934200" cy="1183566"/>
          </a:xfrm>
        </p:spPr>
        <p:txBody>
          <a:bodyPr>
            <a:normAutofit/>
          </a:bodyPr>
          <a:lstStyle/>
          <a:p>
            <a:pPr algn="ctr"/>
            <a:r>
              <a:rPr lang="en-US" sz="3200" dirty="0"/>
              <a:t>Cycles of Concentration</a:t>
            </a:r>
            <a:br>
              <a:rPr lang="en-US" dirty="0"/>
            </a:br>
            <a:endParaRPr lang="en-US" dirty="0"/>
          </a:p>
        </p:txBody>
      </p:sp>
    </p:spTree>
    <p:extLst>
      <p:ext uri="{BB962C8B-B14F-4D97-AF65-F5344CB8AC3E}">
        <p14:creationId xmlns:p14="http://schemas.microsoft.com/office/powerpoint/2010/main" val="2525491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1"/>
          <p:cNvSpPr>
            <a:spLocks noGrp="1" noChangeArrowheads="1"/>
          </p:cNvSpPr>
          <p:nvPr>
            <p:ph type="title"/>
          </p:nvPr>
        </p:nvSpPr>
        <p:spPr>
          <a:xfrm>
            <a:off x="457200" y="0"/>
            <a:ext cx="8229600" cy="1143000"/>
          </a:xfrm>
          <a:effectLst/>
        </p:spPr>
        <p:txBody>
          <a:bodyPr>
            <a:normAutofit/>
          </a:bodyPr>
          <a:lstStyle/>
          <a:p>
            <a:pPr algn="ctr"/>
            <a:r>
              <a:rPr lang="en-US" sz="3200" dirty="0"/>
              <a:t>Water Supply Impacts</a:t>
            </a:r>
          </a:p>
        </p:txBody>
      </p:sp>
      <p:sp>
        <p:nvSpPr>
          <p:cNvPr id="4" name="Text Placeholder 2">
            <a:extLst>
              <a:ext uri="{FF2B5EF4-FFF2-40B4-BE49-F238E27FC236}">
                <a16:creationId xmlns:a16="http://schemas.microsoft.com/office/drawing/2014/main" id="{046325F0-5548-5FFA-1EBB-2045F7DDB5E1}"/>
              </a:ext>
            </a:extLst>
          </p:cNvPr>
          <p:cNvSpPr txBox="1">
            <a:spLocks/>
          </p:cNvSpPr>
          <p:nvPr/>
        </p:nvSpPr>
        <p:spPr>
          <a:xfrm>
            <a:off x="457200" y="1828800"/>
            <a:ext cx="7620000" cy="4419600"/>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1400" dirty="0">
              <a:solidFill>
                <a:schemeClr val="tx1"/>
              </a:solidFill>
            </a:endParaRPr>
          </a:p>
        </p:txBody>
      </p:sp>
      <p:graphicFrame>
        <p:nvGraphicFramePr>
          <p:cNvPr id="2" name="Chart 1">
            <a:extLst>
              <a:ext uri="{FF2B5EF4-FFF2-40B4-BE49-F238E27FC236}">
                <a16:creationId xmlns:a16="http://schemas.microsoft.com/office/drawing/2014/main" id="{6CA3A0D5-66F4-518E-A4C4-58C4F5D215EE}"/>
              </a:ext>
            </a:extLst>
          </p:cNvPr>
          <p:cNvGraphicFramePr>
            <a:graphicFrameLocks/>
          </p:cNvGraphicFramePr>
          <p:nvPr>
            <p:extLst>
              <p:ext uri="{D42A27DB-BD31-4B8C-83A1-F6EECF244321}">
                <p14:modId xmlns:p14="http://schemas.microsoft.com/office/powerpoint/2010/main" val="258561390"/>
              </p:ext>
            </p:extLst>
          </p:nvPr>
        </p:nvGraphicFramePr>
        <p:xfrm>
          <a:off x="228599" y="1143001"/>
          <a:ext cx="8763001"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26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dy of water with buildings and smoke coming out of it&#10;&#10;Description automatically generated with medium confidence">
            <a:extLst>
              <a:ext uri="{FF2B5EF4-FFF2-40B4-BE49-F238E27FC236}">
                <a16:creationId xmlns:a16="http://schemas.microsoft.com/office/drawing/2014/main" id="{65151541-7E75-7AF2-878E-3630D376B1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69900" y="152400"/>
            <a:ext cx="8216900" cy="1265238"/>
          </a:xfrm>
        </p:spPr>
        <p:txBody>
          <a:bodyPr/>
          <a:lstStyle/>
          <a:p>
            <a:pPr algn="ctr">
              <a:defRPr/>
            </a:pPr>
            <a:r>
              <a:rPr lang="en-US" sz="4800" dirty="0">
                <a:solidFill>
                  <a:srgbClr val="99C033"/>
                </a:solidFill>
                <a:effectLst>
                  <a:outerShdw blurRad="38100" dist="38100" dir="2700000" algn="tl">
                    <a:srgbClr val="000000">
                      <a:alpha val="43137"/>
                    </a:srgbClr>
                  </a:outerShdw>
                </a:effectLst>
              </a:rPr>
              <a:t>Water in the Desert</a:t>
            </a:r>
          </a:p>
        </p:txBody>
      </p:sp>
    </p:spTree>
    <p:extLst>
      <p:ext uri="{BB962C8B-B14F-4D97-AF65-F5344CB8AC3E}">
        <p14:creationId xmlns:p14="http://schemas.microsoft.com/office/powerpoint/2010/main" val="153485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1"/>
          <p:cNvSpPr>
            <a:spLocks noGrp="1" noChangeArrowheads="1"/>
          </p:cNvSpPr>
          <p:nvPr>
            <p:ph type="title"/>
          </p:nvPr>
        </p:nvSpPr>
        <p:spPr>
          <a:xfrm>
            <a:off x="457200" y="0"/>
            <a:ext cx="8229600" cy="1143000"/>
          </a:xfrm>
          <a:effectLst/>
        </p:spPr>
        <p:txBody>
          <a:bodyPr>
            <a:normAutofit/>
          </a:bodyPr>
          <a:lstStyle/>
          <a:p>
            <a:pPr algn="ctr"/>
            <a:r>
              <a:rPr lang="en-US" sz="3200" dirty="0"/>
              <a:t>Water Supply Impacts</a:t>
            </a:r>
          </a:p>
        </p:txBody>
      </p:sp>
      <p:sp>
        <p:nvSpPr>
          <p:cNvPr id="4" name="Text Placeholder 2">
            <a:extLst>
              <a:ext uri="{FF2B5EF4-FFF2-40B4-BE49-F238E27FC236}">
                <a16:creationId xmlns:a16="http://schemas.microsoft.com/office/drawing/2014/main" id="{046325F0-5548-5FFA-1EBB-2045F7DDB5E1}"/>
              </a:ext>
            </a:extLst>
          </p:cNvPr>
          <p:cNvSpPr txBox="1">
            <a:spLocks/>
          </p:cNvSpPr>
          <p:nvPr/>
        </p:nvSpPr>
        <p:spPr>
          <a:xfrm>
            <a:off x="457200" y="1828800"/>
            <a:ext cx="7620000" cy="4419600"/>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sz="1400" dirty="0">
              <a:solidFill>
                <a:schemeClr val="tx1"/>
              </a:solidFill>
            </a:endParaRPr>
          </a:p>
        </p:txBody>
      </p:sp>
      <p:graphicFrame>
        <p:nvGraphicFramePr>
          <p:cNvPr id="2" name="Chart 1">
            <a:extLst>
              <a:ext uri="{FF2B5EF4-FFF2-40B4-BE49-F238E27FC236}">
                <a16:creationId xmlns:a16="http://schemas.microsoft.com/office/drawing/2014/main" id="{6CA3A0D5-66F4-518E-A4C4-58C4F5D215EE}"/>
              </a:ext>
            </a:extLst>
          </p:cNvPr>
          <p:cNvGraphicFramePr>
            <a:graphicFrameLocks/>
          </p:cNvGraphicFramePr>
          <p:nvPr/>
        </p:nvGraphicFramePr>
        <p:xfrm>
          <a:off x="228599" y="1143001"/>
          <a:ext cx="8763001"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CD16D73-8CA6-C237-FC61-AD8C2B252113}"/>
              </a:ext>
            </a:extLst>
          </p:cNvPr>
          <p:cNvGraphicFramePr>
            <a:graphicFrameLocks/>
          </p:cNvGraphicFramePr>
          <p:nvPr>
            <p:extLst>
              <p:ext uri="{D42A27DB-BD31-4B8C-83A1-F6EECF244321}">
                <p14:modId xmlns:p14="http://schemas.microsoft.com/office/powerpoint/2010/main" val="3765930060"/>
              </p:ext>
            </p:extLst>
          </p:nvPr>
        </p:nvGraphicFramePr>
        <p:xfrm>
          <a:off x="228599" y="1143000"/>
          <a:ext cx="8686802" cy="4724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36931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1"/>
          <p:cNvSpPr>
            <a:spLocks noGrp="1" noChangeArrowheads="1"/>
          </p:cNvSpPr>
          <p:nvPr>
            <p:ph type="title"/>
          </p:nvPr>
        </p:nvSpPr>
        <p:spPr>
          <a:xfrm>
            <a:off x="457200" y="0"/>
            <a:ext cx="8229600" cy="1143000"/>
          </a:xfrm>
          <a:effectLst/>
        </p:spPr>
        <p:txBody>
          <a:bodyPr>
            <a:normAutofit/>
          </a:bodyPr>
          <a:lstStyle/>
          <a:p>
            <a:pPr algn="ctr"/>
            <a:r>
              <a:rPr lang="en-US" sz="3200" dirty="0"/>
              <a:t>Water Supply Impacts</a:t>
            </a:r>
          </a:p>
        </p:txBody>
      </p:sp>
      <p:sp>
        <p:nvSpPr>
          <p:cNvPr id="4" name="Text Placeholder 2">
            <a:extLst>
              <a:ext uri="{FF2B5EF4-FFF2-40B4-BE49-F238E27FC236}">
                <a16:creationId xmlns:a16="http://schemas.microsoft.com/office/drawing/2014/main" id="{046325F0-5548-5FFA-1EBB-2045F7DDB5E1}"/>
              </a:ext>
            </a:extLst>
          </p:cNvPr>
          <p:cNvSpPr txBox="1">
            <a:spLocks/>
          </p:cNvSpPr>
          <p:nvPr/>
        </p:nvSpPr>
        <p:spPr>
          <a:xfrm>
            <a:off x="457200" y="1828800"/>
            <a:ext cx="7620000" cy="4419600"/>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400" dirty="0">
              <a:solidFill>
                <a:schemeClr val="tx1"/>
              </a:solidFill>
            </a:endParaRPr>
          </a:p>
        </p:txBody>
      </p:sp>
      <p:pic>
        <p:nvPicPr>
          <p:cNvPr id="2" name="Picture 1">
            <a:extLst>
              <a:ext uri="{FF2B5EF4-FFF2-40B4-BE49-F238E27FC236}">
                <a16:creationId xmlns:a16="http://schemas.microsoft.com/office/drawing/2014/main" id="{9C084887-DCCE-E7B5-465A-B9949478FBE7}"/>
              </a:ext>
            </a:extLst>
          </p:cNvPr>
          <p:cNvPicPr>
            <a:picLocks noChangeAspect="1"/>
          </p:cNvPicPr>
          <p:nvPr/>
        </p:nvPicPr>
        <p:blipFill>
          <a:blip r:embed="rId3"/>
          <a:stretch>
            <a:fillRect/>
          </a:stretch>
        </p:blipFill>
        <p:spPr>
          <a:xfrm>
            <a:off x="304800" y="914400"/>
            <a:ext cx="8610600" cy="4953000"/>
          </a:xfrm>
          <a:prstGeom prst="rect">
            <a:avLst/>
          </a:prstGeom>
        </p:spPr>
      </p:pic>
    </p:spTree>
    <p:extLst>
      <p:ext uri="{BB962C8B-B14F-4D97-AF65-F5344CB8AC3E}">
        <p14:creationId xmlns:p14="http://schemas.microsoft.com/office/powerpoint/2010/main" val="29314168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1"/>
          <p:cNvSpPr>
            <a:spLocks noGrp="1" noChangeArrowheads="1"/>
          </p:cNvSpPr>
          <p:nvPr>
            <p:ph type="title"/>
          </p:nvPr>
        </p:nvSpPr>
        <p:spPr>
          <a:xfrm>
            <a:off x="457200" y="0"/>
            <a:ext cx="8229600" cy="1143000"/>
          </a:xfrm>
          <a:effectLst/>
        </p:spPr>
        <p:txBody>
          <a:bodyPr>
            <a:normAutofit/>
          </a:bodyPr>
          <a:lstStyle/>
          <a:p>
            <a:pPr algn="ctr"/>
            <a:r>
              <a:rPr lang="en-US" sz="3200" dirty="0"/>
              <a:t>Water Supply Impacts</a:t>
            </a:r>
          </a:p>
        </p:txBody>
      </p:sp>
      <p:sp>
        <p:nvSpPr>
          <p:cNvPr id="4" name="Text Placeholder 2">
            <a:extLst>
              <a:ext uri="{FF2B5EF4-FFF2-40B4-BE49-F238E27FC236}">
                <a16:creationId xmlns:a16="http://schemas.microsoft.com/office/drawing/2014/main" id="{046325F0-5548-5FFA-1EBB-2045F7DDB5E1}"/>
              </a:ext>
            </a:extLst>
          </p:cNvPr>
          <p:cNvSpPr txBox="1">
            <a:spLocks/>
          </p:cNvSpPr>
          <p:nvPr/>
        </p:nvSpPr>
        <p:spPr>
          <a:xfrm>
            <a:off x="457200" y="1828800"/>
            <a:ext cx="7620000" cy="4419600"/>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400" dirty="0">
              <a:solidFill>
                <a:schemeClr val="tx1"/>
              </a:solidFill>
            </a:endParaRPr>
          </a:p>
        </p:txBody>
      </p:sp>
      <p:pic>
        <p:nvPicPr>
          <p:cNvPr id="3" name="Picture 2">
            <a:extLst>
              <a:ext uri="{FF2B5EF4-FFF2-40B4-BE49-F238E27FC236}">
                <a16:creationId xmlns:a16="http://schemas.microsoft.com/office/drawing/2014/main" id="{06DA51AD-05C6-81EC-9897-7DA963CA3992}"/>
              </a:ext>
            </a:extLst>
          </p:cNvPr>
          <p:cNvPicPr>
            <a:picLocks noChangeAspect="1"/>
          </p:cNvPicPr>
          <p:nvPr/>
        </p:nvPicPr>
        <p:blipFill>
          <a:blip r:embed="rId3"/>
          <a:stretch>
            <a:fillRect/>
          </a:stretch>
        </p:blipFill>
        <p:spPr>
          <a:xfrm>
            <a:off x="152400" y="990600"/>
            <a:ext cx="8839200" cy="4876800"/>
          </a:xfrm>
          <a:prstGeom prst="rect">
            <a:avLst/>
          </a:prstGeom>
        </p:spPr>
      </p:pic>
    </p:spTree>
    <p:extLst>
      <p:ext uri="{BB962C8B-B14F-4D97-AF65-F5344CB8AC3E}">
        <p14:creationId xmlns:p14="http://schemas.microsoft.com/office/powerpoint/2010/main" val="26333886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ground, day&#10;&#10;Description automatically generated">
            <a:extLst>
              <a:ext uri="{FF2B5EF4-FFF2-40B4-BE49-F238E27FC236}">
                <a16:creationId xmlns:a16="http://schemas.microsoft.com/office/drawing/2014/main" id="{FC840ADE-161A-9214-6065-2699FDC469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600" y="4800600"/>
            <a:ext cx="5029200" cy="1858963"/>
          </a:xfrm>
          <a:prstGeom prst="rect">
            <a:avLst/>
          </a:prstGeom>
        </p:spPr>
      </p:pic>
      <p:sp>
        <p:nvSpPr>
          <p:cNvPr id="2" name="Slide Number Placeholder 1">
            <a:extLst>
              <a:ext uri="{FF2B5EF4-FFF2-40B4-BE49-F238E27FC236}">
                <a16:creationId xmlns:a16="http://schemas.microsoft.com/office/drawing/2014/main" id="{F515D908-3009-4BFC-A0F4-13326F968F6D}"/>
              </a:ext>
            </a:extLst>
          </p:cNvPr>
          <p:cNvSpPr>
            <a:spLocks noGrp="1"/>
          </p:cNvSpPr>
          <p:nvPr>
            <p:ph type="sldNum" sz="quarter" idx="4"/>
          </p:nvPr>
        </p:nvSpPr>
        <p:spPr/>
        <p:txBody>
          <a:bodyPr/>
          <a:lstStyle/>
          <a:p>
            <a:fld id="{45ADEFFF-70A5-EF42-A57E-37AA596FBA2C}" type="slidenum">
              <a:rPr lang="en-US" smtClean="0"/>
              <a:pPr/>
              <a:t>23</a:t>
            </a:fld>
            <a:endParaRPr lang="en-US" dirty="0"/>
          </a:p>
        </p:txBody>
      </p:sp>
      <p:sp>
        <p:nvSpPr>
          <p:cNvPr id="4" name="Title 3">
            <a:extLst>
              <a:ext uri="{FF2B5EF4-FFF2-40B4-BE49-F238E27FC236}">
                <a16:creationId xmlns:a16="http://schemas.microsoft.com/office/drawing/2014/main" id="{13A337DF-FA75-4D34-8912-70048C6254BC}"/>
              </a:ext>
            </a:extLst>
          </p:cNvPr>
          <p:cNvSpPr>
            <a:spLocks noGrp="1"/>
          </p:cNvSpPr>
          <p:nvPr>
            <p:ph type="title"/>
          </p:nvPr>
        </p:nvSpPr>
        <p:spPr>
          <a:xfrm>
            <a:off x="304800" y="274637"/>
            <a:ext cx="8458200" cy="1143000"/>
          </a:xfrm>
        </p:spPr>
        <p:txBody>
          <a:bodyPr>
            <a:normAutofit/>
          </a:bodyPr>
          <a:lstStyle/>
          <a:p>
            <a:pPr algn="ctr"/>
            <a:r>
              <a:rPr lang="en-US" sz="3200" dirty="0"/>
              <a:t>How To Preserve Our Water Resources?</a:t>
            </a:r>
          </a:p>
        </p:txBody>
      </p:sp>
      <p:sp>
        <p:nvSpPr>
          <p:cNvPr id="6" name="Text Placeholder 2">
            <a:extLst>
              <a:ext uri="{FF2B5EF4-FFF2-40B4-BE49-F238E27FC236}">
                <a16:creationId xmlns:a16="http://schemas.microsoft.com/office/drawing/2014/main" id="{DEB3616A-0542-4D80-9836-AC48E0A4AC6B}"/>
              </a:ext>
            </a:extLst>
          </p:cNvPr>
          <p:cNvSpPr txBox="1">
            <a:spLocks/>
          </p:cNvSpPr>
          <p:nvPr/>
        </p:nvSpPr>
        <p:spPr>
          <a:xfrm>
            <a:off x="457200" y="1417637"/>
            <a:ext cx="7620000" cy="5165726"/>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Reduce how much water is needed</a:t>
            </a:r>
          </a:p>
          <a:p>
            <a:pPr marL="1006174" lvl="1" indent="-342900">
              <a:buFont typeface="Arial" panose="020B0604020202020204" pitchFamily="34" charset="0"/>
              <a:buChar char="•"/>
            </a:pPr>
            <a:r>
              <a:rPr lang="en-US" sz="2000" dirty="0">
                <a:solidFill>
                  <a:schemeClr val="tx1"/>
                </a:solidFill>
              </a:rPr>
              <a:t>Operational Efficiency/Pre-treatment =&gt; More CoC</a:t>
            </a:r>
          </a:p>
          <a:p>
            <a:pPr marL="1006174" lvl="1" indent="-342900">
              <a:buFont typeface="Arial" panose="020B0604020202020204" pitchFamily="34" charset="0"/>
              <a:buChar char="•"/>
            </a:pPr>
            <a:r>
              <a:rPr lang="en-US" sz="2000" dirty="0">
                <a:solidFill>
                  <a:schemeClr val="tx1"/>
                </a:solidFill>
              </a:rPr>
              <a:t>Temperatures =&gt; Dry cooling to augment cooling towers</a:t>
            </a:r>
          </a:p>
          <a:p>
            <a:pPr marL="1363321" lvl="2" indent="-342900">
              <a:buFont typeface="Arial" panose="020B0604020202020204" pitchFamily="34" charset="0"/>
              <a:buChar char="•"/>
            </a:pPr>
            <a:r>
              <a:rPr lang="en-US" sz="2000" dirty="0">
                <a:solidFill>
                  <a:schemeClr val="tx1"/>
                </a:solidFill>
              </a:rPr>
              <a:t>Reduced water temps leads to less evaporative loss, improved condenser performance, and more megawatts</a:t>
            </a:r>
          </a:p>
        </p:txBody>
      </p:sp>
    </p:spTree>
    <p:extLst>
      <p:ext uri="{BB962C8B-B14F-4D97-AF65-F5344CB8AC3E}">
        <p14:creationId xmlns:p14="http://schemas.microsoft.com/office/powerpoint/2010/main" val="64463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D908-3009-4BFC-A0F4-13326F968F6D}"/>
              </a:ext>
            </a:extLst>
          </p:cNvPr>
          <p:cNvSpPr>
            <a:spLocks noGrp="1"/>
          </p:cNvSpPr>
          <p:nvPr>
            <p:ph type="sldNum" sz="quarter" idx="4"/>
          </p:nvPr>
        </p:nvSpPr>
        <p:spPr/>
        <p:txBody>
          <a:bodyPr/>
          <a:lstStyle/>
          <a:p>
            <a:fld id="{45ADEFFF-70A5-EF42-A57E-37AA596FBA2C}" type="slidenum">
              <a:rPr lang="en-US" smtClean="0"/>
              <a:pPr/>
              <a:t>24</a:t>
            </a:fld>
            <a:endParaRPr lang="en-US" dirty="0"/>
          </a:p>
        </p:txBody>
      </p:sp>
      <p:sp>
        <p:nvSpPr>
          <p:cNvPr id="4" name="Title 3">
            <a:extLst>
              <a:ext uri="{FF2B5EF4-FFF2-40B4-BE49-F238E27FC236}">
                <a16:creationId xmlns:a16="http://schemas.microsoft.com/office/drawing/2014/main" id="{13A337DF-FA75-4D34-8912-70048C6254BC}"/>
              </a:ext>
            </a:extLst>
          </p:cNvPr>
          <p:cNvSpPr>
            <a:spLocks noGrp="1"/>
          </p:cNvSpPr>
          <p:nvPr>
            <p:ph type="title"/>
          </p:nvPr>
        </p:nvSpPr>
        <p:spPr>
          <a:xfrm>
            <a:off x="304800" y="274637"/>
            <a:ext cx="8458200" cy="1143000"/>
          </a:xfrm>
        </p:spPr>
        <p:txBody>
          <a:bodyPr>
            <a:normAutofit/>
          </a:bodyPr>
          <a:lstStyle/>
          <a:p>
            <a:pPr algn="ctr"/>
            <a:r>
              <a:rPr lang="en-US" sz="3200" dirty="0"/>
              <a:t>How To Preserve Our Water Resources?</a:t>
            </a:r>
          </a:p>
        </p:txBody>
      </p:sp>
      <p:sp>
        <p:nvSpPr>
          <p:cNvPr id="6" name="Text Placeholder 2">
            <a:extLst>
              <a:ext uri="{FF2B5EF4-FFF2-40B4-BE49-F238E27FC236}">
                <a16:creationId xmlns:a16="http://schemas.microsoft.com/office/drawing/2014/main" id="{DEB3616A-0542-4D80-9836-AC48E0A4AC6B}"/>
              </a:ext>
            </a:extLst>
          </p:cNvPr>
          <p:cNvSpPr txBox="1">
            <a:spLocks/>
          </p:cNvSpPr>
          <p:nvPr/>
        </p:nvSpPr>
        <p:spPr>
          <a:xfrm>
            <a:off x="457200" y="1417637"/>
            <a:ext cx="7620000" cy="5165726"/>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Alternate sources of water</a:t>
            </a:r>
          </a:p>
          <a:p>
            <a:pPr marL="1006174" lvl="1" indent="-342900">
              <a:buFont typeface="Arial" panose="020B0604020202020204" pitchFamily="34" charset="0"/>
              <a:buChar char="•"/>
            </a:pPr>
            <a:r>
              <a:rPr lang="en-US" sz="2000" dirty="0">
                <a:solidFill>
                  <a:schemeClr val="tx1"/>
                </a:solidFill>
              </a:rPr>
              <a:t>PV is the largest </a:t>
            </a:r>
            <a:r>
              <a:rPr lang="en-US" sz="2000" dirty="0" err="1">
                <a:solidFill>
                  <a:schemeClr val="tx1"/>
                </a:solidFill>
              </a:rPr>
              <a:t>reuser</a:t>
            </a:r>
            <a:r>
              <a:rPr lang="en-US" sz="2000" dirty="0">
                <a:solidFill>
                  <a:schemeClr val="tx1"/>
                </a:solidFill>
              </a:rPr>
              <a:t> of water in Arizona, what             else can we do and how do we measure the impacts?</a:t>
            </a:r>
          </a:p>
          <a:p>
            <a:pPr marL="1363321" lvl="2" indent="-342900">
              <a:buFont typeface="Arial" panose="020B0604020202020204" pitchFamily="34" charset="0"/>
              <a:buChar char="•"/>
            </a:pPr>
            <a:r>
              <a:rPr lang="en-US" sz="2000" dirty="0">
                <a:solidFill>
                  <a:schemeClr val="tx1"/>
                </a:solidFill>
              </a:rPr>
              <a:t>Local Brine Management partnerships (on-going)</a:t>
            </a:r>
          </a:p>
          <a:p>
            <a:pPr marL="1363321" lvl="2" indent="-342900">
              <a:buFont typeface="Arial" panose="020B0604020202020204" pitchFamily="34" charset="0"/>
              <a:buChar char="•"/>
            </a:pPr>
            <a:r>
              <a:rPr lang="en-US" sz="2000" dirty="0">
                <a:solidFill>
                  <a:schemeClr val="tx1"/>
                </a:solidFill>
              </a:rPr>
              <a:t>Poor Quality Groundwater (discounted)</a:t>
            </a:r>
          </a:p>
          <a:p>
            <a:pPr marL="1363321" lvl="2" indent="-342900">
              <a:buFont typeface="Arial" panose="020B0604020202020204" pitchFamily="34" charset="0"/>
              <a:buChar char="•"/>
            </a:pPr>
            <a:r>
              <a:rPr lang="en-US" sz="2000" dirty="0">
                <a:solidFill>
                  <a:schemeClr val="tx1"/>
                </a:solidFill>
              </a:rPr>
              <a:t>Local Groundwater (not desirable)</a:t>
            </a:r>
          </a:p>
          <a:p>
            <a:pPr marL="1363321" lvl="2" indent="-342900">
              <a:buFont typeface="Arial" panose="020B0604020202020204" pitchFamily="34" charset="0"/>
              <a:buChar char="•"/>
            </a:pPr>
            <a:r>
              <a:rPr lang="en-US" sz="2000" dirty="0">
                <a:solidFill>
                  <a:schemeClr val="tx1"/>
                </a:solidFill>
              </a:rPr>
              <a:t>Sandia National Lab PV Water Cycle Model</a:t>
            </a:r>
          </a:p>
        </p:txBody>
      </p:sp>
    </p:spTree>
    <p:extLst>
      <p:ext uri="{BB962C8B-B14F-4D97-AF65-F5344CB8AC3E}">
        <p14:creationId xmlns:p14="http://schemas.microsoft.com/office/powerpoint/2010/main" val="359043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93533-129C-7C50-E6FE-8A12358DB6C8}"/>
              </a:ext>
            </a:extLst>
          </p:cNvPr>
          <p:cNvSpPr>
            <a:spLocks noGrp="1"/>
          </p:cNvSpPr>
          <p:nvPr>
            <p:ph type="sldNum" sz="quarter" idx="4"/>
          </p:nvPr>
        </p:nvSpPr>
        <p:spPr/>
        <p:txBody>
          <a:bodyPr/>
          <a:lstStyle/>
          <a:p>
            <a:fld id="{45ADEFFF-70A5-EF42-A57E-37AA596FBA2C}" type="slidenum">
              <a:rPr lang="en-US" smtClean="0"/>
              <a:pPr/>
              <a:t>25</a:t>
            </a:fld>
            <a:endParaRPr lang="en-US" dirty="0"/>
          </a:p>
        </p:txBody>
      </p:sp>
      <p:pic>
        <p:nvPicPr>
          <p:cNvPr id="10" name="Picture Placeholder 9">
            <a:extLst>
              <a:ext uri="{FF2B5EF4-FFF2-40B4-BE49-F238E27FC236}">
                <a16:creationId xmlns:a16="http://schemas.microsoft.com/office/drawing/2014/main" id="{F39AB2BB-5879-82D2-D4B7-1B9384E24BC3}"/>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781" b="781"/>
          <a:stretch/>
        </p:blipFill>
        <p:spPr>
          <a:xfrm>
            <a:off x="152400" y="152400"/>
            <a:ext cx="8839200" cy="6400800"/>
          </a:xfrm>
        </p:spPr>
      </p:pic>
    </p:spTree>
    <p:extLst>
      <p:ext uri="{BB962C8B-B14F-4D97-AF65-F5344CB8AC3E}">
        <p14:creationId xmlns:p14="http://schemas.microsoft.com/office/powerpoint/2010/main" val="303906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361C42-2B99-7D20-42CB-E43817DF54A2}"/>
              </a:ext>
            </a:extLst>
          </p:cNvPr>
          <p:cNvSpPr>
            <a:spLocks noGrp="1"/>
          </p:cNvSpPr>
          <p:nvPr>
            <p:ph type="sldNum" sz="quarter" idx="4"/>
          </p:nvPr>
        </p:nvSpPr>
        <p:spPr/>
        <p:txBody>
          <a:bodyPr/>
          <a:lstStyle/>
          <a:p>
            <a:fld id="{45ADEFFF-70A5-EF42-A57E-37AA596FBA2C}" type="slidenum">
              <a:rPr lang="en-US" smtClean="0"/>
              <a:pPr/>
              <a:t>26</a:t>
            </a:fld>
            <a:endParaRPr lang="en-US" dirty="0"/>
          </a:p>
        </p:txBody>
      </p:sp>
      <p:pic>
        <p:nvPicPr>
          <p:cNvPr id="6" name="Picture Placeholder 5">
            <a:extLst>
              <a:ext uri="{FF2B5EF4-FFF2-40B4-BE49-F238E27FC236}">
                <a16:creationId xmlns:a16="http://schemas.microsoft.com/office/drawing/2014/main" id="{BEDE2AD7-FB65-5793-EE25-A2AE335C62D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8600" y="76200"/>
            <a:ext cx="8686800" cy="6553200"/>
          </a:xfrm>
        </p:spPr>
      </p:pic>
    </p:spTree>
    <p:extLst>
      <p:ext uri="{BB962C8B-B14F-4D97-AF65-F5344CB8AC3E}">
        <p14:creationId xmlns:p14="http://schemas.microsoft.com/office/powerpoint/2010/main" val="304566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D908-3009-4BFC-A0F4-13326F968F6D}"/>
              </a:ext>
            </a:extLst>
          </p:cNvPr>
          <p:cNvSpPr>
            <a:spLocks noGrp="1"/>
          </p:cNvSpPr>
          <p:nvPr>
            <p:ph type="sldNum" sz="quarter" idx="4"/>
          </p:nvPr>
        </p:nvSpPr>
        <p:spPr/>
        <p:txBody>
          <a:bodyPr/>
          <a:lstStyle/>
          <a:p>
            <a:fld id="{45ADEFFF-70A5-EF42-A57E-37AA596FBA2C}" type="slidenum">
              <a:rPr lang="en-US" smtClean="0"/>
              <a:pPr/>
              <a:t>27</a:t>
            </a:fld>
            <a:endParaRPr lang="en-US" dirty="0"/>
          </a:p>
        </p:txBody>
      </p:sp>
      <p:sp>
        <p:nvSpPr>
          <p:cNvPr id="4" name="Title 3">
            <a:extLst>
              <a:ext uri="{FF2B5EF4-FFF2-40B4-BE49-F238E27FC236}">
                <a16:creationId xmlns:a16="http://schemas.microsoft.com/office/drawing/2014/main" id="{13A337DF-FA75-4D34-8912-70048C6254BC}"/>
              </a:ext>
            </a:extLst>
          </p:cNvPr>
          <p:cNvSpPr>
            <a:spLocks noGrp="1"/>
          </p:cNvSpPr>
          <p:nvPr>
            <p:ph type="title"/>
          </p:nvPr>
        </p:nvSpPr>
        <p:spPr>
          <a:xfrm>
            <a:off x="304800" y="274637"/>
            <a:ext cx="8458200" cy="1143000"/>
          </a:xfrm>
        </p:spPr>
        <p:txBody>
          <a:bodyPr>
            <a:normAutofit/>
          </a:bodyPr>
          <a:lstStyle/>
          <a:p>
            <a:pPr algn="ctr"/>
            <a:r>
              <a:rPr lang="en-US" sz="3200" dirty="0"/>
              <a:t>How To Preserve Our Water Resources?</a:t>
            </a:r>
          </a:p>
        </p:txBody>
      </p:sp>
      <p:sp>
        <p:nvSpPr>
          <p:cNvPr id="6" name="Text Placeholder 2">
            <a:extLst>
              <a:ext uri="{FF2B5EF4-FFF2-40B4-BE49-F238E27FC236}">
                <a16:creationId xmlns:a16="http://schemas.microsoft.com/office/drawing/2014/main" id="{DEB3616A-0542-4D80-9836-AC48E0A4AC6B}"/>
              </a:ext>
            </a:extLst>
          </p:cNvPr>
          <p:cNvSpPr txBox="1">
            <a:spLocks/>
          </p:cNvSpPr>
          <p:nvPr/>
        </p:nvSpPr>
        <p:spPr>
          <a:xfrm>
            <a:off x="457200" y="1417637"/>
            <a:ext cx="7620000" cy="5165726"/>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solidFill>
              </a:rPr>
              <a:t>Recycle as much water as possible</a:t>
            </a:r>
          </a:p>
          <a:p>
            <a:pPr marL="1006174" lvl="1" indent="-342900">
              <a:buFont typeface="Arial" panose="020B0604020202020204" pitchFamily="34" charset="0"/>
              <a:buChar char="•"/>
            </a:pPr>
            <a:r>
              <a:rPr lang="en-US" sz="2000" dirty="0">
                <a:solidFill>
                  <a:schemeClr val="tx1"/>
                </a:solidFill>
              </a:rPr>
              <a:t>Treat cooling tower blowdown (~29,000 mg/l TDS) to recover 60%, 80%, 90+% of the water</a:t>
            </a:r>
          </a:p>
          <a:p>
            <a:pPr marL="1006174" lvl="1" indent="-342900">
              <a:buFont typeface="Arial" panose="020B0604020202020204" pitchFamily="34" charset="0"/>
              <a:buChar char="•"/>
            </a:pPr>
            <a:r>
              <a:rPr lang="en-US" sz="2000" dirty="0">
                <a:solidFill>
                  <a:schemeClr val="tx1"/>
                </a:solidFill>
              </a:rPr>
              <a:t>Current technologies are either inefficient in recovery, tend to have high electricity demand, or have high infrastructure and operating costs &gt; result in negative ROI’s</a:t>
            </a:r>
          </a:p>
          <a:p>
            <a:pPr marL="1006174" lvl="1" indent="-342900">
              <a:buFont typeface="Arial" panose="020B0604020202020204" pitchFamily="34" charset="0"/>
              <a:buChar char="•"/>
            </a:pPr>
            <a:r>
              <a:rPr lang="en-US" sz="2000" dirty="0">
                <a:solidFill>
                  <a:schemeClr val="tx1"/>
                </a:solidFill>
              </a:rPr>
              <a:t>What new developments address these short-comings to turn the ROI positive (or at least less negative)?</a:t>
            </a:r>
          </a:p>
        </p:txBody>
      </p:sp>
    </p:spTree>
    <p:extLst>
      <p:ext uri="{BB962C8B-B14F-4D97-AF65-F5344CB8AC3E}">
        <p14:creationId xmlns:p14="http://schemas.microsoft.com/office/powerpoint/2010/main" val="425459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5867400"/>
          </a:xfrm>
        </p:spPr>
        <p:txBody>
          <a:bodyPr>
            <a:normAutofit/>
          </a:bodyPr>
          <a:lstStyle/>
          <a:p>
            <a:pPr algn="ctr"/>
            <a:r>
              <a:rPr lang="en-US" sz="3600" dirty="0"/>
              <a:t>QUESTIONS??</a:t>
            </a:r>
          </a:p>
        </p:txBody>
      </p:sp>
      <p:sp>
        <p:nvSpPr>
          <p:cNvPr id="3" name="Content Placeholder 2"/>
          <p:cNvSpPr>
            <a:spLocks noGrp="1"/>
          </p:cNvSpPr>
          <p:nvPr>
            <p:ph idx="4294967295"/>
          </p:nvPr>
        </p:nvSpPr>
        <p:spPr>
          <a:xfrm>
            <a:off x="533400" y="838200"/>
            <a:ext cx="8216900" cy="5211763"/>
          </a:xfrm>
        </p:spPr>
        <p:txBody>
          <a:bodyPr>
            <a:normAutofit/>
          </a:bodyPr>
          <a:lstStyle/>
          <a:p>
            <a:endParaRPr lang="en-US" sz="3200" dirty="0"/>
          </a:p>
        </p:txBody>
      </p:sp>
    </p:spTree>
    <p:extLst>
      <p:ext uri="{BB962C8B-B14F-4D97-AF65-F5344CB8AC3E}">
        <p14:creationId xmlns:p14="http://schemas.microsoft.com/office/powerpoint/2010/main" val="384482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92100"/>
            <a:ext cx="8229600" cy="1384300"/>
          </a:xfrm>
        </p:spPr>
        <p:txBody>
          <a:bodyPr>
            <a:normAutofit/>
          </a:bodyPr>
          <a:lstStyle/>
          <a:p>
            <a:pPr algn="ctr"/>
            <a:r>
              <a:rPr lang="en-US" sz="3200" dirty="0"/>
              <a:t>Why Water Resources?</a:t>
            </a:r>
          </a:p>
        </p:txBody>
      </p:sp>
      <p:sp>
        <p:nvSpPr>
          <p:cNvPr id="6" name="Text Placeholder 2"/>
          <p:cNvSpPr txBox="1">
            <a:spLocks/>
          </p:cNvSpPr>
          <p:nvPr/>
        </p:nvSpPr>
        <p:spPr>
          <a:xfrm>
            <a:off x="457201" y="1905000"/>
            <a:ext cx="4038600" cy="4114800"/>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Traditional power generation requires water… A lot of water!</a:t>
            </a:r>
          </a:p>
          <a:p>
            <a:pPr marL="342900" indent="-34290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Most power plants are located next to a large body of water.</a:t>
            </a:r>
          </a:p>
          <a:p>
            <a:pPr marL="342900" indent="-34290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Palo Verde is located in the middle of the Sonoran Desert.</a:t>
            </a:r>
          </a:p>
          <a:p>
            <a:pPr marL="342900" indent="-34290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rPr>
              <a:t>Water Resources provides Palo Verde with a body of water.</a:t>
            </a:r>
          </a:p>
        </p:txBody>
      </p:sp>
      <p:pic>
        <p:nvPicPr>
          <p:cNvPr id="7" name="Picture 6"/>
          <p:cNvPicPr>
            <a:picLocks noChangeAspect="1"/>
          </p:cNvPicPr>
          <p:nvPr/>
        </p:nvPicPr>
        <p:blipFill>
          <a:blip r:embed="rId2"/>
          <a:stretch>
            <a:fillRect/>
          </a:stretch>
        </p:blipFill>
        <p:spPr>
          <a:xfrm>
            <a:off x="4648200" y="1981200"/>
            <a:ext cx="4343400" cy="3733800"/>
          </a:xfrm>
          <a:prstGeom prst="rect">
            <a:avLst/>
          </a:prstGeom>
        </p:spPr>
      </p:pic>
    </p:spTree>
    <p:extLst>
      <p:ext uri="{BB962C8B-B14F-4D97-AF65-F5344CB8AC3E}">
        <p14:creationId xmlns:p14="http://schemas.microsoft.com/office/powerpoint/2010/main" val="404120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5D908-3009-4BFC-A0F4-13326F968F6D}"/>
              </a:ext>
            </a:extLst>
          </p:cNvPr>
          <p:cNvSpPr>
            <a:spLocks noGrp="1"/>
          </p:cNvSpPr>
          <p:nvPr>
            <p:ph type="sldNum" sz="quarter" idx="4"/>
          </p:nvPr>
        </p:nvSpPr>
        <p:spPr/>
        <p:txBody>
          <a:bodyPr/>
          <a:lstStyle/>
          <a:p>
            <a:fld id="{45ADEFFF-70A5-EF42-A57E-37AA596FBA2C}" type="slidenum">
              <a:rPr lang="en-US" smtClean="0"/>
              <a:pPr/>
              <a:t>4</a:t>
            </a:fld>
            <a:endParaRPr lang="en-US" dirty="0"/>
          </a:p>
        </p:txBody>
      </p:sp>
      <p:sp>
        <p:nvSpPr>
          <p:cNvPr id="4" name="Title 3">
            <a:extLst>
              <a:ext uri="{FF2B5EF4-FFF2-40B4-BE49-F238E27FC236}">
                <a16:creationId xmlns:a16="http://schemas.microsoft.com/office/drawing/2014/main" id="{13A337DF-FA75-4D34-8912-70048C6254BC}"/>
              </a:ext>
            </a:extLst>
          </p:cNvPr>
          <p:cNvSpPr>
            <a:spLocks noGrp="1"/>
          </p:cNvSpPr>
          <p:nvPr>
            <p:ph type="title"/>
          </p:nvPr>
        </p:nvSpPr>
        <p:spPr/>
        <p:txBody>
          <a:bodyPr>
            <a:normAutofit/>
          </a:bodyPr>
          <a:lstStyle/>
          <a:p>
            <a:pPr algn="ctr"/>
            <a:r>
              <a:rPr lang="en-US" sz="3200" dirty="0"/>
              <a:t>Water Resources Overview</a:t>
            </a:r>
          </a:p>
        </p:txBody>
      </p:sp>
      <p:sp>
        <p:nvSpPr>
          <p:cNvPr id="6" name="Text Placeholder 2">
            <a:extLst>
              <a:ext uri="{FF2B5EF4-FFF2-40B4-BE49-F238E27FC236}">
                <a16:creationId xmlns:a16="http://schemas.microsoft.com/office/drawing/2014/main" id="{DEB3616A-0542-4D80-9836-AC48E0A4AC6B}"/>
              </a:ext>
            </a:extLst>
          </p:cNvPr>
          <p:cNvSpPr txBox="1">
            <a:spLocks/>
          </p:cNvSpPr>
          <p:nvPr/>
        </p:nvSpPr>
        <p:spPr>
          <a:xfrm>
            <a:off x="457200" y="1752600"/>
            <a:ext cx="7620000" cy="4419600"/>
          </a:xfrm>
          <a:prstGeom prst="rect">
            <a:avLst/>
          </a:prstGeom>
        </p:spPr>
        <p:txBody>
          <a:bodyPr/>
          <a:lstStyle>
            <a:lvl1pPr marL="0" indent="0" algn="l" defTabSz="40816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74" indent="-255105"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421"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90"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58" indent="-204084" algn="l" defTabSz="40816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927" indent="-204084" algn="l" defTabSz="408169" rtl="0" eaLnBrk="1" latinLnBrk="0" hangingPunct="1">
              <a:spcBef>
                <a:spcPct val="20000"/>
              </a:spcBef>
              <a:buFont typeface="Arial"/>
              <a:buChar char="•"/>
              <a:defRPr sz="1800" kern="1200">
                <a:solidFill>
                  <a:schemeClr val="tx1"/>
                </a:solidFill>
                <a:latin typeface="+mn-lt"/>
                <a:ea typeface="+mn-ea"/>
                <a:cs typeface="+mn-cs"/>
              </a:defRPr>
            </a:lvl6pPr>
            <a:lvl7pPr marL="2653095" indent="-204084" algn="l" defTabSz="408169" rtl="0" eaLnBrk="1" latinLnBrk="0" hangingPunct="1">
              <a:spcBef>
                <a:spcPct val="20000"/>
              </a:spcBef>
              <a:buFont typeface="Arial"/>
              <a:buChar char="•"/>
              <a:defRPr sz="1800" kern="1200">
                <a:solidFill>
                  <a:schemeClr val="tx1"/>
                </a:solidFill>
                <a:latin typeface="+mn-lt"/>
                <a:ea typeface="+mn-ea"/>
                <a:cs typeface="+mn-cs"/>
              </a:defRPr>
            </a:lvl7pPr>
            <a:lvl8pPr marL="3061264" indent="-204084" algn="l" defTabSz="408169" rtl="0" eaLnBrk="1" latinLnBrk="0" hangingPunct="1">
              <a:spcBef>
                <a:spcPct val="20000"/>
              </a:spcBef>
              <a:buFont typeface="Arial"/>
              <a:buChar char="•"/>
              <a:defRPr sz="1800" kern="1200">
                <a:solidFill>
                  <a:schemeClr val="tx1"/>
                </a:solidFill>
                <a:latin typeface="+mn-lt"/>
                <a:ea typeface="+mn-ea"/>
                <a:cs typeface="+mn-cs"/>
              </a:defRPr>
            </a:lvl8pPr>
            <a:lvl9pPr marL="3469433" indent="-204084" algn="l" defTabSz="408169"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1400" dirty="0">
              <a:solidFill>
                <a:schemeClr val="tx1"/>
              </a:solidFill>
            </a:endParaRPr>
          </a:p>
        </p:txBody>
      </p:sp>
      <p:pic>
        <p:nvPicPr>
          <p:cNvPr id="5" name="Content Placeholder 6" descr="A high angle view of a town&#10;&#10;Description automatically generated with low confidence">
            <a:extLst>
              <a:ext uri="{FF2B5EF4-FFF2-40B4-BE49-F238E27FC236}">
                <a16:creationId xmlns:a16="http://schemas.microsoft.com/office/drawing/2014/main" id="{2315A7A8-F64C-43EA-8243-9E49F305DA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61" y="1295400"/>
            <a:ext cx="8096250" cy="3265892"/>
          </a:xfrm>
          <a:prstGeom prst="rect">
            <a:avLst/>
          </a:prstGeom>
        </p:spPr>
      </p:pic>
      <p:sp>
        <p:nvSpPr>
          <p:cNvPr id="7" name="TextBox 6">
            <a:extLst>
              <a:ext uri="{FF2B5EF4-FFF2-40B4-BE49-F238E27FC236}">
                <a16:creationId xmlns:a16="http://schemas.microsoft.com/office/drawing/2014/main" id="{9C0209DA-B8FD-4A77-9543-A936EE7502E6}"/>
              </a:ext>
            </a:extLst>
          </p:cNvPr>
          <p:cNvSpPr txBox="1"/>
          <p:nvPr/>
        </p:nvSpPr>
        <p:spPr>
          <a:xfrm>
            <a:off x="609599" y="4690408"/>
            <a:ext cx="7520939" cy="1938992"/>
          </a:xfrm>
          <a:prstGeom prst="rect">
            <a:avLst/>
          </a:prstGeom>
          <a:noFill/>
        </p:spPr>
        <p:txBody>
          <a:bodyPr wrap="square">
            <a:spAutoFit/>
          </a:bodyPr>
          <a:lstStyle/>
          <a:p>
            <a:pPr marL="230188" marR="0" lvl="0" indent="-230188" algn="l" defTabSz="816337" rtl="0" eaLnBrk="1" fontAlgn="auto" latinLnBrk="0" hangingPunct="1">
              <a:lnSpc>
                <a:spcPct val="100000"/>
              </a:lnSpc>
              <a:spcBef>
                <a:spcPct val="20000"/>
              </a:spcBef>
              <a:spcAft>
                <a:spcPts val="0"/>
              </a:spcAft>
              <a:buClr>
                <a:prstClr val="white"/>
              </a:buClr>
              <a:buSzPct val="115000"/>
              <a:buFont typeface="Wingdings" pitchFamily="2" charset="2"/>
              <a:buChar char="S"/>
              <a:tabLst/>
              <a:defRPr/>
            </a:pPr>
            <a:r>
              <a:rPr kumimoji="0" lang="en-US" sz="24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Palo Verde Water Resources (WR) is a 90 MGD tertiary treatment plant that reclaims treated effluent from the cities of Phoenix, Scottsdale, Tempe, Mesa, Glendale and Tolleson.</a:t>
            </a:r>
          </a:p>
        </p:txBody>
      </p:sp>
    </p:spTree>
    <p:extLst>
      <p:ext uri="{BB962C8B-B14F-4D97-AF65-F5344CB8AC3E}">
        <p14:creationId xmlns:p14="http://schemas.microsoft.com/office/powerpoint/2010/main" val="29496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2_Site Aerial PhotoL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886" y="214039"/>
            <a:ext cx="8534400" cy="6096000"/>
          </a:xfrm>
          <a:prstGeom prst="rect">
            <a:avLst/>
          </a:prstGeom>
        </p:spPr>
      </p:pic>
      <p:sp>
        <p:nvSpPr>
          <p:cNvPr id="2" name="TextBox 1"/>
          <p:cNvSpPr txBox="1"/>
          <p:nvPr/>
        </p:nvSpPr>
        <p:spPr>
          <a:xfrm>
            <a:off x="461010" y="1146601"/>
            <a:ext cx="1282070" cy="1323439"/>
          </a:xfrm>
          <a:prstGeom prst="rect">
            <a:avLst/>
          </a:prstGeom>
          <a:solidFill>
            <a:srgbClr val="FFCC66"/>
          </a:solidFill>
          <a:ln>
            <a:solidFill>
              <a:schemeClr val="tx1"/>
            </a:solidFill>
          </a:ln>
        </p:spPr>
        <p:txBody>
          <a:bodyPr wrap="square" rtlCol="0">
            <a:spAutoFit/>
          </a:bodyPr>
          <a:lstStyle/>
          <a:p>
            <a:r>
              <a:rPr lang="en-US" sz="2000" dirty="0"/>
              <a:t>45 Acre Reservoir</a:t>
            </a:r>
          </a:p>
          <a:p>
            <a:r>
              <a:rPr lang="en-US" sz="2000" dirty="0"/>
              <a:t>Capacity 1,075 AF</a:t>
            </a:r>
          </a:p>
        </p:txBody>
      </p:sp>
      <p:sp>
        <p:nvSpPr>
          <p:cNvPr id="8" name="TextBox 7"/>
          <p:cNvSpPr txBox="1"/>
          <p:nvPr/>
        </p:nvSpPr>
        <p:spPr>
          <a:xfrm>
            <a:off x="2196352" y="792028"/>
            <a:ext cx="1335480" cy="1323439"/>
          </a:xfrm>
          <a:prstGeom prst="rect">
            <a:avLst/>
          </a:prstGeom>
          <a:solidFill>
            <a:srgbClr val="FFCC66"/>
          </a:solidFill>
          <a:ln>
            <a:solidFill>
              <a:schemeClr val="tx1"/>
            </a:solidFill>
          </a:ln>
        </p:spPr>
        <p:txBody>
          <a:bodyPr wrap="square" rtlCol="0">
            <a:spAutoFit/>
          </a:bodyPr>
          <a:lstStyle/>
          <a:p>
            <a:r>
              <a:rPr lang="en-US" sz="2000" dirty="0"/>
              <a:t>85 Acre Reservoir</a:t>
            </a:r>
          </a:p>
          <a:p>
            <a:r>
              <a:rPr lang="en-US" sz="2000" dirty="0"/>
              <a:t>Capacity 2,300 AF</a:t>
            </a:r>
          </a:p>
        </p:txBody>
      </p:sp>
      <p:sp>
        <p:nvSpPr>
          <p:cNvPr id="9" name="TextBox 8"/>
          <p:cNvSpPr txBox="1"/>
          <p:nvPr/>
        </p:nvSpPr>
        <p:spPr>
          <a:xfrm>
            <a:off x="7271386" y="2892707"/>
            <a:ext cx="1543050" cy="738664"/>
          </a:xfrm>
          <a:prstGeom prst="rect">
            <a:avLst/>
          </a:prstGeom>
          <a:solidFill>
            <a:srgbClr val="FFCC66"/>
          </a:solidFill>
          <a:ln>
            <a:solidFill>
              <a:schemeClr val="tx1"/>
            </a:solidFill>
          </a:ln>
        </p:spPr>
        <p:txBody>
          <a:bodyPr wrap="square" rtlCol="0">
            <a:spAutoFit/>
          </a:bodyPr>
          <a:lstStyle/>
          <a:p>
            <a:r>
              <a:rPr lang="en-US" sz="1400" dirty="0"/>
              <a:t>180 Acre </a:t>
            </a:r>
            <a:r>
              <a:rPr lang="en-US" sz="1400" dirty="0" err="1"/>
              <a:t>Evap</a:t>
            </a:r>
            <a:r>
              <a:rPr lang="en-US" sz="1400" dirty="0"/>
              <a:t> Pond #3</a:t>
            </a:r>
          </a:p>
          <a:p>
            <a:r>
              <a:rPr lang="en-US" sz="1400" dirty="0"/>
              <a:t>6,542 AF</a:t>
            </a:r>
          </a:p>
        </p:txBody>
      </p:sp>
      <p:cxnSp>
        <p:nvCxnSpPr>
          <p:cNvPr id="4" name="Straight Arrow Connector 3"/>
          <p:cNvCxnSpPr>
            <a:cxnSpLocks/>
          </p:cNvCxnSpPr>
          <p:nvPr/>
        </p:nvCxnSpPr>
        <p:spPr>
          <a:xfrm flipH="1" flipV="1">
            <a:off x="7628967" y="1966895"/>
            <a:ext cx="293948" cy="935928"/>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254021" y="1016478"/>
            <a:ext cx="1693627" cy="523220"/>
          </a:xfrm>
          <a:prstGeom prst="rect">
            <a:avLst/>
          </a:prstGeom>
          <a:solidFill>
            <a:srgbClr val="FFCC66"/>
          </a:solidFill>
          <a:ln>
            <a:solidFill>
              <a:schemeClr val="tx1"/>
            </a:solidFill>
          </a:ln>
        </p:spPr>
        <p:txBody>
          <a:bodyPr wrap="square" rtlCol="0">
            <a:spAutoFit/>
          </a:bodyPr>
          <a:lstStyle/>
          <a:p>
            <a:r>
              <a:rPr lang="en-US" sz="1400" dirty="0"/>
              <a:t>220 Acre Evap Pond #2 5,009 AF</a:t>
            </a:r>
          </a:p>
        </p:txBody>
      </p:sp>
      <p:sp>
        <p:nvSpPr>
          <p:cNvPr id="12" name="TextBox 11"/>
          <p:cNvSpPr txBox="1"/>
          <p:nvPr/>
        </p:nvSpPr>
        <p:spPr>
          <a:xfrm>
            <a:off x="5337252" y="2865356"/>
            <a:ext cx="1693627" cy="523220"/>
          </a:xfrm>
          <a:prstGeom prst="rect">
            <a:avLst/>
          </a:prstGeom>
          <a:solidFill>
            <a:srgbClr val="FFCC66"/>
          </a:solidFill>
          <a:ln>
            <a:solidFill>
              <a:schemeClr val="tx1"/>
            </a:solidFill>
          </a:ln>
        </p:spPr>
        <p:txBody>
          <a:bodyPr wrap="square" rtlCol="0">
            <a:spAutoFit/>
          </a:bodyPr>
          <a:lstStyle/>
          <a:p>
            <a:r>
              <a:rPr lang="en-US" sz="1400" dirty="0"/>
              <a:t>250 Acre Evap Pond #1 5,218 AF</a:t>
            </a:r>
          </a:p>
        </p:txBody>
      </p:sp>
      <p:sp>
        <p:nvSpPr>
          <p:cNvPr id="13" name="TextBox 12"/>
          <p:cNvSpPr txBox="1"/>
          <p:nvPr/>
        </p:nvSpPr>
        <p:spPr>
          <a:xfrm>
            <a:off x="4485121" y="201774"/>
            <a:ext cx="1541873" cy="738664"/>
          </a:xfrm>
          <a:prstGeom prst="rect">
            <a:avLst/>
          </a:prstGeom>
          <a:solidFill>
            <a:srgbClr val="FFCC66"/>
          </a:solidFill>
          <a:ln>
            <a:solidFill>
              <a:schemeClr val="tx1"/>
            </a:solidFill>
          </a:ln>
        </p:spPr>
        <p:txBody>
          <a:bodyPr wrap="square" rtlCol="0">
            <a:spAutoFit/>
          </a:bodyPr>
          <a:lstStyle/>
          <a:p>
            <a:r>
              <a:rPr lang="en-US" sz="1400" dirty="0"/>
              <a:t>Redhawk Power Plant (APS)</a:t>
            </a:r>
          </a:p>
          <a:p>
            <a:r>
              <a:rPr lang="en-US" sz="1400" dirty="0"/>
              <a:t>1,000 MW CC</a:t>
            </a:r>
          </a:p>
        </p:txBody>
      </p:sp>
      <p:sp>
        <p:nvSpPr>
          <p:cNvPr id="14" name="TextBox 13"/>
          <p:cNvSpPr txBox="1"/>
          <p:nvPr/>
        </p:nvSpPr>
        <p:spPr>
          <a:xfrm>
            <a:off x="7208540" y="239804"/>
            <a:ext cx="1428750" cy="830997"/>
          </a:xfrm>
          <a:prstGeom prst="rect">
            <a:avLst/>
          </a:prstGeom>
          <a:solidFill>
            <a:srgbClr val="FFCC66"/>
          </a:solidFill>
          <a:ln>
            <a:solidFill>
              <a:schemeClr val="tx1"/>
            </a:solidFill>
          </a:ln>
        </p:spPr>
        <p:txBody>
          <a:bodyPr wrap="square" rtlCol="0">
            <a:spAutoFit/>
          </a:bodyPr>
          <a:lstStyle/>
          <a:p>
            <a:r>
              <a:rPr lang="en-US" sz="1200" dirty="0"/>
              <a:t>Mesquite Power Plant (SRP &amp; Sempra)</a:t>
            </a:r>
          </a:p>
          <a:p>
            <a:r>
              <a:rPr lang="en-US" sz="1200" dirty="0"/>
              <a:t>1,000 MW CC</a:t>
            </a:r>
          </a:p>
        </p:txBody>
      </p:sp>
      <p:sp>
        <p:nvSpPr>
          <p:cNvPr id="15" name="TextBox 14"/>
          <p:cNvSpPr txBox="1"/>
          <p:nvPr/>
        </p:nvSpPr>
        <p:spPr>
          <a:xfrm>
            <a:off x="4114800" y="1966895"/>
            <a:ext cx="914400" cy="738664"/>
          </a:xfrm>
          <a:prstGeom prst="rect">
            <a:avLst/>
          </a:prstGeom>
          <a:solidFill>
            <a:srgbClr val="FFCC66"/>
          </a:solidFill>
          <a:ln>
            <a:solidFill>
              <a:schemeClr val="tx1"/>
            </a:solidFill>
          </a:ln>
        </p:spPr>
        <p:txBody>
          <a:bodyPr wrap="square" rtlCol="0">
            <a:spAutoFit/>
          </a:bodyPr>
          <a:lstStyle/>
          <a:p>
            <a:r>
              <a:rPr lang="en-US" sz="1400" dirty="0"/>
              <a:t>Essential Spray Ponds</a:t>
            </a:r>
          </a:p>
        </p:txBody>
      </p:sp>
      <p:cxnSp>
        <p:nvCxnSpPr>
          <p:cNvPr id="16" name="Straight Arrow Connector 15"/>
          <p:cNvCxnSpPr>
            <a:cxnSpLocks/>
          </p:cNvCxnSpPr>
          <p:nvPr/>
        </p:nvCxnSpPr>
        <p:spPr>
          <a:xfrm flipH="1">
            <a:off x="4160997" y="2705157"/>
            <a:ext cx="40957" cy="395333"/>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a:off x="5029200" y="2705157"/>
            <a:ext cx="157162" cy="320399"/>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p:cNvCxnSpPr>
          <p:nvPr/>
        </p:nvCxnSpPr>
        <p:spPr>
          <a:xfrm>
            <a:off x="4690586" y="2675739"/>
            <a:ext cx="48578" cy="371517"/>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33361" y="4074056"/>
            <a:ext cx="1314450" cy="830997"/>
          </a:xfrm>
          <a:prstGeom prst="rect">
            <a:avLst/>
          </a:prstGeom>
          <a:solidFill>
            <a:srgbClr val="FFCC66"/>
          </a:solidFill>
          <a:ln>
            <a:solidFill>
              <a:schemeClr val="tx1"/>
            </a:solidFill>
          </a:ln>
        </p:spPr>
        <p:txBody>
          <a:bodyPr wrap="square" rtlCol="0">
            <a:spAutoFit/>
          </a:bodyPr>
          <a:lstStyle/>
          <a:p>
            <a:r>
              <a:rPr lang="en-US" sz="2400" dirty="0"/>
              <a:t>Cooling Towers</a:t>
            </a:r>
          </a:p>
        </p:txBody>
      </p:sp>
      <p:cxnSp>
        <p:nvCxnSpPr>
          <p:cNvPr id="24" name="Straight Arrow Connector 23"/>
          <p:cNvCxnSpPr>
            <a:cxnSpLocks/>
          </p:cNvCxnSpPr>
          <p:nvPr/>
        </p:nvCxnSpPr>
        <p:spPr>
          <a:xfrm flipV="1">
            <a:off x="5006341" y="3612494"/>
            <a:ext cx="108585" cy="461562"/>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cxnSpLocks/>
          </p:cNvCxnSpPr>
          <p:nvPr/>
        </p:nvCxnSpPr>
        <p:spPr>
          <a:xfrm flipH="1" flipV="1">
            <a:off x="3886201" y="3613890"/>
            <a:ext cx="400050" cy="460166"/>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cxnSpLocks/>
          </p:cNvCxnSpPr>
          <p:nvPr/>
        </p:nvCxnSpPr>
        <p:spPr>
          <a:xfrm flipV="1">
            <a:off x="4529138" y="3791055"/>
            <a:ext cx="0" cy="283001"/>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157446F-CD6C-4F67-BB95-0708F74D6B6E}"/>
              </a:ext>
            </a:extLst>
          </p:cNvPr>
          <p:cNvSpPr txBox="1"/>
          <p:nvPr/>
        </p:nvSpPr>
        <p:spPr>
          <a:xfrm>
            <a:off x="1484356" y="3858810"/>
            <a:ext cx="1459307" cy="707886"/>
          </a:xfrm>
          <a:prstGeom prst="rect">
            <a:avLst/>
          </a:prstGeom>
          <a:solidFill>
            <a:srgbClr val="FFCC66"/>
          </a:solidFill>
          <a:ln>
            <a:solidFill>
              <a:schemeClr val="tx1"/>
            </a:solidFill>
          </a:ln>
        </p:spPr>
        <p:txBody>
          <a:bodyPr wrap="square" rtlCol="0">
            <a:spAutoFit/>
          </a:bodyPr>
          <a:lstStyle/>
          <a:p>
            <a:r>
              <a:rPr lang="en-US" sz="2000" dirty="0"/>
              <a:t>Water Resources</a:t>
            </a:r>
          </a:p>
        </p:txBody>
      </p:sp>
      <p:cxnSp>
        <p:nvCxnSpPr>
          <p:cNvPr id="25" name="Straight Arrow Connector 24">
            <a:extLst>
              <a:ext uri="{FF2B5EF4-FFF2-40B4-BE49-F238E27FC236}">
                <a16:creationId xmlns:a16="http://schemas.microsoft.com/office/drawing/2014/main" id="{08795A8E-AE31-87F1-C993-F37E0A5C79B7}"/>
              </a:ext>
            </a:extLst>
          </p:cNvPr>
          <p:cNvCxnSpPr>
            <a:cxnSpLocks/>
          </p:cNvCxnSpPr>
          <p:nvPr/>
        </p:nvCxnSpPr>
        <p:spPr>
          <a:xfrm flipV="1">
            <a:off x="6383122" y="2286000"/>
            <a:ext cx="558711" cy="579356"/>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9D3B616-4716-BEF9-62CC-9C99334D8C0E}"/>
              </a:ext>
            </a:extLst>
          </p:cNvPr>
          <p:cNvCxnSpPr>
            <a:cxnSpLocks/>
          </p:cNvCxnSpPr>
          <p:nvPr/>
        </p:nvCxnSpPr>
        <p:spPr>
          <a:xfrm flipV="1">
            <a:off x="2265181" y="3631371"/>
            <a:ext cx="0" cy="283001"/>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0E9A23BF-3776-B23E-AA39-AA955BB85F5C}"/>
              </a:ext>
            </a:extLst>
          </p:cNvPr>
          <p:cNvCxnSpPr>
            <a:cxnSpLocks/>
          </p:cNvCxnSpPr>
          <p:nvPr/>
        </p:nvCxnSpPr>
        <p:spPr>
          <a:xfrm flipH="1">
            <a:off x="6026994" y="1539698"/>
            <a:ext cx="73840" cy="307147"/>
          </a:xfrm>
          <a:prstGeom prst="straightConnector1">
            <a:avLst/>
          </a:prstGeom>
          <a:ln>
            <a:solidFill>
              <a:srgbClr val="FFCC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2" presetClass="entr" presetSubtype="0"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par>
                          <p:cTn id="81" fill="hold">
                            <p:stCondLst>
                              <p:cond delay="2000"/>
                            </p:stCondLst>
                            <p:childTnLst>
                              <p:par>
                                <p:cTn id="82" presetID="42"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42" presetClass="entr" presetSubtype="0"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0"/>
                                        <p:tgtEl>
                                          <p:spTgt spid="19"/>
                                        </p:tgtEl>
                                      </p:cBhvr>
                                    </p:animEffect>
                                    <p:anim calcmode="lin" valueType="num">
                                      <p:cBhvr>
                                        <p:cTn id="91" dur="1000" fill="hold"/>
                                        <p:tgtEl>
                                          <p:spTgt spid="19"/>
                                        </p:tgtEl>
                                        <p:attrNameLst>
                                          <p:attrName>ppt_x</p:attrName>
                                        </p:attrNameLst>
                                      </p:cBhvr>
                                      <p:tavLst>
                                        <p:tav tm="0">
                                          <p:val>
                                            <p:strVal val="#ppt_x"/>
                                          </p:val>
                                        </p:tav>
                                        <p:tav tm="100000">
                                          <p:val>
                                            <p:strVal val="#ppt_x"/>
                                          </p:val>
                                        </p:tav>
                                      </p:tavLst>
                                    </p:anim>
                                    <p:anim calcmode="lin" valueType="num">
                                      <p:cBhvr>
                                        <p:cTn id="9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1000"/>
                                        <p:tgtEl>
                                          <p:spTgt spid="13"/>
                                        </p:tgtEl>
                                      </p:cBhvr>
                                    </p:animEffect>
                                    <p:anim calcmode="lin" valueType="num">
                                      <p:cBhvr>
                                        <p:cTn id="98" dur="1000" fill="hold"/>
                                        <p:tgtEl>
                                          <p:spTgt spid="13"/>
                                        </p:tgtEl>
                                        <p:attrNameLst>
                                          <p:attrName>ppt_x</p:attrName>
                                        </p:attrNameLst>
                                      </p:cBhvr>
                                      <p:tavLst>
                                        <p:tav tm="0">
                                          <p:val>
                                            <p:strVal val="#ppt_x"/>
                                          </p:val>
                                        </p:tav>
                                        <p:tav tm="100000">
                                          <p:val>
                                            <p:strVal val="#ppt_x"/>
                                          </p:val>
                                        </p:tav>
                                      </p:tavLst>
                                    </p:anim>
                                    <p:anim calcmode="lin" valueType="num">
                                      <p:cBhvr>
                                        <p:cTn id="9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1000"/>
                                        <p:tgtEl>
                                          <p:spTgt spid="14"/>
                                        </p:tgtEl>
                                      </p:cBhvr>
                                    </p:animEffect>
                                    <p:anim calcmode="lin" valueType="num">
                                      <p:cBhvr>
                                        <p:cTn id="105" dur="1000" fill="hold"/>
                                        <p:tgtEl>
                                          <p:spTgt spid="14"/>
                                        </p:tgtEl>
                                        <p:attrNameLst>
                                          <p:attrName>ppt_x</p:attrName>
                                        </p:attrNameLst>
                                      </p:cBhvr>
                                      <p:tavLst>
                                        <p:tav tm="0">
                                          <p:val>
                                            <p:strVal val="#ppt_x"/>
                                          </p:val>
                                        </p:tav>
                                        <p:tav tm="100000">
                                          <p:val>
                                            <p:strVal val="#ppt_x"/>
                                          </p:val>
                                        </p:tav>
                                      </p:tavLst>
                                    </p:anim>
                                    <p:anim calcmode="lin" valueType="num">
                                      <p:cBhvr>
                                        <p:cTn id="10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childTnLst>
                          </p:cTn>
                        </p:par>
                        <p:par>
                          <p:cTn id="114" fill="hold">
                            <p:stCondLst>
                              <p:cond delay="1000"/>
                            </p:stCondLst>
                            <p:childTnLst>
                              <p:par>
                                <p:cTn id="115" presetID="42"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1000" fill="hold"/>
                                        <p:tgtEl>
                                          <p:spTgt spid="25"/>
                                        </p:tgtEl>
                                        <p:attrNameLst>
                                          <p:attrName>ppt_y</p:attrName>
                                        </p:attrNameLst>
                                      </p:cBhvr>
                                      <p:tavLst>
                                        <p:tav tm="0">
                                          <p:val>
                                            <p:strVal val="#ppt_y+.1"/>
                                          </p:val>
                                        </p:tav>
                                        <p:tav tm="100000">
                                          <p:val>
                                            <p:strVal val="#ppt_y"/>
                                          </p:val>
                                        </p:tav>
                                      </p:tavLst>
                                    </p:anim>
                                  </p:childTnLst>
                                </p:cTn>
                              </p:par>
                            </p:childTnLst>
                          </p:cTn>
                        </p:par>
                        <p:par>
                          <p:cTn id="120" fill="hold">
                            <p:stCondLst>
                              <p:cond delay="2000"/>
                            </p:stCondLst>
                            <p:childTnLst>
                              <p:par>
                                <p:cTn id="121" presetID="42" presetClass="entr" presetSubtype="0" fill="hold" nodeType="after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fade">
                                      <p:cBhvr>
                                        <p:cTn id="123" dur="1000"/>
                                        <p:tgtEl>
                                          <p:spTgt spid="32"/>
                                        </p:tgtEl>
                                      </p:cBhvr>
                                    </p:animEffect>
                                    <p:anim calcmode="lin" valueType="num">
                                      <p:cBhvr>
                                        <p:cTn id="124" dur="1000" fill="hold"/>
                                        <p:tgtEl>
                                          <p:spTgt spid="32"/>
                                        </p:tgtEl>
                                        <p:attrNameLst>
                                          <p:attrName>ppt_x</p:attrName>
                                        </p:attrNameLst>
                                      </p:cBhvr>
                                      <p:tavLst>
                                        <p:tav tm="0">
                                          <p:val>
                                            <p:strVal val="#ppt_x"/>
                                          </p:val>
                                        </p:tav>
                                        <p:tav tm="100000">
                                          <p:val>
                                            <p:strVal val="#ppt_x"/>
                                          </p:val>
                                        </p:tav>
                                      </p:tavLst>
                                    </p:anim>
                                    <p:anim calcmode="lin" valueType="num">
                                      <p:cBhvr>
                                        <p:cTn id="125" dur="1000" fill="hold"/>
                                        <p:tgtEl>
                                          <p:spTgt spid="32"/>
                                        </p:tgtEl>
                                        <p:attrNameLst>
                                          <p:attrName>ppt_y</p:attrName>
                                        </p:attrNameLst>
                                      </p:cBhvr>
                                      <p:tavLst>
                                        <p:tav tm="0">
                                          <p:val>
                                            <p:strVal val="#ppt_y+.1"/>
                                          </p:val>
                                        </p:tav>
                                        <p:tav tm="100000">
                                          <p:val>
                                            <p:strVal val="#ppt_y"/>
                                          </p:val>
                                        </p:tav>
                                      </p:tavLst>
                                    </p:anim>
                                  </p:childTnLst>
                                </p:cTn>
                              </p:par>
                            </p:childTnLst>
                          </p:cTn>
                        </p:par>
                        <p:par>
                          <p:cTn id="126" fill="hold">
                            <p:stCondLst>
                              <p:cond delay="3000"/>
                            </p:stCondLst>
                            <p:childTnLst>
                              <p:par>
                                <p:cTn id="127" presetID="42" presetClass="entr" presetSubtype="0" fill="hold"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P spid="12" grpId="0" animBg="1"/>
      <p:bldP spid="13" grpId="0" animBg="1"/>
      <p:bldP spid="14" grpId="0" animBg="1"/>
      <p:bldP spid="15" grpId="0" animBg="1"/>
      <p:bldP spid="23"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1"/>
          <p:cNvSpPr>
            <a:spLocks noGrp="1" noChangeArrowheads="1"/>
          </p:cNvSpPr>
          <p:nvPr>
            <p:ph type="title"/>
          </p:nvPr>
        </p:nvSpPr>
        <p:spPr>
          <a:xfrm>
            <a:off x="457200" y="0"/>
            <a:ext cx="8229600" cy="1143000"/>
          </a:xfrm>
          <a:effectLst/>
        </p:spPr>
        <p:txBody>
          <a:bodyPr>
            <a:normAutofit/>
          </a:bodyPr>
          <a:lstStyle/>
          <a:p>
            <a:pPr algn="ctr"/>
            <a:r>
              <a:rPr lang="en-US" sz="3200" dirty="0"/>
              <a:t>Water - How does it get here?</a:t>
            </a:r>
            <a:endParaRPr lang="en-US" sz="3200" dirty="0">
              <a:effectLst>
                <a:outerShdw blurRad="38100" dist="38100" dir="2700000" algn="tl">
                  <a:srgbClr val="000000">
                    <a:alpha val="43137"/>
                  </a:srgbClr>
                </a:outerShdw>
              </a:effectLst>
            </a:endParaRPr>
          </a:p>
        </p:txBody>
      </p:sp>
      <p:cxnSp>
        <p:nvCxnSpPr>
          <p:cNvPr id="19" name="Straight Connector 18"/>
          <p:cNvCxnSpPr/>
          <p:nvPr/>
        </p:nvCxnSpPr>
        <p:spPr bwMode="auto">
          <a:xfrm>
            <a:off x="1221907" y="4330749"/>
            <a:ext cx="705825" cy="646331"/>
          </a:xfrm>
          <a:prstGeom prst="line">
            <a:avLst/>
          </a:prstGeom>
          <a:solidFill>
            <a:schemeClr val="accent1"/>
          </a:solidFill>
          <a:ln w="2540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cxnSp>
      <p:cxnSp>
        <p:nvCxnSpPr>
          <p:cNvPr id="21" name="Straight Connector 20"/>
          <p:cNvCxnSpPr>
            <a:stCxn id="22" idx="1"/>
          </p:cNvCxnSpPr>
          <p:nvPr/>
        </p:nvCxnSpPr>
        <p:spPr bwMode="auto">
          <a:xfrm flipH="1" flipV="1">
            <a:off x="2051119" y="5021774"/>
            <a:ext cx="2753641" cy="416971"/>
          </a:xfrm>
          <a:prstGeom prst="line">
            <a:avLst/>
          </a:prstGeom>
          <a:solidFill>
            <a:schemeClr val="accent1"/>
          </a:solidFill>
          <a:ln w="121920" cap="flat" cmpd="sng" algn="ctr">
            <a:solidFill>
              <a:srgbClr val="0033CC"/>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cxnSp>
      <p:cxnSp>
        <p:nvCxnSpPr>
          <p:cNvPr id="28" name="Straight Connector 27"/>
          <p:cNvCxnSpPr>
            <a:cxnSpLocks/>
            <a:stCxn id="22" idx="3"/>
          </p:cNvCxnSpPr>
          <p:nvPr/>
        </p:nvCxnSpPr>
        <p:spPr bwMode="auto">
          <a:xfrm flipV="1">
            <a:off x="6822815" y="3726725"/>
            <a:ext cx="1406785" cy="1712020"/>
          </a:xfrm>
          <a:prstGeom prst="line">
            <a:avLst/>
          </a:prstGeom>
          <a:solidFill>
            <a:schemeClr val="accent1"/>
          </a:solidFill>
          <a:ln w="8382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cxnSp>
      <p:sp>
        <p:nvSpPr>
          <p:cNvPr id="30" name="TextBox 29"/>
          <p:cNvSpPr txBox="1"/>
          <p:nvPr/>
        </p:nvSpPr>
        <p:spPr>
          <a:xfrm>
            <a:off x="725714" y="762000"/>
            <a:ext cx="7649029" cy="1200329"/>
          </a:xfrm>
          <a:prstGeom prst="rect">
            <a:avLst/>
          </a:prstGeom>
          <a:noFill/>
        </p:spPr>
        <p:txBody>
          <a:bodyPr wrap="square" rtlCol="0">
            <a:spAutoFit/>
          </a:bodyPr>
          <a:lstStyle/>
          <a:p>
            <a:pPr defTabSz="914400" eaLnBrk="0" fontAlgn="base" hangingPunct="0">
              <a:spcBef>
                <a:spcPct val="0"/>
              </a:spcBef>
              <a:spcAft>
                <a:spcPct val="0"/>
              </a:spcAft>
            </a:pPr>
            <a:r>
              <a:rPr lang="en-US" sz="2400" dirty="0">
                <a:latin typeface="Verdana" panose="020B0604030504040204" pitchFamily="34" charset="0"/>
                <a:ea typeface="Verdana" panose="020B0604030504040204" pitchFamily="34" charset="0"/>
              </a:rPr>
              <a:t>28.5 miles of gravity flow with 100-foot elevation drop, 8 miles pumped flow with 150-foot elevation increase</a:t>
            </a:r>
          </a:p>
        </p:txBody>
      </p:sp>
      <p:sp>
        <p:nvSpPr>
          <p:cNvPr id="31" name="TextBox 30"/>
          <p:cNvSpPr txBox="1"/>
          <p:nvPr/>
        </p:nvSpPr>
        <p:spPr>
          <a:xfrm>
            <a:off x="6997834" y="4976307"/>
            <a:ext cx="2197107" cy="1015663"/>
          </a:xfrm>
          <a:prstGeom prst="rect">
            <a:avLst/>
          </a:prstGeom>
          <a:noFill/>
        </p:spPr>
        <p:txBody>
          <a:bodyPr wrap="square" rtlCol="0">
            <a:spAutoFit/>
          </a:bodyPr>
          <a:lstStyle>
            <a:defPPr>
              <a:defRPr lang="en-US"/>
            </a:defPPr>
            <a:lvl1pPr algn="ctr" defTabSz="914400" eaLnBrk="0" fontAlgn="base" hangingPunct="0">
              <a:spcBef>
                <a:spcPct val="0"/>
              </a:spcBef>
              <a:spcAft>
                <a:spcPct val="0"/>
              </a:spcAft>
              <a:defRPr sz="12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0" dirty="0">
                <a:solidFill>
                  <a:schemeClr val="tx1"/>
                </a:solidFill>
              </a:rPr>
              <a:t>8 miles of 66” pressure flow pipe</a:t>
            </a:r>
          </a:p>
        </p:txBody>
      </p:sp>
      <p:sp>
        <p:nvSpPr>
          <p:cNvPr id="32" name="TextBox 31"/>
          <p:cNvSpPr txBox="1"/>
          <p:nvPr/>
        </p:nvSpPr>
        <p:spPr>
          <a:xfrm>
            <a:off x="1927732" y="5354932"/>
            <a:ext cx="2272805" cy="1015663"/>
          </a:xfrm>
          <a:prstGeom prst="rect">
            <a:avLst/>
          </a:prstGeom>
          <a:noFill/>
        </p:spPr>
        <p:txBody>
          <a:bodyPr wrap="square" rtlCol="0">
            <a:spAutoFit/>
          </a:bodyPr>
          <a:lstStyle>
            <a:defPPr>
              <a:defRPr lang="en-US"/>
            </a:defPPr>
            <a:lvl1pPr algn="ctr" defTabSz="914400" eaLnBrk="0" fontAlgn="base" hangingPunct="0">
              <a:spcBef>
                <a:spcPct val="0"/>
              </a:spcBef>
              <a:spcAft>
                <a:spcPct val="0"/>
              </a:spcAft>
              <a:defRPr sz="12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0" dirty="0">
                <a:solidFill>
                  <a:schemeClr val="tx1"/>
                </a:solidFill>
              </a:rPr>
              <a:t>22.5 miles of 96” gravity flow pipe</a:t>
            </a:r>
          </a:p>
        </p:txBody>
      </p:sp>
      <p:sp>
        <p:nvSpPr>
          <p:cNvPr id="33" name="TextBox 32"/>
          <p:cNvSpPr txBox="1"/>
          <p:nvPr/>
        </p:nvSpPr>
        <p:spPr>
          <a:xfrm>
            <a:off x="161237" y="4673920"/>
            <a:ext cx="1405228" cy="1323439"/>
          </a:xfrm>
          <a:prstGeom prst="rect">
            <a:avLst/>
          </a:prstGeom>
          <a:noFill/>
        </p:spPr>
        <p:txBody>
          <a:bodyPr wrap="square" rtlCol="0">
            <a:spAutoFit/>
          </a:bodyPr>
          <a:lstStyle>
            <a:defPPr>
              <a:defRPr lang="en-US"/>
            </a:defPPr>
            <a:lvl1pPr algn="ctr" defTabSz="914400" eaLnBrk="0" fontAlgn="base" hangingPunct="0">
              <a:spcBef>
                <a:spcPct val="0"/>
              </a:spcBef>
              <a:spcAft>
                <a:spcPct val="0"/>
              </a:spcAft>
              <a:defRPr sz="12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sz="2000" b="0" dirty="0">
                <a:solidFill>
                  <a:schemeClr val="tx1"/>
                </a:solidFill>
              </a:rPr>
              <a:t>6 miles of 114” gravity flow pipe</a:t>
            </a:r>
          </a:p>
        </p:txBody>
      </p:sp>
      <p:sp>
        <p:nvSpPr>
          <p:cNvPr id="50" name="Oval 49"/>
          <p:cNvSpPr/>
          <p:nvPr/>
        </p:nvSpPr>
        <p:spPr bwMode="auto">
          <a:xfrm>
            <a:off x="1775317" y="4855634"/>
            <a:ext cx="304829" cy="226336"/>
          </a:xfrm>
          <a:prstGeom prst="ellipse">
            <a:avLst/>
          </a:prstGeom>
          <a:solidFill>
            <a:srgbClr val="C00000"/>
          </a:solidFill>
          <a:ln w="1270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1800" dirty="0">
              <a:solidFill>
                <a:srgbClr val="000000"/>
              </a:solidFill>
            </a:endParaRPr>
          </a:p>
        </p:txBody>
      </p:sp>
      <p:pic>
        <p:nvPicPr>
          <p:cNvPr id="7175" name="Picture 7"/>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23000"/>
                    </a14:imgEffect>
                  </a14:imgLayer>
                </a14:imgProps>
              </a:ext>
              <a:ext uri="{28A0092B-C50C-407E-A947-70E740481C1C}">
                <a14:useLocalDpi xmlns:a14="http://schemas.microsoft.com/office/drawing/2010/main"/>
              </a:ext>
            </a:extLst>
          </a:blip>
          <a:srcRect/>
          <a:stretch>
            <a:fillRect/>
          </a:stretch>
        </p:blipFill>
        <p:spPr bwMode="auto">
          <a:xfrm>
            <a:off x="2378240" y="2097568"/>
            <a:ext cx="4508627" cy="2683834"/>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hp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04760" y="4864472"/>
            <a:ext cx="2018055" cy="1148545"/>
          </a:xfrm>
          <a:prstGeom prst="rect">
            <a:avLst/>
          </a:prstGeom>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pic>
      <p:sp>
        <p:nvSpPr>
          <p:cNvPr id="41" name="TextBox 40"/>
          <p:cNvSpPr txBox="1"/>
          <p:nvPr/>
        </p:nvSpPr>
        <p:spPr>
          <a:xfrm>
            <a:off x="3903589" y="6096000"/>
            <a:ext cx="4423213" cy="400110"/>
          </a:xfrm>
          <a:prstGeom prst="rect">
            <a:avLst/>
          </a:prstGeom>
          <a:noFill/>
        </p:spPr>
        <p:txBody>
          <a:bodyPr wrap="square" rtlCol="0">
            <a:spAutoFit/>
          </a:bodyPr>
          <a:lstStyle/>
          <a:p>
            <a:pPr algn="ctr" defTabSz="914400" eaLnBrk="0" fontAlgn="base" hangingPunct="0">
              <a:spcBef>
                <a:spcPct val="0"/>
              </a:spcBef>
              <a:spcAft>
                <a:spcPct val="0"/>
              </a:spcAft>
            </a:pPr>
            <a:r>
              <a:rPr lang="en-US" sz="2000" dirty="0">
                <a:latin typeface="Verdana" panose="020B0604030504040204" pitchFamily="34" charset="0"/>
                <a:ea typeface="Verdana" panose="020B0604030504040204" pitchFamily="34" charset="0"/>
                <a:cs typeface="Verdana" panose="020B0604030504040204" pitchFamily="34" charset="0"/>
              </a:rPr>
              <a:t>Hassayampa Pump Station</a:t>
            </a:r>
          </a:p>
        </p:txBody>
      </p:sp>
      <p:pic>
        <p:nvPicPr>
          <p:cNvPr id="7176" name="Picture 8" descr="H:\Common\Operations\Pictures\91st Ave Pics 4-29-2009\JB2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4258" y="3227591"/>
            <a:ext cx="2014724" cy="998268"/>
          </a:xfrm>
          <a:prstGeom prst="rect">
            <a:avLst/>
          </a:prstGeom>
          <a:no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7" name="Picture 1"/>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104230" y="3227591"/>
            <a:ext cx="1979744" cy="574764"/>
          </a:xfrm>
          <a:prstGeom prst="roundRect">
            <a:avLst>
              <a:gd name="adj" fmla="val 8594"/>
            </a:avLst>
          </a:prstGeom>
          <a:noFill/>
          <a:extLs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57638" y="2067219"/>
            <a:ext cx="2225973" cy="1015663"/>
          </a:xfrm>
          <a:prstGeom prst="rect">
            <a:avLst/>
          </a:prstGeom>
          <a:noFill/>
        </p:spPr>
        <p:txBody>
          <a:bodyPr wrap="square" rtlCol="0">
            <a:spAutoFit/>
          </a:bodyPr>
          <a:lstStyle/>
          <a:p>
            <a:pPr algn="ctr" defTabSz="914400" eaLnBrk="0" fontAlgn="base" hangingPunct="0">
              <a:spcBef>
                <a:spcPct val="0"/>
              </a:spcBef>
              <a:spcAft>
                <a:spcPct val="0"/>
              </a:spcAft>
            </a:pPr>
            <a:r>
              <a:rPr lang="en-US" sz="2000" dirty="0">
                <a:latin typeface="Verdana" panose="020B0604030504040204" pitchFamily="34" charset="0"/>
                <a:ea typeface="Verdana" panose="020B0604030504040204" pitchFamily="34" charset="0"/>
                <a:cs typeface="Verdana" panose="020B0604030504040204" pitchFamily="34" charset="0"/>
              </a:rPr>
              <a:t>91</a:t>
            </a:r>
            <a:r>
              <a:rPr lang="en-US" sz="2000" baseline="30000" dirty="0">
                <a:latin typeface="Verdana" panose="020B0604030504040204" pitchFamily="34" charset="0"/>
                <a:ea typeface="Verdana" panose="020B0604030504040204" pitchFamily="34" charset="0"/>
                <a:cs typeface="Verdana" panose="020B0604030504040204" pitchFamily="34" charset="0"/>
              </a:rPr>
              <a:t>st</a:t>
            </a:r>
            <a:r>
              <a:rPr lang="en-US" sz="2000" dirty="0">
                <a:latin typeface="Verdana" panose="020B0604030504040204" pitchFamily="34" charset="0"/>
                <a:ea typeface="Verdana" panose="020B0604030504040204" pitchFamily="34" charset="0"/>
                <a:cs typeface="Verdana" panose="020B0604030504040204" pitchFamily="34" charset="0"/>
              </a:rPr>
              <a:t> Ave Wastewater Treatment Plant</a:t>
            </a:r>
          </a:p>
        </p:txBody>
      </p:sp>
    </p:spTree>
    <p:extLst>
      <p:ext uri="{BB962C8B-B14F-4D97-AF65-F5344CB8AC3E}">
        <p14:creationId xmlns:p14="http://schemas.microsoft.com/office/powerpoint/2010/main" val="257201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fade">
                                      <p:cBhvr>
                                        <p:cTn id="10" dur="500"/>
                                        <p:tgtEl>
                                          <p:spTgt spid="71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animEffect transition="in" filter="fade">
                                      <p:cBhvr>
                                        <p:cTn id="15" dur="500"/>
                                        <p:tgtEl>
                                          <p:spTgt spid="71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 presetClass="entr" presetSubtype="0" fill="hold" nodeType="withEffect">
                                  <p:stCondLst>
                                    <p:cond delay="0"/>
                                  </p:stCondLst>
                                  <p:childTnLst>
                                    <p:set>
                                      <p:cBhvr>
                                        <p:cTn id="55"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50" grpId="0" animBg="1"/>
      <p:bldP spid="41"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1"/>
            <a:ext cx="9144000" cy="5867400"/>
          </a:xfrm>
          <a:prstGeom prst="rect">
            <a:avLst/>
          </a:prstGeom>
          <a:noFill/>
          <a:ln w="9525">
            <a:solidFill>
              <a:schemeClr val="tx1"/>
            </a:solidFill>
            <a:miter lim="800000"/>
            <a:headEnd/>
            <a:tailEnd/>
          </a:ln>
          <a:scene3d>
            <a:camera prst="orthographicFront"/>
            <a:lightRig rig="threePt" dir="t"/>
          </a:scene3d>
          <a:sp3d>
            <a:bevelT/>
          </a:sp3d>
        </p:spPr>
      </p:pic>
      <p:sp>
        <p:nvSpPr>
          <p:cNvPr id="782357" name="Line 21"/>
          <p:cNvSpPr>
            <a:spLocks noChangeShapeType="1"/>
          </p:cNvSpPr>
          <p:nvPr/>
        </p:nvSpPr>
        <p:spPr bwMode="auto">
          <a:xfrm>
            <a:off x="7162802" y="5181601"/>
            <a:ext cx="1219198" cy="685800"/>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782358" name="Line 22"/>
          <p:cNvSpPr>
            <a:spLocks noChangeShapeType="1"/>
          </p:cNvSpPr>
          <p:nvPr/>
        </p:nvSpPr>
        <p:spPr bwMode="auto">
          <a:xfrm>
            <a:off x="7162801" y="5181600"/>
            <a:ext cx="1959262" cy="228598"/>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782362" name="Text Box 26"/>
          <p:cNvSpPr txBox="1">
            <a:spLocks noChangeArrowheads="1"/>
          </p:cNvSpPr>
          <p:nvPr/>
        </p:nvSpPr>
        <p:spPr bwMode="auto">
          <a:xfrm>
            <a:off x="33950" y="5969981"/>
            <a:ext cx="8484054" cy="548860"/>
          </a:xfrm>
          <a:prstGeom prst="rect">
            <a:avLst/>
          </a:prstGeom>
          <a:noFill/>
          <a:ln w="12700">
            <a:noFill/>
            <a:miter lim="800000"/>
            <a:headEnd/>
            <a:tailEnd/>
          </a:ln>
          <a:effectLst/>
        </p:spPr>
        <p:txBody>
          <a:bodyPr lIns="71113" tIns="35556" rIns="71113" bIns="35556">
            <a:spAutoFit/>
          </a:bodyPr>
          <a:lstStyle/>
          <a:p>
            <a:pPr algn="ctr" defTabSz="914838" eaLnBrk="0" fontAlgn="base" hangingPunct="0">
              <a:spcBef>
                <a:spcPct val="50000"/>
              </a:spcBef>
              <a:spcAft>
                <a:spcPct val="0"/>
              </a:spcAft>
            </a:pPr>
            <a:r>
              <a:rPr lang="en-US" sz="3100" b="1" dirty="0">
                <a:solidFill>
                  <a:srgbClr val="517A2F"/>
                </a:solidFill>
                <a:latin typeface="Verdana" panose="020B0604030504040204" pitchFamily="34" charset="0"/>
                <a:ea typeface="Verdana" panose="020B0604030504040204" pitchFamily="34" charset="0"/>
                <a:cs typeface="Verdana" panose="020B0604030504040204" pitchFamily="34" charset="0"/>
              </a:rPr>
              <a:t>Water Resources Process</a:t>
            </a:r>
          </a:p>
        </p:txBody>
      </p:sp>
      <p:sp>
        <p:nvSpPr>
          <p:cNvPr id="782364" name="Line 28"/>
          <p:cNvSpPr>
            <a:spLocks noChangeShapeType="1"/>
          </p:cNvSpPr>
          <p:nvPr/>
        </p:nvSpPr>
        <p:spPr bwMode="auto">
          <a:xfrm flipH="1" flipV="1">
            <a:off x="8229600" y="2133600"/>
            <a:ext cx="914400" cy="304800"/>
          </a:xfrm>
          <a:prstGeom prst="line">
            <a:avLst/>
          </a:prstGeom>
          <a:noFill/>
          <a:ln w="7620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28" name="TextBox 27"/>
          <p:cNvSpPr txBox="1"/>
          <p:nvPr/>
        </p:nvSpPr>
        <p:spPr>
          <a:xfrm>
            <a:off x="0" y="533400"/>
            <a:ext cx="3475247" cy="369332"/>
          </a:xfrm>
          <a:prstGeom prst="rect">
            <a:avLst/>
          </a:prstGeom>
          <a:noFill/>
        </p:spPr>
        <p:txBody>
          <a:bodyPr wrap="none" rtlCol="0" anchor="ctr">
            <a:spAutoFit/>
          </a:bodyPr>
          <a:lstStyle/>
          <a:p>
            <a:pPr defTabSz="914400" eaLnBrk="0" fontAlgn="base" hangingPunct="0">
              <a:spcBef>
                <a:spcPct val="0"/>
              </a:spcBef>
              <a:spcAft>
                <a:spcPct val="0"/>
              </a:spcAft>
            </a:pPr>
            <a:r>
              <a:rPr lang="en-US" sz="1800" dirty="0">
                <a:solidFill>
                  <a:srgbClr val="FFFFFF"/>
                </a:solidFill>
                <a:effectLst>
                  <a:outerShdw blurRad="50800" dist="38100" dir="2700000" algn="tl" rotWithShape="0">
                    <a:prstClr val="black"/>
                  </a:outerShdw>
                </a:effectLst>
              </a:rPr>
              <a:t>- </a:t>
            </a: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Water from 36.5 miles of pipe.</a:t>
            </a:r>
          </a:p>
        </p:txBody>
      </p:sp>
      <p:sp>
        <p:nvSpPr>
          <p:cNvPr id="31" name="Rounded Rectangle 30"/>
          <p:cNvSpPr/>
          <p:nvPr/>
        </p:nvSpPr>
        <p:spPr>
          <a:xfrm>
            <a:off x="5715000" y="1144330"/>
            <a:ext cx="2971800" cy="1355097"/>
          </a:xfrm>
          <a:prstGeom prst="roundRect">
            <a:avLst>
              <a:gd name="adj" fmla="val 27512"/>
            </a:avLst>
          </a:prstGeom>
          <a:noFill/>
          <a:ln w="25400" cap="rnd">
            <a:solidFill>
              <a:srgbClr val="FF3300"/>
            </a:solidFill>
          </a:ln>
          <a:scene3d>
            <a:camera prst="isometricOffAxis2Top">
              <a:rot lat="19800000" lon="3649430" rev="18060000"/>
            </a:camera>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782336" name="TextBox 782335"/>
          <p:cNvSpPr txBox="1"/>
          <p:nvPr/>
        </p:nvSpPr>
        <p:spPr>
          <a:xfrm>
            <a:off x="0" y="1412557"/>
            <a:ext cx="3926781" cy="338554"/>
          </a:xfrm>
          <a:prstGeom prst="rect">
            <a:avLst/>
          </a:prstGeom>
          <a:noFill/>
        </p:spPr>
        <p:txBody>
          <a:bodyPr wrap="none" rtlCol="0" anchor="ctr">
            <a:spAutoFit/>
          </a:bodyPr>
          <a:lstStyle>
            <a:defPPr>
              <a:defRPr lang="en-US"/>
            </a:defPPr>
            <a:lvl1pPr defTabSz="914400" eaLnBrk="0" fontAlgn="base" hangingPunct="0">
              <a:spcBef>
                <a:spcPct val="0"/>
              </a:spcBef>
              <a:spcAft>
                <a:spcPct val="0"/>
              </a:spcAft>
              <a:defRPr sz="1800">
                <a:solidFill>
                  <a:srgbClr val="FFFFFF"/>
                </a:solidFill>
                <a:effectLst>
                  <a:outerShdw blurRad="50800" dist="38100" dir="2700000" algn="tl" rotWithShape="0">
                    <a:prstClr val="black"/>
                  </a:outerShdw>
                </a:effectLst>
              </a:defRPr>
            </a:lvl1pPr>
          </a:lstStyle>
          <a:p>
            <a:r>
              <a:rPr lang="en-US" sz="1600" dirty="0">
                <a:latin typeface="Verdana" panose="020B0604030504040204" pitchFamily="34" charset="0"/>
                <a:ea typeface="Verdana" panose="020B0604030504040204" pitchFamily="34" charset="0"/>
                <a:cs typeface="Verdana" panose="020B0604030504040204" pitchFamily="34" charset="0"/>
              </a:rPr>
              <a:t>- Trickling Filters remove ammonia.</a:t>
            </a:r>
          </a:p>
        </p:txBody>
      </p:sp>
      <p:sp>
        <p:nvSpPr>
          <p:cNvPr id="72" name="Line 28"/>
          <p:cNvSpPr>
            <a:spLocks noChangeShapeType="1"/>
          </p:cNvSpPr>
          <p:nvPr/>
        </p:nvSpPr>
        <p:spPr bwMode="auto">
          <a:xfrm flipH="1">
            <a:off x="6553200" y="2195898"/>
            <a:ext cx="266184" cy="303529"/>
          </a:xfrm>
          <a:prstGeom prst="line">
            <a:avLst/>
          </a:prstGeom>
          <a:noFill/>
          <a:ln w="7620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76" name="Line 22"/>
          <p:cNvSpPr>
            <a:spLocks noChangeShapeType="1"/>
          </p:cNvSpPr>
          <p:nvPr/>
        </p:nvSpPr>
        <p:spPr bwMode="auto">
          <a:xfrm>
            <a:off x="6553200" y="2499427"/>
            <a:ext cx="1589232" cy="548573"/>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78" name="Line 22"/>
          <p:cNvSpPr>
            <a:spLocks noChangeShapeType="1"/>
          </p:cNvSpPr>
          <p:nvPr/>
        </p:nvSpPr>
        <p:spPr bwMode="auto">
          <a:xfrm flipH="1" flipV="1">
            <a:off x="4876800" y="1872733"/>
            <a:ext cx="1676400" cy="626693"/>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79" name="Line 22"/>
          <p:cNvSpPr>
            <a:spLocks noChangeShapeType="1"/>
          </p:cNvSpPr>
          <p:nvPr/>
        </p:nvSpPr>
        <p:spPr bwMode="auto">
          <a:xfrm flipH="1">
            <a:off x="6858000" y="3145758"/>
            <a:ext cx="1284432" cy="1121442"/>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80" name="Line 22"/>
          <p:cNvSpPr>
            <a:spLocks noChangeShapeType="1"/>
          </p:cNvSpPr>
          <p:nvPr/>
        </p:nvSpPr>
        <p:spPr bwMode="auto">
          <a:xfrm flipH="1">
            <a:off x="5967835" y="2822592"/>
            <a:ext cx="1325429" cy="987408"/>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83" name="Line 22"/>
          <p:cNvSpPr>
            <a:spLocks noChangeShapeType="1"/>
          </p:cNvSpPr>
          <p:nvPr/>
        </p:nvSpPr>
        <p:spPr bwMode="auto">
          <a:xfrm flipH="1">
            <a:off x="4100780" y="2133600"/>
            <a:ext cx="1157020" cy="705647"/>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81" name="Line 22"/>
          <p:cNvSpPr>
            <a:spLocks noChangeShapeType="1"/>
          </p:cNvSpPr>
          <p:nvPr/>
        </p:nvSpPr>
        <p:spPr bwMode="auto">
          <a:xfrm flipH="1">
            <a:off x="5257800" y="2519064"/>
            <a:ext cx="1219200" cy="909936"/>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82" name="Line 22"/>
          <p:cNvSpPr>
            <a:spLocks noChangeShapeType="1"/>
          </p:cNvSpPr>
          <p:nvPr/>
        </p:nvSpPr>
        <p:spPr bwMode="auto">
          <a:xfrm flipH="1">
            <a:off x="4648200" y="2324101"/>
            <a:ext cx="1219200" cy="821658"/>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84" name="Line 22"/>
          <p:cNvSpPr>
            <a:spLocks noChangeShapeType="1"/>
          </p:cNvSpPr>
          <p:nvPr/>
        </p:nvSpPr>
        <p:spPr bwMode="auto">
          <a:xfrm flipH="1">
            <a:off x="3581400" y="1905000"/>
            <a:ext cx="1219200" cy="685800"/>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85" name="Line 22"/>
          <p:cNvSpPr>
            <a:spLocks noChangeShapeType="1"/>
          </p:cNvSpPr>
          <p:nvPr/>
        </p:nvSpPr>
        <p:spPr bwMode="auto">
          <a:xfrm>
            <a:off x="3581400" y="2590800"/>
            <a:ext cx="2971800" cy="1516263"/>
          </a:xfrm>
          <a:prstGeom prst="line">
            <a:avLst/>
          </a:prstGeom>
          <a:noFill/>
          <a:ln w="57150">
            <a:solidFill>
              <a:srgbClr val="FF330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71113" tIns="35556" rIns="71113" bIns="35556"/>
          <a:lstStyle/>
          <a:p>
            <a:pPr defTabSz="914400" eaLnBrk="0" fontAlgn="base" hangingPunct="0">
              <a:spcBef>
                <a:spcPct val="0"/>
              </a:spcBef>
              <a:spcAft>
                <a:spcPct val="0"/>
              </a:spcAft>
            </a:pPr>
            <a:endParaRPr lang="en-US" sz="1800" dirty="0">
              <a:solidFill>
                <a:srgbClr val="000000"/>
              </a:solidFill>
              <a:latin typeface="Tahoma" pitchFamily="34" charset="0"/>
            </a:endParaRPr>
          </a:p>
        </p:txBody>
      </p:sp>
      <p:sp>
        <p:nvSpPr>
          <p:cNvPr id="782337" name="TextBox 782336"/>
          <p:cNvSpPr txBox="1"/>
          <p:nvPr/>
        </p:nvSpPr>
        <p:spPr>
          <a:xfrm>
            <a:off x="0" y="2155567"/>
            <a:ext cx="4891083" cy="830997"/>
          </a:xfrm>
          <a:prstGeom prst="rect">
            <a:avLst/>
          </a:prstGeom>
          <a:noFill/>
        </p:spPr>
        <p:txBody>
          <a:bodyPr wrap="none" rtlCol="0" anchor="ctr">
            <a:spAutoFit/>
          </a:bodyPr>
          <a:lstStyle/>
          <a:p>
            <a:pPr defTabSz="914400" eaLnBrk="0" fontAlgn="base" hangingPunct="0">
              <a:spcBef>
                <a:spcPct val="0"/>
              </a:spcBef>
              <a:spcAft>
                <a:spcPct val="0"/>
              </a:spcAft>
            </a:pP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- 1</a:t>
            </a:r>
            <a:r>
              <a:rPr lang="en-US" baseline="30000"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st</a:t>
            </a: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and 2</a:t>
            </a:r>
            <a:r>
              <a:rPr lang="en-US" baseline="30000"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nd</a:t>
            </a: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stage Clarifiers remove </a:t>
            </a:r>
          </a:p>
          <a:p>
            <a:pPr defTabSz="914400" eaLnBrk="0" fontAlgn="base" hangingPunct="0">
              <a:spcBef>
                <a:spcPct val="0"/>
              </a:spcBef>
              <a:spcAft>
                <a:spcPct val="0"/>
              </a:spcAft>
            </a:pP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phosphates, magnesium, silica, and calcium</a:t>
            </a:r>
          </a:p>
          <a:p>
            <a:pPr defTabSz="914400" eaLnBrk="0" fontAlgn="base" hangingPunct="0">
              <a:spcBef>
                <a:spcPct val="0"/>
              </a:spcBef>
              <a:spcAft>
                <a:spcPct val="0"/>
              </a:spcAft>
            </a:pP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through chemical treatment.</a:t>
            </a:r>
          </a:p>
        </p:txBody>
      </p:sp>
      <p:sp>
        <p:nvSpPr>
          <p:cNvPr id="9227" name="Rectangle 9226"/>
          <p:cNvSpPr/>
          <p:nvPr/>
        </p:nvSpPr>
        <p:spPr>
          <a:xfrm>
            <a:off x="6174787" y="4107062"/>
            <a:ext cx="1325429" cy="914401"/>
          </a:xfrm>
          <a:prstGeom prst="rect">
            <a:avLst/>
          </a:prstGeom>
          <a:noFill/>
          <a:ln>
            <a:solidFill>
              <a:srgbClr val="FF3300"/>
            </a:solidFill>
          </a:ln>
          <a:effectLst>
            <a:outerShdw blurRad="50800" dist="38100" dir="2700000" algn="tl" rotWithShape="0">
              <a:prstClr val="black">
                <a:alpha val="40000"/>
              </a:prstClr>
            </a:outerShdw>
          </a:effectLst>
          <a:scene3d>
            <a:camera prst="isometricOffAxis2Top">
              <a:rot lat="19208710" lon="1754922" rev="18806249"/>
            </a:camera>
            <a:lightRig rig="threePt" dir="t"/>
          </a:scene3d>
          <a:sp3d>
            <a:bevelT w="254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9228" name="TextBox 9227"/>
          <p:cNvSpPr txBox="1"/>
          <p:nvPr/>
        </p:nvSpPr>
        <p:spPr>
          <a:xfrm>
            <a:off x="0" y="3316296"/>
            <a:ext cx="4823756" cy="584775"/>
          </a:xfrm>
          <a:prstGeom prst="rect">
            <a:avLst/>
          </a:prstGeom>
          <a:noFill/>
        </p:spPr>
        <p:txBody>
          <a:bodyPr wrap="none" rtlCol="0">
            <a:spAutoFit/>
          </a:bodyPr>
          <a:lstStyle/>
          <a:p>
            <a:pPr defTabSz="914400" eaLnBrk="0" fontAlgn="base" hangingPunct="0">
              <a:spcBef>
                <a:spcPct val="0"/>
              </a:spcBef>
              <a:spcAft>
                <a:spcPct val="0"/>
              </a:spcAft>
            </a:pP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Sulfuric acid (reduces pH) and</a:t>
            </a:r>
          </a:p>
          <a:p>
            <a:pPr defTabSz="914400" eaLnBrk="0" fontAlgn="base" hangingPunct="0">
              <a:spcBef>
                <a:spcPct val="0"/>
              </a:spcBef>
              <a:spcAft>
                <a:spcPct val="0"/>
              </a:spcAft>
            </a:pP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chlorine (controls biological growth) added.</a:t>
            </a:r>
          </a:p>
        </p:txBody>
      </p:sp>
      <p:sp>
        <p:nvSpPr>
          <p:cNvPr id="9229" name="Rounded Rectangle 9228"/>
          <p:cNvSpPr/>
          <p:nvPr/>
        </p:nvSpPr>
        <p:spPr>
          <a:xfrm>
            <a:off x="5967835" y="4183262"/>
            <a:ext cx="533400" cy="83938"/>
          </a:xfrm>
          <a:prstGeom prst="roundRect">
            <a:avLst/>
          </a:prstGeom>
          <a:solidFill>
            <a:srgbClr val="0066CC"/>
          </a:solidFill>
          <a:ln>
            <a:solidFill>
              <a:srgbClr val="3399FF"/>
            </a:solidFill>
          </a:ln>
          <a:scene3d>
            <a:camera prst="isometricOffAxis1Top">
              <a:rot lat="291583" lon="20226774" rev="2324951"/>
            </a:camera>
            <a:lightRig rig="threePt" dir="t"/>
          </a:scene3d>
          <a:sp3d>
            <a:bevelT w="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9230" name="TextBox 9229"/>
          <p:cNvSpPr txBox="1"/>
          <p:nvPr/>
        </p:nvSpPr>
        <p:spPr>
          <a:xfrm>
            <a:off x="0" y="4274998"/>
            <a:ext cx="4544962" cy="338554"/>
          </a:xfrm>
          <a:prstGeom prst="rect">
            <a:avLst/>
          </a:prstGeom>
          <a:noFill/>
        </p:spPr>
        <p:txBody>
          <a:bodyPr wrap="none" rtlCol="0">
            <a:spAutoFit/>
          </a:bodyPr>
          <a:lstStyle/>
          <a:p>
            <a:pPr defTabSz="914400" eaLnBrk="0" fontAlgn="base" hangingPunct="0">
              <a:spcBef>
                <a:spcPct val="0"/>
              </a:spcBef>
              <a:spcAft>
                <a:spcPct val="0"/>
              </a:spcAft>
            </a:pP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Gravity Filters remove suspended solids.</a:t>
            </a:r>
          </a:p>
        </p:txBody>
      </p:sp>
      <p:sp>
        <p:nvSpPr>
          <p:cNvPr id="9231" name="TextBox 9230"/>
          <p:cNvSpPr txBox="1"/>
          <p:nvPr/>
        </p:nvSpPr>
        <p:spPr>
          <a:xfrm>
            <a:off x="-10886" y="5040866"/>
            <a:ext cx="5247590" cy="338554"/>
          </a:xfrm>
          <a:prstGeom prst="rect">
            <a:avLst/>
          </a:prstGeom>
          <a:noFill/>
        </p:spPr>
        <p:txBody>
          <a:bodyPr wrap="none" rtlCol="0">
            <a:spAutoFit/>
          </a:bodyPr>
          <a:lstStyle/>
          <a:p>
            <a:pPr defTabSz="914400" eaLnBrk="0" fontAlgn="base" hangingPunct="0">
              <a:spcBef>
                <a:spcPct val="0"/>
              </a:spcBef>
              <a:spcAft>
                <a:spcPct val="0"/>
              </a:spcAft>
            </a:pPr>
            <a:r>
              <a:rPr lang="en-US" dirty="0">
                <a:solidFill>
                  <a:srgbClr val="FFFFFF"/>
                </a:solidFill>
                <a:effectLst>
                  <a:outerShdw blurRad="50800" dist="38100" dir="2700000" algn="tl" rotWithShape="0">
                    <a:prstClr val="black"/>
                  </a:outerShdw>
                </a:effectLst>
                <a:latin typeface="Verdana" panose="020B0604030504040204" pitchFamily="34" charset="0"/>
                <a:ea typeface="Verdana" panose="020B0604030504040204" pitchFamily="34" charset="0"/>
                <a:cs typeface="Verdana" panose="020B0604030504040204" pitchFamily="34" charset="0"/>
              </a:rPr>
              <a:t>- Water flows to 85 &amp; 45 acre storage reservoirs.</a:t>
            </a:r>
          </a:p>
        </p:txBody>
      </p:sp>
    </p:spTree>
    <p:extLst>
      <p:ext uri="{BB962C8B-B14F-4D97-AF65-F5344CB8AC3E}">
        <p14:creationId xmlns:p14="http://schemas.microsoft.com/office/powerpoint/2010/main" val="242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2364"/>
                                        </p:tgtEl>
                                        <p:attrNameLst>
                                          <p:attrName>style.visibility</p:attrName>
                                        </p:attrNameLst>
                                      </p:cBhvr>
                                      <p:to>
                                        <p:strVal val="visible"/>
                                      </p:to>
                                    </p:set>
                                    <p:animEffect transition="in" filter="fade">
                                      <p:cBhvr>
                                        <p:cTn id="7" dur="500"/>
                                        <p:tgtEl>
                                          <p:spTgt spid="7823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82336"/>
                                        </p:tgtEl>
                                        <p:attrNameLst>
                                          <p:attrName>style.visibility</p:attrName>
                                        </p:attrNameLst>
                                      </p:cBhvr>
                                      <p:to>
                                        <p:strVal val="visible"/>
                                      </p:to>
                                    </p:set>
                                    <p:animEffect transition="in" filter="fade">
                                      <p:cBhvr>
                                        <p:cTn id="18" dur="500"/>
                                        <p:tgtEl>
                                          <p:spTgt spid="7823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down)">
                                      <p:cBhvr>
                                        <p:cTn id="26" dur="2000"/>
                                        <p:tgtEl>
                                          <p:spTgt spid="7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up)">
                                      <p:cBhvr>
                                        <p:cTn id="29" dur="2000"/>
                                        <p:tgtEl>
                                          <p:spTgt spid="7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up)">
                                      <p:cBhvr>
                                        <p:cTn id="33" dur="2000"/>
                                        <p:tgtEl>
                                          <p:spTgt spid="84"/>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up)">
                                      <p:cBhvr>
                                        <p:cTn id="36" dur="2000"/>
                                        <p:tgtEl>
                                          <p:spTgt spid="8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up)">
                                      <p:cBhvr>
                                        <p:cTn id="39" dur="2000"/>
                                        <p:tgtEl>
                                          <p:spTgt spid="82"/>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up)">
                                      <p:cBhvr>
                                        <p:cTn id="42" dur="2000"/>
                                        <p:tgtEl>
                                          <p:spTgt spid="8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up)">
                                      <p:cBhvr>
                                        <p:cTn id="45" dur="2000"/>
                                        <p:tgtEl>
                                          <p:spTgt spid="80"/>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ipe(up)">
                                      <p:cBhvr>
                                        <p:cTn id="48" dur="2000"/>
                                        <p:tgtEl>
                                          <p:spTgt spid="7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82337"/>
                                        </p:tgtEl>
                                        <p:attrNameLst>
                                          <p:attrName>style.visibility</p:attrName>
                                        </p:attrNameLst>
                                      </p:cBhvr>
                                      <p:to>
                                        <p:strVal val="visible"/>
                                      </p:to>
                                    </p:set>
                                    <p:animEffect transition="in" filter="fade">
                                      <p:cBhvr>
                                        <p:cTn id="51" dur="500"/>
                                        <p:tgtEl>
                                          <p:spTgt spid="78233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up)">
                                      <p:cBhvr>
                                        <p:cTn id="56" dur="2000"/>
                                        <p:tgtEl>
                                          <p:spTgt spid="85"/>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9229"/>
                                        </p:tgtEl>
                                        <p:attrNameLst>
                                          <p:attrName>style.visibility</p:attrName>
                                        </p:attrNameLst>
                                      </p:cBhvr>
                                      <p:to>
                                        <p:strVal val="visible"/>
                                      </p:to>
                                    </p:set>
                                    <p:animEffect transition="in" filter="fade">
                                      <p:cBhvr>
                                        <p:cTn id="60" dur="500"/>
                                        <p:tgtEl>
                                          <p:spTgt spid="92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228"/>
                                        </p:tgtEl>
                                        <p:attrNameLst>
                                          <p:attrName>style.visibility</p:attrName>
                                        </p:attrNameLst>
                                      </p:cBhvr>
                                      <p:to>
                                        <p:strVal val="visible"/>
                                      </p:to>
                                    </p:set>
                                    <p:animEffect transition="in" filter="fade">
                                      <p:cBhvr>
                                        <p:cTn id="63" dur="500"/>
                                        <p:tgtEl>
                                          <p:spTgt spid="922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227"/>
                                        </p:tgtEl>
                                        <p:attrNameLst>
                                          <p:attrName>style.visibility</p:attrName>
                                        </p:attrNameLst>
                                      </p:cBhvr>
                                      <p:to>
                                        <p:strVal val="visible"/>
                                      </p:to>
                                    </p:set>
                                    <p:animEffect transition="in" filter="fade">
                                      <p:cBhvr>
                                        <p:cTn id="68" dur="500"/>
                                        <p:tgtEl>
                                          <p:spTgt spid="92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30"/>
                                        </p:tgtEl>
                                        <p:attrNameLst>
                                          <p:attrName>style.visibility</p:attrName>
                                        </p:attrNameLst>
                                      </p:cBhvr>
                                      <p:to>
                                        <p:strVal val="visible"/>
                                      </p:to>
                                    </p:set>
                                    <p:animEffect transition="in" filter="fade">
                                      <p:cBhvr>
                                        <p:cTn id="71" dur="500"/>
                                        <p:tgtEl>
                                          <p:spTgt spid="92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82358"/>
                                        </p:tgtEl>
                                        <p:attrNameLst>
                                          <p:attrName>style.visibility</p:attrName>
                                        </p:attrNameLst>
                                      </p:cBhvr>
                                      <p:to>
                                        <p:strVal val="visible"/>
                                      </p:to>
                                    </p:set>
                                    <p:animEffect transition="in" filter="wipe(left)">
                                      <p:cBhvr>
                                        <p:cTn id="76" dur="2000"/>
                                        <p:tgtEl>
                                          <p:spTgt spid="78235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82357"/>
                                        </p:tgtEl>
                                        <p:attrNameLst>
                                          <p:attrName>style.visibility</p:attrName>
                                        </p:attrNameLst>
                                      </p:cBhvr>
                                      <p:to>
                                        <p:strVal val="visible"/>
                                      </p:to>
                                    </p:set>
                                    <p:animEffect transition="in" filter="wipe(left)">
                                      <p:cBhvr>
                                        <p:cTn id="79" dur="2000"/>
                                        <p:tgtEl>
                                          <p:spTgt spid="78235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231"/>
                                        </p:tgtEl>
                                        <p:attrNameLst>
                                          <p:attrName>style.visibility</p:attrName>
                                        </p:attrNameLst>
                                      </p:cBhvr>
                                      <p:to>
                                        <p:strVal val="visible"/>
                                      </p:to>
                                    </p:set>
                                    <p:animEffect transition="in" filter="fade">
                                      <p:cBhvr>
                                        <p:cTn id="82" dur="5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357" grpId="0" animBg="1"/>
      <p:bldP spid="782358" grpId="0" animBg="1"/>
      <p:bldP spid="782364" grpId="0" animBg="1"/>
      <p:bldP spid="28" grpId="0"/>
      <p:bldP spid="31" grpId="0" animBg="1"/>
      <p:bldP spid="782336" grpId="0"/>
      <p:bldP spid="72" grpId="0" animBg="1"/>
      <p:bldP spid="76" grpId="0" animBg="1"/>
      <p:bldP spid="78" grpId="0" animBg="1"/>
      <p:bldP spid="79" grpId="0" animBg="1"/>
      <p:bldP spid="80" grpId="0" animBg="1"/>
      <p:bldP spid="83" grpId="0" animBg="1"/>
      <p:bldP spid="81" grpId="0" animBg="1"/>
      <p:bldP spid="82" grpId="0" animBg="1"/>
      <p:bldP spid="84" grpId="0" animBg="1"/>
      <p:bldP spid="85" grpId="0" animBg="1"/>
      <p:bldP spid="782337" grpId="0"/>
      <p:bldP spid="9227" grpId="0" animBg="1"/>
      <p:bldP spid="9228" grpId="0"/>
      <p:bldP spid="9229" grpId="0" animBg="1"/>
      <p:bldP spid="9230" grpId="0"/>
      <p:bldP spid="92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3" name="Title 2"/>
          <p:cNvSpPr>
            <a:spLocks noGrp="1"/>
          </p:cNvSpPr>
          <p:nvPr>
            <p:ph type="title"/>
          </p:nvPr>
        </p:nvSpPr>
        <p:spPr/>
        <p:txBody>
          <a:bodyPr/>
          <a:lstStyle/>
          <a:p>
            <a:endParaRPr lang="en-US"/>
          </a:p>
        </p:txBody>
      </p:sp>
      <p:pic>
        <p:nvPicPr>
          <p:cNvPr id="4" name="Picture 4"/>
          <p:cNvPicPr preferRelativeResize="0">
            <a:picLocks noChangeAspect="1" noChangeArrowheads="1"/>
          </p:cNvPicPr>
          <p:nvPr/>
        </p:nvPicPr>
        <p:blipFill rotWithShape="1">
          <a:blip r:embed="rId2" cstate="email">
            <a:extLst>
              <a:ext uri="{28A0092B-C50C-407E-A947-70E740481C1C}">
                <a14:useLocalDpi xmlns:a14="http://schemas.microsoft.com/office/drawing/2010/main"/>
              </a:ext>
            </a:extLst>
          </a:blip>
          <a:srcRect t="-1" b="-3430"/>
          <a:stretch/>
        </p:blipFill>
        <p:spPr bwMode="auto">
          <a:xfrm>
            <a:off x="0" y="0"/>
            <a:ext cx="9144000" cy="6096000"/>
          </a:xfrm>
          <a:prstGeom prst="rect">
            <a:avLst/>
          </a:prstGeom>
          <a:noFill/>
          <a:ln w="0">
            <a:noFill/>
            <a:miter lim="800000"/>
            <a:headEnd/>
            <a:tailEnd/>
          </a:ln>
          <a:scene3d>
            <a:camera prst="orthographicFront"/>
            <a:lightRig rig="threePt" dir="t"/>
          </a:scene3d>
          <a:sp3d>
            <a:bevelT/>
          </a:sp3d>
        </p:spPr>
      </p:pic>
      <p:sp>
        <p:nvSpPr>
          <p:cNvPr id="7" name="Freeform 6"/>
          <p:cNvSpPr/>
          <p:nvPr/>
        </p:nvSpPr>
        <p:spPr>
          <a:xfrm>
            <a:off x="3126922" y="2903116"/>
            <a:ext cx="3350078" cy="2089870"/>
          </a:xfrm>
          <a:custGeom>
            <a:avLst/>
            <a:gdLst>
              <a:gd name="connsiteX0" fmla="*/ 1020536 w 2890157"/>
              <a:gd name="connsiteY0" fmla="*/ 0 h 1983921"/>
              <a:gd name="connsiteX1" fmla="*/ 2890157 w 2890157"/>
              <a:gd name="connsiteY1" fmla="*/ 922564 h 1983921"/>
              <a:gd name="connsiteX2" fmla="*/ 2163536 w 2890157"/>
              <a:gd name="connsiteY2" fmla="*/ 1518557 h 1983921"/>
              <a:gd name="connsiteX3" fmla="*/ 1796143 w 2890157"/>
              <a:gd name="connsiteY3" fmla="*/ 1330778 h 1983921"/>
              <a:gd name="connsiteX4" fmla="*/ 1428750 w 2890157"/>
              <a:gd name="connsiteY4" fmla="*/ 1665514 h 1983921"/>
              <a:gd name="connsiteX5" fmla="*/ 1126672 w 2890157"/>
              <a:gd name="connsiteY5" fmla="*/ 1518557 h 1983921"/>
              <a:gd name="connsiteX6" fmla="*/ 555172 w 2890157"/>
              <a:gd name="connsiteY6" fmla="*/ 1983921 h 1983921"/>
              <a:gd name="connsiteX7" fmla="*/ 0 w 2890157"/>
              <a:gd name="connsiteY7" fmla="*/ 1575707 h 1983921"/>
              <a:gd name="connsiteX8" fmla="*/ 587829 w 2890157"/>
              <a:gd name="connsiteY8" fmla="*/ 1151164 h 1983921"/>
              <a:gd name="connsiteX9" fmla="*/ 285750 w 2890157"/>
              <a:gd name="connsiteY9" fmla="*/ 979714 h 1983921"/>
              <a:gd name="connsiteX10" fmla="*/ 783772 w 2890157"/>
              <a:gd name="connsiteY10" fmla="*/ 489857 h 1983921"/>
              <a:gd name="connsiteX11" fmla="*/ 587829 w 2890157"/>
              <a:gd name="connsiteY11" fmla="*/ 285750 h 1983921"/>
              <a:gd name="connsiteX12" fmla="*/ 1020536 w 2890157"/>
              <a:gd name="connsiteY12" fmla="*/ 0 h 19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0157" h="1983921">
                <a:moveTo>
                  <a:pt x="1020536" y="0"/>
                </a:moveTo>
                <a:lnTo>
                  <a:pt x="2890157" y="922564"/>
                </a:lnTo>
                <a:lnTo>
                  <a:pt x="2163536" y="1518557"/>
                </a:lnTo>
                <a:lnTo>
                  <a:pt x="1796143" y="1330778"/>
                </a:lnTo>
                <a:lnTo>
                  <a:pt x="1428750" y="1665514"/>
                </a:lnTo>
                <a:lnTo>
                  <a:pt x="1126672" y="1518557"/>
                </a:lnTo>
                <a:lnTo>
                  <a:pt x="555172" y="1983921"/>
                </a:lnTo>
                <a:lnTo>
                  <a:pt x="0" y="1575707"/>
                </a:lnTo>
                <a:lnTo>
                  <a:pt x="587829" y="1151164"/>
                </a:lnTo>
                <a:lnTo>
                  <a:pt x="285750" y="979714"/>
                </a:lnTo>
                <a:lnTo>
                  <a:pt x="783772" y="489857"/>
                </a:lnTo>
                <a:lnTo>
                  <a:pt x="587829" y="285750"/>
                </a:lnTo>
                <a:lnTo>
                  <a:pt x="1020536" y="0"/>
                </a:lnTo>
                <a:close/>
              </a:path>
            </a:pathLst>
          </a:custGeom>
          <a:noFill/>
          <a:ln w="76200" cap="rnd">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8" name="TextBox 7"/>
          <p:cNvSpPr txBox="1"/>
          <p:nvPr/>
        </p:nvSpPr>
        <p:spPr>
          <a:xfrm>
            <a:off x="4572000" y="4477896"/>
            <a:ext cx="1905000" cy="430887"/>
          </a:xfrm>
          <a:prstGeom prst="rect">
            <a:avLst/>
          </a:prstGeom>
          <a:solidFill>
            <a:srgbClr val="868D8F"/>
          </a:solidFill>
          <a:scene3d>
            <a:camera prst="orthographicFront"/>
            <a:lightRig rig="threePt" dir="t"/>
          </a:scene3d>
          <a:sp3d>
            <a:bevelT/>
          </a:sp3d>
        </p:spPr>
        <p:txBody>
          <a:bodyPr wrap="square" rtlCol="0">
            <a:spAutoFit/>
          </a:bodyPr>
          <a:lstStyle>
            <a:defPPr>
              <a:defRPr lang="en-US"/>
            </a:defPPr>
            <a:lvl1pPr algn="ctr" defTabSz="914400" eaLnBrk="0" fontAlgn="base" hangingPunct="0">
              <a:spcBef>
                <a:spcPct val="0"/>
              </a:spcBef>
              <a:spcAft>
                <a:spcPct val="0"/>
              </a:spcAft>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Solids handling and removal.</a:t>
            </a:r>
          </a:p>
        </p:txBody>
      </p:sp>
      <p:sp>
        <p:nvSpPr>
          <p:cNvPr id="9" name="Freeform 8"/>
          <p:cNvSpPr/>
          <p:nvPr/>
        </p:nvSpPr>
        <p:spPr>
          <a:xfrm>
            <a:off x="2411186" y="2561807"/>
            <a:ext cx="1787979" cy="1298122"/>
          </a:xfrm>
          <a:custGeom>
            <a:avLst/>
            <a:gdLst>
              <a:gd name="connsiteX0" fmla="*/ 1077686 w 1787979"/>
              <a:gd name="connsiteY0" fmla="*/ 1298122 h 1298122"/>
              <a:gd name="connsiteX1" fmla="*/ 0 w 1787979"/>
              <a:gd name="connsiteY1" fmla="*/ 579665 h 1298122"/>
              <a:gd name="connsiteX2" fmla="*/ 1053193 w 1787979"/>
              <a:gd name="connsiteY2" fmla="*/ 0 h 1298122"/>
              <a:gd name="connsiteX3" fmla="*/ 1787979 w 1787979"/>
              <a:gd name="connsiteY3" fmla="*/ 326572 h 1298122"/>
              <a:gd name="connsiteX4" fmla="*/ 1363436 w 1787979"/>
              <a:gd name="connsiteY4" fmla="*/ 612322 h 1298122"/>
              <a:gd name="connsiteX5" fmla="*/ 1575708 w 1787979"/>
              <a:gd name="connsiteY5" fmla="*/ 824593 h 1298122"/>
              <a:gd name="connsiteX6" fmla="*/ 1077686 w 1787979"/>
              <a:gd name="connsiteY6" fmla="*/ 1298122 h 129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7979" h="1298122">
                <a:moveTo>
                  <a:pt x="1077686" y="1298122"/>
                </a:moveTo>
                <a:lnTo>
                  <a:pt x="0" y="579665"/>
                </a:lnTo>
                <a:lnTo>
                  <a:pt x="1053193" y="0"/>
                </a:lnTo>
                <a:lnTo>
                  <a:pt x="1787979" y="326572"/>
                </a:lnTo>
                <a:lnTo>
                  <a:pt x="1363436" y="612322"/>
                </a:lnTo>
                <a:lnTo>
                  <a:pt x="1575708" y="824593"/>
                </a:lnTo>
                <a:lnTo>
                  <a:pt x="1077686" y="1298122"/>
                </a:lnTo>
                <a:close/>
              </a:path>
            </a:pathLst>
          </a:custGeom>
          <a:noFill/>
          <a:ln w="7620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10" name="TextBox 9"/>
          <p:cNvSpPr txBox="1"/>
          <p:nvPr/>
        </p:nvSpPr>
        <p:spPr>
          <a:xfrm>
            <a:off x="3276600" y="2472229"/>
            <a:ext cx="2082573" cy="430887"/>
          </a:xfrm>
          <a:prstGeom prst="rect">
            <a:avLst/>
          </a:prstGeom>
          <a:solidFill>
            <a:srgbClr val="868D8F"/>
          </a:solidFill>
          <a:scene3d>
            <a:camera prst="orthographicFront"/>
            <a:lightRig rig="threePt" dir="t"/>
          </a:scene3d>
          <a:sp3d>
            <a:bevelT/>
          </a:sp3d>
        </p:spPr>
        <p:txBody>
          <a:bodyPr wrap="square" rtlCol="0">
            <a:spAutoFit/>
          </a:bodyPr>
          <a:lstStyle>
            <a:defPPr>
              <a:defRPr lang="en-US"/>
            </a:defPPr>
            <a:lvl1pPr algn="ctr" defTabSz="914400" eaLnBrk="0" fontAlgn="base" hangingPunct="0">
              <a:spcBef>
                <a:spcPct val="0"/>
              </a:spcBef>
              <a:spcAft>
                <a:spcPct val="0"/>
              </a:spcAft>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WRF Chemical storage and feed.</a:t>
            </a:r>
          </a:p>
        </p:txBody>
      </p:sp>
      <p:sp>
        <p:nvSpPr>
          <p:cNvPr id="12" name="Freeform 11"/>
          <p:cNvSpPr/>
          <p:nvPr/>
        </p:nvSpPr>
        <p:spPr>
          <a:xfrm>
            <a:off x="726621" y="2812598"/>
            <a:ext cx="1684565" cy="1220560"/>
          </a:xfrm>
          <a:custGeom>
            <a:avLst/>
            <a:gdLst>
              <a:gd name="connsiteX0" fmla="*/ 0 w 1706336"/>
              <a:gd name="connsiteY0" fmla="*/ 587828 h 1012371"/>
              <a:gd name="connsiteX1" fmla="*/ 1143000 w 1706336"/>
              <a:gd name="connsiteY1" fmla="*/ 0 h 1012371"/>
              <a:gd name="connsiteX2" fmla="*/ 1706336 w 1706336"/>
              <a:gd name="connsiteY2" fmla="*/ 424543 h 1012371"/>
              <a:gd name="connsiteX3" fmla="*/ 465365 w 1706336"/>
              <a:gd name="connsiteY3" fmla="*/ 1012371 h 1012371"/>
              <a:gd name="connsiteX4" fmla="*/ 0 w 1706336"/>
              <a:gd name="connsiteY4" fmla="*/ 587828 h 101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336" h="1012371">
                <a:moveTo>
                  <a:pt x="0" y="587828"/>
                </a:moveTo>
                <a:lnTo>
                  <a:pt x="1143000" y="0"/>
                </a:lnTo>
                <a:lnTo>
                  <a:pt x="1706336" y="424543"/>
                </a:lnTo>
                <a:lnTo>
                  <a:pt x="465365" y="1012371"/>
                </a:lnTo>
                <a:lnTo>
                  <a:pt x="0" y="587828"/>
                </a:lnTo>
                <a:close/>
              </a:path>
            </a:pathLst>
          </a:custGeom>
          <a:noFill/>
          <a:ln w="7620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13" name="TextBox 12"/>
          <p:cNvSpPr txBox="1"/>
          <p:nvPr/>
        </p:nvSpPr>
        <p:spPr>
          <a:xfrm>
            <a:off x="405493" y="4045403"/>
            <a:ext cx="2057400" cy="430887"/>
          </a:xfrm>
          <a:prstGeom prst="rect">
            <a:avLst/>
          </a:prstGeom>
          <a:solidFill>
            <a:srgbClr val="868D8F"/>
          </a:solidFill>
          <a:scene3d>
            <a:camera prst="orthographicFront"/>
            <a:lightRig rig="threePt" dir="t"/>
          </a:scene3d>
          <a:sp3d>
            <a:bevelT/>
          </a:sp3d>
        </p:spPr>
        <p:txBody>
          <a:bodyPr wrap="square" rtlCol="0">
            <a:spAutoFit/>
          </a:bodyPr>
          <a:lstStyle>
            <a:defPPr>
              <a:defRPr lang="en-US"/>
            </a:defPPr>
            <a:lvl1pPr algn="ctr" defTabSz="914400" eaLnBrk="0" fontAlgn="base" hangingPunct="0">
              <a:spcBef>
                <a:spcPct val="0"/>
              </a:spcBef>
              <a:spcAft>
                <a:spcPct val="0"/>
              </a:spcAft>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Site chemical storage and feed.</a:t>
            </a:r>
          </a:p>
        </p:txBody>
      </p:sp>
      <p:sp>
        <p:nvSpPr>
          <p:cNvPr id="14" name="Freeform 13"/>
          <p:cNvSpPr/>
          <p:nvPr/>
        </p:nvSpPr>
        <p:spPr>
          <a:xfrm>
            <a:off x="8164" y="2478835"/>
            <a:ext cx="1738993" cy="1431858"/>
          </a:xfrm>
          <a:custGeom>
            <a:avLst/>
            <a:gdLst>
              <a:gd name="connsiteX0" fmla="*/ 122465 w 1738993"/>
              <a:gd name="connsiteY0" fmla="*/ 1183822 h 1183822"/>
              <a:gd name="connsiteX1" fmla="*/ 1738993 w 1738993"/>
              <a:gd name="connsiteY1" fmla="*/ 351065 h 1183822"/>
              <a:gd name="connsiteX2" fmla="*/ 1216479 w 1738993"/>
              <a:gd name="connsiteY2" fmla="*/ 0 h 1183822"/>
              <a:gd name="connsiteX3" fmla="*/ 0 w 1738993"/>
              <a:gd name="connsiteY3" fmla="*/ 579665 h 1183822"/>
              <a:gd name="connsiteX4" fmla="*/ 122465 w 1738993"/>
              <a:gd name="connsiteY4" fmla="*/ 1183822 h 118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993" h="1183822">
                <a:moveTo>
                  <a:pt x="122465" y="1183822"/>
                </a:moveTo>
                <a:lnTo>
                  <a:pt x="1738993" y="351065"/>
                </a:lnTo>
                <a:lnTo>
                  <a:pt x="1216479" y="0"/>
                </a:lnTo>
                <a:lnTo>
                  <a:pt x="0" y="579665"/>
                </a:lnTo>
                <a:lnTo>
                  <a:pt x="122465" y="1183822"/>
                </a:lnTo>
                <a:close/>
              </a:path>
            </a:pathLst>
          </a:custGeom>
          <a:noFill/>
          <a:ln w="7620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15" name="TextBox 14"/>
          <p:cNvSpPr txBox="1"/>
          <p:nvPr/>
        </p:nvSpPr>
        <p:spPr>
          <a:xfrm>
            <a:off x="33950" y="1980593"/>
            <a:ext cx="2458810" cy="430887"/>
          </a:xfrm>
          <a:prstGeom prst="rect">
            <a:avLst/>
          </a:prstGeom>
          <a:solidFill>
            <a:srgbClr val="868D8F"/>
          </a:solidFill>
          <a:scene3d>
            <a:camera prst="orthographicFront"/>
            <a:lightRig rig="threePt" dir="t"/>
          </a:scene3d>
          <a:sp3d>
            <a:bevelT/>
          </a:sp3d>
        </p:spPr>
        <p:txBody>
          <a:bodyPr wrap="square" rtlCol="0">
            <a:spAutoFit/>
          </a:bodyPr>
          <a:lstStyle/>
          <a:p>
            <a:pPr algn="ctr" defTabSz="914400" eaLnBrk="0" fontAlgn="base" hangingPunct="0">
              <a:spcBef>
                <a:spcPct val="0"/>
              </a:spcBef>
              <a:spcAft>
                <a:spcPct val="0"/>
              </a:spcAft>
            </a:pP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Domestic and demineralized water treatment.</a:t>
            </a:r>
          </a:p>
        </p:txBody>
      </p:sp>
      <p:sp>
        <p:nvSpPr>
          <p:cNvPr id="17" name="Text Box 26"/>
          <p:cNvSpPr txBox="1">
            <a:spLocks noChangeArrowheads="1"/>
          </p:cNvSpPr>
          <p:nvPr/>
        </p:nvSpPr>
        <p:spPr bwMode="auto">
          <a:xfrm>
            <a:off x="33950" y="5969981"/>
            <a:ext cx="8484054" cy="548860"/>
          </a:xfrm>
          <a:prstGeom prst="rect">
            <a:avLst/>
          </a:prstGeom>
          <a:noFill/>
          <a:ln w="12700">
            <a:noFill/>
            <a:miter lim="800000"/>
            <a:headEnd/>
            <a:tailEnd/>
          </a:ln>
          <a:effectLst/>
        </p:spPr>
        <p:txBody>
          <a:bodyPr lIns="71113" tIns="35556" rIns="71113" bIns="35556">
            <a:spAutoFit/>
          </a:bodyPr>
          <a:lstStyle/>
          <a:p>
            <a:pPr algn="ctr" defTabSz="914838" eaLnBrk="0" fontAlgn="base" hangingPunct="0">
              <a:spcBef>
                <a:spcPct val="50000"/>
              </a:spcBef>
              <a:spcAft>
                <a:spcPct val="0"/>
              </a:spcAft>
            </a:pPr>
            <a:r>
              <a:rPr lang="en-US" sz="3100" b="1" dirty="0">
                <a:solidFill>
                  <a:srgbClr val="517A2F"/>
                </a:solidFill>
                <a:latin typeface="Verdana" panose="020B0604030504040204" pitchFamily="34" charset="0"/>
                <a:ea typeface="Verdana" panose="020B0604030504040204" pitchFamily="34" charset="0"/>
                <a:cs typeface="Verdana" panose="020B0604030504040204" pitchFamily="34" charset="0"/>
              </a:rPr>
              <a:t>Water Resources Process</a:t>
            </a:r>
          </a:p>
        </p:txBody>
      </p:sp>
    </p:spTree>
    <p:extLst>
      <p:ext uri="{BB962C8B-B14F-4D97-AF65-F5344CB8AC3E}">
        <p14:creationId xmlns:p14="http://schemas.microsoft.com/office/powerpoint/2010/main" val="310370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2"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1"/>
            <a:ext cx="9144000" cy="6858000"/>
          </a:xfrm>
          <a:prstGeom prst="rect">
            <a:avLst/>
          </a:prstGeom>
          <a:noFill/>
          <a:ln w="9525">
            <a:solidFill>
              <a:schemeClr val="tx1"/>
            </a:solidFill>
            <a:miter lim="800000"/>
            <a:headEnd/>
            <a:tailEnd/>
          </a:ln>
          <a:scene3d>
            <a:camera prst="orthographicFront"/>
            <a:lightRig rig="threePt" dir="t"/>
          </a:scene3d>
          <a:sp3d>
            <a:bevelT/>
          </a:sp3d>
        </p:spPr>
      </p:pic>
      <p:sp>
        <p:nvSpPr>
          <p:cNvPr id="591883" name="Line 11"/>
          <p:cNvSpPr>
            <a:spLocks noChangeShapeType="1"/>
          </p:cNvSpPr>
          <p:nvPr/>
        </p:nvSpPr>
        <p:spPr bwMode="auto">
          <a:xfrm flipV="1">
            <a:off x="152400" y="127704"/>
            <a:ext cx="207074" cy="1703386"/>
          </a:xfrm>
          <a:custGeom>
            <a:avLst/>
            <a:gdLst>
              <a:gd name="connsiteX0" fmla="*/ 0 w 35495"/>
              <a:gd name="connsiteY0" fmla="*/ 0 h 1689099"/>
              <a:gd name="connsiteX1" fmla="*/ 35495 w 35495"/>
              <a:gd name="connsiteY1" fmla="*/ 1689099 h 1689099"/>
              <a:gd name="connsiteX0" fmla="*/ 0 w 73745"/>
              <a:gd name="connsiteY0" fmla="*/ 0 h 1689099"/>
              <a:gd name="connsiteX1" fmla="*/ 65089 w 73745"/>
              <a:gd name="connsiteY1" fmla="*/ 341310 h 1689099"/>
              <a:gd name="connsiteX2" fmla="*/ 35495 w 73745"/>
              <a:gd name="connsiteY2" fmla="*/ 1689099 h 1689099"/>
              <a:gd name="connsiteX0" fmla="*/ 11281 w 85631"/>
              <a:gd name="connsiteY0" fmla="*/ 0 h 1689099"/>
              <a:gd name="connsiteX1" fmla="*/ 76370 w 85631"/>
              <a:gd name="connsiteY1" fmla="*/ 341310 h 1689099"/>
              <a:gd name="connsiteX2" fmla="*/ 4932 w 85631"/>
              <a:gd name="connsiteY2" fmla="*/ 674685 h 1689099"/>
              <a:gd name="connsiteX3" fmla="*/ 46776 w 85631"/>
              <a:gd name="connsiteY3"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52163 w 91018"/>
              <a:gd name="connsiteY4"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10319 w 91018"/>
              <a:gd name="connsiteY4" fmla="*/ 1269998 h 1689099"/>
              <a:gd name="connsiteX5" fmla="*/ 52163 w 91018"/>
              <a:gd name="connsiteY5" fmla="*/ 1689099 h 1689099"/>
              <a:gd name="connsiteX0" fmla="*/ 69055 w 91018"/>
              <a:gd name="connsiteY0" fmla="*/ 0 h 1693861"/>
              <a:gd name="connsiteX1" fmla="*/ 81757 w 91018"/>
              <a:gd name="connsiteY1" fmla="*/ 346072 h 1693861"/>
              <a:gd name="connsiteX2" fmla="*/ 10319 w 91018"/>
              <a:gd name="connsiteY2" fmla="*/ 679447 h 1693861"/>
              <a:gd name="connsiteX3" fmla="*/ 67469 w 91018"/>
              <a:gd name="connsiteY3" fmla="*/ 960435 h 1693861"/>
              <a:gd name="connsiteX4" fmla="*/ 10319 w 91018"/>
              <a:gd name="connsiteY4" fmla="*/ 1274760 h 1693861"/>
              <a:gd name="connsiteX5" fmla="*/ 52163 w 91018"/>
              <a:gd name="connsiteY5" fmla="*/ 1693861 h 1693861"/>
              <a:gd name="connsiteX0" fmla="*/ 69055 w 115094"/>
              <a:gd name="connsiteY0" fmla="*/ 0 h 1693861"/>
              <a:gd name="connsiteX1" fmla="*/ 81757 w 115094"/>
              <a:gd name="connsiteY1" fmla="*/ 346072 h 1693861"/>
              <a:gd name="connsiteX2" fmla="*/ 10319 w 115094"/>
              <a:gd name="connsiteY2" fmla="*/ 679447 h 1693861"/>
              <a:gd name="connsiteX3" fmla="*/ 105569 w 115094"/>
              <a:gd name="connsiteY3" fmla="*/ 960435 h 1693861"/>
              <a:gd name="connsiteX4" fmla="*/ 10319 w 115094"/>
              <a:gd name="connsiteY4" fmla="*/ 1274760 h 1693861"/>
              <a:gd name="connsiteX5" fmla="*/ 52163 w 115094"/>
              <a:gd name="connsiteY5" fmla="*/ 1693861 h 1693861"/>
              <a:gd name="connsiteX0" fmla="*/ 69055 w 138643"/>
              <a:gd name="connsiteY0" fmla="*/ 0 h 1693861"/>
              <a:gd name="connsiteX1" fmla="*/ 129382 w 138643"/>
              <a:gd name="connsiteY1" fmla="*/ 346072 h 1693861"/>
              <a:gd name="connsiteX2" fmla="*/ 10319 w 138643"/>
              <a:gd name="connsiteY2" fmla="*/ 679447 h 1693861"/>
              <a:gd name="connsiteX3" fmla="*/ 105569 w 138643"/>
              <a:gd name="connsiteY3" fmla="*/ 960435 h 1693861"/>
              <a:gd name="connsiteX4" fmla="*/ 10319 w 138643"/>
              <a:gd name="connsiteY4" fmla="*/ 1274760 h 1693861"/>
              <a:gd name="connsiteX5" fmla="*/ 52163 w 138643"/>
              <a:gd name="connsiteY5" fmla="*/ 1693861 h 1693861"/>
              <a:gd name="connsiteX0" fmla="*/ 107155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50017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62886 w 189612"/>
              <a:gd name="connsiteY0" fmla="*/ 0 h 1693861"/>
              <a:gd name="connsiteX1" fmla="*/ 180351 w 189612"/>
              <a:gd name="connsiteY1" fmla="*/ 346072 h 1693861"/>
              <a:gd name="connsiteX2" fmla="*/ 23188 w 189612"/>
              <a:gd name="connsiteY2" fmla="*/ 679447 h 1693861"/>
              <a:gd name="connsiteX3" fmla="*/ 156538 w 189612"/>
              <a:gd name="connsiteY3" fmla="*/ 960435 h 1693861"/>
              <a:gd name="connsiteX4" fmla="*/ 8901 w 189612"/>
              <a:gd name="connsiteY4" fmla="*/ 1274760 h 1693861"/>
              <a:gd name="connsiteX5" fmla="*/ 103132 w 189612"/>
              <a:gd name="connsiteY5" fmla="*/ 1693861 h 1693861"/>
              <a:gd name="connsiteX0" fmla="*/ 180348 w 207074"/>
              <a:gd name="connsiteY0" fmla="*/ 0 h 1703386"/>
              <a:gd name="connsiteX1" fmla="*/ 197813 w 207074"/>
              <a:gd name="connsiteY1" fmla="*/ 346072 h 1703386"/>
              <a:gd name="connsiteX2" fmla="*/ 40650 w 207074"/>
              <a:gd name="connsiteY2" fmla="*/ 679447 h 1703386"/>
              <a:gd name="connsiteX3" fmla="*/ 174000 w 207074"/>
              <a:gd name="connsiteY3" fmla="*/ 960435 h 1703386"/>
              <a:gd name="connsiteX4" fmla="*/ 26363 w 207074"/>
              <a:gd name="connsiteY4" fmla="*/ 1274760 h 1703386"/>
              <a:gd name="connsiteX5" fmla="*/ 15819 w 207074"/>
              <a:gd name="connsiteY5" fmla="*/ 1703386 h 1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4" h="1703386">
                <a:moveTo>
                  <a:pt x="180348" y="0"/>
                </a:moveTo>
                <a:cubicBezTo>
                  <a:pt x="181407" y="113770"/>
                  <a:pt x="196754" y="232302"/>
                  <a:pt x="197813" y="346072"/>
                </a:cubicBezTo>
                <a:cubicBezTo>
                  <a:pt x="207074" y="447407"/>
                  <a:pt x="45582" y="454816"/>
                  <a:pt x="40650" y="679447"/>
                </a:cubicBezTo>
                <a:cubicBezTo>
                  <a:pt x="30331" y="782634"/>
                  <a:pt x="167026" y="791366"/>
                  <a:pt x="174000" y="960435"/>
                </a:cubicBezTo>
                <a:cubicBezTo>
                  <a:pt x="183525" y="1059654"/>
                  <a:pt x="52726" y="1150935"/>
                  <a:pt x="26363" y="1274760"/>
                </a:cubicBezTo>
                <a:cubicBezTo>
                  <a:pt x="0" y="1398585"/>
                  <a:pt x="18370" y="1633536"/>
                  <a:pt x="15819" y="1703386"/>
                </a:cubicBezTo>
              </a:path>
            </a:pathLst>
          </a:custGeom>
          <a:noFill/>
          <a:ln w="76200">
            <a:solidFill>
              <a:srgbClr val="0070C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defTabSz="914400" eaLnBrk="0" fontAlgn="base" hangingPunct="0">
              <a:spcBef>
                <a:spcPct val="0"/>
              </a:spcBef>
              <a:spcAft>
                <a:spcPct val="0"/>
              </a:spcAft>
            </a:pPr>
            <a:endParaRPr lang="en-US" sz="1800">
              <a:solidFill>
                <a:srgbClr val="000000"/>
              </a:solidFill>
              <a:latin typeface="Tahoma" pitchFamily="34" charset="0"/>
            </a:endParaRPr>
          </a:p>
        </p:txBody>
      </p:sp>
      <p:sp>
        <p:nvSpPr>
          <p:cNvPr id="11" name="Line 11"/>
          <p:cNvSpPr>
            <a:spLocks noChangeShapeType="1"/>
          </p:cNvSpPr>
          <p:nvPr/>
        </p:nvSpPr>
        <p:spPr bwMode="auto">
          <a:xfrm flipV="1">
            <a:off x="914400" y="108654"/>
            <a:ext cx="207074" cy="1703386"/>
          </a:xfrm>
          <a:custGeom>
            <a:avLst/>
            <a:gdLst>
              <a:gd name="connsiteX0" fmla="*/ 0 w 35495"/>
              <a:gd name="connsiteY0" fmla="*/ 0 h 1689099"/>
              <a:gd name="connsiteX1" fmla="*/ 35495 w 35495"/>
              <a:gd name="connsiteY1" fmla="*/ 1689099 h 1689099"/>
              <a:gd name="connsiteX0" fmla="*/ 0 w 73745"/>
              <a:gd name="connsiteY0" fmla="*/ 0 h 1689099"/>
              <a:gd name="connsiteX1" fmla="*/ 65089 w 73745"/>
              <a:gd name="connsiteY1" fmla="*/ 341310 h 1689099"/>
              <a:gd name="connsiteX2" fmla="*/ 35495 w 73745"/>
              <a:gd name="connsiteY2" fmla="*/ 1689099 h 1689099"/>
              <a:gd name="connsiteX0" fmla="*/ 11281 w 85631"/>
              <a:gd name="connsiteY0" fmla="*/ 0 h 1689099"/>
              <a:gd name="connsiteX1" fmla="*/ 76370 w 85631"/>
              <a:gd name="connsiteY1" fmla="*/ 341310 h 1689099"/>
              <a:gd name="connsiteX2" fmla="*/ 4932 w 85631"/>
              <a:gd name="connsiteY2" fmla="*/ 674685 h 1689099"/>
              <a:gd name="connsiteX3" fmla="*/ 46776 w 85631"/>
              <a:gd name="connsiteY3"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52163 w 91018"/>
              <a:gd name="connsiteY4"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10319 w 91018"/>
              <a:gd name="connsiteY4" fmla="*/ 1269998 h 1689099"/>
              <a:gd name="connsiteX5" fmla="*/ 52163 w 91018"/>
              <a:gd name="connsiteY5" fmla="*/ 1689099 h 1689099"/>
              <a:gd name="connsiteX0" fmla="*/ 69055 w 91018"/>
              <a:gd name="connsiteY0" fmla="*/ 0 h 1693861"/>
              <a:gd name="connsiteX1" fmla="*/ 81757 w 91018"/>
              <a:gd name="connsiteY1" fmla="*/ 346072 h 1693861"/>
              <a:gd name="connsiteX2" fmla="*/ 10319 w 91018"/>
              <a:gd name="connsiteY2" fmla="*/ 679447 h 1693861"/>
              <a:gd name="connsiteX3" fmla="*/ 67469 w 91018"/>
              <a:gd name="connsiteY3" fmla="*/ 960435 h 1693861"/>
              <a:gd name="connsiteX4" fmla="*/ 10319 w 91018"/>
              <a:gd name="connsiteY4" fmla="*/ 1274760 h 1693861"/>
              <a:gd name="connsiteX5" fmla="*/ 52163 w 91018"/>
              <a:gd name="connsiteY5" fmla="*/ 1693861 h 1693861"/>
              <a:gd name="connsiteX0" fmla="*/ 69055 w 115094"/>
              <a:gd name="connsiteY0" fmla="*/ 0 h 1693861"/>
              <a:gd name="connsiteX1" fmla="*/ 81757 w 115094"/>
              <a:gd name="connsiteY1" fmla="*/ 346072 h 1693861"/>
              <a:gd name="connsiteX2" fmla="*/ 10319 w 115094"/>
              <a:gd name="connsiteY2" fmla="*/ 679447 h 1693861"/>
              <a:gd name="connsiteX3" fmla="*/ 105569 w 115094"/>
              <a:gd name="connsiteY3" fmla="*/ 960435 h 1693861"/>
              <a:gd name="connsiteX4" fmla="*/ 10319 w 115094"/>
              <a:gd name="connsiteY4" fmla="*/ 1274760 h 1693861"/>
              <a:gd name="connsiteX5" fmla="*/ 52163 w 115094"/>
              <a:gd name="connsiteY5" fmla="*/ 1693861 h 1693861"/>
              <a:gd name="connsiteX0" fmla="*/ 69055 w 138643"/>
              <a:gd name="connsiteY0" fmla="*/ 0 h 1693861"/>
              <a:gd name="connsiteX1" fmla="*/ 129382 w 138643"/>
              <a:gd name="connsiteY1" fmla="*/ 346072 h 1693861"/>
              <a:gd name="connsiteX2" fmla="*/ 10319 w 138643"/>
              <a:gd name="connsiteY2" fmla="*/ 679447 h 1693861"/>
              <a:gd name="connsiteX3" fmla="*/ 105569 w 138643"/>
              <a:gd name="connsiteY3" fmla="*/ 960435 h 1693861"/>
              <a:gd name="connsiteX4" fmla="*/ 10319 w 138643"/>
              <a:gd name="connsiteY4" fmla="*/ 1274760 h 1693861"/>
              <a:gd name="connsiteX5" fmla="*/ 52163 w 138643"/>
              <a:gd name="connsiteY5" fmla="*/ 1693861 h 1693861"/>
              <a:gd name="connsiteX0" fmla="*/ 107155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50017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62886 w 189612"/>
              <a:gd name="connsiteY0" fmla="*/ 0 h 1693861"/>
              <a:gd name="connsiteX1" fmla="*/ 180351 w 189612"/>
              <a:gd name="connsiteY1" fmla="*/ 346072 h 1693861"/>
              <a:gd name="connsiteX2" fmla="*/ 23188 w 189612"/>
              <a:gd name="connsiteY2" fmla="*/ 679447 h 1693861"/>
              <a:gd name="connsiteX3" fmla="*/ 156538 w 189612"/>
              <a:gd name="connsiteY3" fmla="*/ 960435 h 1693861"/>
              <a:gd name="connsiteX4" fmla="*/ 8901 w 189612"/>
              <a:gd name="connsiteY4" fmla="*/ 1274760 h 1693861"/>
              <a:gd name="connsiteX5" fmla="*/ 103132 w 189612"/>
              <a:gd name="connsiteY5" fmla="*/ 1693861 h 1693861"/>
              <a:gd name="connsiteX0" fmla="*/ 180348 w 207074"/>
              <a:gd name="connsiteY0" fmla="*/ 0 h 1703386"/>
              <a:gd name="connsiteX1" fmla="*/ 197813 w 207074"/>
              <a:gd name="connsiteY1" fmla="*/ 346072 h 1703386"/>
              <a:gd name="connsiteX2" fmla="*/ 40650 w 207074"/>
              <a:gd name="connsiteY2" fmla="*/ 679447 h 1703386"/>
              <a:gd name="connsiteX3" fmla="*/ 174000 w 207074"/>
              <a:gd name="connsiteY3" fmla="*/ 960435 h 1703386"/>
              <a:gd name="connsiteX4" fmla="*/ 26363 w 207074"/>
              <a:gd name="connsiteY4" fmla="*/ 1274760 h 1703386"/>
              <a:gd name="connsiteX5" fmla="*/ 15819 w 207074"/>
              <a:gd name="connsiteY5" fmla="*/ 1703386 h 1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4" h="1703386">
                <a:moveTo>
                  <a:pt x="180348" y="0"/>
                </a:moveTo>
                <a:cubicBezTo>
                  <a:pt x="181407" y="113770"/>
                  <a:pt x="196754" y="232302"/>
                  <a:pt x="197813" y="346072"/>
                </a:cubicBezTo>
                <a:cubicBezTo>
                  <a:pt x="207074" y="447407"/>
                  <a:pt x="45582" y="454816"/>
                  <a:pt x="40650" y="679447"/>
                </a:cubicBezTo>
                <a:cubicBezTo>
                  <a:pt x="30331" y="782634"/>
                  <a:pt x="167026" y="791366"/>
                  <a:pt x="174000" y="960435"/>
                </a:cubicBezTo>
                <a:cubicBezTo>
                  <a:pt x="183525" y="1059654"/>
                  <a:pt x="52726" y="1150935"/>
                  <a:pt x="26363" y="1274760"/>
                </a:cubicBezTo>
                <a:cubicBezTo>
                  <a:pt x="0" y="1398585"/>
                  <a:pt x="18370" y="1633536"/>
                  <a:pt x="15819" y="1703386"/>
                </a:cubicBezTo>
              </a:path>
            </a:pathLst>
          </a:custGeom>
          <a:noFill/>
          <a:ln w="76200">
            <a:solidFill>
              <a:srgbClr val="0070C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defTabSz="914400" eaLnBrk="0" fontAlgn="base" hangingPunct="0">
              <a:spcBef>
                <a:spcPct val="0"/>
              </a:spcBef>
              <a:spcAft>
                <a:spcPct val="0"/>
              </a:spcAft>
            </a:pPr>
            <a:endParaRPr lang="en-US" sz="1800">
              <a:solidFill>
                <a:srgbClr val="000000"/>
              </a:solidFill>
              <a:latin typeface="Tahoma" pitchFamily="34" charset="0"/>
            </a:endParaRPr>
          </a:p>
        </p:txBody>
      </p:sp>
      <p:sp>
        <p:nvSpPr>
          <p:cNvPr id="12" name="Line 11"/>
          <p:cNvSpPr>
            <a:spLocks noChangeShapeType="1"/>
          </p:cNvSpPr>
          <p:nvPr/>
        </p:nvSpPr>
        <p:spPr bwMode="auto">
          <a:xfrm flipV="1">
            <a:off x="533400" y="100490"/>
            <a:ext cx="207074" cy="1703386"/>
          </a:xfrm>
          <a:custGeom>
            <a:avLst/>
            <a:gdLst>
              <a:gd name="connsiteX0" fmla="*/ 0 w 35495"/>
              <a:gd name="connsiteY0" fmla="*/ 0 h 1689099"/>
              <a:gd name="connsiteX1" fmla="*/ 35495 w 35495"/>
              <a:gd name="connsiteY1" fmla="*/ 1689099 h 1689099"/>
              <a:gd name="connsiteX0" fmla="*/ 0 w 73745"/>
              <a:gd name="connsiteY0" fmla="*/ 0 h 1689099"/>
              <a:gd name="connsiteX1" fmla="*/ 65089 w 73745"/>
              <a:gd name="connsiteY1" fmla="*/ 341310 h 1689099"/>
              <a:gd name="connsiteX2" fmla="*/ 35495 w 73745"/>
              <a:gd name="connsiteY2" fmla="*/ 1689099 h 1689099"/>
              <a:gd name="connsiteX0" fmla="*/ 11281 w 85631"/>
              <a:gd name="connsiteY0" fmla="*/ 0 h 1689099"/>
              <a:gd name="connsiteX1" fmla="*/ 76370 w 85631"/>
              <a:gd name="connsiteY1" fmla="*/ 341310 h 1689099"/>
              <a:gd name="connsiteX2" fmla="*/ 4932 w 85631"/>
              <a:gd name="connsiteY2" fmla="*/ 674685 h 1689099"/>
              <a:gd name="connsiteX3" fmla="*/ 46776 w 85631"/>
              <a:gd name="connsiteY3"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52163 w 91018"/>
              <a:gd name="connsiteY4"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10319 w 91018"/>
              <a:gd name="connsiteY4" fmla="*/ 1269998 h 1689099"/>
              <a:gd name="connsiteX5" fmla="*/ 52163 w 91018"/>
              <a:gd name="connsiteY5" fmla="*/ 1689099 h 1689099"/>
              <a:gd name="connsiteX0" fmla="*/ 69055 w 91018"/>
              <a:gd name="connsiteY0" fmla="*/ 0 h 1693861"/>
              <a:gd name="connsiteX1" fmla="*/ 81757 w 91018"/>
              <a:gd name="connsiteY1" fmla="*/ 346072 h 1693861"/>
              <a:gd name="connsiteX2" fmla="*/ 10319 w 91018"/>
              <a:gd name="connsiteY2" fmla="*/ 679447 h 1693861"/>
              <a:gd name="connsiteX3" fmla="*/ 67469 w 91018"/>
              <a:gd name="connsiteY3" fmla="*/ 960435 h 1693861"/>
              <a:gd name="connsiteX4" fmla="*/ 10319 w 91018"/>
              <a:gd name="connsiteY4" fmla="*/ 1274760 h 1693861"/>
              <a:gd name="connsiteX5" fmla="*/ 52163 w 91018"/>
              <a:gd name="connsiteY5" fmla="*/ 1693861 h 1693861"/>
              <a:gd name="connsiteX0" fmla="*/ 69055 w 115094"/>
              <a:gd name="connsiteY0" fmla="*/ 0 h 1693861"/>
              <a:gd name="connsiteX1" fmla="*/ 81757 w 115094"/>
              <a:gd name="connsiteY1" fmla="*/ 346072 h 1693861"/>
              <a:gd name="connsiteX2" fmla="*/ 10319 w 115094"/>
              <a:gd name="connsiteY2" fmla="*/ 679447 h 1693861"/>
              <a:gd name="connsiteX3" fmla="*/ 105569 w 115094"/>
              <a:gd name="connsiteY3" fmla="*/ 960435 h 1693861"/>
              <a:gd name="connsiteX4" fmla="*/ 10319 w 115094"/>
              <a:gd name="connsiteY4" fmla="*/ 1274760 h 1693861"/>
              <a:gd name="connsiteX5" fmla="*/ 52163 w 115094"/>
              <a:gd name="connsiteY5" fmla="*/ 1693861 h 1693861"/>
              <a:gd name="connsiteX0" fmla="*/ 69055 w 138643"/>
              <a:gd name="connsiteY0" fmla="*/ 0 h 1693861"/>
              <a:gd name="connsiteX1" fmla="*/ 129382 w 138643"/>
              <a:gd name="connsiteY1" fmla="*/ 346072 h 1693861"/>
              <a:gd name="connsiteX2" fmla="*/ 10319 w 138643"/>
              <a:gd name="connsiteY2" fmla="*/ 679447 h 1693861"/>
              <a:gd name="connsiteX3" fmla="*/ 105569 w 138643"/>
              <a:gd name="connsiteY3" fmla="*/ 960435 h 1693861"/>
              <a:gd name="connsiteX4" fmla="*/ 10319 w 138643"/>
              <a:gd name="connsiteY4" fmla="*/ 1274760 h 1693861"/>
              <a:gd name="connsiteX5" fmla="*/ 52163 w 138643"/>
              <a:gd name="connsiteY5" fmla="*/ 1693861 h 1693861"/>
              <a:gd name="connsiteX0" fmla="*/ 107155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50017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62886 w 189612"/>
              <a:gd name="connsiteY0" fmla="*/ 0 h 1693861"/>
              <a:gd name="connsiteX1" fmla="*/ 180351 w 189612"/>
              <a:gd name="connsiteY1" fmla="*/ 346072 h 1693861"/>
              <a:gd name="connsiteX2" fmla="*/ 23188 w 189612"/>
              <a:gd name="connsiteY2" fmla="*/ 679447 h 1693861"/>
              <a:gd name="connsiteX3" fmla="*/ 156538 w 189612"/>
              <a:gd name="connsiteY3" fmla="*/ 960435 h 1693861"/>
              <a:gd name="connsiteX4" fmla="*/ 8901 w 189612"/>
              <a:gd name="connsiteY4" fmla="*/ 1274760 h 1693861"/>
              <a:gd name="connsiteX5" fmla="*/ 103132 w 189612"/>
              <a:gd name="connsiteY5" fmla="*/ 1693861 h 1693861"/>
              <a:gd name="connsiteX0" fmla="*/ 180348 w 207074"/>
              <a:gd name="connsiteY0" fmla="*/ 0 h 1703386"/>
              <a:gd name="connsiteX1" fmla="*/ 197813 w 207074"/>
              <a:gd name="connsiteY1" fmla="*/ 346072 h 1703386"/>
              <a:gd name="connsiteX2" fmla="*/ 40650 w 207074"/>
              <a:gd name="connsiteY2" fmla="*/ 679447 h 1703386"/>
              <a:gd name="connsiteX3" fmla="*/ 174000 w 207074"/>
              <a:gd name="connsiteY3" fmla="*/ 960435 h 1703386"/>
              <a:gd name="connsiteX4" fmla="*/ 26363 w 207074"/>
              <a:gd name="connsiteY4" fmla="*/ 1274760 h 1703386"/>
              <a:gd name="connsiteX5" fmla="*/ 15819 w 207074"/>
              <a:gd name="connsiteY5" fmla="*/ 1703386 h 1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4" h="1703386">
                <a:moveTo>
                  <a:pt x="180348" y="0"/>
                </a:moveTo>
                <a:cubicBezTo>
                  <a:pt x="181407" y="113770"/>
                  <a:pt x="196754" y="232302"/>
                  <a:pt x="197813" y="346072"/>
                </a:cubicBezTo>
                <a:cubicBezTo>
                  <a:pt x="207074" y="447407"/>
                  <a:pt x="45582" y="454816"/>
                  <a:pt x="40650" y="679447"/>
                </a:cubicBezTo>
                <a:cubicBezTo>
                  <a:pt x="30331" y="782634"/>
                  <a:pt x="167026" y="791366"/>
                  <a:pt x="174000" y="960435"/>
                </a:cubicBezTo>
                <a:cubicBezTo>
                  <a:pt x="183525" y="1059654"/>
                  <a:pt x="52726" y="1150935"/>
                  <a:pt x="26363" y="1274760"/>
                </a:cubicBezTo>
                <a:cubicBezTo>
                  <a:pt x="0" y="1398585"/>
                  <a:pt x="18370" y="1633536"/>
                  <a:pt x="15819" y="1703386"/>
                </a:cubicBezTo>
              </a:path>
            </a:pathLst>
          </a:custGeom>
          <a:noFill/>
          <a:ln w="76200">
            <a:solidFill>
              <a:srgbClr val="0070C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defTabSz="914400" eaLnBrk="0" fontAlgn="base" hangingPunct="0">
              <a:spcBef>
                <a:spcPct val="0"/>
              </a:spcBef>
              <a:spcAft>
                <a:spcPct val="0"/>
              </a:spcAft>
            </a:pPr>
            <a:endParaRPr lang="en-US" sz="1800">
              <a:solidFill>
                <a:srgbClr val="000000"/>
              </a:solidFill>
              <a:latin typeface="Tahoma" pitchFamily="34" charset="0"/>
            </a:endParaRPr>
          </a:p>
        </p:txBody>
      </p:sp>
      <p:cxnSp>
        <p:nvCxnSpPr>
          <p:cNvPr id="5" name="Straight Connector 4"/>
          <p:cNvCxnSpPr/>
          <p:nvPr/>
        </p:nvCxnSpPr>
        <p:spPr>
          <a:xfrm flipH="1" flipV="1">
            <a:off x="2776975" y="4124372"/>
            <a:ext cx="3505200" cy="1066800"/>
          </a:xfrm>
          <a:prstGeom prst="line">
            <a:avLst/>
          </a:prstGeom>
          <a:ln w="76200">
            <a:solidFill>
              <a:srgbClr val="FF33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926036" y="3352800"/>
            <a:ext cx="2057400" cy="600164"/>
          </a:xfrm>
          <a:prstGeom prst="rect">
            <a:avLst/>
          </a:prstGeom>
          <a:solidFill>
            <a:srgbClr val="868D8F"/>
          </a:solidFill>
          <a:scene3d>
            <a:camera prst="orthographicFront"/>
            <a:lightRig rig="threePt" dir="t"/>
          </a:scene3d>
          <a:sp3d>
            <a:bevelT/>
          </a:sp3d>
        </p:spPr>
        <p:txBody>
          <a:bodyPr wrap="square" rtlCol="0">
            <a:spAutoFit/>
          </a:bodyPr>
          <a:lstStyle>
            <a:defPPr>
              <a:defRPr lang="en-US"/>
            </a:defPPr>
            <a:lvl1pPr algn="ctr" defTabSz="914400" eaLnBrk="0" fontAlgn="base" hangingPunct="0">
              <a:spcBef>
                <a:spcPct val="0"/>
              </a:spcBef>
              <a:spcAft>
                <a:spcPct val="0"/>
              </a:spcAft>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Pump stations pressurize makeup header.</a:t>
            </a:r>
          </a:p>
        </p:txBody>
      </p:sp>
      <p:sp>
        <p:nvSpPr>
          <p:cNvPr id="4" name="Oval 3"/>
          <p:cNvSpPr/>
          <p:nvPr/>
        </p:nvSpPr>
        <p:spPr>
          <a:xfrm>
            <a:off x="6256564" y="5119006"/>
            <a:ext cx="228600" cy="225879"/>
          </a:xfrm>
          <a:prstGeom prst="ellipse">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6" name="Oval 5"/>
          <p:cNvSpPr/>
          <p:nvPr/>
        </p:nvSpPr>
        <p:spPr>
          <a:xfrm>
            <a:off x="2541937" y="4006234"/>
            <a:ext cx="235038" cy="230833"/>
          </a:xfrm>
          <a:prstGeom prst="ellipse">
            <a:avLst/>
          </a:prstGeom>
          <a:solidFill>
            <a:srgbClr val="FF33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800">
              <a:solidFill>
                <a:srgbClr val="FFFFFF"/>
              </a:solidFill>
            </a:endParaRPr>
          </a:p>
        </p:txBody>
      </p:sp>
      <p:sp>
        <p:nvSpPr>
          <p:cNvPr id="7" name="Arc 6"/>
          <p:cNvSpPr/>
          <p:nvPr/>
        </p:nvSpPr>
        <p:spPr>
          <a:xfrm>
            <a:off x="1411077" y="2264518"/>
            <a:ext cx="3465723" cy="2481488"/>
          </a:xfrm>
          <a:prstGeom prst="arc">
            <a:avLst>
              <a:gd name="adj1" fmla="val 17412577"/>
              <a:gd name="adj2" fmla="val 21559977"/>
            </a:avLst>
          </a:prstGeom>
          <a:noFill/>
          <a:ln w="76200">
            <a:solidFill>
              <a:srgbClr val="FF33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en-US" sz="1800">
              <a:solidFill>
                <a:srgbClr val="000000"/>
              </a:solidFill>
            </a:endParaRPr>
          </a:p>
        </p:txBody>
      </p:sp>
      <p:cxnSp>
        <p:nvCxnSpPr>
          <p:cNvPr id="9" name="Straight Connector 8"/>
          <p:cNvCxnSpPr/>
          <p:nvPr/>
        </p:nvCxnSpPr>
        <p:spPr>
          <a:xfrm flipH="1">
            <a:off x="4343401" y="3485089"/>
            <a:ext cx="533170" cy="1086911"/>
          </a:xfrm>
          <a:prstGeom prst="line">
            <a:avLst/>
          </a:prstGeom>
          <a:ln w="76200">
            <a:solidFill>
              <a:srgbClr val="FF33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26036" y="1613693"/>
            <a:ext cx="2057400" cy="600164"/>
          </a:xfrm>
          <a:prstGeom prst="rect">
            <a:avLst/>
          </a:prstGeom>
          <a:solidFill>
            <a:srgbClr val="868D8F"/>
          </a:solidFill>
          <a:scene3d>
            <a:camera prst="orthographicFront"/>
            <a:lightRig rig="threePt" dir="t"/>
          </a:scene3d>
          <a:sp3d>
            <a:bevelT/>
          </a:sp3d>
        </p:spPr>
        <p:txBody>
          <a:bodyPr wrap="square" rtlCol="0">
            <a:spAutoFit/>
          </a:bodyPr>
          <a:lstStyle>
            <a:defPPr>
              <a:defRPr lang="en-US"/>
            </a:defPPr>
            <a:lvl1pPr algn="ctr" defTabSz="914400" eaLnBrk="0" fontAlgn="base" hangingPunct="0">
              <a:spcBef>
                <a:spcPct val="0"/>
              </a:spcBef>
              <a:spcAft>
                <a:spcPct val="0"/>
              </a:spcAft>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Water evaporates in cooling towers removing heat.</a:t>
            </a:r>
          </a:p>
        </p:txBody>
      </p:sp>
      <p:cxnSp>
        <p:nvCxnSpPr>
          <p:cNvPr id="15" name="Straight Arrow Connector 14"/>
          <p:cNvCxnSpPr>
            <a:stCxn id="24" idx="0"/>
          </p:cNvCxnSpPr>
          <p:nvPr/>
        </p:nvCxnSpPr>
        <p:spPr>
          <a:xfrm flipH="1" flipV="1">
            <a:off x="1371603" y="1891848"/>
            <a:ext cx="2727614" cy="251516"/>
          </a:xfrm>
          <a:prstGeom prst="straightConnector1">
            <a:avLst/>
          </a:prstGeom>
          <a:ln w="76200">
            <a:solidFill>
              <a:srgbClr val="FF33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34200" y="842579"/>
            <a:ext cx="2057400" cy="600164"/>
          </a:xfrm>
          <a:prstGeom prst="rect">
            <a:avLst/>
          </a:prstGeom>
          <a:solidFill>
            <a:srgbClr val="868D8F"/>
          </a:solidFill>
          <a:scene3d>
            <a:camera prst="orthographicFront"/>
            <a:lightRig rig="threePt" dir="t"/>
          </a:scene3d>
          <a:sp3d>
            <a:bevelT/>
          </a:sp3d>
        </p:spPr>
        <p:txBody>
          <a:bodyPr wrap="square" rtlCol="0">
            <a:spAutoFit/>
          </a:bodyPr>
          <a:lstStyle>
            <a:defPPr>
              <a:defRPr lang="en-US"/>
            </a:defPPr>
            <a:lvl1pPr algn="ctr" defTabSz="914400" eaLnBrk="0" fontAlgn="base" hangingPunct="0">
              <a:spcBef>
                <a:spcPct val="0"/>
              </a:spcBef>
              <a:spcAft>
                <a:spcPct val="0"/>
              </a:spcAft>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Chemistry controlled by additions and blowdown.</a:t>
            </a:r>
          </a:p>
        </p:txBody>
      </p:sp>
      <p:sp>
        <p:nvSpPr>
          <p:cNvPr id="23" name="TextBox 22"/>
          <p:cNvSpPr txBox="1"/>
          <p:nvPr/>
        </p:nvSpPr>
        <p:spPr>
          <a:xfrm>
            <a:off x="6934200" y="270172"/>
            <a:ext cx="2057400" cy="430887"/>
          </a:xfrm>
          <a:prstGeom prst="rect">
            <a:avLst/>
          </a:prstGeom>
          <a:solidFill>
            <a:srgbClr val="868D8F"/>
          </a:solidFill>
          <a:scene3d>
            <a:camera prst="orthographicFront"/>
            <a:lightRig rig="threePt" dir="t"/>
          </a:scene3d>
          <a:sp3d>
            <a:bevelT/>
          </a:sp3d>
        </p:spPr>
        <p:txBody>
          <a:bodyPr wrap="square" rtlCol="0">
            <a:spAutoFit/>
          </a:bodyPr>
          <a:lstStyle/>
          <a:p>
            <a:pPr algn="ctr" defTabSz="914400" eaLnBrk="0" fontAlgn="base" hangingPunct="0">
              <a:spcBef>
                <a:spcPct val="0"/>
              </a:spcBef>
              <a:spcAft>
                <a:spcPct val="0"/>
              </a:spcAft>
            </a:pP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Water evaporates leaving behind solids.</a:t>
            </a:r>
          </a:p>
        </p:txBody>
      </p:sp>
      <p:sp>
        <p:nvSpPr>
          <p:cNvPr id="20" name="TextBox 19"/>
          <p:cNvSpPr txBox="1"/>
          <p:nvPr/>
        </p:nvSpPr>
        <p:spPr>
          <a:xfrm>
            <a:off x="6926036" y="2383167"/>
            <a:ext cx="2057400" cy="769441"/>
          </a:xfrm>
          <a:prstGeom prst="rect">
            <a:avLst/>
          </a:prstGeom>
          <a:solidFill>
            <a:srgbClr val="868D8F"/>
          </a:solidFill>
          <a:scene3d>
            <a:camera prst="orthographicFront"/>
            <a:lightRig rig="threePt" dir="t"/>
          </a:scene3d>
          <a:sp3d>
            <a:bevelT/>
          </a:sp3d>
        </p:spPr>
        <p:txBody>
          <a:bodyPr wrap="square" rtlCol="0">
            <a:spAutoFit/>
          </a:bodyPr>
          <a:lstStyle>
            <a:defPPr>
              <a:defRPr lang="en-US"/>
            </a:defPPr>
            <a:lvl1pPr algn="ctr" defTabSz="914400" eaLnBrk="0" fontAlgn="base" hangingPunct="0">
              <a:spcBef>
                <a:spcPct val="0"/>
              </a:spcBef>
              <a:spcAft>
                <a:spcPct val="0"/>
              </a:spcAft>
              <a:defRPr sz="11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Treated effluent used  to cool condensers, and plant cooling water heat exchangers. </a:t>
            </a:r>
          </a:p>
        </p:txBody>
      </p:sp>
      <p:cxnSp>
        <p:nvCxnSpPr>
          <p:cNvPr id="8" name="Straight Arrow Connector 7"/>
          <p:cNvCxnSpPr/>
          <p:nvPr/>
        </p:nvCxnSpPr>
        <p:spPr>
          <a:xfrm flipH="1">
            <a:off x="3143938" y="2305494"/>
            <a:ext cx="709127" cy="77673"/>
          </a:xfrm>
          <a:prstGeom prst="straightConnector1">
            <a:avLst/>
          </a:prstGeom>
          <a:ln w="76200">
            <a:solidFill>
              <a:srgbClr val="FF33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749528" y="2514600"/>
            <a:ext cx="676510" cy="76200"/>
          </a:xfrm>
          <a:prstGeom prst="straightConnector1">
            <a:avLst/>
          </a:prstGeom>
          <a:ln w="76200">
            <a:solidFill>
              <a:srgbClr val="FF33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191000" y="2869131"/>
            <a:ext cx="685571" cy="0"/>
          </a:xfrm>
          <a:prstGeom prst="straightConnector1">
            <a:avLst/>
          </a:prstGeom>
          <a:ln w="76200">
            <a:solidFill>
              <a:srgbClr val="FF33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Arc 23"/>
          <p:cNvSpPr/>
          <p:nvPr/>
        </p:nvSpPr>
        <p:spPr>
          <a:xfrm>
            <a:off x="2120203" y="2133600"/>
            <a:ext cx="3442397" cy="1730967"/>
          </a:xfrm>
          <a:prstGeom prst="arc">
            <a:avLst>
              <a:gd name="adj1" fmla="val 17206007"/>
              <a:gd name="adj2" fmla="val 21247122"/>
            </a:avLst>
          </a:prstGeom>
          <a:noFill/>
          <a:ln w="76200">
            <a:solidFill>
              <a:srgbClr val="FF33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en-US" sz="1800">
              <a:solidFill>
                <a:srgbClr val="000000"/>
              </a:solidFill>
            </a:endParaRPr>
          </a:p>
        </p:txBody>
      </p:sp>
      <p:sp>
        <p:nvSpPr>
          <p:cNvPr id="13" name="Line 11"/>
          <p:cNvSpPr>
            <a:spLocks noChangeShapeType="1"/>
          </p:cNvSpPr>
          <p:nvPr/>
        </p:nvSpPr>
        <p:spPr bwMode="auto">
          <a:xfrm flipV="1">
            <a:off x="4992477" y="1165745"/>
            <a:ext cx="207074" cy="1703386"/>
          </a:xfrm>
          <a:custGeom>
            <a:avLst/>
            <a:gdLst>
              <a:gd name="connsiteX0" fmla="*/ 0 w 35495"/>
              <a:gd name="connsiteY0" fmla="*/ 0 h 1689099"/>
              <a:gd name="connsiteX1" fmla="*/ 35495 w 35495"/>
              <a:gd name="connsiteY1" fmla="*/ 1689099 h 1689099"/>
              <a:gd name="connsiteX0" fmla="*/ 0 w 73745"/>
              <a:gd name="connsiteY0" fmla="*/ 0 h 1689099"/>
              <a:gd name="connsiteX1" fmla="*/ 65089 w 73745"/>
              <a:gd name="connsiteY1" fmla="*/ 341310 h 1689099"/>
              <a:gd name="connsiteX2" fmla="*/ 35495 w 73745"/>
              <a:gd name="connsiteY2" fmla="*/ 1689099 h 1689099"/>
              <a:gd name="connsiteX0" fmla="*/ 11281 w 85631"/>
              <a:gd name="connsiteY0" fmla="*/ 0 h 1689099"/>
              <a:gd name="connsiteX1" fmla="*/ 76370 w 85631"/>
              <a:gd name="connsiteY1" fmla="*/ 341310 h 1689099"/>
              <a:gd name="connsiteX2" fmla="*/ 4932 w 85631"/>
              <a:gd name="connsiteY2" fmla="*/ 674685 h 1689099"/>
              <a:gd name="connsiteX3" fmla="*/ 46776 w 85631"/>
              <a:gd name="connsiteY3"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52163 w 91018"/>
              <a:gd name="connsiteY4"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10319 w 91018"/>
              <a:gd name="connsiteY4" fmla="*/ 1269998 h 1689099"/>
              <a:gd name="connsiteX5" fmla="*/ 52163 w 91018"/>
              <a:gd name="connsiteY5" fmla="*/ 1689099 h 1689099"/>
              <a:gd name="connsiteX0" fmla="*/ 69055 w 91018"/>
              <a:gd name="connsiteY0" fmla="*/ 0 h 1693861"/>
              <a:gd name="connsiteX1" fmla="*/ 81757 w 91018"/>
              <a:gd name="connsiteY1" fmla="*/ 346072 h 1693861"/>
              <a:gd name="connsiteX2" fmla="*/ 10319 w 91018"/>
              <a:gd name="connsiteY2" fmla="*/ 679447 h 1693861"/>
              <a:gd name="connsiteX3" fmla="*/ 67469 w 91018"/>
              <a:gd name="connsiteY3" fmla="*/ 960435 h 1693861"/>
              <a:gd name="connsiteX4" fmla="*/ 10319 w 91018"/>
              <a:gd name="connsiteY4" fmla="*/ 1274760 h 1693861"/>
              <a:gd name="connsiteX5" fmla="*/ 52163 w 91018"/>
              <a:gd name="connsiteY5" fmla="*/ 1693861 h 1693861"/>
              <a:gd name="connsiteX0" fmla="*/ 69055 w 115094"/>
              <a:gd name="connsiteY0" fmla="*/ 0 h 1693861"/>
              <a:gd name="connsiteX1" fmla="*/ 81757 w 115094"/>
              <a:gd name="connsiteY1" fmla="*/ 346072 h 1693861"/>
              <a:gd name="connsiteX2" fmla="*/ 10319 w 115094"/>
              <a:gd name="connsiteY2" fmla="*/ 679447 h 1693861"/>
              <a:gd name="connsiteX3" fmla="*/ 105569 w 115094"/>
              <a:gd name="connsiteY3" fmla="*/ 960435 h 1693861"/>
              <a:gd name="connsiteX4" fmla="*/ 10319 w 115094"/>
              <a:gd name="connsiteY4" fmla="*/ 1274760 h 1693861"/>
              <a:gd name="connsiteX5" fmla="*/ 52163 w 115094"/>
              <a:gd name="connsiteY5" fmla="*/ 1693861 h 1693861"/>
              <a:gd name="connsiteX0" fmla="*/ 69055 w 138643"/>
              <a:gd name="connsiteY0" fmla="*/ 0 h 1693861"/>
              <a:gd name="connsiteX1" fmla="*/ 129382 w 138643"/>
              <a:gd name="connsiteY1" fmla="*/ 346072 h 1693861"/>
              <a:gd name="connsiteX2" fmla="*/ 10319 w 138643"/>
              <a:gd name="connsiteY2" fmla="*/ 679447 h 1693861"/>
              <a:gd name="connsiteX3" fmla="*/ 105569 w 138643"/>
              <a:gd name="connsiteY3" fmla="*/ 960435 h 1693861"/>
              <a:gd name="connsiteX4" fmla="*/ 10319 w 138643"/>
              <a:gd name="connsiteY4" fmla="*/ 1274760 h 1693861"/>
              <a:gd name="connsiteX5" fmla="*/ 52163 w 138643"/>
              <a:gd name="connsiteY5" fmla="*/ 1693861 h 1693861"/>
              <a:gd name="connsiteX0" fmla="*/ 107155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50017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62886 w 189612"/>
              <a:gd name="connsiteY0" fmla="*/ 0 h 1693861"/>
              <a:gd name="connsiteX1" fmla="*/ 180351 w 189612"/>
              <a:gd name="connsiteY1" fmla="*/ 346072 h 1693861"/>
              <a:gd name="connsiteX2" fmla="*/ 23188 w 189612"/>
              <a:gd name="connsiteY2" fmla="*/ 679447 h 1693861"/>
              <a:gd name="connsiteX3" fmla="*/ 156538 w 189612"/>
              <a:gd name="connsiteY3" fmla="*/ 960435 h 1693861"/>
              <a:gd name="connsiteX4" fmla="*/ 8901 w 189612"/>
              <a:gd name="connsiteY4" fmla="*/ 1274760 h 1693861"/>
              <a:gd name="connsiteX5" fmla="*/ 103132 w 189612"/>
              <a:gd name="connsiteY5" fmla="*/ 1693861 h 1693861"/>
              <a:gd name="connsiteX0" fmla="*/ 180348 w 207074"/>
              <a:gd name="connsiteY0" fmla="*/ 0 h 1703386"/>
              <a:gd name="connsiteX1" fmla="*/ 197813 w 207074"/>
              <a:gd name="connsiteY1" fmla="*/ 346072 h 1703386"/>
              <a:gd name="connsiteX2" fmla="*/ 40650 w 207074"/>
              <a:gd name="connsiteY2" fmla="*/ 679447 h 1703386"/>
              <a:gd name="connsiteX3" fmla="*/ 174000 w 207074"/>
              <a:gd name="connsiteY3" fmla="*/ 960435 h 1703386"/>
              <a:gd name="connsiteX4" fmla="*/ 26363 w 207074"/>
              <a:gd name="connsiteY4" fmla="*/ 1274760 h 1703386"/>
              <a:gd name="connsiteX5" fmla="*/ 15819 w 207074"/>
              <a:gd name="connsiteY5" fmla="*/ 1703386 h 1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4" h="1703386">
                <a:moveTo>
                  <a:pt x="180348" y="0"/>
                </a:moveTo>
                <a:cubicBezTo>
                  <a:pt x="181407" y="113770"/>
                  <a:pt x="196754" y="232302"/>
                  <a:pt x="197813" y="346072"/>
                </a:cubicBezTo>
                <a:cubicBezTo>
                  <a:pt x="207074" y="447407"/>
                  <a:pt x="45582" y="454816"/>
                  <a:pt x="40650" y="679447"/>
                </a:cubicBezTo>
                <a:cubicBezTo>
                  <a:pt x="30331" y="782634"/>
                  <a:pt x="167026" y="791366"/>
                  <a:pt x="174000" y="960435"/>
                </a:cubicBezTo>
                <a:cubicBezTo>
                  <a:pt x="183525" y="1059654"/>
                  <a:pt x="52726" y="1150935"/>
                  <a:pt x="26363" y="1274760"/>
                </a:cubicBezTo>
                <a:cubicBezTo>
                  <a:pt x="0" y="1398585"/>
                  <a:pt x="18370" y="1633536"/>
                  <a:pt x="15819" y="1703386"/>
                </a:cubicBezTo>
              </a:path>
            </a:pathLst>
          </a:custGeom>
          <a:noFill/>
          <a:ln w="76200">
            <a:solidFill>
              <a:srgbClr val="0070C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defTabSz="914400" eaLnBrk="0" fontAlgn="base" hangingPunct="0">
              <a:spcBef>
                <a:spcPct val="0"/>
              </a:spcBef>
              <a:spcAft>
                <a:spcPct val="0"/>
              </a:spcAft>
            </a:pPr>
            <a:endParaRPr lang="en-US" sz="1800">
              <a:solidFill>
                <a:srgbClr val="000000"/>
              </a:solidFill>
              <a:latin typeface="Tahoma" pitchFamily="34" charset="0"/>
            </a:endParaRPr>
          </a:p>
        </p:txBody>
      </p:sp>
      <p:sp>
        <p:nvSpPr>
          <p:cNvPr id="16" name="Line 11"/>
          <p:cNvSpPr>
            <a:spLocks noChangeShapeType="1"/>
          </p:cNvSpPr>
          <p:nvPr/>
        </p:nvSpPr>
        <p:spPr bwMode="auto">
          <a:xfrm flipV="1">
            <a:off x="4426038" y="762000"/>
            <a:ext cx="207074" cy="1703386"/>
          </a:xfrm>
          <a:custGeom>
            <a:avLst/>
            <a:gdLst>
              <a:gd name="connsiteX0" fmla="*/ 0 w 35495"/>
              <a:gd name="connsiteY0" fmla="*/ 0 h 1689099"/>
              <a:gd name="connsiteX1" fmla="*/ 35495 w 35495"/>
              <a:gd name="connsiteY1" fmla="*/ 1689099 h 1689099"/>
              <a:gd name="connsiteX0" fmla="*/ 0 w 73745"/>
              <a:gd name="connsiteY0" fmla="*/ 0 h 1689099"/>
              <a:gd name="connsiteX1" fmla="*/ 65089 w 73745"/>
              <a:gd name="connsiteY1" fmla="*/ 341310 h 1689099"/>
              <a:gd name="connsiteX2" fmla="*/ 35495 w 73745"/>
              <a:gd name="connsiteY2" fmla="*/ 1689099 h 1689099"/>
              <a:gd name="connsiteX0" fmla="*/ 11281 w 85631"/>
              <a:gd name="connsiteY0" fmla="*/ 0 h 1689099"/>
              <a:gd name="connsiteX1" fmla="*/ 76370 w 85631"/>
              <a:gd name="connsiteY1" fmla="*/ 341310 h 1689099"/>
              <a:gd name="connsiteX2" fmla="*/ 4932 w 85631"/>
              <a:gd name="connsiteY2" fmla="*/ 674685 h 1689099"/>
              <a:gd name="connsiteX3" fmla="*/ 46776 w 85631"/>
              <a:gd name="connsiteY3"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52163 w 91018"/>
              <a:gd name="connsiteY4"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10319 w 91018"/>
              <a:gd name="connsiteY4" fmla="*/ 1269998 h 1689099"/>
              <a:gd name="connsiteX5" fmla="*/ 52163 w 91018"/>
              <a:gd name="connsiteY5" fmla="*/ 1689099 h 1689099"/>
              <a:gd name="connsiteX0" fmla="*/ 69055 w 91018"/>
              <a:gd name="connsiteY0" fmla="*/ 0 h 1693861"/>
              <a:gd name="connsiteX1" fmla="*/ 81757 w 91018"/>
              <a:gd name="connsiteY1" fmla="*/ 346072 h 1693861"/>
              <a:gd name="connsiteX2" fmla="*/ 10319 w 91018"/>
              <a:gd name="connsiteY2" fmla="*/ 679447 h 1693861"/>
              <a:gd name="connsiteX3" fmla="*/ 67469 w 91018"/>
              <a:gd name="connsiteY3" fmla="*/ 960435 h 1693861"/>
              <a:gd name="connsiteX4" fmla="*/ 10319 w 91018"/>
              <a:gd name="connsiteY4" fmla="*/ 1274760 h 1693861"/>
              <a:gd name="connsiteX5" fmla="*/ 52163 w 91018"/>
              <a:gd name="connsiteY5" fmla="*/ 1693861 h 1693861"/>
              <a:gd name="connsiteX0" fmla="*/ 69055 w 115094"/>
              <a:gd name="connsiteY0" fmla="*/ 0 h 1693861"/>
              <a:gd name="connsiteX1" fmla="*/ 81757 w 115094"/>
              <a:gd name="connsiteY1" fmla="*/ 346072 h 1693861"/>
              <a:gd name="connsiteX2" fmla="*/ 10319 w 115094"/>
              <a:gd name="connsiteY2" fmla="*/ 679447 h 1693861"/>
              <a:gd name="connsiteX3" fmla="*/ 105569 w 115094"/>
              <a:gd name="connsiteY3" fmla="*/ 960435 h 1693861"/>
              <a:gd name="connsiteX4" fmla="*/ 10319 w 115094"/>
              <a:gd name="connsiteY4" fmla="*/ 1274760 h 1693861"/>
              <a:gd name="connsiteX5" fmla="*/ 52163 w 115094"/>
              <a:gd name="connsiteY5" fmla="*/ 1693861 h 1693861"/>
              <a:gd name="connsiteX0" fmla="*/ 69055 w 138643"/>
              <a:gd name="connsiteY0" fmla="*/ 0 h 1693861"/>
              <a:gd name="connsiteX1" fmla="*/ 129382 w 138643"/>
              <a:gd name="connsiteY1" fmla="*/ 346072 h 1693861"/>
              <a:gd name="connsiteX2" fmla="*/ 10319 w 138643"/>
              <a:gd name="connsiteY2" fmla="*/ 679447 h 1693861"/>
              <a:gd name="connsiteX3" fmla="*/ 105569 w 138643"/>
              <a:gd name="connsiteY3" fmla="*/ 960435 h 1693861"/>
              <a:gd name="connsiteX4" fmla="*/ 10319 w 138643"/>
              <a:gd name="connsiteY4" fmla="*/ 1274760 h 1693861"/>
              <a:gd name="connsiteX5" fmla="*/ 52163 w 138643"/>
              <a:gd name="connsiteY5" fmla="*/ 1693861 h 1693861"/>
              <a:gd name="connsiteX0" fmla="*/ 107155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50017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62886 w 189612"/>
              <a:gd name="connsiteY0" fmla="*/ 0 h 1693861"/>
              <a:gd name="connsiteX1" fmla="*/ 180351 w 189612"/>
              <a:gd name="connsiteY1" fmla="*/ 346072 h 1693861"/>
              <a:gd name="connsiteX2" fmla="*/ 23188 w 189612"/>
              <a:gd name="connsiteY2" fmla="*/ 679447 h 1693861"/>
              <a:gd name="connsiteX3" fmla="*/ 156538 w 189612"/>
              <a:gd name="connsiteY3" fmla="*/ 960435 h 1693861"/>
              <a:gd name="connsiteX4" fmla="*/ 8901 w 189612"/>
              <a:gd name="connsiteY4" fmla="*/ 1274760 h 1693861"/>
              <a:gd name="connsiteX5" fmla="*/ 103132 w 189612"/>
              <a:gd name="connsiteY5" fmla="*/ 1693861 h 1693861"/>
              <a:gd name="connsiteX0" fmla="*/ 180348 w 207074"/>
              <a:gd name="connsiteY0" fmla="*/ 0 h 1703386"/>
              <a:gd name="connsiteX1" fmla="*/ 197813 w 207074"/>
              <a:gd name="connsiteY1" fmla="*/ 346072 h 1703386"/>
              <a:gd name="connsiteX2" fmla="*/ 40650 w 207074"/>
              <a:gd name="connsiteY2" fmla="*/ 679447 h 1703386"/>
              <a:gd name="connsiteX3" fmla="*/ 174000 w 207074"/>
              <a:gd name="connsiteY3" fmla="*/ 960435 h 1703386"/>
              <a:gd name="connsiteX4" fmla="*/ 26363 w 207074"/>
              <a:gd name="connsiteY4" fmla="*/ 1274760 h 1703386"/>
              <a:gd name="connsiteX5" fmla="*/ 15819 w 207074"/>
              <a:gd name="connsiteY5" fmla="*/ 1703386 h 1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4" h="1703386">
                <a:moveTo>
                  <a:pt x="180348" y="0"/>
                </a:moveTo>
                <a:cubicBezTo>
                  <a:pt x="181407" y="113770"/>
                  <a:pt x="196754" y="232302"/>
                  <a:pt x="197813" y="346072"/>
                </a:cubicBezTo>
                <a:cubicBezTo>
                  <a:pt x="207074" y="447407"/>
                  <a:pt x="45582" y="454816"/>
                  <a:pt x="40650" y="679447"/>
                </a:cubicBezTo>
                <a:cubicBezTo>
                  <a:pt x="30331" y="782634"/>
                  <a:pt x="167026" y="791366"/>
                  <a:pt x="174000" y="960435"/>
                </a:cubicBezTo>
                <a:cubicBezTo>
                  <a:pt x="183525" y="1059654"/>
                  <a:pt x="52726" y="1150935"/>
                  <a:pt x="26363" y="1274760"/>
                </a:cubicBezTo>
                <a:cubicBezTo>
                  <a:pt x="0" y="1398585"/>
                  <a:pt x="18370" y="1633536"/>
                  <a:pt x="15819" y="1703386"/>
                </a:cubicBezTo>
              </a:path>
            </a:pathLst>
          </a:custGeom>
          <a:noFill/>
          <a:ln w="76200">
            <a:solidFill>
              <a:srgbClr val="0070C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defTabSz="914400" eaLnBrk="0" fontAlgn="base" hangingPunct="0">
              <a:spcBef>
                <a:spcPct val="0"/>
              </a:spcBef>
              <a:spcAft>
                <a:spcPct val="0"/>
              </a:spcAft>
            </a:pPr>
            <a:endParaRPr lang="en-US" sz="1800">
              <a:solidFill>
                <a:srgbClr val="000000"/>
              </a:solidFill>
              <a:latin typeface="Tahoma" pitchFamily="34" charset="0"/>
            </a:endParaRPr>
          </a:p>
        </p:txBody>
      </p:sp>
      <p:sp>
        <p:nvSpPr>
          <p:cNvPr id="14" name="Line 11"/>
          <p:cNvSpPr>
            <a:spLocks noChangeShapeType="1"/>
          </p:cNvSpPr>
          <p:nvPr/>
        </p:nvSpPr>
        <p:spPr bwMode="auto">
          <a:xfrm flipV="1">
            <a:off x="3749528" y="549729"/>
            <a:ext cx="207074" cy="1703386"/>
          </a:xfrm>
          <a:custGeom>
            <a:avLst/>
            <a:gdLst>
              <a:gd name="connsiteX0" fmla="*/ 0 w 35495"/>
              <a:gd name="connsiteY0" fmla="*/ 0 h 1689099"/>
              <a:gd name="connsiteX1" fmla="*/ 35495 w 35495"/>
              <a:gd name="connsiteY1" fmla="*/ 1689099 h 1689099"/>
              <a:gd name="connsiteX0" fmla="*/ 0 w 73745"/>
              <a:gd name="connsiteY0" fmla="*/ 0 h 1689099"/>
              <a:gd name="connsiteX1" fmla="*/ 65089 w 73745"/>
              <a:gd name="connsiteY1" fmla="*/ 341310 h 1689099"/>
              <a:gd name="connsiteX2" fmla="*/ 35495 w 73745"/>
              <a:gd name="connsiteY2" fmla="*/ 1689099 h 1689099"/>
              <a:gd name="connsiteX0" fmla="*/ 11281 w 85631"/>
              <a:gd name="connsiteY0" fmla="*/ 0 h 1689099"/>
              <a:gd name="connsiteX1" fmla="*/ 76370 w 85631"/>
              <a:gd name="connsiteY1" fmla="*/ 341310 h 1689099"/>
              <a:gd name="connsiteX2" fmla="*/ 4932 w 85631"/>
              <a:gd name="connsiteY2" fmla="*/ 674685 h 1689099"/>
              <a:gd name="connsiteX3" fmla="*/ 46776 w 85631"/>
              <a:gd name="connsiteY3"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52163 w 91018"/>
              <a:gd name="connsiteY4" fmla="*/ 1689099 h 1689099"/>
              <a:gd name="connsiteX0" fmla="*/ 16668 w 91018"/>
              <a:gd name="connsiteY0" fmla="*/ 0 h 1689099"/>
              <a:gd name="connsiteX1" fmla="*/ 81757 w 91018"/>
              <a:gd name="connsiteY1" fmla="*/ 341310 h 1689099"/>
              <a:gd name="connsiteX2" fmla="*/ 10319 w 91018"/>
              <a:gd name="connsiteY2" fmla="*/ 674685 h 1689099"/>
              <a:gd name="connsiteX3" fmla="*/ 67469 w 91018"/>
              <a:gd name="connsiteY3" fmla="*/ 955673 h 1689099"/>
              <a:gd name="connsiteX4" fmla="*/ 10319 w 91018"/>
              <a:gd name="connsiteY4" fmla="*/ 1269998 h 1689099"/>
              <a:gd name="connsiteX5" fmla="*/ 52163 w 91018"/>
              <a:gd name="connsiteY5" fmla="*/ 1689099 h 1689099"/>
              <a:gd name="connsiteX0" fmla="*/ 69055 w 91018"/>
              <a:gd name="connsiteY0" fmla="*/ 0 h 1693861"/>
              <a:gd name="connsiteX1" fmla="*/ 81757 w 91018"/>
              <a:gd name="connsiteY1" fmla="*/ 346072 h 1693861"/>
              <a:gd name="connsiteX2" fmla="*/ 10319 w 91018"/>
              <a:gd name="connsiteY2" fmla="*/ 679447 h 1693861"/>
              <a:gd name="connsiteX3" fmla="*/ 67469 w 91018"/>
              <a:gd name="connsiteY3" fmla="*/ 960435 h 1693861"/>
              <a:gd name="connsiteX4" fmla="*/ 10319 w 91018"/>
              <a:gd name="connsiteY4" fmla="*/ 1274760 h 1693861"/>
              <a:gd name="connsiteX5" fmla="*/ 52163 w 91018"/>
              <a:gd name="connsiteY5" fmla="*/ 1693861 h 1693861"/>
              <a:gd name="connsiteX0" fmla="*/ 69055 w 115094"/>
              <a:gd name="connsiteY0" fmla="*/ 0 h 1693861"/>
              <a:gd name="connsiteX1" fmla="*/ 81757 w 115094"/>
              <a:gd name="connsiteY1" fmla="*/ 346072 h 1693861"/>
              <a:gd name="connsiteX2" fmla="*/ 10319 w 115094"/>
              <a:gd name="connsiteY2" fmla="*/ 679447 h 1693861"/>
              <a:gd name="connsiteX3" fmla="*/ 105569 w 115094"/>
              <a:gd name="connsiteY3" fmla="*/ 960435 h 1693861"/>
              <a:gd name="connsiteX4" fmla="*/ 10319 w 115094"/>
              <a:gd name="connsiteY4" fmla="*/ 1274760 h 1693861"/>
              <a:gd name="connsiteX5" fmla="*/ 52163 w 115094"/>
              <a:gd name="connsiteY5" fmla="*/ 1693861 h 1693861"/>
              <a:gd name="connsiteX0" fmla="*/ 69055 w 138643"/>
              <a:gd name="connsiteY0" fmla="*/ 0 h 1693861"/>
              <a:gd name="connsiteX1" fmla="*/ 129382 w 138643"/>
              <a:gd name="connsiteY1" fmla="*/ 346072 h 1693861"/>
              <a:gd name="connsiteX2" fmla="*/ 10319 w 138643"/>
              <a:gd name="connsiteY2" fmla="*/ 679447 h 1693861"/>
              <a:gd name="connsiteX3" fmla="*/ 105569 w 138643"/>
              <a:gd name="connsiteY3" fmla="*/ 960435 h 1693861"/>
              <a:gd name="connsiteX4" fmla="*/ 10319 w 138643"/>
              <a:gd name="connsiteY4" fmla="*/ 1274760 h 1693861"/>
              <a:gd name="connsiteX5" fmla="*/ 52163 w 138643"/>
              <a:gd name="connsiteY5" fmla="*/ 1693861 h 1693861"/>
              <a:gd name="connsiteX0" fmla="*/ 107155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50017 w 176743"/>
              <a:gd name="connsiteY0" fmla="*/ 0 h 1693861"/>
              <a:gd name="connsiteX1" fmla="*/ 167482 w 176743"/>
              <a:gd name="connsiteY1" fmla="*/ 346072 h 1693861"/>
              <a:gd name="connsiteX2" fmla="*/ 10319 w 176743"/>
              <a:gd name="connsiteY2" fmla="*/ 679447 h 1693861"/>
              <a:gd name="connsiteX3" fmla="*/ 143669 w 176743"/>
              <a:gd name="connsiteY3" fmla="*/ 960435 h 1693861"/>
              <a:gd name="connsiteX4" fmla="*/ 48419 w 176743"/>
              <a:gd name="connsiteY4" fmla="*/ 1274760 h 1693861"/>
              <a:gd name="connsiteX5" fmla="*/ 90263 w 176743"/>
              <a:gd name="connsiteY5" fmla="*/ 1693861 h 1693861"/>
              <a:gd name="connsiteX0" fmla="*/ 162886 w 189612"/>
              <a:gd name="connsiteY0" fmla="*/ 0 h 1693861"/>
              <a:gd name="connsiteX1" fmla="*/ 180351 w 189612"/>
              <a:gd name="connsiteY1" fmla="*/ 346072 h 1693861"/>
              <a:gd name="connsiteX2" fmla="*/ 23188 w 189612"/>
              <a:gd name="connsiteY2" fmla="*/ 679447 h 1693861"/>
              <a:gd name="connsiteX3" fmla="*/ 156538 w 189612"/>
              <a:gd name="connsiteY3" fmla="*/ 960435 h 1693861"/>
              <a:gd name="connsiteX4" fmla="*/ 8901 w 189612"/>
              <a:gd name="connsiteY4" fmla="*/ 1274760 h 1693861"/>
              <a:gd name="connsiteX5" fmla="*/ 103132 w 189612"/>
              <a:gd name="connsiteY5" fmla="*/ 1693861 h 1693861"/>
              <a:gd name="connsiteX0" fmla="*/ 180348 w 207074"/>
              <a:gd name="connsiteY0" fmla="*/ 0 h 1703386"/>
              <a:gd name="connsiteX1" fmla="*/ 197813 w 207074"/>
              <a:gd name="connsiteY1" fmla="*/ 346072 h 1703386"/>
              <a:gd name="connsiteX2" fmla="*/ 40650 w 207074"/>
              <a:gd name="connsiteY2" fmla="*/ 679447 h 1703386"/>
              <a:gd name="connsiteX3" fmla="*/ 174000 w 207074"/>
              <a:gd name="connsiteY3" fmla="*/ 960435 h 1703386"/>
              <a:gd name="connsiteX4" fmla="*/ 26363 w 207074"/>
              <a:gd name="connsiteY4" fmla="*/ 1274760 h 1703386"/>
              <a:gd name="connsiteX5" fmla="*/ 15819 w 207074"/>
              <a:gd name="connsiteY5" fmla="*/ 1703386 h 170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4" h="1703386">
                <a:moveTo>
                  <a:pt x="180348" y="0"/>
                </a:moveTo>
                <a:cubicBezTo>
                  <a:pt x="181407" y="113770"/>
                  <a:pt x="196754" y="232302"/>
                  <a:pt x="197813" y="346072"/>
                </a:cubicBezTo>
                <a:cubicBezTo>
                  <a:pt x="207074" y="447407"/>
                  <a:pt x="45582" y="454816"/>
                  <a:pt x="40650" y="679447"/>
                </a:cubicBezTo>
                <a:cubicBezTo>
                  <a:pt x="30331" y="782634"/>
                  <a:pt x="167026" y="791366"/>
                  <a:pt x="174000" y="960435"/>
                </a:cubicBezTo>
                <a:cubicBezTo>
                  <a:pt x="183525" y="1059654"/>
                  <a:pt x="52726" y="1150935"/>
                  <a:pt x="26363" y="1274760"/>
                </a:cubicBezTo>
                <a:cubicBezTo>
                  <a:pt x="0" y="1398585"/>
                  <a:pt x="18370" y="1633536"/>
                  <a:pt x="15819" y="1703386"/>
                </a:cubicBezTo>
              </a:path>
            </a:pathLst>
          </a:custGeom>
          <a:noFill/>
          <a:ln w="76200">
            <a:solidFill>
              <a:srgbClr val="0070C0"/>
            </a:solid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txBody>
          <a:bodyPr/>
          <a:lstStyle/>
          <a:p>
            <a:pPr defTabSz="914400" eaLnBrk="0" fontAlgn="base" hangingPunct="0">
              <a:spcBef>
                <a:spcPct val="0"/>
              </a:spcBef>
              <a:spcAft>
                <a:spcPct val="0"/>
              </a:spcAft>
            </a:pPr>
            <a:endParaRPr lang="en-US" sz="1800">
              <a:solidFill>
                <a:srgbClr val="000000"/>
              </a:solidFill>
              <a:latin typeface="Tahoma" pitchFamily="34" charset="0"/>
            </a:endParaRPr>
          </a:p>
        </p:txBody>
      </p:sp>
    </p:spTree>
    <p:extLst>
      <p:ext uri="{BB962C8B-B14F-4D97-AF65-F5344CB8AC3E}">
        <p14:creationId xmlns:p14="http://schemas.microsoft.com/office/powerpoint/2010/main" val="23862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500"/>
                            </p:stCondLst>
                            <p:childTnLst>
                              <p:par>
                                <p:cTn id="63" presetID="22" presetClass="entr" presetSubtype="4"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down)">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91883"/>
                                        </p:tgtEl>
                                        <p:attrNameLst>
                                          <p:attrName>style.visibility</p:attrName>
                                        </p:attrNameLst>
                                      </p:cBhvr>
                                      <p:to>
                                        <p:strVal val="visible"/>
                                      </p:to>
                                    </p:set>
                                    <p:animEffect transition="in" filter="fade">
                                      <p:cBhvr>
                                        <p:cTn id="70" dur="2000"/>
                                        <p:tgtEl>
                                          <p:spTgt spid="59188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000"/>
                                        <p:tgtEl>
                                          <p:spTgt spid="1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20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3" grpId="0" animBg="1"/>
      <p:bldP spid="11" grpId="0" animBg="1"/>
      <p:bldP spid="12" grpId="0" animBg="1"/>
      <p:bldP spid="3" grpId="0" animBg="1"/>
      <p:bldP spid="4" grpId="0" animBg="1"/>
      <p:bldP spid="6" grpId="0" animBg="1"/>
      <p:bldP spid="7" grpId="0" animBg="1"/>
      <p:bldP spid="19" grpId="0" animBg="1"/>
      <p:bldP spid="22" grpId="0" animBg="1"/>
      <p:bldP spid="23" grpId="0" animBg="1"/>
      <p:bldP spid="20" grpId="0" animBg="1"/>
      <p:bldP spid="24" grpId="0" animBg="1"/>
      <p:bldP spid="13" grpId="0" animBg="1"/>
      <p:bldP spid="16" grpId="0" animBg="1"/>
      <p:bldP spid="14" grpId="0" animBg="1"/>
    </p:bldLst>
  </p:timing>
</p:sld>
</file>

<file path=ppt/theme/theme1.xml><?xml version="1.0" encoding="utf-8"?>
<a:theme xmlns:a="http://schemas.openxmlformats.org/drawingml/2006/main" name="PAV17_PPT_Generic_Template_4by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PV Template 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9F50EF4F23C148BAB76C856CC16A2B" ma:contentTypeVersion="9" ma:contentTypeDescription="Create a new document." ma:contentTypeScope="" ma:versionID="f95e4475e8fcfa4c28f7f431ef02ee8f">
  <xsd:schema xmlns:xsd="http://www.w3.org/2001/XMLSchema" xmlns:xs="http://www.w3.org/2001/XMLSchema" xmlns:p="http://schemas.microsoft.com/office/2006/metadata/properties" xmlns:ns2="44df8486-f34d-4a33-b853-53e3ad94b5bf" xmlns:ns3="a97dbf0e-dba6-4db2-89bb-23f8e31a9cbb" targetNamespace="http://schemas.microsoft.com/office/2006/metadata/properties" ma:root="true" ma:fieldsID="2156783f63635d9bfa97e5de65324ab3" ns2:_="" ns3:_="">
    <xsd:import namespace="44df8486-f34d-4a33-b853-53e3ad94b5bf"/>
    <xsd:import namespace="a97dbf0e-dba6-4db2-89bb-23f8e31a9c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f8486-f34d-4a33-b853-53e3ad94b5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7dbf0e-dba6-4db2-89bb-23f8e31a9cb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BC62A1-F151-4DB9-BD4F-5588601B7531}">
  <ds:schemaRefs>
    <ds:schemaRef ds:uri="http://schemas.microsoft.com/sharepoint/v3/contenttype/forms"/>
  </ds:schemaRefs>
</ds:datastoreItem>
</file>

<file path=customXml/itemProps2.xml><?xml version="1.0" encoding="utf-8"?>
<ds:datastoreItem xmlns:ds="http://schemas.openxmlformats.org/officeDocument/2006/customXml" ds:itemID="{8FBAB0B0-2549-49C0-BC47-CC63CAD0F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f8486-f34d-4a33-b853-53e3ad94b5bf"/>
    <ds:schemaRef ds:uri="a97dbf0e-dba6-4db2-89bb-23f8e31a9c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EBD489-1DA3-4F24-BC5D-68C9DA122478}">
  <ds:schemaRefs>
    <ds:schemaRef ds:uri="44df8486-f34d-4a33-b853-53e3ad94b5bf"/>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 ds:uri="a97dbf0e-dba6-4db2-89bb-23f8e31a9cb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PAV17_PPT_Generic_Template_4by3</Template>
  <TotalTime>75901</TotalTime>
  <Words>1190</Words>
  <Application>Microsoft Office PowerPoint</Application>
  <PresentationFormat>On-screen Show (4:3)</PresentationFormat>
  <Paragraphs>179</Paragraphs>
  <Slides>28</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Calibri</vt:lpstr>
      <vt:lpstr>Tahoma</vt:lpstr>
      <vt:lpstr>Arial</vt:lpstr>
      <vt:lpstr>Verdana</vt:lpstr>
      <vt:lpstr>Arial Black</vt:lpstr>
      <vt:lpstr>Wingdings</vt:lpstr>
      <vt:lpstr>PAV17_PPT_Generic_Template_4by3</vt:lpstr>
      <vt:lpstr>New PV Template 1</vt:lpstr>
      <vt:lpstr>Water Resources at Palo Verde Generating Station</vt:lpstr>
      <vt:lpstr>Water in the Desert</vt:lpstr>
      <vt:lpstr>Why Water Resources?</vt:lpstr>
      <vt:lpstr>Water Resources Overview</vt:lpstr>
      <vt:lpstr>PowerPoint Presentation</vt:lpstr>
      <vt:lpstr>Water - How does it get here?</vt:lpstr>
      <vt:lpstr>PowerPoint Presentation</vt:lpstr>
      <vt:lpstr>PowerPoint Presentation</vt:lpstr>
      <vt:lpstr>PowerPoint Presentation</vt:lpstr>
      <vt:lpstr>PowerPoint Presentation</vt:lpstr>
      <vt:lpstr>Ancillary WR Systems</vt:lpstr>
      <vt:lpstr>Ancillary WR Systems</vt:lpstr>
      <vt:lpstr>Ancillary WR Systems</vt:lpstr>
      <vt:lpstr>Ancillary WR Systems</vt:lpstr>
      <vt:lpstr>Configuration Management</vt:lpstr>
      <vt:lpstr>Configuration Management</vt:lpstr>
      <vt:lpstr>Cooling Water Statistics</vt:lpstr>
      <vt:lpstr>Cycles of Concentration </vt:lpstr>
      <vt:lpstr>Water Supply Impacts</vt:lpstr>
      <vt:lpstr>Water Supply Impacts</vt:lpstr>
      <vt:lpstr>Water Supply Impacts</vt:lpstr>
      <vt:lpstr>Water Supply Impacts</vt:lpstr>
      <vt:lpstr>How To Preserve Our Water Resources?</vt:lpstr>
      <vt:lpstr>How To Preserve Our Water Resources?</vt:lpstr>
      <vt:lpstr>PowerPoint Presentation</vt:lpstr>
      <vt:lpstr>PowerPoint Presentation</vt:lpstr>
      <vt:lpstr>How To Preserve Our Water Resources?</vt:lpstr>
      <vt:lpstr>QUESTIONS??</vt:lpstr>
    </vt:vector>
  </TitlesOfParts>
  <Company>Pinnacle 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 Verde</dc:title>
  <dc:creator>Rodriguez, Melody C</dc:creator>
  <cp:lastModifiedBy>Warren, Brent V</cp:lastModifiedBy>
  <cp:revision>43</cp:revision>
  <cp:lastPrinted>2023-03-07T21:20:45Z</cp:lastPrinted>
  <dcterms:created xsi:type="dcterms:W3CDTF">2017-06-12T17:18:12Z</dcterms:created>
  <dcterms:modified xsi:type="dcterms:W3CDTF">2023-07-07T16:24:13Z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0x010100119F50EF4F23C148BAB76C856CC16A2B</vt:lpwstr>
  </property>
  <property fmtid="{D5CDD505-2E9C-101B-9397-08002B2CF9AE}" pid="3" name="MSIP_Label_1a952c5c-299e-483d-b3e3-637ea9da4204_Enabled">
    <vt:lpwstr>true</vt:lpwstr>
  </property>
  <property fmtid="{D5CDD505-2E9C-101B-9397-08002B2CF9AE}" pid="4" name="MSIP_Label_1a952c5c-299e-483d-b3e3-637ea9da4204_SetDate">
    <vt:lpwstr>2023-03-07T21:31:41Z</vt:lpwstr>
  </property>
  <property fmtid="{D5CDD505-2E9C-101B-9397-08002B2CF9AE}" pid="5" name="MSIP_Label_1a952c5c-299e-483d-b3e3-637ea9da4204_Method">
    <vt:lpwstr>Privileged</vt:lpwstr>
  </property>
  <property fmtid="{D5CDD505-2E9C-101B-9397-08002B2CF9AE}" pid="6" name="MSIP_Label_1a952c5c-299e-483d-b3e3-637ea9da4204_Name">
    <vt:lpwstr>APS Public</vt:lpwstr>
  </property>
  <property fmtid="{D5CDD505-2E9C-101B-9397-08002B2CF9AE}" pid="7" name="MSIP_Label_1a952c5c-299e-483d-b3e3-637ea9da4204_SiteId">
    <vt:lpwstr>842bd572-4cb5-46e6-bb61-467a52c991c5</vt:lpwstr>
  </property>
  <property fmtid="{D5CDD505-2E9C-101B-9397-08002B2CF9AE}" pid="8" name="MSIP_Label_1a952c5c-299e-483d-b3e3-637ea9da4204_ActionId">
    <vt:lpwstr>552fcc06-58e6-4fda-ac85-2fe393e52c9d</vt:lpwstr>
  </property>
  <property fmtid="{D5CDD505-2E9C-101B-9397-08002B2CF9AE}" pid="9" name="MSIP_Label_1a952c5c-299e-483d-b3e3-637ea9da4204_ContentBits">
    <vt:lpwstr>0</vt:lpwstr>
  </property>
</Properties>
</file>