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6" r:id="rId2"/>
  </p:sldMasterIdLst>
  <p:notesMasterIdLst>
    <p:notesMasterId r:id="rId10"/>
  </p:notesMasterIdLst>
  <p:sldIdLst>
    <p:sldId id="259" r:id="rId3"/>
    <p:sldId id="256" r:id="rId4"/>
    <p:sldId id="312" r:id="rId5"/>
    <p:sldId id="282" r:id="rId6"/>
    <p:sldId id="279" r:id="rId7"/>
    <p:sldId id="314"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B4C0"/>
    <a:srgbClr val="008DCE"/>
    <a:srgbClr val="777776"/>
    <a:srgbClr val="0A8B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78" d="100"/>
          <a:sy n="78"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E325B-F2F3-41B2-912F-C2F776B97415}" type="doc">
      <dgm:prSet loTypeId="urn:microsoft.com/office/officeart/2005/8/layout/bList2" loCatId="picture" qsTypeId="urn:microsoft.com/office/officeart/2005/8/quickstyle/simple1" qsCatId="simple" csTypeId="urn:microsoft.com/office/officeart/2005/8/colors/accent0_2" csCatId="mainScheme" phldr="1"/>
      <dgm:spPr/>
      <dgm:t>
        <a:bodyPr/>
        <a:lstStyle/>
        <a:p>
          <a:endParaRPr lang="en-US"/>
        </a:p>
      </dgm:t>
    </dgm:pt>
    <dgm:pt modelId="{25F46D12-353F-4E11-9ECE-B5A73E666B3C}">
      <dgm:prSet phldrT="[Text]"/>
      <dgm:spPr/>
      <dgm:t>
        <a:bodyPr/>
        <a:lstStyle/>
        <a:p>
          <a:r>
            <a:rPr lang="en-US" dirty="0">
              <a:solidFill>
                <a:srgbClr val="7030A0"/>
              </a:solidFill>
            </a:rPr>
            <a:t>Professional Development</a:t>
          </a:r>
        </a:p>
      </dgm:t>
    </dgm:pt>
    <dgm:pt modelId="{D2A265DF-8942-484E-8A05-A9E89AB8B075}" type="parTrans" cxnId="{7D9EC014-96B4-497B-A34E-D92311F76AA2}">
      <dgm:prSet/>
      <dgm:spPr/>
      <dgm:t>
        <a:bodyPr/>
        <a:lstStyle/>
        <a:p>
          <a:endParaRPr lang="en-US"/>
        </a:p>
      </dgm:t>
    </dgm:pt>
    <dgm:pt modelId="{0E162223-023B-4CD6-9354-D9592FD505DE}" type="sibTrans" cxnId="{7D9EC014-96B4-497B-A34E-D92311F76AA2}">
      <dgm:prSet/>
      <dgm:spPr/>
      <dgm:t>
        <a:bodyPr/>
        <a:lstStyle/>
        <a:p>
          <a:endParaRPr lang="en-US"/>
        </a:p>
      </dgm:t>
    </dgm:pt>
    <dgm:pt modelId="{BA166E4A-89EB-44D7-AC59-1BE2D03C4401}">
      <dgm:prSet phldrT="[Text]"/>
      <dgm:spPr/>
      <dgm:t>
        <a:bodyPr/>
        <a:lstStyle/>
        <a:p>
          <a:r>
            <a:rPr lang="en-US" dirty="0"/>
            <a:t>Seminars/Webinars</a:t>
          </a:r>
        </a:p>
      </dgm:t>
    </dgm:pt>
    <dgm:pt modelId="{85950AF0-25EA-4D7A-ABBB-6C66D3C42C23}" type="parTrans" cxnId="{5F916B67-9D6C-4ADD-858B-1C861994F9D1}">
      <dgm:prSet/>
      <dgm:spPr/>
      <dgm:t>
        <a:bodyPr/>
        <a:lstStyle/>
        <a:p>
          <a:endParaRPr lang="en-US"/>
        </a:p>
      </dgm:t>
    </dgm:pt>
    <dgm:pt modelId="{0AB18067-42B6-4B65-9360-967ED4D42DDC}" type="sibTrans" cxnId="{5F916B67-9D6C-4ADD-858B-1C861994F9D1}">
      <dgm:prSet/>
      <dgm:spPr/>
      <dgm:t>
        <a:bodyPr/>
        <a:lstStyle/>
        <a:p>
          <a:endParaRPr lang="en-US"/>
        </a:p>
      </dgm:t>
    </dgm:pt>
    <dgm:pt modelId="{C5B2F2F4-0027-4031-9DF8-3F0614AA19AB}">
      <dgm:prSet phldrT="[Text]"/>
      <dgm:spPr/>
      <dgm:t>
        <a:bodyPr/>
        <a:lstStyle/>
        <a:p>
          <a:r>
            <a:rPr lang="en-US" dirty="0"/>
            <a:t>Resume Workshops</a:t>
          </a:r>
        </a:p>
      </dgm:t>
    </dgm:pt>
    <dgm:pt modelId="{F7042077-29ED-4D82-8822-ACA578198D31}" type="parTrans" cxnId="{705DDF9B-5CDB-4278-96CC-C38274A9D0D8}">
      <dgm:prSet/>
      <dgm:spPr/>
      <dgm:t>
        <a:bodyPr/>
        <a:lstStyle/>
        <a:p>
          <a:endParaRPr lang="en-US"/>
        </a:p>
      </dgm:t>
    </dgm:pt>
    <dgm:pt modelId="{FE28AEFD-5A8F-48A0-A56D-7D110B55B22A}" type="sibTrans" cxnId="{705DDF9B-5CDB-4278-96CC-C38274A9D0D8}">
      <dgm:prSet/>
      <dgm:spPr/>
      <dgm:t>
        <a:bodyPr/>
        <a:lstStyle/>
        <a:p>
          <a:endParaRPr lang="en-US"/>
        </a:p>
      </dgm:t>
    </dgm:pt>
    <dgm:pt modelId="{9E626D99-8303-45A5-BA19-06F77E958DD7}">
      <dgm:prSet phldrT="[Text]"/>
      <dgm:spPr/>
      <dgm:t>
        <a:bodyPr/>
        <a:lstStyle/>
        <a:p>
          <a:r>
            <a:rPr lang="en-US" dirty="0">
              <a:solidFill>
                <a:srgbClr val="0061A0"/>
              </a:solidFill>
            </a:rPr>
            <a:t>Public Outreach</a:t>
          </a:r>
        </a:p>
      </dgm:t>
    </dgm:pt>
    <dgm:pt modelId="{CB522F42-B6BB-4C1E-8526-64F8DA80B959}" type="parTrans" cxnId="{528D951E-F71B-4F4F-9CCE-CF2C6261DFB6}">
      <dgm:prSet/>
      <dgm:spPr/>
      <dgm:t>
        <a:bodyPr/>
        <a:lstStyle/>
        <a:p>
          <a:endParaRPr lang="en-US"/>
        </a:p>
      </dgm:t>
    </dgm:pt>
    <dgm:pt modelId="{03BDAAD6-464A-4B04-B585-AB99FDD346EA}" type="sibTrans" cxnId="{528D951E-F71B-4F4F-9CCE-CF2C6261DFB6}">
      <dgm:prSet/>
      <dgm:spPr/>
      <dgm:t>
        <a:bodyPr/>
        <a:lstStyle/>
        <a:p>
          <a:endParaRPr lang="en-US"/>
        </a:p>
      </dgm:t>
    </dgm:pt>
    <dgm:pt modelId="{4EFF5542-3C77-446B-BD10-59393A5BA6C8}">
      <dgm:prSet phldrT="[Text]"/>
      <dgm:spPr/>
      <dgm:t>
        <a:bodyPr/>
        <a:lstStyle/>
        <a:p>
          <a:r>
            <a:rPr lang="en-US" dirty="0"/>
            <a:t>Educational</a:t>
          </a:r>
        </a:p>
      </dgm:t>
    </dgm:pt>
    <dgm:pt modelId="{1BD6CA3E-F084-4B11-B170-90FC45406FDA}" type="parTrans" cxnId="{19B3196D-E5A8-40CF-B762-EEF12D164E5B}">
      <dgm:prSet/>
      <dgm:spPr/>
      <dgm:t>
        <a:bodyPr/>
        <a:lstStyle/>
        <a:p>
          <a:endParaRPr lang="en-US"/>
        </a:p>
      </dgm:t>
    </dgm:pt>
    <dgm:pt modelId="{FDBAB4B9-2B2B-40BF-8D9B-7CECBB7BB1CB}" type="sibTrans" cxnId="{19B3196D-E5A8-40CF-B762-EEF12D164E5B}">
      <dgm:prSet/>
      <dgm:spPr/>
      <dgm:t>
        <a:bodyPr/>
        <a:lstStyle/>
        <a:p>
          <a:endParaRPr lang="en-US"/>
        </a:p>
      </dgm:t>
    </dgm:pt>
    <dgm:pt modelId="{43F537E7-4184-49AE-B4CC-7FBA95C08A5C}">
      <dgm:prSet phldrT="[Text]"/>
      <dgm:spPr/>
      <dgm:t>
        <a:bodyPr/>
        <a:lstStyle/>
        <a:p>
          <a:r>
            <a:rPr lang="en-US" dirty="0"/>
            <a:t>STEAM Events</a:t>
          </a:r>
        </a:p>
      </dgm:t>
    </dgm:pt>
    <dgm:pt modelId="{BD5D3D6F-B837-46AF-960D-85B4FE26111D}" type="parTrans" cxnId="{9ED0F407-8E46-4362-B006-F116FE80AEEE}">
      <dgm:prSet/>
      <dgm:spPr/>
      <dgm:t>
        <a:bodyPr/>
        <a:lstStyle/>
        <a:p>
          <a:endParaRPr lang="en-US"/>
        </a:p>
      </dgm:t>
    </dgm:pt>
    <dgm:pt modelId="{884D44BF-91D1-492E-AFEA-E8E8893A5857}" type="sibTrans" cxnId="{9ED0F407-8E46-4362-B006-F116FE80AEEE}">
      <dgm:prSet/>
      <dgm:spPr/>
      <dgm:t>
        <a:bodyPr/>
        <a:lstStyle/>
        <a:p>
          <a:endParaRPr lang="en-US"/>
        </a:p>
      </dgm:t>
    </dgm:pt>
    <dgm:pt modelId="{5B1F5CE3-F3A5-4B98-B4C1-9B9FC4DD0496}">
      <dgm:prSet phldrT="[Text]"/>
      <dgm:spPr/>
      <dgm:t>
        <a:bodyPr/>
        <a:lstStyle/>
        <a:p>
          <a:r>
            <a:rPr lang="en-US" dirty="0">
              <a:solidFill>
                <a:srgbClr val="517A2F"/>
              </a:solidFill>
            </a:rPr>
            <a:t>Networking</a:t>
          </a:r>
        </a:p>
      </dgm:t>
    </dgm:pt>
    <dgm:pt modelId="{0C129BED-E11F-4C89-BA61-DE383733CCE4}" type="parTrans" cxnId="{C55EFD6D-4464-4047-96FD-CB79786F4EF6}">
      <dgm:prSet/>
      <dgm:spPr/>
      <dgm:t>
        <a:bodyPr/>
        <a:lstStyle/>
        <a:p>
          <a:endParaRPr lang="en-US"/>
        </a:p>
      </dgm:t>
    </dgm:pt>
    <dgm:pt modelId="{BD652408-43AA-454C-97FC-AE344EA7B121}" type="sibTrans" cxnId="{C55EFD6D-4464-4047-96FD-CB79786F4EF6}">
      <dgm:prSet/>
      <dgm:spPr/>
      <dgm:t>
        <a:bodyPr/>
        <a:lstStyle/>
        <a:p>
          <a:endParaRPr lang="en-US"/>
        </a:p>
      </dgm:t>
    </dgm:pt>
    <dgm:pt modelId="{E3D66999-A978-4424-9FAD-E95A40B16314}">
      <dgm:prSet phldrT="[Text]"/>
      <dgm:spPr/>
      <dgm:t>
        <a:bodyPr/>
        <a:lstStyle/>
        <a:p>
          <a:r>
            <a:rPr lang="en-US" dirty="0"/>
            <a:t>Monthly Coffee Chat</a:t>
          </a:r>
        </a:p>
      </dgm:t>
    </dgm:pt>
    <dgm:pt modelId="{D3B3E3F7-25A4-464F-8847-FEFC632B2D25}" type="parTrans" cxnId="{F1C0F990-B05E-489C-9B86-C77EA0CE6CEB}">
      <dgm:prSet/>
      <dgm:spPr/>
      <dgm:t>
        <a:bodyPr/>
        <a:lstStyle/>
        <a:p>
          <a:endParaRPr lang="en-US"/>
        </a:p>
      </dgm:t>
    </dgm:pt>
    <dgm:pt modelId="{D3735221-9877-49AE-8CB7-C486A995BEF8}" type="sibTrans" cxnId="{F1C0F990-B05E-489C-9B86-C77EA0CE6CEB}">
      <dgm:prSet/>
      <dgm:spPr/>
      <dgm:t>
        <a:bodyPr/>
        <a:lstStyle/>
        <a:p>
          <a:endParaRPr lang="en-US"/>
        </a:p>
      </dgm:t>
    </dgm:pt>
    <dgm:pt modelId="{B4C48BCB-8D7E-4470-B9C3-36BAF6F1B360}">
      <dgm:prSet phldrT="[Text]"/>
      <dgm:spPr/>
      <dgm:t>
        <a:bodyPr/>
        <a:lstStyle/>
        <a:p>
          <a:r>
            <a:rPr lang="en-US" dirty="0"/>
            <a:t>EEC Open House </a:t>
          </a:r>
        </a:p>
      </dgm:t>
    </dgm:pt>
    <dgm:pt modelId="{D5C3D05E-26B6-4A11-91DC-62020B16AE93}" type="parTrans" cxnId="{8A304E6C-0CDB-4072-A4B3-3073B1F2ACFF}">
      <dgm:prSet/>
      <dgm:spPr/>
      <dgm:t>
        <a:bodyPr/>
        <a:lstStyle/>
        <a:p>
          <a:endParaRPr lang="en-US"/>
        </a:p>
      </dgm:t>
    </dgm:pt>
    <dgm:pt modelId="{D4EEC8D4-948D-4762-8E03-9AF7DA4C0FF0}" type="sibTrans" cxnId="{8A304E6C-0CDB-4072-A4B3-3073B1F2ACFF}">
      <dgm:prSet/>
      <dgm:spPr/>
      <dgm:t>
        <a:bodyPr/>
        <a:lstStyle/>
        <a:p>
          <a:endParaRPr lang="en-US"/>
        </a:p>
      </dgm:t>
    </dgm:pt>
    <dgm:pt modelId="{034184DB-9A58-466E-B28C-B558ED87428E}">
      <dgm:prSet phldrT="[Text]"/>
      <dgm:spPr/>
      <dgm:t>
        <a:bodyPr/>
        <a:lstStyle/>
        <a:p>
          <a:r>
            <a:rPr lang="en-US" dirty="0"/>
            <a:t>U.S. WIN Conference</a:t>
          </a:r>
        </a:p>
      </dgm:t>
    </dgm:pt>
    <dgm:pt modelId="{19899C81-626B-428A-AFF9-9B83DA58B958}" type="parTrans" cxnId="{21E957F1-7EE0-43D2-9A45-D3751C6CEB57}">
      <dgm:prSet/>
      <dgm:spPr/>
      <dgm:t>
        <a:bodyPr/>
        <a:lstStyle/>
        <a:p>
          <a:endParaRPr lang="en-US"/>
        </a:p>
      </dgm:t>
    </dgm:pt>
    <dgm:pt modelId="{7E96D616-DCB8-4092-B433-6E3E7C763D15}" type="sibTrans" cxnId="{21E957F1-7EE0-43D2-9A45-D3751C6CEB57}">
      <dgm:prSet/>
      <dgm:spPr/>
      <dgm:t>
        <a:bodyPr/>
        <a:lstStyle/>
        <a:p>
          <a:endParaRPr lang="en-US"/>
        </a:p>
      </dgm:t>
    </dgm:pt>
    <dgm:pt modelId="{D290D7CC-3606-432B-B412-AD623D5519CA}">
      <dgm:prSet phldrT="[Text]"/>
      <dgm:spPr/>
      <dgm:t>
        <a:bodyPr/>
        <a:lstStyle/>
        <a:p>
          <a:r>
            <a:rPr lang="en-US" dirty="0"/>
            <a:t>Paint &amp; Sip</a:t>
          </a:r>
        </a:p>
      </dgm:t>
    </dgm:pt>
    <dgm:pt modelId="{9B4E2CD5-116A-4FB0-B6CE-7BC1F3D969F4}" type="parTrans" cxnId="{0401EAB0-5586-4E68-BD3F-094086D23472}">
      <dgm:prSet/>
      <dgm:spPr/>
      <dgm:t>
        <a:bodyPr/>
        <a:lstStyle/>
        <a:p>
          <a:endParaRPr lang="en-US"/>
        </a:p>
      </dgm:t>
    </dgm:pt>
    <dgm:pt modelId="{EF469077-A7D0-42EC-BA9A-86E65F10FCA6}" type="sibTrans" cxnId="{0401EAB0-5586-4E68-BD3F-094086D23472}">
      <dgm:prSet/>
      <dgm:spPr/>
      <dgm:t>
        <a:bodyPr/>
        <a:lstStyle/>
        <a:p>
          <a:endParaRPr lang="en-US"/>
        </a:p>
      </dgm:t>
    </dgm:pt>
    <dgm:pt modelId="{955D9EAE-1763-4DEF-839C-C682405CE718}">
      <dgm:prSet phldrT="[Text]"/>
      <dgm:spPr/>
      <dgm:t>
        <a:bodyPr/>
        <a:lstStyle/>
        <a:p>
          <a:r>
            <a:rPr lang="en-US" dirty="0"/>
            <a:t>Light Up the Holidays </a:t>
          </a:r>
        </a:p>
      </dgm:t>
    </dgm:pt>
    <dgm:pt modelId="{69CF549D-7117-4795-BC19-0BE985C48E11}" type="parTrans" cxnId="{F5E001E0-264F-493E-B0A8-9E70676CEED2}">
      <dgm:prSet/>
      <dgm:spPr/>
    </dgm:pt>
    <dgm:pt modelId="{8B46A83B-69A9-498E-883A-C038B9657B77}" type="sibTrans" cxnId="{F5E001E0-264F-493E-B0A8-9E70676CEED2}">
      <dgm:prSet/>
      <dgm:spPr/>
    </dgm:pt>
    <dgm:pt modelId="{6C15624D-FDAD-4FEF-B45F-755E4CF0D6BF}" type="pres">
      <dgm:prSet presAssocID="{398E325B-F2F3-41B2-912F-C2F776B97415}" presName="diagram" presStyleCnt="0">
        <dgm:presLayoutVars>
          <dgm:dir/>
          <dgm:animLvl val="lvl"/>
          <dgm:resizeHandles val="exact"/>
        </dgm:presLayoutVars>
      </dgm:prSet>
      <dgm:spPr/>
    </dgm:pt>
    <dgm:pt modelId="{39A1AEFD-583B-46FE-A097-7BED563CD378}" type="pres">
      <dgm:prSet presAssocID="{25F46D12-353F-4E11-9ECE-B5A73E666B3C}" presName="compNode" presStyleCnt="0"/>
      <dgm:spPr/>
    </dgm:pt>
    <dgm:pt modelId="{07955CF8-D1DA-4F9C-8621-583FB35BBD42}" type="pres">
      <dgm:prSet presAssocID="{25F46D12-353F-4E11-9ECE-B5A73E666B3C}" presName="childRect" presStyleLbl="bgAcc1" presStyleIdx="0" presStyleCnt="3">
        <dgm:presLayoutVars>
          <dgm:bulletEnabled val="1"/>
        </dgm:presLayoutVars>
      </dgm:prSet>
      <dgm:spPr/>
    </dgm:pt>
    <dgm:pt modelId="{79D12560-B543-4D19-A6E0-CEB9FCE225D2}" type="pres">
      <dgm:prSet presAssocID="{25F46D12-353F-4E11-9ECE-B5A73E666B3C}" presName="parentText" presStyleLbl="node1" presStyleIdx="0" presStyleCnt="0">
        <dgm:presLayoutVars>
          <dgm:chMax val="0"/>
          <dgm:bulletEnabled val="1"/>
        </dgm:presLayoutVars>
      </dgm:prSet>
      <dgm:spPr/>
    </dgm:pt>
    <dgm:pt modelId="{58ADC06E-63B4-4CA4-AFE2-80A250F89518}" type="pres">
      <dgm:prSet presAssocID="{25F46D12-353F-4E11-9ECE-B5A73E666B3C}" presName="parentRect" presStyleLbl="alignNode1" presStyleIdx="0" presStyleCnt="3"/>
      <dgm:spPr/>
    </dgm:pt>
    <dgm:pt modelId="{D2A8F19C-3BEB-4264-904D-F149DFFA8A76}" type="pres">
      <dgm:prSet presAssocID="{25F46D12-353F-4E11-9ECE-B5A73E666B3C}" presName="adorn" presStyleLbl="fgAccFollowNod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B0B31291-7C68-4892-B07B-D1CECEE62389}" type="pres">
      <dgm:prSet presAssocID="{0E162223-023B-4CD6-9354-D9592FD505DE}" presName="sibTrans" presStyleLbl="sibTrans2D1" presStyleIdx="0" presStyleCnt="0"/>
      <dgm:spPr/>
    </dgm:pt>
    <dgm:pt modelId="{F35AAC80-898E-446D-B836-9893C3880E3C}" type="pres">
      <dgm:prSet presAssocID="{9E626D99-8303-45A5-BA19-06F77E958DD7}" presName="compNode" presStyleCnt="0"/>
      <dgm:spPr/>
    </dgm:pt>
    <dgm:pt modelId="{2C54B211-0B88-42D8-8C20-BFF23D4F4AD1}" type="pres">
      <dgm:prSet presAssocID="{9E626D99-8303-45A5-BA19-06F77E958DD7}" presName="childRect" presStyleLbl="bgAcc1" presStyleIdx="1" presStyleCnt="3">
        <dgm:presLayoutVars>
          <dgm:bulletEnabled val="1"/>
        </dgm:presLayoutVars>
      </dgm:prSet>
      <dgm:spPr/>
    </dgm:pt>
    <dgm:pt modelId="{24005BB6-A50D-4CDC-A3FB-D7CEC722A3B0}" type="pres">
      <dgm:prSet presAssocID="{9E626D99-8303-45A5-BA19-06F77E958DD7}" presName="parentText" presStyleLbl="node1" presStyleIdx="0" presStyleCnt="0">
        <dgm:presLayoutVars>
          <dgm:chMax val="0"/>
          <dgm:bulletEnabled val="1"/>
        </dgm:presLayoutVars>
      </dgm:prSet>
      <dgm:spPr/>
    </dgm:pt>
    <dgm:pt modelId="{17D605AC-ED7E-4548-AD97-9E2F9B751B82}" type="pres">
      <dgm:prSet presAssocID="{9E626D99-8303-45A5-BA19-06F77E958DD7}" presName="parentRect" presStyleLbl="alignNode1" presStyleIdx="1" presStyleCnt="3"/>
      <dgm:spPr/>
    </dgm:pt>
    <dgm:pt modelId="{5A51E6CC-CA57-45CD-BAF4-7E8587EA0B60}" type="pres">
      <dgm:prSet presAssocID="{9E626D99-8303-45A5-BA19-06F77E958DD7}" presName="adorn" presStyleLbl="fgAccFollowNod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ED6E560D-0520-4454-AFE7-411F29AA58DC}" type="pres">
      <dgm:prSet presAssocID="{03BDAAD6-464A-4B04-B585-AB99FDD346EA}" presName="sibTrans" presStyleLbl="sibTrans2D1" presStyleIdx="0" presStyleCnt="0"/>
      <dgm:spPr/>
    </dgm:pt>
    <dgm:pt modelId="{34169B11-7572-4CAD-BD01-13B479FEE9F4}" type="pres">
      <dgm:prSet presAssocID="{5B1F5CE3-F3A5-4B98-B4C1-9B9FC4DD0496}" presName="compNode" presStyleCnt="0"/>
      <dgm:spPr/>
    </dgm:pt>
    <dgm:pt modelId="{E42E4EDD-28C4-4CDB-BEE9-60567B5D626F}" type="pres">
      <dgm:prSet presAssocID="{5B1F5CE3-F3A5-4B98-B4C1-9B9FC4DD0496}" presName="childRect" presStyleLbl="bgAcc1" presStyleIdx="2" presStyleCnt="3">
        <dgm:presLayoutVars>
          <dgm:bulletEnabled val="1"/>
        </dgm:presLayoutVars>
      </dgm:prSet>
      <dgm:spPr/>
    </dgm:pt>
    <dgm:pt modelId="{96B23926-8A31-4547-BB46-8FC085675D3A}" type="pres">
      <dgm:prSet presAssocID="{5B1F5CE3-F3A5-4B98-B4C1-9B9FC4DD0496}" presName="parentText" presStyleLbl="node1" presStyleIdx="0" presStyleCnt="0">
        <dgm:presLayoutVars>
          <dgm:chMax val="0"/>
          <dgm:bulletEnabled val="1"/>
        </dgm:presLayoutVars>
      </dgm:prSet>
      <dgm:spPr/>
    </dgm:pt>
    <dgm:pt modelId="{31ED50A9-1F52-4D1D-A281-74051E17868C}" type="pres">
      <dgm:prSet presAssocID="{5B1F5CE3-F3A5-4B98-B4C1-9B9FC4DD0496}" presName="parentRect" presStyleLbl="alignNode1" presStyleIdx="2" presStyleCnt="3"/>
      <dgm:spPr/>
    </dgm:pt>
    <dgm:pt modelId="{086DAE4C-BBE9-4E1A-BA71-C5C3AC8FFB2C}" type="pres">
      <dgm:prSet presAssocID="{5B1F5CE3-F3A5-4B98-B4C1-9B9FC4DD0496}" presName="adorn" presStyleLbl="fgAccFollowNod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Lst>
  <dgm:cxnLst>
    <dgm:cxn modelId="{13135505-F7FA-496C-8EEF-2B50C52B14CD}" type="presOf" srcId="{5B1F5CE3-F3A5-4B98-B4C1-9B9FC4DD0496}" destId="{96B23926-8A31-4547-BB46-8FC085675D3A}" srcOrd="0" destOrd="0" presId="urn:microsoft.com/office/officeart/2005/8/layout/bList2"/>
    <dgm:cxn modelId="{9ED0F407-8E46-4362-B006-F116FE80AEEE}" srcId="{9E626D99-8303-45A5-BA19-06F77E958DD7}" destId="{43F537E7-4184-49AE-B4CC-7FBA95C08A5C}" srcOrd="1" destOrd="0" parTransId="{BD5D3D6F-B837-46AF-960D-85B4FE26111D}" sibTransId="{884D44BF-91D1-492E-AFEA-E8E8893A5857}"/>
    <dgm:cxn modelId="{7D9EC014-96B4-497B-A34E-D92311F76AA2}" srcId="{398E325B-F2F3-41B2-912F-C2F776B97415}" destId="{25F46D12-353F-4E11-9ECE-B5A73E666B3C}" srcOrd="0" destOrd="0" parTransId="{D2A265DF-8942-484E-8A05-A9E89AB8B075}" sibTransId="{0E162223-023B-4CD6-9354-D9592FD505DE}"/>
    <dgm:cxn modelId="{88124C16-D6F5-4277-944F-6E57BEB5C0B3}" type="presOf" srcId="{398E325B-F2F3-41B2-912F-C2F776B97415}" destId="{6C15624D-FDAD-4FEF-B45F-755E4CF0D6BF}" srcOrd="0" destOrd="0" presId="urn:microsoft.com/office/officeart/2005/8/layout/bList2"/>
    <dgm:cxn modelId="{528D951E-F71B-4F4F-9CCE-CF2C6261DFB6}" srcId="{398E325B-F2F3-41B2-912F-C2F776B97415}" destId="{9E626D99-8303-45A5-BA19-06F77E958DD7}" srcOrd="1" destOrd="0" parTransId="{CB522F42-B6BB-4C1E-8526-64F8DA80B959}" sibTransId="{03BDAAD6-464A-4B04-B585-AB99FDD346EA}"/>
    <dgm:cxn modelId="{C8BEA72D-DAA7-43B4-B8C5-96131E76EF98}" type="presOf" srcId="{034184DB-9A58-466E-B28C-B558ED87428E}" destId="{07955CF8-D1DA-4F9C-8621-583FB35BBD42}" srcOrd="0" destOrd="2" presId="urn:microsoft.com/office/officeart/2005/8/layout/bList2"/>
    <dgm:cxn modelId="{6C901037-1F5F-4FC4-8476-2355F270048A}" type="presOf" srcId="{43F537E7-4184-49AE-B4CC-7FBA95C08A5C}" destId="{2C54B211-0B88-42D8-8C20-BFF23D4F4AD1}" srcOrd="0" destOrd="1" presId="urn:microsoft.com/office/officeart/2005/8/layout/bList2"/>
    <dgm:cxn modelId="{54F01E5E-F4A3-4D32-B745-E8D409006F1D}" type="presOf" srcId="{9E626D99-8303-45A5-BA19-06F77E958DD7}" destId="{24005BB6-A50D-4CDC-A3FB-D7CEC722A3B0}" srcOrd="0" destOrd="0" presId="urn:microsoft.com/office/officeart/2005/8/layout/bList2"/>
    <dgm:cxn modelId="{5F916B67-9D6C-4ADD-858B-1C861994F9D1}" srcId="{25F46D12-353F-4E11-9ECE-B5A73E666B3C}" destId="{BA166E4A-89EB-44D7-AC59-1BE2D03C4401}" srcOrd="0" destOrd="0" parTransId="{85950AF0-25EA-4D7A-ABBB-6C66D3C42C23}" sibTransId="{0AB18067-42B6-4B65-9360-967ED4D42DDC}"/>
    <dgm:cxn modelId="{43B2814B-C84F-4D74-BDB6-068A18B27FA6}" type="presOf" srcId="{9E626D99-8303-45A5-BA19-06F77E958DD7}" destId="{17D605AC-ED7E-4548-AD97-9E2F9B751B82}" srcOrd="1" destOrd="0" presId="urn:microsoft.com/office/officeart/2005/8/layout/bList2"/>
    <dgm:cxn modelId="{8A304E6C-0CDB-4072-A4B3-3073B1F2ACFF}" srcId="{9E626D99-8303-45A5-BA19-06F77E958DD7}" destId="{B4C48BCB-8D7E-4470-B9C3-36BAF6F1B360}" srcOrd="2" destOrd="0" parTransId="{D5C3D05E-26B6-4A11-91DC-62020B16AE93}" sibTransId="{D4EEC8D4-948D-4762-8E03-9AF7DA4C0FF0}"/>
    <dgm:cxn modelId="{19B3196D-E5A8-40CF-B762-EEF12D164E5B}" srcId="{9E626D99-8303-45A5-BA19-06F77E958DD7}" destId="{4EFF5542-3C77-446B-BD10-59393A5BA6C8}" srcOrd="0" destOrd="0" parTransId="{1BD6CA3E-F084-4B11-B170-90FC45406FDA}" sibTransId="{FDBAB4B9-2B2B-40BF-8D9B-7CECBB7BB1CB}"/>
    <dgm:cxn modelId="{C7BE8A4D-7163-44B2-A714-76B5089DD833}" type="presOf" srcId="{BA166E4A-89EB-44D7-AC59-1BE2D03C4401}" destId="{07955CF8-D1DA-4F9C-8621-583FB35BBD42}" srcOrd="0" destOrd="0" presId="urn:microsoft.com/office/officeart/2005/8/layout/bList2"/>
    <dgm:cxn modelId="{C55EFD6D-4464-4047-96FD-CB79786F4EF6}" srcId="{398E325B-F2F3-41B2-912F-C2F776B97415}" destId="{5B1F5CE3-F3A5-4B98-B4C1-9B9FC4DD0496}" srcOrd="2" destOrd="0" parTransId="{0C129BED-E11F-4C89-BA61-DE383733CCE4}" sibTransId="{BD652408-43AA-454C-97FC-AE344EA7B121}"/>
    <dgm:cxn modelId="{EAF45B4F-4150-424D-8ED9-0DC51A7177E2}" type="presOf" srcId="{03BDAAD6-464A-4B04-B585-AB99FDD346EA}" destId="{ED6E560D-0520-4454-AFE7-411F29AA58DC}" srcOrd="0" destOrd="0" presId="urn:microsoft.com/office/officeart/2005/8/layout/bList2"/>
    <dgm:cxn modelId="{15F78382-4437-4BF7-A4CE-92E33B5D730B}" type="presOf" srcId="{D290D7CC-3606-432B-B412-AD623D5519CA}" destId="{E42E4EDD-28C4-4CDB-BEE9-60567B5D626F}" srcOrd="0" destOrd="1" presId="urn:microsoft.com/office/officeart/2005/8/layout/bList2"/>
    <dgm:cxn modelId="{F1C0F990-B05E-489C-9B86-C77EA0CE6CEB}" srcId="{5B1F5CE3-F3A5-4B98-B4C1-9B9FC4DD0496}" destId="{E3D66999-A978-4424-9FAD-E95A40B16314}" srcOrd="0" destOrd="0" parTransId="{D3B3E3F7-25A4-464F-8847-FEFC632B2D25}" sibTransId="{D3735221-9877-49AE-8CB7-C486A995BEF8}"/>
    <dgm:cxn modelId="{717CF293-C8E7-40F4-AF50-F76BB567AA7F}" type="presOf" srcId="{25F46D12-353F-4E11-9ECE-B5A73E666B3C}" destId="{79D12560-B543-4D19-A6E0-CEB9FCE225D2}" srcOrd="0" destOrd="0" presId="urn:microsoft.com/office/officeart/2005/8/layout/bList2"/>
    <dgm:cxn modelId="{705DDF9B-5CDB-4278-96CC-C38274A9D0D8}" srcId="{25F46D12-353F-4E11-9ECE-B5A73E666B3C}" destId="{C5B2F2F4-0027-4031-9DF8-3F0614AA19AB}" srcOrd="1" destOrd="0" parTransId="{F7042077-29ED-4D82-8822-ACA578198D31}" sibTransId="{FE28AEFD-5A8F-48A0-A56D-7D110B55B22A}"/>
    <dgm:cxn modelId="{D5CFA5A1-A517-4EB4-8B10-50116409D4E6}" type="presOf" srcId="{4EFF5542-3C77-446B-BD10-59393A5BA6C8}" destId="{2C54B211-0B88-42D8-8C20-BFF23D4F4AD1}" srcOrd="0" destOrd="0" presId="urn:microsoft.com/office/officeart/2005/8/layout/bList2"/>
    <dgm:cxn modelId="{E7C341A6-45F4-4F7F-B5AC-29794D18130A}" type="presOf" srcId="{E3D66999-A978-4424-9FAD-E95A40B16314}" destId="{E42E4EDD-28C4-4CDB-BEE9-60567B5D626F}" srcOrd="0" destOrd="0" presId="urn:microsoft.com/office/officeart/2005/8/layout/bList2"/>
    <dgm:cxn modelId="{0401EAB0-5586-4E68-BD3F-094086D23472}" srcId="{5B1F5CE3-F3A5-4B98-B4C1-9B9FC4DD0496}" destId="{D290D7CC-3606-432B-B412-AD623D5519CA}" srcOrd="1" destOrd="0" parTransId="{9B4E2CD5-116A-4FB0-B6CE-7BC1F3D969F4}" sibTransId="{EF469077-A7D0-42EC-BA9A-86E65F10FCA6}"/>
    <dgm:cxn modelId="{C591D4B8-A17D-426C-A348-98BE53207407}" type="presOf" srcId="{955D9EAE-1763-4DEF-839C-C682405CE718}" destId="{E42E4EDD-28C4-4CDB-BEE9-60567B5D626F}" srcOrd="0" destOrd="2" presId="urn:microsoft.com/office/officeart/2005/8/layout/bList2"/>
    <dgm:cxn modelId="{846C39BB-76E0-4E22-BE44-9BCFCF701EBB}" type="presOf" srcId="{5B1F5CE3-F3A5-4B98-B4C1-9B9FC4DD0496}" destId="{31ED50A9-1F52-4D1D-A281-74051E17868C}" srcOrd="1" destOrd="0" presId="urn:microsoft.com/office/officeart/2005/8/layout/bList2"/>
    <dgm:cxn modelId="{3603BAC8-EF38-470B-A5B1-0A1886596CDC}" type="presOf" srcId="{C5B2F2F4-0027-4031-9DF8-3F0614AA19AB}" destId="{07955CF8-D1DA-4F9C-8621-583FB35BBD42}" srcOrd="0" destOrd="1" presId="urn:microsoft.com/office/officeart/2005/8/layout/bList2"/>
    <dgm:cxn modelId="{F5E001E0-264F-493E-B0A8-9E70676CEED2}" srcId="{5B1F5CE3-F3A5-4B98-B4C1-9B9FC4DD0496}" destId="{955D9EAE-1763-4DEF-839C-C682405CE718}" srcOrd="2" destOrd="0" parTransId="{69CF549D-7117-4795-BC19-0BE985C48E11}" sibTransId="{8B46A83B-69A9-498E-883A-C038B9657B77}"/>
    <dgm:cxn modelId="{21E957F1-7EE0-43D2-9A45-D3751C6CEB57}" srcId="{25F46D12-353F-4E11-9ECE-B5A73E666B3C}" destId="{034184DB-9A58-466E-B28C-B558ED87428E}" srcOrd="2" destOrd="0" parTransId="{19899C81-626B-428A-AFF9-9B83DA58B958}" sibTransId="{7E96D616-DCB8-4092-B433-6E3E7C763D15}"/>
    <dgm:cxn modelId="{EB8CA3F6-F003-4EC7-8F7F-FCDE2289ABBD}" type="presOf" srcId="{25F46D12-353F-4E11-9ECE-B5A73E666B3C}" destId="{58ADC06E-63B4-4CA4-AFE2-80A250F89518}" srcOrd="1" destOrd="0" presId="urn:microsoft.com/office/officeart/2005/8/layout/bList2"/>
    <dgm:cxn modelId="{B9B097FD-81F7-4D23-AC24-0C1A07CF640D}" type="presOf" srcId="{B4C48BCB-8D7E-4470-B9C3-36BAF6F1B360}" destId="{2C54B211-0B88-42D8-8C20-BFF23D4F4AD1}" srcOrd="0" destOrd="2" presId="urn:microsoft.com/office/officeart/2005/8/layout/bList2"/>
    <dgm:cxn modelId="{91E622FF-AD33-4205-8AC0-DC458FEA962B}" type="presOf" srcId="{0E162223-023B-4CD6-9354-D9592FD505DE}" destId="{B0B31291-7C68-4892-B07B-D1CECEE62389}" srcOrd="0" destOrd="0" presId="urn:microsoft.com/office/officeart/2005/8/layout/bList2"/>
    <dgm:cxn modelId="{0B90DBA7-1AC0-4EDD-A227-078D4B75581D}" type="presParOf" srcId="{6C15624D-FDAD-4FEF-B45F-755E4CF0D6BF}" destId="{39A1AEFD-583B-46FE-A097-7BED563CD378}" srcOrd="0" destOrd="0" presId="urn:microsoft.com/office/officeart/2005/8/layout/bList2"/>
    <dgm:cxn modelId="{81F2FEEE-1466-4DFD-BFF9-20ECFD70A2B1}" type="presParOf" srcId="{39A1AEFD-583B-46FE-A097-7BED563CD378}" destId="{07955CF8-D1DA-4F9C-8621-583FB35BBD42}" srcOrd="0" destOrd="0" presId="urn:microsoft.com/office/officeart/2005/8/layout/bList2"/>
    <dgm:cxn modelId="{6A168915-460C-462C-AF27-9178D8BAA4C7}" type="presParOf" srcId="{39A1AEFD-583B-46FE-A097-7BED563CD378}" destId="{79D12560-B543-4D19-A6E0-CEB9FCE225D2}" srcOrd="1" destOrd="0" presId="urn:microsoft.com/office/officeart/2005/8/layout/bList2"/>
    <dgm:cxn modelId="{F1FBEF10-5F0F-4467-9C6E-BDBE24D51EBD}" type="presParOf" srcId="{39A1AEFD-583B-46FE-A097-7BED563CD378}" destId="{58ADC06E-63B4-4CA4-AFE2-80A250F89518}" srcOrd="2" destOrd="0" presId="urn:microsoft.com/office/officeart/2005/8/layout/bList2"/>
    <dgm:cxn modelId="{906CC942-E0AD-419D-8D31-F444D4217865}" type="presParOf" srcId="{39A1AEFD-583B-46FE-A097-7BED563CD378}" destId="{D2A8F19C-3BEB-4264-904D-F149DFFA8A76}" srcOrd="3" destOrd="0" presId="urn:microsoft.com/office/officeart/2005/8/layout/bList2"/>
    <dgm:cxn modelId="{B3CEF19D-C414-4D21-A1C8-9D84AB187670}" type="presParOf" srcId="{6C15624D-FDAD-4FEF-B45F-755E4CF0D6BF}" destId="{B0B31291-7C68-4892-B07B-D1CECEE62389}" srcOrd="1" destOrd="0" presId="urn:microsoft.com/office/officeart/2005/8/layout/bList2"/>
    <dgm:cxn modelId="{8C1E126C-B62B-4D8B-9BE2-A73ABF92CA03}" type="presParOf" srcId="{6C15624D-FDAD-4FEF-B45F-755E4CF0D6BF}" destId="{F35AAC80-898E-446D-B836-9893C3880E3C}" srcOrd="2" destOrd="0" presId="urn:microsoft.com/office/officeart/2005/8/layout/bList2"/>
    <dgm:cxn modelId="{10B2D0ED-3CE8-43F0-8131-F665CB0E49E6}" type="presParOf" srcId="{F35AAC80-898E-446D-B836-9893C3880E3C}" destId="{2C54B211-0B88-42D8-8C20-BFF23D4F4AD1}" srcOrd="0" destOrd="0" presId="urn:microsoft.com/office/officeart/2005/8/layout/bList2"/>
    <dgm:cxn modelId="{34A90DCF-BCD0-421C-965E-F92216FCF130}" type="presParOf" srcId="{F35AAC80-898E-446D-B836-9893C3880E3C}" destId="{24005BB6-A50D-4CDC-A3FB-D7CEC722A3B0}" srcOrd="1" destOrd="0" presId="urn:microsoft.com/office/officeart/2005/8/layout/bList2"/>
    <dgm:cxn modelId="{BCA163DD-CCDA-424D-BA73-86B349FD3F70}" type="presParOf" srcId="{F35AAC80-898E-446D-B836-9893C3880E3C}" destId="{17D605AC-ED7E-4548-AD97-9E2F9B751B82}" srcOrd="2" destOrd="0" presId="urn:microsoft.com/office/officeart/2005/8/layout/bList2"/>
    <dgm:cxn modelId="{BCD5B2E5-D42C-492D-81B5-6C4A28D49F94}" type="presParOf" srcId="{F35AAC80-898E-446D-B836-9893C3880E3C}" destId="{5A51E6CC-CA57-45CD-BAF4-7E8587EA0B60}" srcOrd="3" destOrd="0" presId="urn:microsoft.com/office/officeart/2005/8/layout/bList2"/>
    <dgm:cxn modelId="{C65ADCFB-1CB0-45A9-A66E-9AF08484E1A0}" type="presParOf" srcId="{6C15624D-FDAD-4FEF-B45F-755E4CF0D6BF}" destId="{ED6E560D-0520-4454-AFE7-411F29AA58DC}" srcOrd="3" destOrd="0" presId="urn:microsoft.com/office/officeart/2005/8/layout/bList2"/>
    <dgm:cxn modelId="{704DFBDB-3B65-482F-92BD-A053E00B8AAF}" type="presParOf" srcId="{6C15624D-FDAD-4FEF-B45F-755E4CF0D6BF}" destId="{34169B11-7572-4CAD-BD01-13B479FEE9F4}" srcOrd="4" destOrd="0" presId="urn:microsoft.com/office/officeart/2005/8/layout/bList2"/>
    <dgm:cxn modelId="{51F46ADD-AD1F-454D-9870-7B4739F72C87}" type="presParOf" srcId="{34169B11-7572-4CAD-BD01-13B479FEE9F4}" destId="{E42E4EDD-28C4-4CDB-BEE9-60567B5D626F}" srcOrd="0" destOrd="0" presId="urn:microsoft.com/office/officeart/2005/8/layout/bList2"/>
    <dgm:cxn modelId="{3ED1418D-6E1C-4296-AD61-0BFE688D1AD3}" type="presParOf" srcId="{34169B11-7572-4CAD-BD01-13B479FEE9F4}" destId="{96B23926-8A31-4547-BB46-8FC085675D3A}" srcOrd="1" destOrd="0" presId="urn:microsoft.com/office/officeart/2005/8/layout/bList2"/>
    <dgm:cxn modelId="{4F60C605-AADD-4903-8BCA-E6B28F700340}" type="presParOf" srcId="{34169B11-7572-4CAD-BD01-13B479FEE9F4}" destId="{31ED50A9-1F52-4D1D-A281-74051E17868C}" srcOrd="2" destOrd="0" presId="urn:microsoft.com/office/officeart/2005/8/layout/bList2"/>
    <dgm:cxn modelId="{84F2547C-9AF0-4AF0-8080-51C747D9A13A}" type="presParOf" srcId="{34169B11-7572-4CAD-BD01-13B479FEE9F4}" destId="{086DAE4C-BBE9-4E1A-BA71-C5C3AC8FFB2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55CF8-D1DA-4F9C-8621-583FB35BBD42}">
      <dsp:nvSpPr>
        <dsp:cNvPr id="0" name=""/>
        <dsp:cNvSpPr/>
      </dsp:nvSpPr>
      <dsp:spPr>
        <a:xfrm>
          <a:off x="6377" y="1102630"/>
          <a:ext cx="2754482" cy="2056163"/>
        </a:xfrm>
        <a:prstGeom prst="round2SameRect">
          <a:avLst>
            <a:gd name="adj1" fmla="val 8000"/>
            <a:gd name="adj2" fmla="val 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Seminars/Webinars</a:t>
          </a:r>
        </a:p>
        <a:p>
          <a:pPr marL="228600" lvl="1" indent="-228600" algn="l" defTabSz="1022350">
            <a:lnSpc>
              <a:spcPct val="90000"/>
            </a:lnSpc>
            <a:spcBef>
              <a:spcPct val="0"/>
            </a:spcBef>
            <a:spcAft>
              <a:spcPct val="15000"/>
            </a:spcAft>
            <a:buChar char="•"/>
          </a:pPr>
          <a:r>
            <a:rPr lang="en-US" sz="2300" kern="1200" dirty="0"/>
            <a:t>Resume Workshops</a:t>
          </a:r>
        </a:p>
        <a:p>
          <a:pPr marL="228600" lvl="1" indent="-228600" algn="l" defTabSz="1022350">
            <a:lnSpc>
              <a:spcPct val="90000"/>
            </a:lnSpc>
            <a:spcBef>
              <a:spcPct val="0"/>
            </a:spcBef>
            <a:spcAft>
              <a:spcPct val="15000"/>
            </a:spcAft>
            <a:buChar char="•"/>
          </a:pPr>
          <a:r>
            <a:rPr lang="en-US" sz="2300" kern="1200" dirty="0"/>
            <a:t>U.S. WIN Conference</a:t>
          </a:r>
        </a:p>
      </dsp:txBody>
      <dsp:txXfrm>
        <a:off x="54555" y="1150808"/>
        <a:ext cx="2658126" cy="2007985"/>
      </dsp:txXfrm>
    </dsp:sp>
    <dsp:sp modelId="{58ADC06E-63B4-4CA4-AFE2-80A250F89518}">
      <dsp:nvSpPr>
        <dsp:cNvPr id="0" name=""/>
        <dsp:cNvSpPr/>
      </dsp:nvSpPr>
      <dsp:spPr>
        <a:xfrm>
          <a:off x="6377" y="3158793"/>
          <a:ext cx="2754482" cy="8841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rgbClr val="7030A0"/>
              </a:solidFill>
            </a:rPr>
            <a:t>Professional Development</a:t>
          </a:r>
        </a:p>
      </dsp:txBody>
      <dsp:txXfrm>
        <a:off x="6377" y="3158793"/>
        <a:ext cx="1939776" cy="884150"/>
      </dsp:txXfrm>
    </dsp:sp>
    <dsp:sp modelId="{D2A8F19C-3BEB-4264-904D-F149DFFA8A76}">
      <dsp:nvSpPr>
        <dsp:cNvPr id="0" name=""/>
        <dsp:cNvSpPr/>
      </dsp:nvSpPr>
      <dsp:spPr>
        <a:xfrm>
          <a:off x="2024073" y="3299232"/>
          <a:ext cx="964068" cy="964068"/>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54B211-0B88-42D8-8C20-BFF23D4F4AD1}">
      <dsp:nvSpPr>
        <dsp:cNvPr id="0" name=""/>
        <dsp:cNvSpPr/>
      </dsp:nvSpPr>
      <dsp:spPr>
        <a:xfrm>
          <a:off x="3226984" y="1102630"/>
          <a:ext cx="2754482" cy="2056163"/>
        </a:xfrm>
        <a:prstGeom prst="round2SameRect">
          <a:avLst>
            <a:gd name="adj1" fmla="val 8000"/>
            <a:gd name="adj2" fmla="val 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Educational</a:t>
          </a:r>
        </a:p>
        <a:p>
          <a:pPr marL="228600" lvl="1" indent="-228600" algn="l" defTabSz="1022350">
            <a:lnSpc>
              <a:spcPct val="90000"/>
            </a:lnSpc>
            <a:spcBef>
              <a:spcPct val="0"/>
            </a:spcBef>
            <a:spcAft>
              <a:spcPct val="15000"/>
            </a:spcAft>
            <a:buChar char="•"/>
          </a:pPr>
          <a:r>
            <a:rPr lang="en-US" sz="2300" kern="1200" dirty="0"/>
            <a:t>STEAM Events</a:t>
          </a:r>
        </a:p>
        <a:p>
          <a:pPr marL="228600" lvl="1" indent="-228600" algn="l" defTabSz="1022350">
            <a:lnSpc>
              <a:spcPct val="90000"/>
            </a:lnSpc>
            <a:spcBef>
              <a:spcPct val="0"/>
            </a:spcBef>
            <a:spcAft>
              <a:spcPct val="15000"/>
            </a:spcAft>
            <a:buChar char="•"/>
          </a:pPr>
          <a:r>
            <a:rPr lang="en-US" sz="2300" kern="1200" dirty="0"/>
            <a:t>EEC Open House </a:t>
          </a:r>
        </a:p>
      </dsp:txBody>
      <dsp:txXfrm>
        <a:off x="3275162" y="1150808"/>
        <a:ext cx="2658126" cy="2007985"/>
      </dsp:txXfrm>
    </dsp:sp>
    <dsp:sp modelId="{17D605AC-ED7E-4548-AD97-9E2F9B751B82}">
      <dsp:nvSpPr>
        <dsp:cNvPr id="0" name=""/>
        <dsp:cNvSpPr/>
      </dsp:nvSpPr>
      <dsp:spPr>
        <a:xfrm>
          <a:off x="3226984" y="3158793"/>
          <a:ext cx="2754482" cy="8841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rgbClr val="0061A0"/>
              </a:solidFill>
            </a:rPr>
            <a:t>Public Outreach</a:t>
          </a:r>
        </a:p>
      </dsp:txBody>
      <dsp:txXfrm>
        <a:off x="3226984" y="3158793"/>
        <a:ext cx="1939776" cy="884150"/>
      </dsp:txXfrm>
    </dsp:sp>
    <dsp:sp modelId="{5A51E6CC-CA57-45CD-BAF4-7E8587EA0B60}">
      <dsp:nvSpPr>
        <dsp:cNvPr id="0" name=""/>
        <dsp:cNvSpPr/>
      </dsp:nvSpPr>
      <dsp:spPr>
        <a:xfrm>
          <a:off x="5244681" y="3299232"/>
          <a:ext cx="964068" cy="964068"/>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2E4EDD-28C4-4CDB-BEE9-60567B5D626F}">
      <dsp:nvSpPr>
        <dsp:cNvPr id="0" name=""/>
        <dsp:cNvSpPr/>
      </dsp:nvSpPr>
      <dsp:spPr>
        <a:xfrm>
          <a:off x="6447592" y="1102630"/>
          <a:ext cx="2754482" cy="2056163"/>
        </a:xfrm>
        <a:prstGeom prst="round2SameRect">
          <a:avLst>
            <a:gd name="adj1" fmla="val 8000"/>
            <a:gd name="adj2" fmla="val 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Monthly Coffee Chat</a:t>
          </a:r>
        </a:p>
        <a:p>
          <a:pPr marL="228600" lvl="1" indent="-228600" algn="l" defTabSz="1022350">
            <a:lnSpc>
              <a:spcPct val="90000"/>
            </a:lnSpc>
            <a:spcBef>
              <a:spcPct val="0"/>
            </a:spcBef>
            <a:spcAft>
              <a:spcPct val="15000"/>
            </a:spcAft>
            <a:buChar char="•"/>
          </a:pPr>
          <a:r>
            <a:rPr lang="en-US" sz="2300" kern="1200" dirty="0"/>
            <a:t>Paint &amp; Sip</a:t>
          </a:r>
        </a:p>
        <a:p>
          <a:pPr marL="228600" lvl="1" indent="-228600" algn="l" defTabSz="1022350">
            <a:lnSpc>
              <a:spcPct val="90000"/>
            </a:lnSpc>
            <a:spcBef>
              <a:spcPct val="0"/>
            </a:spcBef>
            <a:spcAft>
              <a:spcPct val="15000"/>
            </a:spcAft>
            <a:buChar char="•"/>
          </a:pPr>
          <a:r>
            <a:rPr lang="en-US" sz="2300" kern="1200" dirty="0"/>
            <a:t>Light Up the Holidays </a:t>
          </a:r>
        </a:p>
      </dsp:txBody>
      <dsp:txXfrm>
        <a:off x="6495770" y="1150808"/>
        <a:ext cx="2658126" cy="2007985"/>
      </dsp:txXfrm>
    </dsp:sp>
    <dsp:sp modelId="{31ED50A9-1F52-4D1D-A281-74051E17868C}">
      <dsp:nvSpPr>
        <dsp:cNvPr id="0" name=""/>
        <dsp:cNvSpPr/>
      </dsp:nvSpPr>
      <dsp:spPr>
        <a:xfrm>
          <a:off x="6447592" y="3158793"/>
          <a:ext cx="2754482" cy="88415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marL="0" lvl="0" indent="0" algn="l" defTabSz="1111250">
            <a:lnSpc>
              <a:spcPct val="90000"/>
            </a:lnSpc>
            <a:spcBef>
              <a:spcPct val="0"/>
            </a:spcBef>
            <a:spcAft>
              <a:spcPct val="35000"/>
            </a:spcAft>
            <a:buNone/>
          </a:pPr>
          <a:r>
            <a:rPr lang="en-US" sz="2500" kern="1200" dirty="0">
              <a:solidFill>
                <a:srgbClr val="517A2F"/>
              </a:solidFill>
            </a:rPr>
            <a:t>Networking</a:t>
          </a:r>
        </a:p>
      </dsp:txBody>
      <dsp:txXfrm>
        <a:off x="6447592" y="3158793"/>
        <a:ext cx="1939776" cy="884150"/>
      </dsp:txXfrm>
    </dsp:sp>
    <dsp:sp modelId="{086DAE4C-BBE9-4E1A-BA71-C5C3AC8FFB2C}">
      <dsp:nvSpPr>
        <dsp:cNvPr id="0" name=""/>
        <dsp:cNvSpPr/>
      </dsp:nvSpPr>
      <dsp:spPr>
        <a:xfrm>
          <a:off x="8465288" y="3299232"/>
          <a:ext cx="964068" cy="964068"/>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47C54-5DAE-A649-8917-135C8FB83045}"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48101-55D7-714E-9E6A-68E73D75E28C}" type="slidenum">
              <a:rPr lang="en-US" smtClean="0"/>
              <a:t>‹#›</a:t>
            </a:fld>
            <a:endParaRPr lang="en-US"/>
          </a:p>
        </p:txBody>
      </p:sp>
    </p:spTree>
    <p:extLst>
      <p:ext uri="{BB962C8B-B14F-4D97-AF65-F5344CB8AC3E}">
        <p14:creationId xmlns:p14="http://schemas.microsoft.com/office/powerpoint/2010/main" val="77477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Palo Verde Women in Nuclear (PVWIN) promotes an environment in which </a:t>
            </a:r>
            <a:r>
              <a:rPr lang="en-US" b="1" dirty="0"/>
              <a:t>all employees are able to succeed </a:t>
            </a:r>
            <a:r>
              <a:rPr lang="en-US" dirty="0"/>
              <a:t>while encouraging </a:t>
            </a:r>
            <a:r>
              <a:rPr lang="en-US" b="1" dirty="0"/>
              <a:t>public awareness about nuclear energy and technologies</a:t>
            </a:r>
            <a:r>
              <a:rPr lang="en-US" dirty="0"/>
              <a:t>, promoting diversity within the nuclear field and providing a network through which employees can </a:t>
            </a:r>
            <a:r>
              <a:rPr lang="en-US" b="1" dirty="0"/>
              <a:t>further their professional development</a:t>
            </a:r>
            <a:r>
              <a:rPr lang="en-US" dirty="0"/>
              <a:t>.</a:t>
            </a:r>
          </a:p>
          <a:p>
            <a:endParaRPr lang="en-US" dirty="0"/>
          </a:p>
          <a:p>
            <a:endParaRPr lang="en-US" dirty="0"/>
          </a:p>
          <a:p>
            <a:r>
              <a:rPr lang="en-US" dirty="0"/>
              <a:t>Public Outreach aligns with U.S. WIN Core Initiative of Advocacy for Nuclear Energy &amp; Technology</a:t>
            </a:r>
          </a:p>
          <a:p>
            <a:endParaRPr lang="en-US" dirty="0"/>
          </a:p>
          <a:p>
            <a:r>
              <a:rPr lang="en-US" dirty="0"/>
              <a:t>Aligns with PV – Our Principles</a:t>
            </a:r>
          </a:p>
          <a:p>
            <a:r>
              <a:rPr lang="en-US" dirty="0"/>
              <a:t>Professional Development </a:t>
            </a:r>
            <a:r>
              <a:rPr lang="en-US" dirty="0">
                <a:sym typeface="Wingdings" panose="05000000000000000000" pitchFamily="2" charset="2"/>
              </a:rPr>
              <a:t> Learn and Improve</a:t>
            </a:r>
          </a:p>
          <a:p>
            <a:r>
              <a:rPr lang="en-US" dirty="0">
                <a:sym typeface="Wingdings" panose="05000000000000000000" pitchFamily="2" charset="2"/>
              </a:rPr>
              <a:t>Public Outreach  Be Forward Looking</a:t>
            </a:r>
          </a:p>
          <a:p>
            <a:r>
              <a:rPr lang="en-US" dirty="0">
                <a:sym typeface="Wingdings" panose="05000000000000000000" pitchFamily="2" charset="2"/>
              </a:rPr>
              <a:t>Networking  Succeed Together</a:t>
            </a:r>
            <a:endParaRPr lang="en-US" dirty="0"/>
          </a:p>
        </p:txBody>
      </p:sp>
      <p:sp>
        <p:nvSpPr>
          <p:cNvPr id="4" name="Slide Number Placeholder 3"/>
          <p:cNvSpPr>
            <a:spLocks noGrp="1"/>
          </p:cNvSpPr>
          <p:nvPr>
            <p:ph type="sldNum" sz="quarter" idx="10"/>
          </p:nvPr>
        </p:nvSpPr>
        <p:spPr/>
        <p:txBody>
          <a:bodyPr/>
          <a:lstStyle/>
          <a:p>
            <a:pPr marL="0" marR="0" lvl="0" indent="0" algn="r" defTabSz="816337" rtl="0" eaLnBrk="1" fontAlgn="auto" latinLnBrk="0" hangingPunct="1">
              <a:lnSpc>
                <a:spcPct val="100000"/>
              </a:lnSpc>
              <a:spcBef>
                <a:spcPts val="0"/>
              </a:spcBef>
              <a:spcAft>
                <a:spcPts val="0"/>
              </a:spcAft>
              <a:buClrTx/>
              <a:buSzTx/>
              <a:buFontTx/>
              <a:buNone/>
              <a:tabLst/>
              <a:defRPr/>
            </a:pPr>
            <a:fld id="{D0D6E5D5-BC9B-4788-827D-FACA27B86A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3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6425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9619" lvl="1" indent="-171450">
              <a:buFont typeface="Arial" panose="020B0604020202020204" pitchFamily="34" charset="0"/>
              <a:buChar char="•"/>
            </a:pPr>
            <a:r>
              <a:rPr lang="en-US" dirty="0"/>
              <a:t>Professional development of the chapter members as well as the development of others within the Palo Verde community.</a:t>
            </a:r>
          </a:p>
          <a:p>
            <a:pPr marL="579619" lvl="1" indent="-171450">
              <a:buFont typeface="Arial" panose="020B0604020202020204" pitchFamily="34" charset="0"/>
              <a:buChar char="•"/>
            </a:pPr>
            <a:endParaRPr lang="en-US" dirty="0"/>
          </a:p>
          <a:p>
            <a:pPr marL="579619" lvl="1" indent="-171450">
              <a:buFont typeface="Arial" panose="020B0604020202020204" pitchFamily="34" charset="0"/>
              <a:buChar char="•"/>
            </a:pPr>
            <a:r>
              <a:rPr lang="en-US" dirty="0"/>
              <a:t>Encourage science, technology, engineering and energy education throughout the primary, secondary and collegiate education levels.</a:t>
            </a:r>
          </a:p>
          <a:p>
            <a:pPr marL="579619" lvl="1" indent="-171450">
              <a:buFont typeface="Arial" panose="020B0604020202020204" pitchFamily="34" charset="0"/>
              <a:buChar char="•"/>
            </a:pPr>
            <a:endParaRPr lang="en-US" dirty="0"/>
          </a:p>
          <a:p>
            <a:pPr marL="579619" lvl="1" indent="-171450">
              <a:buFont typeface="Arial" panose="020B0604020202020204" pitchFamily="34" charset="0"/>
              <a:buChar char="•"/>
            </a:pPr>
            <a:r>
              <a:rPr lang="en-US" dirty="0"/>
              <a:t>Offer support to PVWIN members who are striving for professional excellence by providing formal updates, communicating items of interest members, and providing guidance on continuing educational opportunities.</a:t>
            </a:r>
          </a:p>
          <a:p>
            <a:pPr marL="579619" lvl="1" indent="-171450">
              <a:buFont typeface="Arial" panose="020B0604020202020204" pitchFamily="34" charset="0"/>
              <a:buChar char="•"/>
            </a:pPr>
            <a:endParaRPr lang="en-US" dirty="0"/>
          </a:p>
          <a:p>
            <a:pPr marL="579619" lvl="1" indent="-171450">
              <a:buFont typeface="Arial" panose="020B0604020202020204" pitchFamily="34" charset="0"/>
              <a:buChar char="•"/>
            </a:pPr>
            <a:r>
              <a:rPr lang="en-US" dirty="0"/>
              <a:t>Work with education centers and community organizations to promote careers in science, engineering and nuclear energy. (West-MEC,</a:t>
            </a:r>
            <a:r>
              <a:rPr lang="en-US" baseline="0" dirty="0"/>
              <a:t> Hermanas, </a:t>
            </a:r>
            <a:r>
              <a:rPr lang="en-US" baseline="0" dirty="0" err="1"/>
              <a:t>etc</a:t>
            </a:r>
            <a:r>
              <a:rPr lang="en-US" baseline="0" dirty="0"/>
              <a:t>) (members volunteer at boy-scout/girl-scout badge events)</a:t>
            </a:r>
            <a:endParaRPr lang="en-US" dirty="0"/>
          </a:p>
          <a:p>
            <a:pPr marL="579619" lvl="1" indent="-171450">
              <a:buFont typeface="Arial" panose="020B0604020202020204" pitchFamily="34" charset="0"/>
              <a:buChar char="•"/>
            </a:pPr>
            <a:endParaRPr lang="en-US" dirty="0"/>
          </a:p>
          <a:p>
            <a:pPr marL="579619" lvl="1" indent="-171450">
              <a:buFont typeface="Arial" panose="020B0604020202020204" pitchFamily="34" charset="0"/>
              <a:buChar char="•"/>
            </a:pPr>
            <a:r>
              <a:rPr lang="en-US" dirty="0"/>
              <a:t>Work with Palo Verde committees/organizations and local organizations to provide and educate APS Employees and the public with information on nuclear energy and the nuclear industry.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816337" rtl="0" eaLnBrk="1" fontAlgn="auto" latinLnBrk="0" hangingPunct="1">
              <a:lnSpc>
                <a:spcPct val="100000"/>
              </a:lnSpc>
              <a:spcBef>
                <a:spcPts val="0"/>
              </a:spcBef>
              <a:spcAft>
                <a:spcPts val="0"/>
              </a:spcAft>
              <a:buClrTx/>
              <a:buSzTx/>
              <a:buFontTx/>
              <a:buNone/>
              <a:tabLst/>
              <a:defRPr/>
            </a:pPr>
            <a:fld id="{D0D6E5D5-BC9B-4788-827D-FACA27B86A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3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7952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Monthly Coffee Chat</a:t>
            </a:r>
          </a:p>
          <a:p>
            <a:pPr marL="171450" indent="-171450">
              <a:buFont typeface="Arial" panose="020B0604020202020204" pitchFamily="34" charset="0"/>
              <a:buChar char="•"/>
            </a:pPr>
            <a:r>
              <a:rPr lang="en-US" dirty="0"/>
              <a:t>Quarterly Meetings</a:t>
            </a:r>
          </a:p>
          <a:p>
            <a:pPr marL="171450" indent="-171450">
              <a:buFont typeface="Arial" panose="020B0604020202020204" pitchFamily="34" charset="0"/>
              <a:buChar char="•"/>
            </a:pPr>
            <a:r>
              <a:rPr lang="en-US" dirty="0"/>
              <a:t>Brown Bag/Lunch &amp; Learn</a:t>
            </a:r>
          </a:p>
          <a:p>
            <a:pPr marL="171450" indent="-171450">
              <a:buFont typeface="Arial" panose="020B0604020202020204" pitchFamily="34" charset="0"/>
              <a:buChar char="•"/>
            </a:pPr>
            <a:r>
              <a:rPr lang="en-US" dirty="0"/>
              <a:t>Professional Development Opportunities</a:t>
            </a:r>
          </a:p>
          <a:p>
            <a:pPr marL="579619" lvl="1" indent="-171450">
              <a:buFont typeface="Arial" panose="020B0604020202020204" pitchFamily="34" charset="0"/>
              <a:buChar char="•"/>
            </a:pPr>
            <a:r>
              <a:rPr lang="en-US" dirty="0"/>
              <a:t>Interview IQ </a:t>
            </a:r>
            <a:r>
              <a:rPr lang="en-US" dirty="0" err="1"/>
              <a:t>Bookclub</a:t>
            </a:r>
            <a:endParaRPr lang="en-US" dirty="0"/>
          </a:p>
          <a:p>
            <a:pPr marL="579619" lvl="1" indent="-171450">
              <a:buFont typeface="Arial" panose="020B0604020202020204" pitchFamily="34" charset="0"/>
              <a:buChar char="•"/>
            </a:pPr>
            <a:r>
              <a:rPr lang="en-US" dirty="0"/>
              <a:t>PD Week in September</a:t>
            </a:r>
          </a:p>
          <a:p>
            <a:pPr marL="0" lv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816337" rtl="0" eaLnBrk="1" fontAlgn="auto" latinLnBrk="0" hangingPunct="1">
              <a:lnSpc>
                <a:spcPct val="100000"/>
              </a:lnSpc>
              <a:spcBef>
                <a:spcPts val="0"/>
              </a:spcBef>
              <a:spcAft>
                <a:spcPts val="0"/>
              </a:spcAft>
              <a:buClrTx/>
              <a:buSzTx/>
              <a:buFontTx/>
              <a:buNone/>
              <a:tabLst/>
              <a:defRPr/>
            </a:pPr>
            <a:fld id="{D0D6E5D5-BC9B-4788-827D-FACA27B86A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3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4472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PVWIN has</a:t>
            </a:r>
            <a:r>
              <a:rPr lang="en-US" baseline="0" dirty="0"/>
              <a:t> the fortunate opportunity to host the 2021 USWIN Conference. </a:t>
            </a:r>
          </a:p>
          <a:p>
            <a:endParaRPr lang="en-US" baseline="0" dirty="0"/>
          </a:p>
          <a:p>
            <a:r>
              <a:rPr lang="en-US" baseline="0" dirty="0"/>
              <a:t>We will work closely with NEI and USWIN to plan and prepare for this event and will provide many professional development opportunities for our members t</a:t>
            </a:r>
            <a:r>
              <a:rPr lang="en-US" dirty="0"/>
              <a:t>o</a:t>
            </a:r>
            <a:r>
              <a:rPr lang="en-US" baseline="0" dirty="0"/>
              <a:t> include attendance, serving as facilitators and organizers, etc.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816337" rtl="0" eaLnBrk="1" fontAlgn="auto" latinLnBrk="0" hangingPunct="1">
              <a:lnSpc>
                <a:spcPct val="100000"/>
              </a:lnSpc>
              <a:spcBef>
                <a:spcPts val="0"/>
              </a:spcBef>
              <a:spcAft>
                <a:spcPts val="0"/>
              </a:spcAft>
              <a:buClrTx/>
              <a:buSzTx/>
              <a:buFontTx/>
              <a:buNone/>
              <a:tabLst/>
              <a:defRPr/>
            </a:pPr>
            <a:fld id="{D0D6E5D5-BC9B-4788-827D-FACA27B86A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1633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0601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0110-9FAA-7F40-9F4D-C7D169B6217A}"/>
              </a:ext>
            </a:extLst>
          </p:cNvPr>
          <p:cNvSpPr>
            <a:spLocks noGrp="1"/>
          </p:cNvSpPr>
          <p:nvPr>
            <p:ph type="ctrTitle"/>
          </p:nvPr>
        </p:nvSpPr>
        <p:spPr>
          <a:xfrm>
            <a:off x="1524000" y="1193799"/>
            <a:ext cx="9144000" cy="23161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3981CF-6104-6245-B3AD-2F1D911B81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B13BFDC8-84CD-8B41-9B11-B2FA0C85D5DC}"/>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CF06D24B-A2FA-8741-8307-E4709DCEA1A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71950" y="198780"/>
            <a:ext cx="3848100" cy="1193800"/>
          </a:xfrm>
          <a:prstGeom prst="rect">
            <a:avLst/>
          </a:prstGeom>
        </p:spPr>
      </p:pic>
    </p:spTree>
    <p:extLst>
      <p:ext uri="{BB962C8B-B14F-4D97-AF65-F5344CB8AC3E}">
        <p14:creationId xmlns:p14="http://schemas.microsoft.com/office/powerpoint/2010/main" val="1853366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7CAFC-9773-5746-BAFD-93E47E32BB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4166EF-3B3F-D445-A5E7-D7EAB57D2221}"/>
              </a:ext>
            </a:extLst>
          </p:cNvPr>
          <p:cNvSpPr>
            <a:spLocks noGrp="1"/>
          </p:cNvSpPr>
          <p:nvPr>
            <p:ph type="dt" sz="half" idx="10"/>
          </p:nvPr>
        </p:nvSpPr>
        <p:spPr/>
        <p:txBody>
          <a:bodyPr/>
          <a:lstStyle/>
          <a:p>
            <a:fld id="{C51C9005-B1DC-0346-AE60-25E7CB67C81A}" type="datetime1">
              <a:rPr lang="en-US" smtClean="0"/>
              <a:t>7/7/2023</a:t>
            </a:fld>
            <a:endParaRPr lang="en-US"/>
          </a:p>
        </p:txBody>
      </p:sp>
      <p:sp>
        <p:nvSpPr>
          <p:cNvPr id="4" name="Footer Placeholder 3">
            <a:extLst>
              <a:ext uri="{FF2B5EF4-FFF2-40B4-BE49-F238E27FC236}">
                <a16:creationId xmlns:a16="http://schemas.microsoft.com/office/drawing/2014/main" id="{032861F5-EE9C-DD4E-B6F5-8A1F2317925C}"/>
              </a:ext>
            </a:extLst>
          </p:cNvPr>
          <p:cNvSpPr>
            <a:spLocks noGrp="1"/>
          </p:cNvSpPr>
          <p:nvPr>
            <p:ph type="ftr" sz="quarter" idx="11"/>
          </p:nvPr>
        </p:nvSpPr>
        <p:spPr/>
        <p:txBody>
          <a:bodyPr/>
          <a:lstStyle/>
          <a:p>
            <a:endParaRPr lang="en-US" dirty="0">
              <a:solidFill>
                <a:schemeClr val="bg1"/>
              </a:solidFill>
            </a:endParaRPr>
          </a:p>
        </p:txBody>
      </p:sp>
      <p:sp>
        <p:nvSpPr>
          <p:cNvPr id="5" name="Slide Number Placeholder 4">
            <a:extLst>
              <a:ext uri="{FF2B5EF4-FFF2-40B4-BE49-F238E27FC236}">
                <a16:creationId xmlns:a16="http://schemas.microsoft.com/office/drawing/2014/main" id="{1CC7F7AB-DA36-7E4E-BBC8-9262419C2C5E}"/>
              </a:ext>
            </a:extLst>
          </p:cNvPr>
          <p:cNvSpPr>
            <a:spLocks noGrp="1"/>
          </p:cNvSpPr>
          <p:nvPr>
            <p:ph type="sldNum" sz="quarter" idx="12"/>
          </p:nvPr>
        </p:nvSpPr>
        <p:spPr/>
        <p:txBody>
          <a:bodyPr/>
          <a:lstStyle/>
          <a:p>
            <a:fld id="{F26E00D1-9160-3F42-A3CA-0F4EA7A4248D}" type="slidenum">
              <a:rPr lang="en-US" smtClean="0"/>
              <a:pPr/>
              <a:t>‹#›</a:t>
            </a:fld>
            <a:endParaRPr lang="en-US"/>
          </a:p>
        </p:txBody>
      </p:sp>
      <p:pic>
        <p:nvPicPr>
          <p:cNvPr id="6" name="Picture 5" descr="Icon&#10;&#10;Description automatically generated">
            <a:extLst>
              <a:ext uri="{FF2B5EF4-FFF2-40B4-BE49-F238E27FC236}">
                <a16:creationId xmlns:a16="http://schemas.microsoft.com/office/drawing/2014/main" id="{522E799F-7F87-584B-92CF-620FDD6166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3700" y="80920"/>
            <a:ext cx="1600200" cy="952500"/>
          </a:xfrm>
          <a:prstGeom prst="rect">
            <a:avLst/>
          </a:prstGeom>
        </p:spPr>
      </p:pic>
    </p:spTree>
    <p:extLst>
      <p:ext uri="{BB962C8B-B14F-4D97-AF65-F5344CB8AC3E}">
        <p14:creationId xmlns:p14="http://schemas.microsoft.com/office/powerpoint/2010/main" val="183525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Slide-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B3070E-A002-BE40-8886-9111E14BBA99}"/>
              </a:ext>
            </a:extLst>
          </p:cNvPr>
          <p:cNvSpPr/>
          <p:nvPr userDrawn="1"/>
        </p:nvSpPr>
        <p:spPr>
          <a:xfrm>
            <a:off x="0" y="0"/>
            <a:ext cx="12192000" cy="6858000"/>
          </a:xfrm>
          <a:prstGeom prst="rect">
            <a:avLst/>
          </a:prstGeom>
          <a:solidFill>
            <a:srgbClr val="A8B4C0"/>
          </a:solidFill>
          <a:ln>
            <a:solidFill>
              <a:srgbClr val="A8B4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F94F7735-A46C-0044-AEDF-88B27D376C9E}"/>
              </a:ext>
            </a:extLst>
          </p:cNvPr>
          <p:cNvSpPr>
            <a:spLocks noGrp="1"/>
          </p:cNvSpPr>
          <p:nvPr>
            <p:ph type="dt" sz="half" idx="10"/>
          </p:nvPr>
        </p:nvSpPr>
        <p:spPr>
          <a:xfrm>
            <a:off x="838200" y="6406045"/>
            <a:ext cx="2743200" cy="365125"/>
          </a:xfrm>
        </p:spPr>
        <p:txBody>
          <a:bodyPr/>
          <a:lstStyle/>
          <a:p>
            <a:fld id="{1E0FA12C-0FA9-F149-A7FE-A30517EAC4F7}" type="datetime1">
              <a:rPr lang="en-US" smtClean="0"/>
              <a:t>7/7/2023</a:t>
            </a:fld>
            <a:endParaRPr lang="en-US" dirty="0"/>
          </a:p>
        </p:txBody>
      </p:sp>
      <p:sp>
        <p:nvSpPr>
          <p:cNvPr id="4" name="Footer Placeholder 3">
            <a:extLst>
              <a:ext uri="{FF2B5EF4-FFF2-40B4-BE49-F238E27FC236}">
                <a16:creationId xmlns:a16="http://schemas.microsoft.com/office/drawing/2014/main" id="{67432A11-8EFA-DE4A-B49A-19B4E42F6367}"/>
              </a:ext>
            </a:extLst>
          </p:cNvPr>
          <p:cNvSpPr>
            <a:spLocks noGrp="1"/>
          </p:cNvSpPr>
          <p:nvPr>
            <p:ph type="ftr" sz="quarter" idx="11"/>
          </p:nvPr>
        </p:nvSpPr>
        <p:spPr>
          <a:xfrm>
            <a:off x="4038600" y="6406045"/>
            <a:ext cx="4114800" cy="365125"/>
          </a:xfrm>
        </p:spPr>
        <p:txBody>
          <a:bodyPr/>
          <a:lstStyle/>
          <a:p>
            <a:endParaRPr lang="en-US" dirty="0">
              <a:solidFill>
                <a:schemeClr val="bg1"/>
              </a:solidFill>
            </a:endParaRPr>
          </a:p>
        </p:txBody>
      </p:sp>
      <p:sp>
        <p:nvSpPr>
          <p:cNvPr id="5" name="Slide Number Placeholder 4">
            <a:extLst>
              <a:ext uri="{FF2B5EF4-FFF2-40B4-BE49-F238E27FC236}">
                <a16:creationId xmlns:a16="http://schemas.microsoft.com/office/drawing/2014/main" id="{5502EBC4-F2F8-5A44-9828-BD91FEFF596B}"/>
              </a:ext>
            </a:extLst>
          </p:cNvPr>
          <p:cNvSpPr>
            <a:spLocks noGrp="1"/>
          </p:cNvSpPr>
          <p:nvPr>
            <p:ph type="sldNum" sz="quarter" idx="12"/>
          </p:nvPr>
        </p:nvSpPr>
        <p:spPr>
          <a:xfrm>
            <a:off x="8610600" y="6406045"/>
            <a:ext cx="2743200" cy="365125"/>
          </a:xfrm>
        </p:spPr>
        <p:txBody>
          <a:bodyPr/>
          <a:lstStyle/>
          <a:p>
            <a:fld id="{F26E00D1-9160-3F42-A3CA-0F4EA7A4248D}" type="slidenum">
              <a:rPr lang="en-US" smtClean="0"/>
              <a:pPr/>
              <a:t>‹#›</a:t>
            </a:fld>
            <a:endParaRPr lang="en-US"/>
          </a:p>
        </p:txBody>
      </p:sp>
      <p:sp>
        <p:nvSpPr>
          <p:cNvPr id="8" name="Picture Placeholder 7">
            <a:extLst>
              <a:ext uri="{FF2B5EF4-FFF2-40B4-BE49-F238E27FC236}">
                <a16:creationId xmlns:a16="http://schemas.microsoft.com/office/drawing/2014/main" id="{74D2A4BA-D67B-2D41-98DC-277CBE4658F4}"/>
              </a:ext>
            </a:extLst>
          </p:cNvPr>
          <p:cNvSpPr>
            <a:spLocks noGrp="1"/>
          </p:cNvSpPr>
          <p:nvPr>
            <p:ph type="pic" sz="quarter" idx="13"/>
          </p:nvPr>
        </p:nvSpPr>
        <p:spPr>
          <a:xfrm>
            <a:off x="1638300" y="457200"/>
            <a:ext cx="8915400" cy="5943600"/>
          </a:xfrm>
        </p:spPr>
        <p:txBody>
          <a:bodyPr/>
          <a:lstStyle/>
          <a:p>
            <a:endParaRPr lang="en-US"/>
          </a:p>
        </p:txBody>
      </p:sp>
    </p:spTree>
    <p:extLst>
      <p:ext uri="{BB962C8B-B14F-4D97-AF65-F5344CB8AC3E}">
        <p14:creationId xmlns:p14="http://schemas.microsoft.com/office/powerpoint/2010/main" val="45496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Slide-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B3070E-A002-BE40-8886-9111E14BBA99}"/>
              </a:ext>
            </a:extLst>
          </p:cNvPr>
          <p:cNvSpPr/>
          <p:nvPr userDrawn="1"/>
        </p:nvSpPr>
        <p:spPr>
          <a:xfrm>
            <a:off x="0" y="0"/>
            <a:ext cx="12192000" cy="6858000"/>
          </a:xfrm>
          <a:prstGeom prst="rect">
            <a:avLst/>
          </a:prstGeom>
          <a:solidFill>
            <a:srgbClr val="008DCE"/>
          </a:solidFill>
          <a:ln>
            <a:solidFill>
              <a:srgbClr val="008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F94F7735-A46C-0044-AEDF-88B27D376C9E}"/>
              </a:ext>
            </a:extLst>
          </p:cNvPr>
          <p:cNvSpPr>
            <a:spLocks noGrp="1"/>
          </p:cNvSpPr>
          <p:nvPr>
            <p:ph type="dt" sz="half" idx="10"/>
          </p:nvPr>
        </p:nvSpPr>
        <p:spPr>
          <a:xfrm>
            <a:off x="838200" y="6415984"/>
            <a:ext cx="2743200" cy="365125"/>
          </a:xfrm>
        </p:spPr>
        <p:txBody>
          <a:bodyPr/>
          <a:lstStyle/>
          <a:p>
            <a:fld id="{1E0FA12C-0FA9-F149-A7FE-A30517EAC4F7}" type="datetime1">
              <a:rPr lang="en-US" smtClean="0"/>
              <a:t>7/7/2023</a:t>
            </a:fld>
            <a:endParaRPr lang="en-US"/>
          </a:p>
        </p:txBody>
      </p:sp>
      <p:sp>
        <p:nvSpPr>
          <p:cNvPr id="4" name="Footer Placeholder 3">
            <a:extLst>
              <a:ext uri="{FF2B5EF4-FFF2-40B4-BE49-F238E27FC236}">
                <a16:creationId xmlns:a16="http://schemas.microsoft.com/office/drawing/2014/main" id="{67432A11-8EFA-DE4A-B49A-19B4E42F6367}"/>
              </a:ext>
            </a:extLst>
          </p:cNvPr>
          <p:cNvSpPr>
            <a:spLocks noGrp="1"/>
          </p:cNvSpPr>
          <p:nvPr>
            <p:ph type="ftr" sz="quarter" idx="11"/>
          </p:nvPr>
        </p:nvSpPr>
        <p:spPr>
          <a:xfrm>
            <a:off x="4038600" y="6415984"/>
            <a:ext cx="4114800" cy="365125"/>
          </a:xfrm>
        </p:spPr>
        <p:txBody>
          <a:bodyPr/>
          <a:lstStyle/>
          <a:p>
            <a:endParaRPr lang="en-US" dirty="0">
              <a:solidFill>
                <a:schemeClr val="bg1"/>
              </a:solidFill>
            </a:endParaRPr>
          </a:p>
        </p:txBody>
      </p:sp>
      <p:sp>
        <p:nvSpPr>
          <p:cNvPr id="5" name="Slide Number Placeholder 4">
            <a:extLst>
              <a:ext uri="{FF2B5EF4-FFF2-40B4-BE49-F238E27FC236}">
                <a16:creationId xmlns:a16="http://schemas.microsoft.com/office/drawing/2014/main" id="{5502EBC4-F2F8-5A44-9828-BD91FEFF596B}"/>
              </a:ext>
            </a:extLst>
          </p:cNvPr>
          <p:cNvSpPr>
            <a:spLocks noGrp="1"/>
          </p:cNvSpPr>
          <p:nvPr>
            <p:ph type="sldNum" sz="quarter" idx="12"/>
          </p:nvPr>
        </p:nvSpPr>
        <p:spPr>
          <a:xfrm>
            <a:off x="8610600" y="6406045"/>
            <a:ext cx="2743200" cy="365125"/>
          </a:xfrm>
        </p:spPr>
        <p:txBody>
          <a:bodyPr/>
          <a:lstStyle/>
          <a:p>
            <a:fld id="{F26E00D1-9160-3F42-A3CA-0F4EA7A4248D}" type="slidenum">
              <a:rPr lang="en-US" smtClean="0"/>
              <a:pPr/>
              <a:t>‹#›</a:t>
            </a:fld>
            <a:endParaRPr lang="en-US"/>
          </a:p>
        </p:txBody>
      </p:sp>
      <p:sp>
        <p:nvSpPr>
          <p:cNvPr id="8" name="Picture Placeholder 7">
            <a:extLst>
              <a:ext uri="{FF2B5EF4-FFF2-40B4-BE49-F238E27FC236}">
                <a16:creationId xmlns:a16="http://schemas.microsoft.com/office/drawing/2014/main" id="{74D2A4BA-D67B-2D41-98DC-277CBE4658F4}"/>
              </a:ext>
            </a:extLst>
          </p:cNvPr>
          <p:cNvSpPr>
            <a:spLocks noGrp="1"/>
          </p:cNvSpPr>
          <p:nvPr>
            <p:ph type="pic" sz="quarter" idx="13"/>
          </p:nvPr>
        </p:nvSpPr>
        <p:spPr>
          <a:xfrm>
            <a:off x="1638300" y="457200"/>
            <a:ext cx="8915400" cy="5943600"/>
          </a:xfrm>
        </p:spPr>
        <p:txBody>
          <a:bodyPr/>
          <a:lstStyle/>
          <a:p>
            <a:endParaRPr lang="en-US"/>
          </a:p>
        </p:txBody>
      </p:sp>
    </p:spTree>
    <p:extLst>
      <p:ext uri="{BB962C8B-B14F-4D97-AF65-F5344CB8AC3E}">
        <p14:creationId xmlns:p14="http://schemas.microsoft.com/office/powerpoint/2010/main" val="3887561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D67EF-974C-854A-B6A4-6ECCEC9FC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9F8B22-9930-7048-85BF-EFA3A8CC64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EC2F56-B2C7-5749-B2B1-00D8DC86E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53EEEC-1051-824F-BC53-A6EFFBB5089C}"/>
              </a:ext>
            </a:extLst>
          </p:cNvPr>
          <p:cNvSpPr>
            <a:spLocks noGrp="1"/>
          </p:cNvSpPr>
          <p:nvPr>
            <p:ph type="dt" sz="half" idx="10"/>
          </p:nvPr>
        </p:nvSpPr>
        <p:spPr/>
        <p:txBody>
          <a:bodyPr/>
          <a:lstStyle/>
          <a:p>
            <a:fld id="{CA09B1D4-FDCF-464F-A20F-FCDB14FBFC94}" type="datetime1">
              <a:rPr lang="en-US" smtClean="0"/>
              <a:t>7/7/2023</a:t>
            </a:fld>
            <a:endParaRPr lang="en-US"/>
          </a:p>
        </p:txBody>
      </p:sp>
      <p:sp>
        <p:nvSpPr>
          <p:cNvPr id="6" name="Footer Placeholder 5">
            <a:extLst>
              <a:ext uri="{FF2B5EF4-FFF2-40B4-BE49-F238E27FC236}">
                <a16:creationId xmlns:a16="http://schemas.microsoft.com/office/drawing/2014/main" id="{7BED8046-E6BB-1146-A0ED-55E6DC3D7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96467-B9B6-7A4A-910D-B384A7CF5823}"/>
              </a:ext>
            </a:extLst>
          </p:cNvPr>
          <p:cNvSpPr>
            <a:spLocks noGrp="1"/>
          </p:cNvSpPr>
          <p:nvPr>
            <p:ph type="sldNum" sz="quarter" idx="12"/>
          </p:nvPr>
        </p:nvSpPr>
        <p:spPr/>
        <p:txBody>
          <a:bodyPr/>
          <a:lstStyle/>
          <a:p>
            <a:fld id="{F26E00D1-9160-3F42-A3CA-0F4EA7A4248D}" type="slidenum">
              <a:rPr lang="en-US" smtClean="0"/>
              <a:t>‹#›</a:t>
            </a:fld>
            <a:endParaRPr lang="en-US"/>
          </a:p>
        </p:txBody>
      </p:sp>
      <p:pic>
        <p:nvPicPr>
          <p:cNvPr id="8" name="Picture 7" descr="Icon&#10;&#10;Description automatically generated">
            <a:extLst>
              <a:ext uri="{FF2B5EF4-FFF2-40B4-BE49-F238E27FC236}">
                <a16:creationId xmlns:a16="http://schemas.microsoft.com/office/drawing/2014/main" id="{F1FE687F-0A7C-BC4F-9FDA-9444C104ED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3700" y="80920"/>
            <a:ext cx="1600200" cy="952500"/>
          </a:xfrm>
          <a:prstGeom prst="rect">
            <a:avLst/>
          </a:prstGeom>
        </p:spPr>
      </p:pic>
    </p:spTree>
    <p:extLst>
      <p:ext uri="{BB962C8B-B14F-4D97-AF65-F5344CB8AC3E}">
        <p14:creationId xmlns:p14="http://schemas.microsoft.com/office/powerpoint/2010/main" val="2969295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8"/>
          <p:cNvSpPr>
            <a:spLocks noGrp="1"/>
          </p:cNvSpPr>
          <p:nvPr userDrawn="1">
            <p:ph type="title"/>
          </p:nvPr>
        </p:nvSpPr>
        <p:spPr>
          <a:xfrm>
            <a:off x="762000" y="4457700"/>
            <a:ext cx="10972800" cy="1143000"/>
          </a:xfrm>
        </p:spPr>
        <p:txBody>
          <a:bodyPr/>
          <a:lstStyle>
            <a:lvl1pPr algn="l">
              <a:buFont typeface="Arial"/>
              <a:buNone/>
              <a:defRPr>
                <a:solidFill>
                  <a:srgbClr val="517A2F"/>
                </a:solidFill>
              </a:defRPr>
            </a:lvl1pPr>
          </a:lstStyle>
          <a:p>
            <a:r>
              <a:rPr lang="en-US"/>
              <a:t>Click to edit Master title style</a:t>
            </a:r>
            <a:endParaRPr lang="en-US" dirty="0"/>
          </a:p>
        </p:txBody>
      </p:sp>
      <p:sp>
        <p:nvSpPr>
          <p:cNvPr id="6" name="Subtitle 9"/>
          <p:cNvSpPr>
            <a:spLocks noGrp="1"/>
          </p:cNvSpPr>
          <p:nvPr userDrawn="1">
            <p:ph type="subTitle" idx="1"/>
          </p:nvPr>
        </p:nvSpPr>
        <p:spPr>
          <a:xfrm>
            <a:off x="749300" y="5429252"/>
            <a:ext cx="8534400" cy="1276349"/>
          </a:xfrm>
        </p:spPr>
        <p:txBody>
          <a:bodyPr>
            <a:normAutofit/>
          </a:bodyPr>
          <a:lstStyle>
            <a:lvl1pPr algn="l">
              <a:buNone/>
              <a:defRPr sz="2000">
                <a:solidFill>
                  <a:srgbClr val="99C033"/>
                </a:solidFill>
              </a:defRPr>
            </a:lvl1pPr>
          </a:lstStyle>
          <a:p>
            <a:r>
              <a:rPr lang="en-US"/>
              <a:t>Click to edit Master subtitle style</a:t>
            </a:r>
            <a:endParaRPr lang="en-US" dirty="0"/>
          </a:p>
        </p:txBody>
      </p:sp>
      <p:pic>
        <p:nvPicPr>
          <p:cNvPr id="4" name="Picture 3" descr="1_cover_graphic_desert_4_3-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8221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8"/>
          <p:cNvSpPr>
            <a:spLocks noGrp="1"/>
          </p:cNvSpPr>
          <p:nvPr>
            <p:ph type="title"/>
          </p:nvPr>
        </p:nvSpPr>
        <p:spPr>
          <a:xfrm>
            <a:off x="762000" y="4457700"/>
            <a:ext cx="10972800" cy="1143000"/>
          </a:xfrm>
        </p:spPr>
        <p:txBody>
          <a:bodyPr/>
          <a:lstStyle>
            <a:lvl1pPr algn="l">
              <a:buFont typeface="Arial"/>
              <a:buNone/>
              <a:defRPr>
                <a:solidFill>
                  <a:srgbClr val="517A2F"/>
                </a:solidFill>
              </a:defRPr>
            </a:lvl1pPr>
          </a:lstStyle>
          <a:p>
            <a:r>
              <a:rPr lang="en-US"/>
              <a:t>Click to edit Master title style</a:t>
            </a:r>
            <a:endParaRPr lang="en-US" dirty="0"/>
          </a:p>
        </p:txBody>
      </p:sp>
      <p:sp>
        <p:nvSpPr>
          <p:cNvPr id="4" name="Subtitle 9"/>
          <p:cNvSpPr>
            <a:spLocks noGrp="1"/>
          </p:cNvSpPr>
          <p:nvPr>
            <p:ph type="subTitle" idx="1"/>
          </p:nvPr>
        </p:nvSpPr>
        <p:spPr>
          <a:xfrm>
            <a:off x="749300" y="5429252"/>
            <a:ext cx="8534400" cy="1428749"/>
          </a:xfrm>
        </p:spPr>
        <p:txBody>
          <a:bodyPr>
            <a:normAutofit/>
          </a:bodyPr>
          <a:lstStyle>
            <a:lvl1pPr algn="l">
              <a:buNone/>
              <a:defRPr sz="2000">
                <a:solidFill>
                  <a:srgbClr val="99C033"/>
                </a:solidFill>
              </a:defRPr>
            </a:lvl1pPr>
          </a:lstStyle>
          <a:p>
            <a:r>
              <a:rPr lang="en-US"/>
              <a:t>Click to edit Master subtitle style</a:t>
            </a:r>
            <a:endParaRPr lang="en-US" dirty="0"/>
          </a:p>
        </p:txBody>
      </p:sp>
      <p:pic>
        <p:nvPicPr>
          <p:cNvPr id="2" name="Picture 1" descr="2_cover_graphic_nuclear_4_3-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1450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6" name="Picture 5" descr="Int_Slide_green_pattern_4_3-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825500" y="2000252"/>
            <a:ext cx="10363200" cy="1127099"/>
          </a:xfrm>
        </p:spPr>
        <p:txBody>
          <a:bodyPr>
            <a:normAutofit/>
          </a:bodyPr>
          <a:lstStyle>
            <a:lvl1pPr algn="l">
              <a:defRPr sz="33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25500" y="2914651"/>
            <a:ext cx="10414000" cy="1752600"/>
          </a:xfrm>
        </p:spPr>
        <p:txBody>
          <a:bodyPr>
            <a:normAutofit/>
          </a:bodyPr>
          <a:lstStyle>
            <a:lvl1pPr marL="0" indent="0" algn="l">
              <a:buNone/>
              <a:defRPr sz="2300">
                <a:solidFill>
                  <a:schemeClr val="bg1"/>
                </a:solidFill>
              </a:defRPr>
            </a:lvl1pPr>
            <a:lvl2pPr marL="408159" indent="0" algn="ctr">
              <a:buNone/>
              <a:defRPr>
                <a:solidFill>
                  <a:schemeClr val="tx1">
                    <a:tint val="75000"/>
                  </a:schemeClr>
                </a:solidFill>
              </a:defRPr>
            </a:lvl2pPr>
            <a:lvl3pPr marL="816317" indent="0" algn="ctr">
              <a:buNone/>
              <a:defRPr>
                <a:solidFill>
                  <a:schemeClr val="tx1">
                    <a:tint val="75000"/>
                  </a:schemeClr>
                </a:solidFill>
              </a:defRPr>
            </a:lvl3pPr>
            <a:lvl4pPr marL="1224476" indent="0" algn="ctr">
              <a:buNone/>
              <a:defRPr>
                <a:solidFill>
                  <a:schemeClr val="tx1">
                    <a:tint val="75000"/>
                  </a:schemeClr>
                </a:solidFill>
              </a:defRPr>
            </a:lvl4pPr>
            <a:lvl5pPr marL="1632634" indent="0" algn="ctr">
              <a:buNone/>
              <a:defRPr>
                <a:solidFill>
                  <a:schemeClr val="tx1">
                    <a:tint val="75000"/>
                  </a:schemeClr>
                </a:solidFill>
              </a:defRPr>
            </a:lvl5pPr>
            <a:lvl6pPr marL="2040792" indent="0" algn="ctr">
              <a:buNone/>
              <a:defRPr>
                <a:solidFill>
                  <a:schemeClr val="tx1">
                    <a:tint val="75000"/>
                  </a:schemeClr>
                </a:solidFill>
              </a:defRPr>
            </a:lvl6pPr>
            <a:lvl7pPr marL="2448949" indent="0" algn="ctr">
              <a:buNone/>
              <a:defRPr>
                <a:solidFill>
                  <a:schemeClr val="tx1">
                    <a:tint val="75000"/>
                  </a:schemeClr>
                </a:solidFill>
              </a:defRPr>
            </a:lvl7pPr>
            <a:lvl8pPr marL="2857109" indent="0" algn="ctr">
              <a:buNone/>
              <a:defRPr>
                <a:solidFill>
                  <a:schemeClr val="tx1">
                    <a:tint val="75000"/>
                  </a:schemeClr>
                </a:solidFill>
              </a:defRPr>
            </a:lvl8pPr>
            <a:lvl9pPr marL="326526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2682953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Int_Slide_blue_pattern_4_3-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p:cNvSpPr>
            <a:spLocks noGrp="1"/>
          </p:cNvSpPr>
          <p:nvPr>
            <p:ph type="ctrTitle"/>
          </p:nvPr>
        </p:nvSpPr>
        <p:spPr>
          <a:xfrm>
            <a:off x="825500" y="2000252"/>
            <a:ext cx="10363200" cy="1127099"/>
          </a:xfrm>
        </p:spPr>
        <p:txBody>
          <a:bodyPr>
            <a:normAutofit/>
          </a:bodyPr>
          <a:lstStyle>
            <a:lvl1pPr algn="l">
              <a:defRPr sz="330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825500" y="2914651"/>
            <a:ext cx="10414000" cy="1752600"/>
          </a:xfrm>
        </p:spPr>
        <p:txBody>
          <a:bodyPr>
            <a:normAutofit/>
          </a:bodyPr>
          <a:lstStyle>
            <a:lvl1pPr marL="0" indent="0" algn="l">
              <a:buNone/>
              <a:defRPr sz="2300">
                <a:solidFill>
                  <a:schemeClr val="bg1"/>
                </a:solidFill>
              </a:defRPr>
            </a:lvl1pPr>
            <a:lvl2pPr marL="408159" indent="0" algn="ctr">
              <a:buNone/>
              <a:defRPr>
                <a:solidFill>
                  <a:schemeClr val="tx1">
                    <a:tint val="75000"/>
                  </a:schemeClr>
                </a:solidFill>
              </a:defRPr>
            </a:lvl2pPr>
            <a:lvl3pPr marL="816317" indent="0" algn="ctr">
              <a:buNone/>
              <a:defRPr>
                <a:solidFill>
                  <a:schemeClr val="tx1">
                    <a:tint val="75000"/>
                  </a:schemeClr>
                </a:solidFill>
              </a:defRPr>
            </a:lvl3pPr>
            <a:lvl4pPr marL="1224476" indent="0" algn="ctr">
              <a:buNone/>
              <a:defRPr>
                <a:solidFill>
                  <a:schemeClr val="tx1">
                    <a:tint val="75000"/>
                  </a:schemeClr>
                </a:solidFill>
              </a:defRPr>
            </a:lvl4pPr>
            <a:lvl5pPr marL="1632634" indent="0" algn="ctr">
              <a:buNone/>
              <a:defRPr>
                <a:solidFill>
                  <a:schemeClr val="tx1">
                    <a:tint val="75000"/>
                  </a:schemeClr>
                </a:solidFill>
              </a:defRPr>
            </a:lvl5pPr>
            <a:lvl6pPr marL="2040792" indent="0" algn="ctr">
              <a:buNone/>
              <a:defRPr>
                <a:solidFill>
                  <a:schemeClr val="tx1">
                    <a:tint val="75000"/>
                  </a:schemeClr>
                </a:solidFill>
              </a:defRPr>
            </a:lvl6pPr>
            <a:lvl7pPr marL="2448949" indent="0" algn="ctr">
              <a:buNone/>
              <a:defRPr>
                <a:solidFill>
                  <a:schemeClr val="tx1">
                    <a:tint val="75000"/>
                  </a:schemeClr>
                </a:solidFill>
              </a:defRPr>
            </a:lvl7pPr>
            <a:lvl8pPr marL="2857109" indent="0" algn="ctr">
              <a:buNone/>
              <a:defRPr>
                <a:solidFill>
                  <a:schemeClr val="tx1">
                    <a:tint val="75000"/>
                  </a:schemeClr>
                </a:solidFill>
              </a:defRPr>
            </a:lvl8pPr>
            <a:lvl9pPr marL="326526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67370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Int_Slide_purple_pattern_4_3-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p:cNvSpPr>
            <a:spLocks noGrp="1"/>
          </p:cNvSpPr>
          <p:nvPr>
            <p:ph type="ctrTitle"/>
          </p:nvPr>
        </p:nvSpPr>
        <p:spPr>
          <a:xfrm>
            <a:off x="825500" y="2000252"/>
            <a:ext cx="10363200" cy="1127099"/>
          </a:xfrm>
        </p:spPr>
        <p:txBody>
          <a:bodyPr>
            <a:normAutofit/>
          </a:bodyPr>
          <a:lstStyle>
            <a:lvl1pPr algn="l">
              <a:defRPr sz="3300">
                <a:solidFill>
                  <a:schemeClr val="bg1"/>
                </a:solidFill>
              </a:defRPr>
            </a:lvl1pPr>
          </a:lstStyle>
          <a:p>
            <a:r>
              <a:rPr lang="en-US"/>
              <a:t>Click to edit Master title style</a:t>
            </a:r>
            <a:endParaRPr lang="en-US" dirty="0"/>
          </a:p>
        </p:txBody>
      </p:sp>
      <p:sp>
        <p:nvSpPr>
          <p:cNvPr id="5" name="Subtitle 2"/>
          <p:cNvSpPr>
            <a:spLocks noGrp="1"/>
          </p:cNvSpPr>
          <p:nvPr>
            <p:ph type="subTitle" idx="1"/>
          </p:nvPr>
        </p:nvSpPr>
        <p:spPr>
          <a:xfrm>
            <a:off x="825500" y="2914651"/>
            <a:ext cx="10414000" cy="1752600"/>
          </a:xfrm>
        </p:spPr>
        <p:txBody>
          <a:bodyPr>
            <a:normAutofit/>
          </a:bodyPr>
          <a:lstStyle>
            <a:lvl1pPr marL="0" indent="0" algn="l">
              <a:buNone/>
              <a:defRPr sz="2300">
                <a:solidFill>
                  <a:schemeClr val="bg1"/>
                </a:solidFill>
              </a:defRPr>
            </a:lvl1pPr>
            <a:lvl2pPr marL="408159" indent="0" algn="ctr">
              <a:buNone/>
              <a:defRPr>
                <a:solidFill>
                  <a:schemeClr val="tx1">
                    <a:tint val="75000"/>
                  </a:schemeClr>
                </a:solidFill>
              </a:defRPr>
            </a:lvl2pPr>
            <a:lvl3pPr marL="816317" indent="0" algn="ctr">
              <a:buNone/>
              <a:defRPr>
                <a:solidFill>
                  <a:schemeClr val="tx1">
                    <a:tint val="75000"/>
                  </a:schemeClr>
                </a:solidFill>
              </a:defRPr>
            </a:lvl3pPr>
            <a:lvl4pPr marL="1224476" indent="0" algn="ctr">
              <a:buNone/>
              <a:defRPr>
                <a:solidFill>
                  <a:schemeClr val="tx1">
                    <a:tint val="75000"/>
                  </a:schemeClr>
                </a:solidFill>
              </a:defRPr>
            </a:lvl4pPr>
            <a:lvl5pPr marL="1632634" indent="0" algn="ctr">
              <a:buNone/>
              <a:defRPr>
                <a:solidFill>
                  <a:schemeClr val="tx1">
                    <a:tint val="75000"/>
                  </a:schemeClr>
                </a:solidFill>
              </a:defRPr>
            </a:lvl5pPr>
            <a:lvl6pPr marL="2040792" indent="0" algn="ctr">
              <a:buNone/>
              <a:defRPr>
                <a:solidFill>
                  <a:schemeClr val="tx1">
                    <a:tint val="75000"/>
                  </a:schemeClr>
                </a:solidFill>
              </a:defRPr>
            </a:lvl6pPr>
            <a:lvl7pPr marL="2448949" indent="0" algn="ctr">
              <a:buNone/>
              <a:defRPr>
                <a:solidFill>
                  <a:schemeClr val="tx1">
                    <a:tint val="75000"/>
                  </a:schemeClr>
                </a:solidFill>
              </a:defRPr>
            </a:lvl7pPr>
            <a:lvl8pPr marL="2857109" indent="0" algn="ctr">
              <a:buNone/>
              <a:defRPr>
                <a:solidFill>
                  <a:schemeClr val="tx1">
                    <a:tint val="75000"/>
                  </a:schemeClr>
                </a:solidFill>
              </a:defRPr>
            </a:lvl8pPr>
            <a:lvl9pPr marL="3265266"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40707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py Content">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647703" y="6229349"/>
            <a:ext cx="622300" cy="400051"/>
          </a:xfrm>
          <a:prstGeom prst="rect">
            <a:avLst/>
          </a:prstGeom>
        </p:spPr>
        <p:txBody>
          <a:bodyPr vert="horz" lIns="81633" tIns="40817" rIns="81633" bIns="40817" rtlCol="0" anchor="ctr"/>
          <a:lstStyle>
            <a:lvl1pPr algn="l">
              <a:defRPr sz="1100">
                <a:solidFill>
                  <a:srgbClr val="517A2F"/>
                </a:solidFill>
              </a:defRPr>
            </a:lvl1pPr>
          </a:lstStyle>
          <a:p>
            <a:fld id="{45ADEFFF-70A5-EF42-A57E-37AA596FBA2C}" type="slidenum">
              <a:rPr lang="en-US" smtClean="0"/>
              <a:pPr/>
              <a:t>‹#›</a:t>
            </a:fld>
            <a:endParaRPr lang="en-US" dirty="0"/>
          </a:p>
        </p:txBody>
      </p:sp>
      <p:sp>
        <p:nvSpPr>
          <p:cNvPr id="6" name="Content Placeholder 5"/>
          <p:cNvSpPr>
            <a:spLocks noGrp="1"/>
          </p:cNvSpPr>
          <p:nvPr>
            <p:ph sz="quarter" idx="10"/>
          </p:nvPr>
        </p:nvSpPr>
        <p:spPr>
          <a:xfrm>
            <a:off x="635000" y="1428749"/>
            <a:ext cx="10922000" cy="4743451"/>
          </a:xfrm>
        </p:spPr>
        <p:txBody>
          <a:bodyPr/>
          <a:lstStyle>
            <a:lvl1pPr marL="0" indent="0">
              <a:buNone/>
              <a:defRPr/>
            </a:lvl1pPr>
            <a:lvl2pPr marL="663258" indent="-255099">
              <a:buFont typeface="Arial"/>
              <a:buChar char="•"/>
              <a:defRPr/>
            </a:lvl2pPr>
            <a:lvl3pPr marL="1020396" indent="-204079">
              <a:buFont typeface="Arial"/>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p:nvPr>
        </p:nvSpPr>
        <p:spPr>
          <a:xfrm>
            <a:off x="609600" y="274637"/>
            <a:ext cx="10972800" cy="1143000"/>
          </a:xfrm>
          <a:prstGeom prst="rect">
            <a:avLst/>
          </a:prstGeom>
        </p:spPr>
        <p:txBody>
          <a:bodyPr vert="horz" lIns="81633" tIns="40817" rIns="81633" bIns="40817" rtlCol="0" anchor="ctr">
            <a:normAutofit/>
          </a:bodyPr>
          <a:lstStyle/>
          <a:p>
            <a:r>
              <a:rPr lang="en-US"/>
              <a:t>Click to edit Master title style</a:t>
            </a:r>
            <a:endParaRPr lang="en-US" dirty="0"/>
          </a:p>
        </p:txBody>
      </p:sp>
      <p:pic>
        <p:nvPicPr>
          <p:cNvPr id="2" name="Picture 1" descr="footer_4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43600"/>
            <a:ext cx="12192000" cy="926592"/>
          </a:xfrm>
          <a:prstGeom prst="rect">
            <a:avLst/>
          </a:prstGeom>
        </p:spPr>
      </p:pic>
    </p:spTree>
    <p:extLst>
      <p:ext uri="{BB962C8B-B14F-4D97-AF65-F5344CB8AC3E}">
        <p14:creationId xmlns:p14="http://schemas.microsoft.com/office/powerpoint/2010/main" val="201364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DA6D7-B3D9-694B-AAC6-51B3695D505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AE6227-ED34-8542-A7E2-FFC57793E3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48F221-CF07-D443-85E1-920EBC9C1A74}"/>
              </a:ext>
            </a:extLst>
          </p:cNvPr>
          <p:cNvSpPr>
            <a:spLocks noGrp="1"/>
          </p:cNvSpPr>
          <p:nvPr>
            <p:ph type="dt" sz="half" idx="10"/>
          </p:nvPr>
        </p:nvSpPr>
        <p:spPr/>
        <p:txBody>
          <a:bodyPr/>
          <a:lstStyle/>
          <a:p>
            <a:fld id="{05704FDB-3789-C645-B52C-9CCB1A735439}" type="datetime1">
              <a:rPr lang="en-US" smtClean="0"/>
              <a:t>7/7/2023</a:t>
            </a:fld>
            <a:endParaRPr lang="en-US"/>
          </a:p>
        </p:txBody>
      </p:sp>
      <p:sp>
        <p:nvSpPr>
          <p:cNvPr id="5" name="Footer Placeholder 4">
            <a:extLst>
              <a:ext uri="{FF2B5EF4-FFF2-40B4-BE49-F238E27FC236}">
                <a16:creationId xmlns:a16="http://schemas.microsoft.com/office/drawing/2014/main" id="{7D6E6929-FC58-E54D-AD36-4082C3ECC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80DD38-5616-1C42-A2B9-9A1245C9E4E8}"/>
              </a:ext>
            </a:extLst>
          </p:cNvPr>
          <p:cNvSpPr>
            <a:spLocks noGrp="1"/>
          </p:cNvSpPr>
          <p:nvPr>
            <p:ph type="sldNum" sz="quarter" idx="12"/>
          </p:nvPr>
        </p:nvSpPr>
        <p:spPr/>
        <p:txBody>
          <a:bodyPr/>
          <a:lstStyle/>
          <a:p>
            <a:fld id="{F26E00D1-9160-3F42-A3CA-0F4EA7A4248D}" type="slidenum">
              <a:rPr lang="en-US" smtClean="0"/>
              <a:t>‹#›</a:t>
            </a:fld>
            <a:endParaRPr lang="en-US"/>
          </a:p>
        </p:txBody>
      </p:sp>
      <p:pic>
        <p:nvPicPr>
          <p:cNvPr id="7" name="Picture 6" descr="Icon&#10;&#10;Description automatically generated">
            <a:extLst>
              <a:ext uri="{FF2B5EF4-FFF2-40B4-BE49-F238E27FC236}">
                <a16:creationId xmlns:a16="http://schemas.microsoft.com/office/drawing/2014/main" id="{333B0741-CC45-AC45-9AC4-F9697958F0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3700" y="80920"/>
            <a:ext cx="1600200" cy="952500"/>
          </a:xfrm>
          <a:prstGeom prst="rect">
            <a:avLst/>
          </a:prstGeom>
        </p:spPr>
      </p:pic>
    </p:spTree>
    <p:extLst>
      <p:ext uri="{BB962C8B-B14F-4D97-AF65-F5344CB8AC3E}">
        <p14:creationId xmlns:p14="http://schemas.microsoft.com/office/powerpoint/2010/main" val="3310132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35003" y="6229349"/>
            <a:ext cx="622300" cy="400051"/>
          </a:xfrm>
          <a:prstGeom prst="rect">
            <a:avLst/>
          </a:prstGeom>
        </p:spPr>
        <p:txBody>
          <a:bodyPr vert="horz" lIns="81633" tIns="40817" rIns="81633" bIns="40817" rtlCol="0" anchor="ctr"/>
          <a:lstStyle>
            <a:lvl1pPr algn="l">
              <a:defRPr sz="1100">
                <a:solidFill>
                  <a:srgbClr val="517A2F"/>
                </a:solidFill>
              </a:defRPr>
            </a:lvl1pPr>
          </a:lstStyle>
          <a:p>
            <a:fld id="{45ADEFFF-70A5-EF42-A57E-37AA596FBA2C}" type="slidenum">
              <a:rPr lang="en-US" smtClean="0"/>
              <a:pPr/>
              <a:t>‹#›</a:t>
            </a:fld>
            <a:endParaRPr lang="en-US" dirty="0"/>
          </a:p>
        </p:txBody>
      </p:sp>
      <p:sp>
        <p:nvSpPr>
          <p:cNvPr id="8" name="Chart Placeholder 7"/>
          <p:cNvSpPr>
            <a:spLocks noGrp="1"/>
          </p:cNvSpPr>
          <p:nvPr>
            <p:ph type="chart" sz="quarter" idx="13"/>
          </p:nvPr>
        </p:nvSpPr>
        <p:spPr>
          <a:xfrm>
            <a:off x="635000" y="1428751"/>
            <a:ext cx="10922000" cy="4914900"/>
          </a:xfrm>
        </p:spPr>
        <p:txBody>
          <a:bodyPr/>
          <a:lstStyle>
            <a:lvl1pPr>
              <a:buClr>
                <a:srgbClr val="99C033"/>
              </a:buClr>
              <a:defRPr/>
            </a:lvl1pPr>
          </a:lstStyle>
          <a:p>
            <a:r>
              <a:rPr lang="en-US"/>
              <a:t>Click icon to add chart</a:t>
            </a:r>
            <a:endParaRPr lang="en-US" dirty="0"/>
          </a:p>
        </p:txBody>
      </p:sp>
      <p:sp>
        <p:nvSpPr>
          <p:cNvPr id="9" name="Title Placeholder 1"/>
          <p:cNvSpPr>
            <a:spLocks noGrp="1"/>
          </p:cNvSpPr>
          <p:nvPr>
            <p:ph type="title"/>
          </p:nvPr>
        </p:nvSpPr>
        <p:spPr>
          <a:xfrm>
            <a:off x="609600" y="274637"/>
            <a:ext cx="10972800" cy="1143000"/>
          </a:xfrm>
          <a:prstGeom prst="rect">
            <a:avLst/>
          </a:prstGeom>
        </p:spPr>
        <p:txBody>
          <a:bodyPr vert="horz" lIns="81633" tIns="40817" rIns="81633" bIns="40817" rtlCol="0" anchor="ctr">
            <a:normAutofit/>
          </a:bodyPr>
          <a:lstStyle/>
          <a:p>
            <a:r>
              <a:rPr lang="en-US"/>
              <a:t>Click to edit Master title style</a:t>
            </a:r>
            <a:endParaRPr lang="en-US" dirty="0"/>
          </a:p>
        </p:txBody>
      </p:sp>
      <p:pic>
        <p:nvPicPr>
          <p:cNvPr id="2" name="Picture 1" descr="footer_4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7456"/>
            <a:ext cx="12192000" cy="926592"/>
          </a:xfrm>
          <a:prstGeom prst="rect">
            <a:avLst/>
          </a:prstGeom>
        </p:spPr>
      </p:pic>
    </p:spTree>
    <p:extLst>
      <p:ext uri="{BB962C8B-B14F-4D97-AF65-F5344CB8AC3E}">
        <p14:creationId xmlns:p14="http://schemas.microsoft.com/office/powerpoint/2010/main" val="1295102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584203" y="6229349"/>
            <a:ext cx="622300" cy="400051"/>
          </a:xfrm>
          <a:prstGeom prst="rect">
            <a:avLst/>
          </a:prstGeom>
        </p:spPr>
        <p:txBody>
          <a:bodyPr vert="horz" lIns="81633" tIns="40817" rIns="81633" bIns="40817" rtlCol="0" anchor="ctr"/>
          <a:lstStyle>
            <a:lvl1pPr algn="l">
              <a:defRPr sz="1100">
                <a:solidFill>
                  <a:srgbClr val="517A2F"/>
                </a:solidFill>
              </a:defRPr>
            </a:lvl1pPr>
          </a:lstStyle>
          <a:p>
            <a:fld id="{45ADEFFF-70A5-EF42-A57E-37AA596FBA2C}" type="slidenum">
              <a:rPr lang="en-US" smtClean="0"/>
              <a:pPr/>
              <a:t>‹#›</a:t>
            </a:fld>
            <a:endParaRPr lang="en-US" dirty="0"/>
          </a:p>
        </p:txBody>
      </p:sp>
      <p:sp>
        <p:nvSpPr>
          <p:cNvPr id="8" name="Picture Placeholder 7"/>
          <p:cNvSpPr>
            <a:spLocks noGrp="1"/>
          </p:cNvSpPr>
          <p:nvPr>
            <p:ph type="pic" sz="quarter" idx="13"/>
          </p:nvPr>
        </p:nvSpPr>
        <p:spPr>
          <a:xfrm>
            <a:off x="609600" y="1428751"/>
            <a:ext cx="10947400" cy="4857751"/>
          </a:xfrm>
        </p:spPr>
        <p:txBody>
          <a:bodyPr/>
          <a:lstStyle>
            <a:lvl1pPr>
              <a:buClr>
                <a:srgbClr val="99C033"/>
              </a:buClr>
              <a:defRPr/>
            </a:lvl1pPr>
          </a:lstStyle>
          <a:p>
            <a:r>
              <a:rPr lang="en-US"/>
              <a:t>Click icon to add picture</a:t>
            </a:r>
            <a:endParaRPr lang="en-US" dirty="0"/>
          </a:p>
        </p:txBody>
      </p:sp>
      <p:sp>
        <p:nvSpPr>
          <p:cNvPr id="13" name="Title Placeholder 1"/>
          <p:cNvSpPr>
            <a:spLocks noGrp="1"/>
          </p:cNvSpPr>
          <p:nvPr>
            <p:ph type="title"/>
          </p:nvPr>
        </p:nvSpPr>
        <p:spPr>
          <a:xfrm>
            <a:off x="609600" y="274637"/>
            <a:ext cx="10972800" cy="1143000"/>
          </a:xfrm>
          <a:prstGeom prst="rect">
            <a:avLst/>
          </a:prstGeom>
        </p:spPr>
        <p:txBody>
          <a:bodyPr vert="horz" lIns="81633" tIns="40817" rIns="81633" bIns="40817" rtlCol="0" anchor="ctr">
            <a:normAutofit/>
          </a:bodyPr>
          <a:lstStyle/>
          <a:p>
            <a:r>
              <a:rPr lang="en-US"/>
              <a:t>Click to edit Master title style</a:t>
            </a:r>
            <a:endParaRPr lang="en-US" dirty="0"/>
          </a:p>
        </p:txBody>
      </p:sp>
      <p:pic>
        <p:nvPicPr>
          <p:cNvPr id="6" name="Picture 5" descr="footer_4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7456"/>
            <a:ext cx="12192000" cy="926592"/>
          </a:xfrm>
          <a:prstGeom prst="rect">
            <a:avLst/>
          </a:prstGeom>
        </p:spPr>
      </p:pic>
    </p:spTree>
    <p:extLst>
      <p:ext uri="{BB962C8B-B14F-4D97-AF65-F5344CB8AC3E}">
        <p14:creationId xmlns:p14="http://schemas.microsoft.com/office/powerpoint/2010/main" val="3692135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2 Text Contents">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698503" y="6229349"/>
            <a:ext cx="622300" cy="400051"/>
          </a:xfrm>
          <a:prstGeom prst="rect">
            <a:avLst/>
          </a:prstGeom>
        </p:spPr>
        <p:txBody>
          <a:bodyPr vert="horz" lIns="81633" tIns="40817" rIns="81633" bIns="40817" rtlCol="0" anchor="ctr"/>
          <a:lstStyle>
            <a:lvl1pPr algn="l">
              <a:defRPr sz="1100">
                <a:solidFill>
                  <a:srgbClr val="517A2F"/>
                </a:solidFill>
              </a:defRPr>
            </a:lvl1pPr>
          </a:lstStyle>
          <a:p>
            <a:fld id="{45ADEFFF-70A5-EF42-A57E-37AA596FBA2C}" type="slidenum">
              <a:rPr lang="en-US" smtClean="0"/>
              <a:pPr/>
              <a:t>‹#›</a:t>
            </a:fld>
            <a:endParaRPr lang="en-US" dirty="0"/>
          </a:p>
        </p:txBody>
      </p:sp>
      <p:sp>
        <p:nvSpPr>
          <p:cNvPr id="3" name="Text Placeholder 2"/>
          <p:cNvSpPr>
            <a:spLocks noGrp="1"/>
          </p:cNvSpPr>
          <p:nvPr>
            <p:ph type="body" sz="half" idx="1"/>
          </p:nvPr>
        </p:nvSpPr>
        <p:spPr>
          <a:xfrm>
            <a:off x="698500" y="1428751"/>
            <a:ext cx="5384800" cy="485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3000" y="1428751"/>
            <a:ext cx="5384800" cy="485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609600" y="274637"/>
            <a:ext cx="10972800" cy="1143000"/>
          </a:xfrm>
          <a:prstGeom prst="rect">
            <a:avLst/>
          </a:prstGeom>
        </p:spPr>
        <p:txBody>
          <a:bodyPr vert="horz" lIns="81633" tIns="40817" rIns="81633" bIns="40817" rtlCol="0" anchor="ctr">
            <a:normAutofit/>
          </a:bodyPr>
          <a:lstStyle/>
          <a:p>
            <a:r>
              <a:rPr lang="en-US"/>
              <a:t>Click to edit Master title style</a:t>
            </a:r>
            <a:endParaRPr lang="en-US" dirty="0"/>
          </a:p>
        </p:txBody>
      </p:sp>
      <p:pic>
        <p:nvPicPr>
          <p:cNvPr id="7" name="Picture 6" descr="footer_4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7456"/>
            <a:ext cx="12192000" cy="926592"/>
          </a:xfrm>
          <a:prstGeom prst="rect">
            <a:avLst/>
          </a:prstGeom>
        </p:spPr>
      </p:pic>
    </p:spTree>
    <p:extLst>
      <p:ext uri="{BB962C8B-B14F-4D97-AF65-F5344CB8AC3E}">
        <p14:creationId xmlns:p14="http://schemas.microsoft.com/office/powerpoint/2010/main" val="4189718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Text, Photo">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698503" y="6229349"/>
            <a:ext cx="622300" cy="400051"/>
          </a:xfrm>
          <a:prstGeom prst="rect">
            <a:avLst/>
          </a:prstGeom>
        </p:spPr>
        <p:txBody>
          <a:bodyPr vert="horz" lIns="81633" tIns="40817" rIns="81633" bIns="40817" rtlCol="0" anchor="ctr"/>
          <a:lstStyle>
            <a:lvl1pPr algn="l">
              <a:defRPr sz="1100">
                <a:solidFill>
                  <a:srgbClr val="517A2F"/>
                </a:solidFill>
              </a:defRPr>
            </a:lvl1pPr>
          </a:lstStyle>
          <a:p>
            <a:fld id="{45ADEFFF-70A5-EF42-A57E-37AA596FBA2C}" type="slidenum">
              <a:rPr lang="en-US" smtClean="0"/>
              <a:pPr/>
              <a:t>‹#›</a:t>
            </a:fld>
            <a:endParaRPr lang="en-US" dirty="0"/>
          </a:p>
        </p:txBody>
      </p:sp>
      <p:sp>
        <p:nvSpPr>
          <p:cNvPr id="13" name="Content Placeholder 2"/>
          <p:cNvSpPr>
            <a:spLocks noGrp="1"/>
          </p:cNvSpPr>
          <p:nvPr>
            <p:ph sz="half" idx="1"/>
          </p:nvPr>
        </p:nvSpPr>
        <p:spPr>
          <a:xfrm>
            <a:off x="698503" y="1428751"/>
            <a:ext cx="6313135" cy="4857751"/>
          </a:xfrm>
        </p:spPr>
        <p:txBody>
          <a:bodyPr/>
          <a:lstStyle>
            <a:lvl1pPr>
              <a:defRPr sz="2500"/>
            </a:lvl1pPr>
            <a:lvl2pPr>
              <a:defRPr sz="2200"/>
            </a:lvl2pPr>
            <a:lvl3pPr>
              <a:defRPr sz="1800"/>
            </a:lvl3pPr>
            <a:lvl4pPr>
              <a:defRPr sz="1600"/>
            </a:lvl4pPr>
            <a:lvl5pPr>
              <a:defRPr sz="16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0"/>
          </p:nvPr>
        </p:nvSpPr>
        <p:spPr>
          <a:xfrm>
            <a:off x="7429500" y="1428749"/>
            <a:ext cx="4055533" cy="4836256"/>
          </a:xfrm>
        </p:spPr>
        <p:txBody>
          <a:bodyPr/>
          <a:lstStyle>
            <a:lvl1pPr marL="0" indent="0">
              <a:buNone/>
              <a:defRPr/>
            </a:lvl1pPr>
          </a:lstStyle>
          <a:p>
            <a:r>
              <a:rPr lang="en-US"/>
              <a:t>Click icon to add picture</a:t>
            </a:r>
            <a:endParaRPr lang="en-US" dirty="0"/>
          </a:p>
        </p:txBody>
      </p:sp>
      <p:sp>
        <p:nvSpPr>
          <p:cNvPr id="8" name="Title Placeholder 1"/>
          <p:cNvSpPr>
            <a:spLocks noGrp="1"/>
          </p:cNvSpPr>
          <p:nvPr>
            <p:ph type="title"/>
          </p:nvPr>
        </p:nvSpPr>
        <p:spPr>
          <a:xfrm>
            <a:off x="609600" y="274637"/>
            <a:ext cx="10972800" cy="1143000"/>
          </a:xfrm>
          <a:prstGeom prst="rect">
            <a:avLst/>
          </a:prstGeom>
        </p:spPr>
        <p:txBody>
          <a:bodyPr vert="horz" lIns="81633" tIns="40817" rIns="81633" bIns="40817" rtlCol="0" anchor="ctr">
            <a:normAutofit/>
          </a:bodyPr>
          <a:lstStyle/>
          <a:p>
            <a:r>
              <a:rPr lang="en-US"/>
              <a:t>Click to edit Master title style</a:t>
            </a:r>
            <a:endParaRPr lang="en-US" dirty="0"/>
          </a:p>
        </p:txBody>
      </p:sp>
      <p:pic>
        <p:nvPicPr>
          <p:cNvPr id="7" name="Picture 6" descr="footer_4_3.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937456"/>
            <a:ext cx="12192000" cy="926592"/>
          </a:xfrm>
          <a:prstGeom prst="rect">
            <a:avLst/>
          </a:prstGeom>
        </p:spPr>
      </p:pic>
    </p:spTree>
    <p:extLst>
      <p:ext uri="{BB962C8B-B14F-4D97-AF65-F5344CB8AC3E}">
        <p14:creationId xmlns:p14="http://schemas.microsoft.com/office/powerpoint/2010/main" val="5904726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542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CF34F-47BD-4D49-AB14-46306DED59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CE683C-EA9F-AB42-9425-7CE00DA06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5DD340-BEBC-4D4B-BE65-7DD9ECA535F5}"/>
              </a:ext>
            </a:extLst>
          </p:cNvPr>
          <p:cNvSpPr>
            <a:spLocks noGrp="1"/>
          </p:cNvSpPr>
          <p:nvPr>
            <p:ph type="dt" sz="half" idx="10"/>
          </p:nvPr>
        </p:nvSpPr>
        <p:spPr/>
        <p:txBody>
          <a:bodyPr/>
          <a:lstStyle/>
          <a:p>
            <a:fld id="{13778249-C95C-B442-BCA3-2D44167D10D0}" type="datetime1">
              <a:rPr lang="en-US" smtClean="0"/>
              <a:t>7/7/2023</a:t>
            </a:fld>
            <a:endParaRPr lang="en-US"/>
          </a:p>
        </p:txBody>
      </p:sp>
      <p:sp>
        <p:nvSpPr>
          <p:cNvPr id="5" name="Footer Placeholder 4">
            <a:extLst>
              <a:ext uri="{FF2B5EF4-FFF2-40B4-BE49-F238E27FC236}">
                <a16:creationId xmlns:a16="http://schemas.microsoft.com/office/drawing/2014/main" id="{E3C990BB-13C2-8842-8427-1F1D9ED87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6A17E-19FE-5044-8753-E3A8B9885B81}"/>
              </a:ext>
            </a:extLst>
          </p:cNvPr>
          <p:cNvSpPr>
            <a:spLocks noGrp="1"/>
          </p:cNvSpPr>
          <p:nvPr>
            <p:ph type="sldNum" sz="quarter" idx="12"/>
          </p:nvPr>
        </p:nvSpPr>
        <p:spPr/>
        <p:txBody>
          <a:bodyPr/>
          <a:lstStyle/>
          <a:p>
            <a:fld id="{F26E00D1-9160-3F42-A3CA-0F4EA7A4248D}" type="slidenum">
              <a:rPr lang="en-US" smtClean="0"/>
              <a:t>‹#›</a:t>
            </a:fld>
            <a:endParaRPr lang="en-US"/>
          </a:p>
        </p:txBody>
      </p:sp>
    </p:spTree>
    <p:extLst>
      <p:ext uri="{BB962C8B-B14F-4D97-AF65-F5344CB8AC3E}">
        <p14:creationId xmlns:p14="http://schemas.microsoft.com/office/powerpoint/2010/main" val="284477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59B05-F1EE-3D48-8781-06FC8EEC1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9DF3CC-791C-2749-B865-083C813236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F11D8E-2324-A64A-9201-05B2E882E7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DA69C1-AB87-E94B-9EF1-5FC76870BE3A}"/>
              </a:ext>
            </a:extLst>
          </p:cNvPr>
          <p:cNvSpPr>
            <a:spLocks noGrp="1"/>
          </p:cNvSpPr>
          <p:nvPr>
            <p:ph type="dt" sz="half" idx="10"/>
          </p:nvPr>
        </p:nvSpPr>
        <p:spPr/>
        <p:txBody>
          <a:bodyPr/>
          <a:lstStyle/>
          <a:p>
            <a:fld id="{909E4EE5-FF9A-3B46-9583-8FADDE3CF8A1}" type="datetime1">
              <a:rPr lang="en-US" smtClean="0"/>
              <a:t>7/7/2023</a:t>
            </a:fld>
            <a:endParaRPr lang="en-US"/>
          </a:p>
        </p:txBody>
      </p:sp>
      <p:sp>
        <p:nvSpPr>
          <p:cNvPr id="6" name="Footer Placeholder 5">
            <a:extLst>
              <a:ext uri="{FF2B5EF4-FFF2-40B4-BE49-F238E27FC236}">
                <a16:creationId xmlns:a16="http://schemas.microsoft.com/office/drawing/2014/main" id="{48F7AC49-736A-0844-976B-F1F094A96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74E88B-06F9-5A4D-BA09-310080016BF8}"/>
              </a:ext>
            </a:extLst>
          </p:cNvPr>
          <p:cNvSpPr>
            <a:spLocks noGrp="1"/>
          </p:cNvSpPr>
          <p:nvPr>
            <p:ph type="sldNum" sz="quarter" idx="12"/>
          </p:nvPr>
        </p:nvSpPr>
        <p:spPr/>
        <p:txBody>
          <a:bodyPr/>
          <a:lstStyle/>
          <a:p>
            <a:fld id="{F26E00D1-9160-3F42-A3CA-0F4EA7A4248D}" type="slidenum">
              <a:rPr lang="en-US" smtClean="0"/>
              <a:t>‹#›</a:t>
            </a:fld>
            <a:endParaRPr lang="en-US"/>
          </a:p>
        </p:txBody>
      </p:sp>
      <p:pic>
        <p:nvPicPr>
          <p:cNvPr id="8" name="Picture 7" descr="Icon&#10;&#10;Description automatically generated">
            <a:extLst>
              <a:ext uri="{FF2B5EF4-FFF2-40B4-BE49-F238E27FC236}">
                <a16:creationId xmlns:a16="http://schemas.microsoft.com/office/drawing/2014/main" id="{875A8F92-D687-9D40-AA5C-6F6C8AC227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3700" y="80920"/>
            <a:ext cx="1600200" cy="952500"/>
          </a:xfrm>
          <a:prstGeom prst="rect">
            <a:avLst/>
          </a:prstGeom>
        </p:spPr>
      </p:pic>
    </p:spTree>
    <p:extLst>
      <p:ext uri="{BB962C8B-B14F-4D97-AF65-F5344CB8AC3E}">
        <p14:creationId xmlns:p14="http://schemas.microsoft.com/office/powerpoint/2010/main" val="157188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00F75-0B14-424F-B81D-C4880EDFD8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78B05B-6495-7347-B758-6C4E646FBE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01397-5184-2246-97D2-4740904D5A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7981D6-4209-7846-B42B-14E34B6287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303C5C-CF6F-7E47-8F2E-EEEB71A24E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D9B0EF-350C-8D43-B6E4-2FCEDD7BA09A}"/>
              </a:ext>
            </a:extLst>
          </p:cNvPr>
          <p:cNvSpPr>
            <a:spLocks noGrp="1"/>
          </p:cNvSpPr>
          <p:nvPr>
            <p:ph type="dt" sz="half" idx="10"/>
          </p:nvPr>
        </p:nvSpPr>
        <p:spPr/>
        <p:txBody>
          <a:bodyPr/>
          <a:lstStyle/>
          <a:p>
            <a:fld id="{CFCC4807-C72B-B84F-909A-32BACD42A8E5}" type="datetime1">
              <a:rPr lang="en-US" smtClean="0"/>
              <a:t>7/7/2023</a:t>
            </a:fld>
            <a:endParaRPr lang="en-US"/>
          </a:p>
        </p:txBody>
      </p:sp>
      <p:sp>
        <p:nvSpPr>
          <p:cNvPr id="8" name="Footer Placeholder 7">
            <a:extLst>
              <a:ext uri="{FF2B5EF4-FFF2-40B4-BE49-F238E27FC236}">
                <a16:creationId xmlns:a16="http://schemas.microsoft.com/office/drawing/2014/main" id="{C319BE63-6AF0-C748-9422-A736F44D95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A878AF-21BC-F440-8B7F-AA972E2CC74D}"/>
              </a:ext>
            </a:extLst>
          </p:cNvPr>
          <p:cNvSpPr>
            <a:spLocks noGrp="1"/>
          </p:cNvSpPr>
          <p:nvPr>
            <p:ph type="sldNum" sz="quarter" idx="12"/>
          </p:nvPr>
        </p:nvSpPr>
        <p:spPr/>
        <p:txBody>
          <a:bodyPr/>
          <a:lstStyle/>
          <a:p>
            <a:fld id="{F26E00D1-9160-3F42-A3CA-0F4EA7A4248D}" type="slidenum">
              <a:rPr lang="en-US" smtClean="0"/>
              <a:t>‹#›</a:t>
            </a:fld>
            <a:endParaRPr lang="en-US"/>
          </a:p>
        </p:txBody>
      </p:sp>
      <p:pic>
        <p:nvPicPr>
          <p:cNvPr id="10" name="Picture 9" descr="Icon&#10;&#10;Description automatically generated">
            <a:extLst>
              <a:ext uri="{FF2B5EF4-FFF2-40B4-BE49-F238E27FC236}">
                <a16:creationId xmlns:a16="http://schemas.microsoft.com/office/drawing/2014/main" id="{ADB89247-0FAB-EB41-8174-A6ED2042C2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3700" y="80920"/>
            <a:ext cx="1600200" cy="952500"/>
          </a:xfrm>
          <a:prstGeom prst="rect">
            <a:avLst/>
          </a:prstGeom>
        </p:spPr>
      </p:pic>
    </p:spTree>
    <p:extLst>
      <p:ext uri="{BB962C8B-B14F-4D97-AF65-F5344CB8AC3E}">
        <p14:creationId xmlns:p14="http://schemas.microsoft.com/office/powerpoint/2010/main" val="329064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860B-4A41-F24D-9B87-C9983636BB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683BD1-A101-0B4C-BAD5-4DE43A374168}"/>
              </a:ext>
            </a:extLst>
          </p:cNvPr>
          <p:cNvSpPr>
            <a:spLocks noGrp="1"/>
          </p:cNvSpPr>
          <p:nvPr>
            <p:ph type="dt" sz="half" idx="10"/>
          </p:nvPr>
        </p:nvSpPr>
        <p:spPr/>
        <p:txBody>
          <a:bodyPr/>
          <a:lstStyle/>
          <a:p>
            <a:fld id="{BFD6767A-EE87-6845-B66E-A5DFAE94AC19}" type="datetime1">
              <a:rPr lang="en-US" smtClean="0"/>
              <a:t>7/7/2023</a:t>
            </a:fld>
            <a:endParaRPr lang="en-US"/>
          </a:p>
        </p:txBody>
      </p:sp>
      <p:sp>
        <p:nvSpPr>
          <p:cNvPr id="4" name="Footer Placeholder 3">
            <a:extLst>
              <a:ext uri="{FF2B5EF4-FFF2-40B4-BE49-F238E27FC236}">
                <a16:creationId xmlns:a16="http://schemas.microsoft.com/office/drawing/2014/main" id="{638EE943-0641-B642-925B-F91E21DDDB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C5E448-E7E1-A249-BF46-43E5E31C74D3}"/>
              </a:ext>
            </a:extLst>
          </p:cNvPr>
          <p:cNvSpPr>
            <a:spLocks noGrp="1"/>
          </p:cNvSpPr>
          <p:nvPr>
            <p:ph type="sldNum" sz="quarter" idx="12"/>
          </p:nvPr>
        </p:nvSpPr>
        <p:spPr/>
        <p:txBody>
          <a:bodyPr/>
          <a:lstStyle/>
          <a:p>
            <a:fld id="{F26E00D1-9160-3F42-A3CA-0F4EA7A4248D}" type="slidenum">
              <a:rPr lang="en-US" smtClean="0"/>
              <a:t>‹#›</a:t>
            </a:fld>
            <a:endParaRPr lang="en-US"/>
          </a:p>
        </p:txBody>
      </p:sp>
      <p:pic>
        <p:nvPicPr>
          <p:cNvPr id="6" name="Picture 5" descr="Icon&#10;&#10;Description automatically generated">
            <a:extLst>
              <a:ext uri="{FF2B5EF4-FFF2-40B4-BE49-F238E27FC236}">
                <a16:creationId xmlns:a16="http://schemas.microsoft.com/office/drawing/2014/main" id="{A117AEA5-DB64-D24C-A128-915010B27B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3700" y="80920"/>
            <a:ext cx="1600200" cy="952500"/>
          </a:xfrm>
          <a:prstGeom prst="rect">
            <a:avLst/>
          </a:prstGeom>
        </p:spPr>
      </p:pic>
    </p:spTree>
    <p:extLst>
      <p:ext uri="{BB962C8B-B14F-4D97-AF65-F5344CB8AC3E}">
        <p14:creationId xmlns:p14="http://schemas.microsoft.com/office/powerpoint/2010/main" val="294686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E3A65-3E75-2A40-9488-C2C1C4F9BD1A}"/>
              </a:ext>
            </a:extLst>
          </p:cNvPr>
          <p:cNvSpPr>
            <a:spLocks noGrp="1"/>
          </p:cNvSpPr>
          <p:nvPr>
            <p:ph type="dt" sz="half" idx="10"/>
          </p:nvPr>
        </p:nvSpPr>
        <p:spPr/>
        <p:txBody>
          <a:bodyPr/>
          <a:lstStyle/>
          <a:p>
            <a:fld id="{9FCCEFE7-9F72-D04F-9F00-C80C61AB7262}" type="datetime1">
              <a:rPr lang="en-US" smtClean="0"/>
              <a:t>7/7/2023</a:t>
            </a:fld>
            <a:endParaRPr lang="en-US"/>
          </a:p>
        </p:txBody>
      </p:sp>
      <p:sp>
        <p:nvSpPr>
          <p:cNvPr id="3" name="Footer Placeholder 2">
            <a:extLst>
              <a:ext uri="{FF2B5EF4-FFF2-40B4-BE49-F238E27FC236}">
                <a16:creationId xmlns:a16="http://schemas.microsoft.com/office/drawing/2014/main" id="{1E9E6A3E-7DEE-8143-AD96-286AAF1098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B4EA15-3BFC-9D4D-B811-670BDC138521}"/>
              </a:ext>
            </a:extLst>
          </p:cNvPr>
          <p:cNvSpPr>
            <a:spLocks noGrp="1"/>
          </p:cNvSpPr>
          <p:nvPr>
            <p:ph type="sldNum" sz="quarter" idx="12"/>
          </p:nvPr>
        </p:nvSpPr>
        <p:spPr/>
        <p:txBody>
          <a:bodyPr/>
          <a:lstStyle/>
          <a:p>
            <a:fld id="{F26E00D1-9160-3F42-A3CA-0F4EA7A4248D}" type="slidenum">
              <a:rPr lang="en-US" smtClean="0"/>
              <a:t>‹#›</a:t>
            </a:fld>
            <a:endParaRPr lang="en-US"/>
          </a:p>
        </p:txBody>
      </p:sp>
      <p:pic>
        <p:nvPicPr>
          <p:cNvPr id="5" name="Picture 4" descr="Icon&#10;&#10;Description automatically generated">
            <a:extLst>
              <a:ext uri="{FF2B5EF4-FFF2-40B4-BE49-F238E27FC236}">
                <a16:creationId xmlns:a16="http://schemas.microsoft.com/office/drawing/2014/main" id="{F5CD8FE9-382E-7248-AEC5-832BE0A2097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53700" y="80920"/>
            <a:ext cx="1600200" cy="952500"/>
          </a:xfrm>
          <a:prstGeom prst="rect">
            <a:avLst/>
          </a:prstGeom>
        </p:spPr>
      </p:pic>
    </p:spTree>
    <p:extLst>
      <p:ext uri="{BB962C8B-B14F-4D97-AF65-F5344CB8AC3E}">
        <p14:creationId xmlns:p14="http://schemas.microsoft.com/office/powerpoint/2010/main" val="414996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of Contents with Pictur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1B11084-1CED-764A-9DF7-24B54BC3CE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67020-1DB5-F841-977B-CEB71EA88300}"/>
              </a:ext>
            </a:extLst>
          </p:cNvPr>
          <p:cNvSpPr>
            <a:spLocks noGrp="1"/>
          </p:cNvSpPr>
          <p:nvPr>
            <p:ph type="sldNum" sz="quarter" idx="12"/>
          </p:nvPr>
        </p:nvSpPr>
        <p:spPr/>
        <p:txBody>
          <a:bodyPr/>
          <a:lstStyle/>
          <a:p>
            <a:fld id="{F26E00D1-9160-3F42-A3CA-0F4EA7A4248D}" type="slidenum">
              <a:rPr lang="en-US" smtClean="0"/>
              <a:t>‹#›</a:t>
            </a:fld>
            <a:endParaRPr lang="en-US"/>
          </a:p>
        </p:txBody>
      </p:sp>
      <p:pic>
        <p:nvPicPr>
          <p:cNvPr id="11" name="Picture 10">
            <a:extLst>
              <a:ext uri="{FF2B5EF4-FFF2-40B4-BE49-F238E27FC236}">
                <a16:creationId xmlns:a16="http://schemas.microsoft.com/office/drawing/2014/main" id="{5E9EF068-FB60-A341-9100-C446FAEFC6B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71211" y="0"/>
            <a:ext cx="8826297" cy="6858000"/>
          </a:xfrm>
          <a:prstGeom prst="rect">
            <a:avLst/>
          </a:prstGeom>
        </p:spPr>
      </p:pic>
      <p:sp>
        <p:nvSpPr>
          <p:cNvPr id="9" name="Rectangle 8">
            <a:extLst>
              <a:ext uri="{FF2B5EF4-FFF2-40B4-BE49-F238E27FC236}">
                <a16:creationId xmlns:a16="http://schemas.microsoft.com/office/drawing/2014/main" id="{33ADD756-ED6D-F24D-A058-5EC81007900D}"/>
              </a:ext>
            </a:extLst>
          </p:cNvPr>
          <p:cNvSpPr/>
          <p:nvPr userDrawn="1"/>
        </p:nvSpPr>
        <p:spPr>
          <a:xfrm>
            <a:off x="0" y="0"/>
            <a:ext cx="4982308" cy="6858000"/>
          </a:xfrm>
          <a:prstGeom prst="rect">
            <a:avLst/>
          </a:prstGeom>
          <a:solidFill>
            <a:srgbClr val="008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D1660-B2B3-2A43-B31F-9A028E792B4A}"/>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3FF784B6-94E4-4047-B0FD-7140ACF08594}"/>
              </a:ext>
            </a:extLst>
          </p:cNvPr>
          <p:cNvSpPr>
            <a:spLocks noGrp="1"/>
          </p:cNvSpPr>
          <p:nvPr>
            <p:ph type="body" sz="half" idx="2"/>
          </p:nvPr>
        </p:nvSpPr>
        <p:spPr>
          <a:xfrm>
            <a:off x="839788" y="2057400"/>
            <a:ext cx="3932237" cy="3811588"/>
          </a:xfrm>
        </p:spPr>
        <p:txBody>
          <a:bodyPr>
            <a:normAutofit/>
          </a:bodyPr>
          <a:lstStyle>
            <a:lvl1pPr marL="274320" indent="-274320">
              <a:buFont typeface="Arial" panose="020B0604020202020204" pitchFamily="34" charset="0"/>
              <a:buChar char="•"/>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C7F5FFA-38C0-EF40-B587-BCC536C1A776}"/>
              </a:ext>
            </a:extLst>
          </p:cNvPr>
          <p:cNvSpPr>
            <a:spLocks noGrp="1"/>
          </p:cNvSpPr>
          <p:nvPr>
            <p:ph type="dt" sz="half" idx="10"/>
          </p:nvPr>
        </p:nvSpPr>
        <p:spPr/>
        <p:txBody>
          <a:bodyPr/>
          <a:lstStyle/>
          <a:p>
            <a:fld id="{E84BA1CE-FED0-6546-984C-3B5778E2B201}" type="datetime1">
              <a:rPr lang="en-US" smtClean="0"/>
              <a:t>7/7/2023</a:t>
            </a:fld>
            <a:endParaRPr lang="en-US"/>
          </a:p>
        </p:txBody>
      </p:sp>
      <p:pic>
        <p:nvPicPr>
          <p:cNvPr id="8" name="Picture 7" descr="Application&#10;&#10;Description automatically generated">
            <a:extLst>
              <a:ext uri="{FF2B5EF4-FFF2-40B4-BE49-F238E27FC236}">
                <a16:creationId xmlns:a16="http://schemas.microsoft.com/office/drawing/2014/main" id="{CF750A61-197A-7E44-B4D3-619EB39D2068}"/>
              </a:ext>
            </a:extLst>
          </p:cNvPr>
          <p:cNvPicPr>
            <a:picLocks noChangeAspect="1"/>
          </p:cNvPicPr>
          <p:nvPr userDrawn="1"/>
        </p:nvPicPr>
        <p:blipFill>
          <a:blip r:embed="rId3"/>
          <a:stretch>
            <a:fillRect/>
          </a:stretch>
        </p:blipFill>
        <p:spPr>
          <a:xfrm>
            <a:off x="7884359" y="-2551906"/>
            <a:ext cx="6718300" cy="6515100"/>
          </a:xfrm>
          <a:prstGeom prst="rect">
            <a:avLst/>
          </a:prstGeom>
        </p:spPr>
      </p:pic>
    </p:spTree>
    <p:extLst>
      <p:ext uri="{BB962C8B-B14F-4D97-AF65-F5344CB8AC3E}">
        <p14:creationId xmlns:p14="http://schemas.microsoft.com/office/powerpoint/2010/main" val="277074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of Contents No Pictur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1B11084-1CED-764A-9DF7-24B54BC3CE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67020-1DB5-F841-977B-CEB71EA88300}"/>
              </a:ext>
            </a:extLst>
          </p:cNvPr>
          <p:cNvSpPr>
            <a:spLocks noGrp="1"/>
          </p:cNvSpPr>
          <p:nvPr>
            <p:ph type="sldNum" sz="quarter" idx="12"/>
          </p:nvPr>
        </p:nvSpPr>
        <p:spPr/>
        <p:txBody>
          <a:bodyPr/>
          <a:lstStyle/>
          <a:p>
            <a:fld id="{F26E00D1-9160-3F42-A3CA-0F4EA7A4248D}" type="slidenum">
              <a:rPr lang="en-US" smtClean="0"/>
              <a:t>‹#›</a:t>
            </a:fld>
            <a:endParaRPr lang="en-US"/>
          </a:p>
        </p:txBody>
      </p:sp>
      <p:sp>
        <p:nvSpPr>
          <p:cNvPr id="9" name="Rectangle 8">
            <a:extLst>
              <a:ext uri="{FF2B5EF4-FFF2-40B4-BE49-F238E27FC236}">
                <a16:creationId xmlns:a16="http://schemas.microsoft.com/office/drawing/2014/main" id="{33ADD756-ED6D-F24D-A058-5EC81007900D}"/>
              </a:ext>
            </a:extLst>
          </p:cNvPr>
          <p:cNvSpPr/>
          <p:nvPr userDrawn="1"/>
        </p:nvSpPr>
        <p:spPr>
          <a:xfrm>
            <a:off x="0" y="0"/>
            <a:ext cx="4982308" cy="6858000"/>
          </a:xfrm>
          <a:prstGeom prst="rect">
            <a:avLst/>
          </a:prstGeom>
          <a:solidFill>
            <a:srgbClr val="008DCE"/>
          </a:solidFill>
          <a:ln>
            <a:solidFill>
              <a:srgbClr val="008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D1660-B2B3-2A43-B31F-9A028E792B4A}"/>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3FF784B6-94E4-4047-B0FD-7140ACF08594}"/>
              </a:ext>
            </a:extLst>
          </p:cNvPr>
          <p:cNvSpPr>
            <a:spLocks noGrp="1"/>
          </p:cNvSpPr>
          <p:nvPr>
            <p:ph type="body" sz="half" idx="2"/>
          </p:nvPr>
        </p:nvSpPr>
        <p:spPr>
          <a:xfrm>
            <a:off x="839788" y="2057400"/>
            <a:ext cx="3932237" cy="3811588"/>
          </a:xfrm>
        </p:spPr>
        <p:txBody>
          <a:bodyPr>
            <a:normAutofit/>
          </a:bodyPr>
          <a:lstStyle>
            <a:lvl1pPr marL="274320" indent="-274320">
              <a:buFont typeface="Arial" panose="020B0604020202020204" pitchFamily="34" charset="0"/>
              <a:buChar char="•"/>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C7F5FFA-38C0-EF40-B587-BCC536C1A776}"/>
              </a:ext>
            </a:extLst>
          </p:cNvPr>
          <p:cNvSpPr>
            <a:spLocks noGrp="1"/>
          </p:cNvSpPr>
          <p:nvPr>
            <p:ph type="dt" sz="half" idx="10"/>
          </p:nvPr>
        </p:nvSpPr>
        <p:spPr/>
        <p:txBody>
          <a:bodyPr/>
          <a:lstStyle/>
          <a:p>
            <a:fld id="{E84BA1CE-FED0-6546-984C-3B5778E2B201}" type="datetime1">
              <a:rPr lang="en-US" smtClean="0"/>
              <a:t>7/7/2023</a:t>
            </a:fld>
            <a:endParaRPr lang="en-US"/>
          </a:p>
        </p:txBody>
      </p:sp>
      <p:pic>
        <p:nvPicPr>
          <p:cNvPr id="8" name="Picture 7" descr="Icon&#10;&#10;Description automatically generated">
            <a:extLst>
              <a:ext uri="{FF2B5EF4-FFF2-40B4-BE49-F238E27FC236}">
                <a16:creationId xmlns:a16="http://schemas.microsoft.com/office/drawing/2014/main" id="{AF6C6E1F-C076-F542-9196-D2E33A3D5224}"/>
              </a:ext>
            </a:extLst>
          </p:cNvPr>
          <p:cNvPicPr>
            <a:picLocks noChangeAspect="1"/>
          </p:cNvPicPr>
          <p:nvPr userDrawn="1"/>
        </p:nvPicPr>
        <p:blipFill>
          <a:blip r:embed="rId2"/>
          <a:stretch>
            <a:fillRect/>
          </a:stretch>
        </p:blipFill>
        <p:spPr>
          <a:xfrm>
            <a:off x="5404402" y="1520549"/>
            <a:ext cx="6412396" cy="3816902"/>
          </a:xfrm>
          <a:prstGeom prst="rect">
            <a:avLst/>
          </a:prstGeom>
        </p:spPr>
      </p:pic>
      <p:sp>
        <p:nvSpPr>
          <p:cNvPr id="12" name="Rectangle 11">
            <a:extLst>
              <a:ext uri="{FF2B5EF4-FFF2-40B4-BE49-F238E27FC236}">
                <a16:creationId xmlns:a16="http://schemas.microsoft.com/office/drawing/2014/main" id="{B13B7326-3A79-354A-817F-36173B3A72E2}"/>
              </a:ext>
            </a:extLst>
          </p:cNvPr>
          <p:cNvSpPr/>
          <p:nvPr userDrawn="1"/>
        </p:nvSpPr>
        <p:spPr>
          <a:xfrm>
            <a:off x="4982308" y="6202017"/>
            <a:ext cx="7205472" cy="655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66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FF4AC4-E40C-1243-96D3-9BE32A4B346C}"/>
              </a:ext>
            </a:extLst>
          </p:cNvPr>
          <p:cNvSpPr>
            <a:spLocks noGrp="1"/>
          </p:cNvSpPr>
          <p:nvPr>
            <p:ph type="title"/>
          </p:nvPr>
        </p:nvSpPr>
        <p:spPr>
          <a:xfrm>
            <a:off x="838200" y="365125"/>
            <a:ext cx="105156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5FE4CA-E363-A44A-B778-D9C18CCB280B}"/>
              </a:ext>
            </a:extLst>
          </p:cNvPr>
          <p:cNvSpPr>
            <a:spLocks noGrp="1"/>
          </p:cNvSpPr>
          <p:nvPr>
            <p:ph type="body" idx="1"/>
          </p:nvPr>
        </p:nvSpPr>
        <p:spPr>
          <a:xfrm>
            <a:off x="838200" y="1458097"/>
            <a:ext cx="10515600" cy="47188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7270BB90-D103-C74E-8E77-01AF1FD899F7}"/>
              </a:ext>
            </a:extLst>
          </p:cNvPr>
          <p:cNvSpPr/>
          <p:nvPr userDrawn="1"/>
        </p:nvSpPr>
        <p:spPr>
          <a:xfrm>
            <a:off x="0" y="6356350"/>
            <a:ext cx="12192000" cy="365125"/>
          </a:xfrm>
          <a:prstGeom prst="rect">
            <a:avLst/>
          </a:prstGeom>
          <a:solidFill>
            <a:srgbClr val="A8B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896B42CF-4C37-F242-A870-14A5D30280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1E0FA12C-0FA9-F149-A7FE-A30517EAC4F7}" type="datetime1">
              <a:rPr lang="en-US" smtClean="0"/>
              <a:t>7/7/2023</a:t>
            </a:fld>
            <a:endParaRPr lang="en-US"/>
          </a:p>
        </p:txBody>
      </p:sp>
      <p:sp>
        <p:nvSpPr>
          <p:cNvPr id="5" name="Footer Placeholder 4">
            <a:extLst>
              <a:ext uri="{FF2B5EF4-FFF2-40B4-BE49-F238E27FC236}">
                <a16:creationId xmlns:a16="http://schemas.microsoft.com/office/drawing/2014/main" id="{90A64420-F3B4-B84F-9DF6-9081B1A3AE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93A348A7-685D-114A-B209-A48D9DD53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F26E00D1-9160-3F42-A3CA-0F4EA7A4248D}" type="slidenum">
              <a:rPr lang="en-US" smtClean="0"/>
              <a:pPr/>
              <a:t>‹#›</a:t>
            </a:fld>
            <a:endParaRPr lang="en-US"/>
          </a:p>
        </p:txBody>
      </p:sp>
    </p:spTree>
    <p:extLst>
      <p:ext uri="{BB962C8B-B14F-4D97-AF65-F5344CB8AC3E}">
        <p14:creationId xmlns:p14="http://schemas.microsoft.com/office/powerpoint/2010/main" val="2925714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9" r:id="rId9"/>
    <p:sldLayoutId id="2147483658" r:id="rId10"/>
    <p:sldLayoutId id="2147483660" r:id="rId11"/>
    <p:sldLayoutId id="2147483661" r:id="rId12"/>
    <p:sldLayoutId id="2147483657" r:id="rId13"/>
  </p:sldLayoutIdLst>
  <p:hf hdr="0" ftr="0"/>
  <p:txStyles>
    <p:titleStyle>
      <a:lvl1pPr algn="l" defTabSz="914400" rtl="0" eaLnBrk="1" latinLnBrk="0" hangingPunct="1">
        <a:lnSpc>
          <a:spcPct val="90000"/>
        </a:lnSpc>
        <a:spcBef>
          <a:spcPct val="0"/>
        </a:spcBef>
        <a:buNone/>
        <a:defRPr sz="4000" kern="1200">
          <a:solidFill>
            <a:srgbClr val="008DCE"/>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100000"/>
        </a:lnSpc>
        <a:spcBef>
          <a:spcPts val="600"/>
        </a:spcBef>
        <a:buFont typeface="Wingdings" pitchFamily="2" charset="2"/>
        <a:buChar char="§"/>
        <a:defRPr sz="2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100000"/>
        </a:lnSpc>
        <a:spcBef>
          <a:spcPts val="600"/>
        </a:spcBef>
        <a:buFont typeface="Wingdings" pitchFamily="2" charset="2"/>
        <a:buChar char="Ø"/>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81633" tIns="40817" rIns="81633" bIns="4081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428751"/>
            <a:ext cx="10972800" cy="4857751"/>
          </a:xfrm>
          <a:prstGeom prst="rect">
            <a:avLst/>
          </a:prstGeom>
        </p:spPr>
        <p:txBody>
          <a:bodyPr vert="horz" lIns="81633" tIns="40817" rIns="81633" bIns="4081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381828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408159" rtl="0" eaLnBrk="1" latinLnBrk="0" hangingPunct="1">
        <a:spcBef>
          <a:spcPct val="0"/>
        </a:spcBef>
        <a:buNone/>
        <a:defRPr sz="2900" b="1" kern="1200">
          <a:solidFill>
            <a:srgbClr val="517A2F"/>
          </a:solidFill>
          <a:latin typeface="Verdana"/>
          <a:ea typeface="+mj-ea"/>
          <a:cs typeface="Verdana"/>
        </a:defRPr>
      </a:lvl1pPr>
    </p:titleStyle>
    <p:bodyStyle>
      <a:lvl1pPr marL="0" indent="0" algn="l" defTabSz="408159" rtl="0" eaLnBrk="1" latinLnBrk="0" hangingPunct="1">
        <a:lnSpc>
          <a:spcPct val="120000"/>
        </a:lnSpc>
        <a:spcBef>
          <a:spcPct val="20000"/>
        </a:spcBef>
        <a:buClr>
          <a:srgbClr val="99C033"/>
        </a:buClr>
        <a:buFont typeface="Arial"/>
        <a:buNone/>
        <a:defRPr sz="2200" kern="1200">
          <a:solidFill>
            <a:srgbClr val="868D8F"/>
          </a:solidFill>
          <a:latin typeface="Verdana"/>
          <a:ea typeface="+mn-ea"/>
          <a:cs typeface="Verdana"/>
        </a:defRPr>
      </a:lvl1pPr>
      <a:lvl2pPr marL="663258" indent="-255099" algn="l" defTabSz="40815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2pPr>
      <a:lvl3pPr marL="1020396" indent="-204079" algn="l" defTabSz="40815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3pPr>
      <a:lvl4pPr marL="1428555" indent="-204079" algn="l" defTabSz="40815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4pPr>
      <a:lvl5pPr marL="1836713" indent="-204079" algn="l" defTabSz="408159" rtl="0" eaLnBrk="1" latinLnBrk="0" hangingPunct="1">
        <a:lnSpc>
          <a:spcPct val="120000"/>
        </a:lnSpc>
        <a:spcBef>
          <a:spcPct val="20000"/>
        </a:spcBef>
        <a:buClr>
          <a:srgbClr val="99C033"/>
        </a:buClr>
        <a:buFont typeface="Arial"/>
        <a:buChar char="»"/>
        <a:defRPr sz="1800" kern="1200">
          <a:solidFill>
            <a:srgbClr val="868D8F"/>
          </a:solidFill>
          <a:latin typeface="Verdana"/>
          <a:ea typeface="+mn-ea"/>
          <a:cs typeface="Verdana"/>
        </a:defRPr>
      </a:lvl5pPr>
      <a:lvl6pPr marL="2244871" indent="-204079" algn="l" defTabSz="408159" rtl="0" eaLnBrk="1" latinLnBrk="0" hangingPunct="1">
        <a:spcBef>
          <a:spcPct val="20000"/>
        </a:spcBef>
        <a:buFont typeface="Arial"/>
        <a:buChar char="•"/>
        <a:defRPr sz="1800" kern="1200">
          <a:solidFill>
            <a:schemeClr val="tx1"/>
          </a:solidFill>
          <a:latin typeface="+mn-lt"/>
          <a:ea typeface="+mn-ea"/>
          <a:cs typeface="+mn-cs"/>
        </a:defRPr>
      </a:lvl6pPr>
      <a:lvl7pPr marL="2653028" indent="-204079" algn="l" defTabSz="408159" rtl="0" eaLnBrk="1" latinLnBrk="0" hangingPunct="1">
        <a:spcBef>
          <a:spcPct val="20000"/>
        </a:spcBef>
        <a:buFont typeface="Arial"/>
        <a:buChar char="•"/>
        <a:defRPr sz="1800" kern="1200">
          <a:solidFill>
            <a:schemeClr val="tx1"/>
          </a:solidFill>
          <a:latin typeface="+mn-lt"/>
          <a:ea typeface="+mn-ea"/>
          <a:cs typeface="+mn-cs"/>
        </a:defRPr>
      </a:lvl7pPr>
      <a:lvl8pPr marL="3061187" indent="-204079" algn="l" defTabSz="408159" rtl="0" eaLnBrk="1" latinLnBrk="0" hangingPunct="1">
        <a:spcBef>
          <a:spcPct val="20000"/>
        </a:spcBef>
        <a:buFont typeface="Arial"/>
        <a:buChar char="•"/>
        <a:defRPr sz="1800" kern="1200">
          <a:solidFill>
            <a:schemeClr val="tx1"/>
          </a:solidFill>
          <a:latin typeface="+mn-lt"/>
          <a:ea typeface="+mn-ea"/>
          <a:cs typeface="+mn-cs"/>
        </a:defRPr>
      </a:lvl8pPr>
      <a:lvl9pPr marL="3469347" indent="-204079" algn="l" defTabSz="408159"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59" rtl="0" eaLnBrk="1" latinLnBrk="0" hangingPunct="1">
        <a:defRPr sz="1600" kern="1200">
          <a:solidFill>
            <a:schemeClr val="tx1"/>
          </a:solidFill>
          <a:latin typeface="+mn-lt"/>
          <a:ea typeface="+mn-ea"/>
          <a:cs typeface="+mn-cs"/>
        </a:defRPr>
      </a:lvl1pPr>
      <a:lvl2pPr marL="408159" algn="l" defTabSz="408159" rtl="0" eaLnBrk="1" latinLnBrk="0" hangingPunct="1">
        <a:defRPr sz="1600" kern="1200">
          <a:solidFill>
            <a:schemeClr val="tx1"/>
          </a:solidFill>
          <a:latin typeface="+mn-lt"/>
          <a:ea typeface="+mn-ea"/>
          <a:cs typeface="+mn-cs"/>
        </a:defRPr>
      </a:lvl2pPr>
      <a:lvl3pPr marL="816317" algn="l" defTabSz="408159" rtl="0" eaLnBrk="1" latinLnBrk="0" hangingPunct="1">
        <a:defRPr sz="1600" kern="1200">
          <a:solidFill>
            <a:schemeClr val="tx1"/>
          </a:solidFill>
          <a:latin typeface="+mn-lt"/>
          <a:ea typeface="+mn-ea"/>
          <a:cs typeface="+mn-cs"/>
        </a:defRPr>
      </a:lvl3pPr>
      <a:lvl4pPr marL="1224476" algn="l" defTabSz="408159" rtl="0" eaLnBrk="1" latinLnBrk="0" hangingPunct="1">
        <a:defRPr sz="1600" kern="1200">
          <a:solidFill>
            <a:schemeClr val="tx1"/>
          </a:solidFill>
          <a:latin typeface="+mn-lt"/>
          <a:ea typeface="+mn-ea"/>
          <a:cs typeface="+mn-cs"/>
        </a:defRPr>
      </a:lvl4pPr>
      <a:lvl5pPr marL="1632634" algn="l" defTabSz="408159" rtl="0" eaLnBrk="1" latinLnBrk="0" hangingPunct="1">
        <a:defRPr sz="1600" kern="1200">
          <a:solidFill>
            <a:schemeClr val="tx1"/>
          </a:solidFill>
          <a:latin typeface="+mn-lt"/>
          <a:ea typeface="+mn-ea"/>
          <a:cs typeface="+mn-cs"/>
        </a:defRPr>
      </a:lvl5pPr>
      <a:lvl6pPr marL="2040792" algn="l" defTabSz="408159" rtl="0" eaLnBrk="1" latinLnBrk="0" hangingPunct="1">
        <a:defRPr sz="1600" kern="1200">
          <a:solidFill>
            <a:schemeClr val="tx1"/>
          </a:solidFill>
          <a:latin typeface="+mn-lt"/>
          <a:ea typeface="+mn-ea"/>
          <a:cs typeface="+mn-cs"/>
        </a:defRPr>
      </a:lvl6pPr>
      <a:lvl7pPr marL="2448949" algn="l" defTabSz="408159" rtl="0" eaLnBrk="1" latinLnBrk="0" hangingPunct="1">
        <a:defRPr sz="1600" kern="1200">
          <a:solidFill>
            <a:schemeClr val="tx1"/>
          </a:solidFill>
          <a:latin typeface="+mn-lt"/>
          <a:ea typeface="+mn-ea"/>
          <a:cs typeface="+mn-cs"/>
        </a:defRPr>
      </a:lvl7pPr>
      <a:lvl8pPr marL="2857109" algn="l" defTabSz="408159" rtl="0" eaLnBrk="1" latinLnBrk="0" hangingPunct="1">
        <a:defRPr sz="1600" kern="1200">
          <a:solidFill>
            <a:schemeClr val="tx1"/>
          </a:solidFill>
          <a:latin typeface="+mn-lt"/>
          <a:ea typeface="+mn-ea"/>
          <a:cs typeface="+mn-cs"/>
        </a:defRPr>
      </a:lvl8pPr>
      <a:lvl9pPr marL="3265266" algn="l" defTabSz="40815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hyperlink" Target="mailto:PVWIN@aspc.com" TargetMode="External"/><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F25F40-61F7-7B4F-89C0-B854D052D916}"/>
              </a:ext>
            </a:extLst>
          </p:cNvPr>
          <p:cNvSpPr>
            <a:spLocks noGrp="1"/>
          </p:cNvSpPr>
          <p:nvPr>
            <p:ph type="sldNum" sz="quarter" idx="12"/>
          </p:nvPr>
        </p:nvSpPr>
        <p:spPr/>
        <p:txBody>
          <a:bodyPr/>
          <a:lstStyle/>
          <a:p>
            <a:fld id="{F26E00D1-9160-3F42-A3CA-0F4EA7A4248D}" type="slidenum">
              <a:rPr lang="en-US" smtClean="0"/>
              <a:t>1</a:t>
            </a:fld>
            <a:endParaRPr lang="en-US"/>
          </a:p>
        </p:txBody>
      </p:sp>
      <p:sp>
        <p:nvSpPr>
          <p:cNvPr id="3" name="Title 2">
            <a:extLst>
              <a:ext uri="{FF2B5EF4-FFF2-40B4-BE49-F238E27FC236}">
                <a16:creationId xmlns:a16="http://schemas.microsoft.com/office/drawing/2014/main" id="{086A5268-325B-C747-B3E7-9CC32B98B8F5}"/>
              </a:ext>
            </a:extLst>
          </p:cNvPr>
          <p:cNvSpPr>
            <a:spLocks noGrp="1"/>
          </p:cNvSpPr>
          <p:nvPr>
            <p:ph type="title"/>
          </p:nvPr>
        </p:nvSpPr>
        <p:spPr/>
        <p:txBody>
          <a:bodyPr/>
          <a:lstStyle/>
          <a:p>
            <a:r>
              <a:rPr lang="en-US" dirty="0"/>
              <a:t>U.S. Women in Nuclear</a:t>
            </a:r>
          </a:p>
        </p:txBody>
      </p:sp>
      <p:sp>
        <p:nvSpPr>
          <p:cNvPr id="4" name="Text Placeholder 3">
            <a:extLst>
              <a:ext uri="{FF2B5EF4-FFF2-40B4-BE49-F238E27FC236}">
                <a16:creationId xmlns:a16="http://schemas.microsoft.com/office/drawing/2014/main" id="{1A5426D9-D425-8E4E-9B69-9662CE9CA16A}"/>
              </a:ext>
            </a:extLst>
          </p:cNvPr>
          <p:cNvSpPr>
            <a:spLocks noGrp="1"/>
          </p:cNvSpPr>
          <p:nvPr>
            <p:ph type="body" sz="half" idx="2"/>
          </p:nvPr>
        </p:nvSpPr>
        <p:spPr>
          <a:xfrm>
            <a:off x="839788" y="2794000"/>
            <a:ext cx="3932237" cy="3074988"/>
          </a:xfrm>
        </p:spPr>
        <p:txBody>
          <a:bodyPr/>
          <a:lstStyle/>
          <a:p>
            <a:pPr marL="0" indent="0">
              <a:buNone/>
            </a:pPr>
            <a:r>
              <a:rPr lang="en-US" dirty="0"/>
              <a:t>Jamie McMichael, </a:t>
            </a:r>
          </a:p>
          <a:p>
            <a:pPr marL="0" indent="0">
              <a:buNone/>
            </a:pPr>
            <a:r>
              <a:rPr lang="en-US" dirty="0"/>
              <a:t>Owner &amp; State Regulatory Services Analyst</a:t>
            </a:r>
          </a:p>
          <a:p>
            <a:pPr marL="0" indent="0">
              <a:buNone/>
            </a:pPr>
            <a:r>
              <a:rPr lang="en-US" dirty="0"/>
              <a:t>Palo Verde Women in Nuclear Chapter Chairperson </a:t>
            </a:r>
          </a:p>
        </p:txBody>
      </p:sp>
      <p:sp>
        <p:nvSpPr>
          <p:cNvPr id="5" name="Date Placeholder 4">
            <a:extLst>
              <a:ext uri="{FF2B5EF4-FFF2-40B4-BE49-F238E27FC236}">
                <a16:creationId xmlns:a16="http://schemas.microsoft.com/office/drawing/2014/main" id="{66D3A86F-08B1-3C4E-BBD4-2CE5F564CC44}"/>
              </a:ext>
            </a:extLst>
          </p:cNvPr>
          <p:cNvSpPr>
            <a:spLocks noGrp="1"/>
          </p:cNvSpPr>
          <p:nvPr>
            <p:ph type="dt" sz="half" idx="10"/>
          </p:nvPr>
        </p:nvSpPr>
        <p:spPr/>
        <p:txBody>
          <a:bodyPr/>
          <a:lstStyle/>
          <a:p>
            <a:fld id="{E84BA1CE-FED0-6546-984C-3B5778E2B201}" type="datetime1">
              <a:rPr lang="en-US" smtClean="0"/>
              <a:t>7/7/2023</a:t>
            </a:fld>
            <a:endParaRPr lang="en-US"/>
          </a:p>
        </p:txBody>
      </p:sp>
    </p:spTree>
    <p:extLst>
      <p:ext uri="{BB962C8B-B14F-4D97-AF65-F5344CB8AC3E}">
        <p14:creationId xmlns:p14="http://schemas.microsoft.com/office/powerpoint/2010/main" val="2406365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8DC905-445D-D83F-567E-D93456F0B72B}"/>
              </a:ext>
            </a:extLst>
          </p:cNvPr>
          <p:cNvSpPr>
            <a:spLocks noGrp="1"/>
          </p:cNvSpPr>
          <p:nvPr>
            <p:ph type="ctrTitle"/>
          </p:nvPr>
        </p:nvSpPr>
        <p:spPr>
          <a:xfrm>
            <a:off x="1524000" y="1634862"/>
            <a:ext cx="9144000" cy="3496536"/>
          </a:xfrm>
        </p:spPr>
        <p:txBody>
          <a:bodyPr anchor="t">
            <a:normAutofit/>
          </a:bodyPr>
          <a:lstStyle/>
          <a:p>
            <a:pPr algn="l"/>
            <a:r>
              <a:rPr lang="en-US" sz="2000" dirty="0"/>
              <a:t>U.S. Women in Nuclear (U.S. WIN) is an organization of women and men who work in nuclear energy and technology fields around the United States. Our vision is aimed at positioning the United States for the future of nuclear energy and technology through the advancement of women. </a:t>
            </a:r>
            <a:br>
              <a:rPr lang="en-US" sz="2000" dirty="0"/>
            </a:br>
            <a:br>
              <a:rPr lang="en-US" sz="2000" dirty="0"/>
            </a:br>
            <a:r>
              <a:rPr lang="en-US" sz="2000" dirty="0"/>
              <a:t>U.S. WIN’s objectives are to: </a:t>
            </a:r>
            <a:br>
              <a:rPr lang="en-US" sz="2000" dirty="0"/>
            </a:br>
            <a:r>
              <a:rPr lang="en-US" sz="2000" dirty="0"/>
              <a:t>• Drive a culture in nuclear energy and technology in which women and men succeed </a:t>
            </a:r>
            <a:br>
              <a:rPr lang="en-US" sz="2000" dirty="0"/>
            </a:br>
            <a:r>
              <a:rPr lang="en-US" sz="2000" dirty="0"/>
              <a:t>• Create professional development and networking opportunities for career advancement </a:t>
            </a:r>
            <a:br>
              <a:rPr lang="en-US" sz="2000" dirty="0"/>
            </a:br>
            <a:r>
              <a:rPr lang="en-US" sz="2000" dirty="0"/>
              <a:t>• Enhance understanding and awareness of the value of nuclear energy and technology</a:t>
            </a:r>
          </a:p>
        </p:txBody>
      </p:sp>
    </p:spTree>
    <p:extLst>
      <p:ext uri="{BB962C8B-B14F-4D97-AF65-F5344CB8AC3E}">
        <p14:creationId xmlns:p14="http://schemas.microsoft.com/office/powerpoint/2010/main" val="1363228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816317"/>
            <a:fld id="{45ADEFFF-70A5-EF42-A57E-37AA596FBA2C}" type="slidenum">
              <a:rPr lang="en-US">
                <a:latin typeface="Calibri"/>
              </a:rPr>
              <a:pPr defTabSz="816317"/>
              <a:t>3</a:t>
            </a:fld>
            <a:endParaRPr lang="en-US" dirty="0">
              <a:latin typeface="Calibri"/>
            </a:endParaRPr>
          </a:p>
        </p:txBody>
      </p:sp>
      <p:sp>
        <p:nvSpPr>
          <p:cNvPr id="3" name="Title 2"/>
          <p:cNvSpPr>
            <a:spLocks noGrp="1"/>
          </p:cNvSpPr>
          <p:nvPr>
            <p:ph type="title"/>
          </p:nvPr>
        </p:nvSpPr>
        <p:spPr/>
        <p:txBody>
          <a:bodyPr/>
          <a:lstStyle/>
          <a:p>
            <a:r>
              <a:rPr lang="en-US" dirty="0"/>
              <a:t>U.S. WIN Objectives at Palo Verde</a:t>
            </a:r>
          </a:p>
        </p:txBody>
      </p:sp>
      <p:graphicFrame>
        <p:nvGraphicFramePr>
          <p:cNvPr id="4" name="Diagram 3">
            <a:extLst>
              <a:ext uri="{FF2B5EF4-FFF2-40B4-BE49-F238E27FC236}">
                <a16:creationId xmlns:a16="http://schemas.microsoft.com/office/drawing/2014/main" id="{5789969D-94B4-4CA7-90DC-67ADBFEDFC3B}"/>
              </a:ext>
            </a:extLst>
          </p:cNvPr>
          <p:cNvGraphicFramePr/>
          <p:nvPr/>
        </p:nvGraphicFramePr>
        <p:xfrm>
          <a:off x="1270002" y="1066799"/>
          <a:ext cx="9435735" cy="5365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Icon&#10;&#10;Description automatically generated">
            <a:extLst>
              <a:ext uri="{FF2B5EF4-FFF2-40B4-BE49-F238E27FC236}">
                <a16:creationId xmlns:a16="http://schemas.microsoft.com/office/drawing/2014/main" id="{6DD516A0-8C2A-4B4C-A8B3-A3527F10C1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10600" y="76201"/>
            <a:ext cx="1981200" cy="1189996"/>
          </a:xfrm>
          <a:prstGeom prst="rect">
            <a:avLst/>
          </a:prstGeom>
        </p:spPr>
      </p:pic>
    </p:spTree>
    <p:extLst>
      <p:ext uri="{BB962C8B-B14F-4D97-AF65-F5344CB8AC3E}">
        <p14:creationId xmlns:p14="http://schemas.microsoft.com/office/powerpoint/2010/main" val="6695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Goals</a:t>
            </a:r>
          </a:p>
        </p:txBody>
      </p:sp>
      <p:sp>
        <p:nvSpPr>
          <p:cNvPr id="2" name="Slide Number Placeholder 1"/>
          <p:cNvSpPr>
            <a:spLocks noGrp="1"/>
          </p:cNvSpPr>
          <p:nvPr>
            <p:ph type="sldNum" sz="quarter" idx="12"/>
          </p:nvPr>
        </p:nvSpPr>
        <p:spPr/>
        <p:txBody>
          <a:bodyPr/>
          <a:lstStyle/>
          <a:p>
            <a:pPr defTabSz="816317"/>
            <a:fld id="{45ADEFFF-70A5-EF42-A57E-37AA596FBA2C}" type="slidenum">
              <a:rPr lang="en-US">
                <a:latin typeface="Calibri"/>
              </a:rPr>
              <a:pPr defTabSz="816317"/>
              <a:t>4</a:t>
            </a:fld>
            <a:endParaRPr lang="en-US" dirty="0">
              <a:latin typeface="Calibri"/>
            </a:endParaRPr>
          </a:p>
        </p:txBody>
      </p:sp>
      <p:sp>
        <p:nvSpPr>
          <p:cNvPr id="3" name="Content Placeholder 2"/>
          <p:cNvSpPr>
            <a:spLocks noGrp="1"/>
          </p:cNvSpPr>
          <p:nvPr>
            <p:ph sz="quarter" idx="4294967295"/>
          </p:nvPr>
        </p:nvSpPr>
        <p:spPr>
          <a:xfrm>
            <a:off x="0" y="1143000"/>
            <a:ext cx="8191500" cy="4743450"/>
          </a:xfrm>
        </p:spPr>
        <p:txBody>
          <a:bodyPr>
            <a:normAutofit/>
          </a:bodyPr>
          <a:lstStyle/>
          <a:p>
            <a:pPr marL="408159" lvl="1" indent="0">
              <a:buNone/>
            </a:pPr>
            <a:r>
              <a:rPr lang="en-US" sz="2200" dirty="0"/>
              <a:t>Members of PVWIN are committed and willing to devote time and energy to the following activities:</a:t>
            </a:r>
          </a:p>
          <a:p>
            <a:pPr lvl="1"/>
            <a:r>
              <a:rPr lang="en-US" sz="2000" dirty="0"/>
              <a:t>Professional development opportunities</a:t>
            </a:r>
          </a:p>
          <a:p>
            <a:pPr lvl="1"/>
            <a:r>
              <a:rPr lang="en-US" sz="2000" dirty="0"/>
              <a:t>Encourage science, technology, engineering and energy education</a:t>
            </a:r>
          </a:p>
          <a:p>
            <a:pPr lvl="1"/>
            <a:r>
              <a:rPr lang="en-US" sz="2000" dirty="0"/>
              <a:t>Offer support to members who are striving for professional excellence </a:t>
            </a:r>
          </a:p>
          <a:p>
            <a:pPr lvl="1"/>
            <a:r>
              <a:rPr lang="en-US" sz="2000" dirty="0"/>
              <a:t>Work with education centers and community organizations </a:t>
            </a:r>
          </a:p>
          <a:p>
            <a:pPr lvl="1"/>
            <a:r>
              <a:rPr lang="en-US" sz="2000" dirty="0"/>
              <a:t>Work with PV committees/organizations and local organizations</a:t>
            </a:r>
          </a:p>
          <a:p>
            <a:pPr marL="408159" lvl="1" indent="0">
              <a:buNone/>
            </a:pPr>
            <a:endParaRPr lang="en-US" sz="2000" dirty="0"/>
          </a:p>
        </p:txBody>
      </p:sp>
    </p:spTree>
    <p:extLst>
      <p:ext uri="{BB962C8B-B14F-4D97-AF65-F5344CB8AC3E}">
        <p14:creationId xmlns:p14="http://schemas.microsoft.com/office/powerpoint/2010/main" val="1951740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0381C773-AB56-803E-B963-B55BEC81DFC6}"/>
              </a:ext>
            </a:extLst>
          </p:cNvPr>
          <p:cNvSpPr>
            <a:spLocks noGrp="1"/>
          </p:cNvSpPr>
          <p:nvPr>
            <p:ph type="ctrTitle"/>
          </p:nvPr>
        </p:nvSpPr>
        <p:spPr>
          <a:xfrm>
            <a:off x="1382848" y="3111552"/>
            <a:ext cx="10363200" cy="1127099"/>
          </a:xfrm>
        </p:spPr>
        <p:txBody>
          <a:bodyPr/>
          <a:lstStyle/>
          <a:p>
            <a:r>
              <a:rPr lang="en-US" dirty="0"/>
              <a:t>Recent PVWIN Activities</a:t>
            </a:r>
          </a:p>
        </p:txBody>
      </p:sp>
      <p:sp>
        <p:nvSpPr>
          <p:cNvPr id="2" name="Slide Number Placeholder 1"/>
          <p:cNvSpPr>
            <a:spLocks noGrp="1"/>
          </p:cNvSpPr>
          <p:nvPr>
            <p:ph type="sldNum" sz="quarter" idx="4294967295"/>
          </p:nvPr>
        </p:nvSpPr>
        <p:spPr>
          <a:xfrm>
            <a:off x="1" y="6229352"/>
            <a:ext cx="622300" cy="400049"/>
          </a:xfrm>
          <a:prstGeom prst="rect">
            <a:avLst/>
          </a:prstGeom>
        </p:spPr>
        <p:txBody>
          <a:bodyPr/>
          <a:lstStyle/>
          <a:p>
            <a:pPr defTabSz="1088422"/>
            <a:fld id="{45ADEFFF-70A5-EF42-A57E-37AA596FBA2C}" type="slidenum">
              <a:rPr lang="en-US" sz="2133">
                <a:solidFill>
                  <a:prstClr val="black"/>
                </a:solidFill>
                <a:latin typeface="Calibri"/>
              </a:rPr>
              <a:pPr defTabSz="1088422"/>
              <a:t>5</a:t>
            </a:fld>
            <a:endParaRPr lang="en-US" sz="2133" dirty="0">
              <a:solidFill>
                <a:prstClr val="black"/>
              </a:solidFill>
              <a:latin typeface="Calibri"/>
            </a:endParaRPr>
          </a:p>
        </p:txBody>
      </p:sp>
      <p:pic>
        <p:nvPicPr>
          <p:cNvPr id="5" name="Picture 4" descr="A group of people sitting on the floor&#10;&#10;Description automatically generated with medium confidence">
            <a:extLst>
              <a:ext uri="{FF2B5EF4-FFF2-40B4-BE49-F238E27FC236}">
                <a16:creationId xmlns:a16="http://schemas.microsoft.com/office/drawing/2014/main" id="{509C84C1-B3DE-DA8F-16DF-E8748EDD1F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79175" y="4"/>
            <a:ext cx="3911600" cy="2997200"/>
          </a:xfrm>
          <a:prstGeom prst="rect">
            <a:avLst/>
          </a:prstGeom>
        </p:spPr>
      </p:pic>
      <p:pic>
        <p:nvPicPr>
          <p:cNvPr id="7" name="Picture 6" descr="A group of people standing in front of a table&#10;&#10;Description automatically generated">
            <a:extLst>
              <a:ext uri="{FF2B5EF4-FFF2-40B4-BE49-F238E27FC236}">
                <a16:creationId xmlns:a16="http://schemas.microsoft.com/office/drawing/2014/main" id="{B26AEC4D-642F-9CB5-7CDD-FEFBC4AF334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269104">
            <a:off x="8941158" y="2281672"/>
            <a:ext cx="3365957" cy="2226509"/>
          </a:xfrm>
          <a:prstGeom prst="snip2DiagRect">
            <a:avLst/>
          </a:prstGeom>
          <a:solidFill>
            <a:srgbClr val="FFFFFF">
              <a:shade val="85000"/>
            </a:srgbClr>
          </a:solidFill>
          <a:ln w="88900" cap="sq">
            <a:solidFill>
              <a:srgbClr val="00B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11" descr="A group of women sitting on chairs&#10;&#10;Description automatically generated with medium confidence">
            <a:extLst>
              <a:ext uri="{FF2B5EF4-FFF2-40B4-BE49-F238E27FC236}">
                <a16:creationId xmlns:a16="http://schemas.microsoft.com/office/drawing/2014/main" id="{C83F7532-7922-6A7A-C6BD-1BFAFD1FF77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1177753">
            <a:off x="8271276" y="-290652"/>
            <a:ext cx="3823233" cy="2603864"/>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Picture 22" descr="A group of people holding up paintings&#10;&#10;Description automatically generated with low confidence">
            <a:extLst>
              <a:ext uri="{FF2B5EF4-FFF2-40B4-BE49-F238E27FC236}">
                <a16:creationId xmlns:a16="http://schemas.microsoft.com/office/drawing/2014/main" id="{60B5AD41-A939-62AE-AF0A-1B8658512B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6751" y="4376532"/>
            <a:ext cx="10381773" cy="2582512"/>
          </a:xfrm>
          <a:prstGeom prst="rect">
            <a:avLst/>
          </a:prstGeom>
        </p:spPr>
      </p:pic>
      <p:pic>
        <p:nvPicPr>
          <p:cNvPr id="25" name="Picture 24" descr="A group of people posing for a photo&#10;&#10;Description automatically generated">
            <a:extLst>
              <a:ext uri="{FF2B5EF4-FFF2-40B4-BE49-F238E27FC236}">
                <a16:creationId xmlns:a16="http://schemas.microsoft.com/office/drawing/2014/main" id="{FCEC94FD-6E8E-6A49-3619-79FAA884BDC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076158">
            <a:off x="-78126" y="463179"/>
            <a:ext cx="3982836" cy="2429093"/>
          </a:xfrm>
          <a:prstGeom prst="rect">
            <a:avLst/>
          </a:prstGeom>
          <a:ln w="38100" cap="sq">
            <a:solidFill>
              <a:srgbClr val="00B05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4006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79C00A-42F2-A267-F867-D4114F0E51DD}"/>
              </a:ext>
            </a:extLst>
          </p:cNvPr>
          <p:cNvPicPr>
            <a:picLocks noChangeAspect="1"/>
          </p:cNvPicPr>
          <p:nvPr/>
        </p:nvPicPr>
        <p:blipFill>
          <a:blip r:embed="rId2"/>
          <a:stretch>
            <a:fillRect/>
          </a:stretch>
        </p:blipFill>
        <p:spPr>
          <a:xfrm>
            <a:off x="1492252" y="0"/>
            <a:ext cx="2801155" cy="6858000"/>
          </a:xfrm>
          <a:prstGeom prst="rect">
            <a:avLst/>
          </a:prstGeom>
        </p:spPr>
      </p:pic>
      <p:sp>
        <p:nvSpPr>
          <p:cNvPr id="6" name="TextBox 5">
            <a:extLst>
              <a:ext uri="{FF2B5EF4-FFF2-40B4-BE49-F238E27FC236}">
                <a16:creationId xmlns:a16="http://schemas.microsoft.com/office/drawing/2014/main" id="{B6BF53E9-5CF4-0D07-D138-0B0A40093BB4}"/>
              </a:ext>
            </a:extLst>
          </p:cNvPr>
          <p:cNvSpPr txBox="1"/>
          <p:nvPr/>
        </p:nvSpPr>
        <p:spPr>
          <a:xfrm>
            <a:off x="6184670" y="1418705"/>
            <a:ext cx="5043055" cy="3046988"/>
          </a:xfrm>
          <a:prstGeom prst="rect">
            <a:avLst/>
          </a:prstGeom>
          <a:noFill/>
        </p:spPr>
        <p:txBody>
          <a:bodyPr wrap="square" rtlCol="0">
            <a:spAutoFit/>
          </a:bodyPr>
          <a:lstStyle/>
          <a:p>
            <a:pPr defTabSz="1088422"/>
            <a:r>
              <a:rPr lang="en-US" sz="4800" b="1" dirty="0">
                <a:solidFill>
                  <a:prstClr val="white"/>
                </a:solidFill>
                <a:latin typeface="Calibri"/>
              </a:rPr>
              <a:t>How to Join!</a:t>
            </a:r>
          </a:p>
          <a:p>
            <a:pPr defTabSz="1088422"/>
            <a:endParaRPr lang="en-US" sz="4800" b="1" dirty="0">
              <a:solidFill>
                <a:prstClr val="white"/>
              </a:solidFill>
              <a:latin typeface="Calibri"/>
            </a:endParaRPr>
          </a:p>
          <a:p>
            <a:pPr defTabSz="1088422"/>
            <a:r>
              <a:rPr lang="en-US" sz="4800" b="1" dirty="0">
                <a:solidFill>
                  <a:prstClr val="white"/>
                </a:solidFill>
                <a:latin typeface="Calibri"/>
              </a:rPr>
              <a:t>E-mail: </a:t>
            </a:r>
            <a:r>
              <a:rPr lang="en-US" sz="4800" b="1" dirty="0">
                <a:solidFill>
                  <a:prstClr val="white"/>
                </a:solidFill>
                <a:latin typeface="Calibri"/>
                <a:hlinkClick r:id="rId3"/>
              </a:rPr>
              <a:t>PVWIN@aspc.com</a:t>
            </a:r>
            <a:r>
              <a:rPr lang="en-US" sz="4800" b="1" dirty="0">
                <a:solidFill>
                  <a:prstClr val="white"/>
                </a:solidFill>
                <a:latin typeface="Calibri"/>
              </a:rPr>
              <a:t> </a:t>
            </a:r>
          </a:p>
        </p:txBody>
      </p:sp>
    </p:spTree>
    <p:extLst>
      <p:ext uri="{BB962C8B-B14F-4D97-AF65-F5344CB8AC3E}">
        <p14:creationId xmlns:p14="http://schemas.microsoft.com/office/powerpoint/2010/main" val="53089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defTabSz="1088422"/>
            <a:fld id="{45ADEFFF-70A5-EF42-A57E-37AA596FBA2C}" type="slidenum">
              <a:rPr lang="en-US">
                <a:latin typeface="Calibri"/>
              </a:rPr>
              <a:pPr defTabSz="1088422"/>
              <a:t>7</a:t>
            </a:fld>
            <a:endParaRPr lang="en-US" dirty="0">
              <a:latin typeface="Calibri"/>
            </a:endParaRPr>
          </a:p>
        </p:txBody>
      </p:sp>
      <p:sp>
        <p:nvSpPr>
          <p:cNvPr id="4" name="Rectangle 3"/>
          <p:cNvSpPr/>
          <p:nvPr/>
        </p:nvSpPr>
        <p:spPr>
          <a:xfrm>
            <a:off x="2243139" y="381001"/>
            <a:ext cx="7645400" cy="954107"/>
          </a:xfrm>
          <a:prstGeom prst="rect">
            <a:avLst/>
          </a:prstGeom>
        </p:spPr>
        <p:txBody>
          <a:bodyPr wrap="square">
            <a:spAutoFit/>
          </a:bodyPr>
          <a:lstStyle/>
          <a:p>
            <a:pPr algn="ctr" defTabSz="1088422"/>
            <a:r>
              <a:rPr lang="en-US" sz="2800" b="1" dirty="0">
                <a:solidFill>
                  <a:srgbClr val="9BBB59">
                    <a:lumMod val="75000"/>
                  </a:srgbClr>
                </a:solidFill>
                <a:latin typeface="Verdana" panose="020B0604030504040204" pitchFamily="34" charset="0"/>
                <a:ea typeface="Verdana" panose="020B0604030504040204" pitchFamily="34" charset="0"/>
              </a:rPr>
              <a:t>U.S. WIN Conference 2023</a:t>
            </a:r>
          </a:p>
          <a:p>
            <a:pPr algn="ctr" defTabSz="1088422"/>
            <a:r>
              <a:rPr lang="en-US" sz="2800" dirty="0">
                <a:solidFill>
                  <a:srgbClr val="9BBB59">
                    <a:lumMod val="75000"/>
                  </a:srgbClr>
                </a:solidFill>
                <a:latin typeface="Verdana" panose="020B0604030504040204" pitchFamily="34" charset="0"/>
                <a:ea typeface="Verdana" panose="020B0604030504040204" pitchFamily="34" charset="0"/>
              </a:rPr>
              <a:t>Hosted by Palo Verde Generating Station</a:t>
            </a:r>
          </a:p>
        </p:txBody>
      </p:sp>
      <p:pic>
        <p:nvPicPr>
          <p:cNvPr id="5" name="Picture 4" descr="A group of people posing for a photo&#10;&#10;Description automatically generated">
            <a:extLst>
              <a:ext uri="{FF2B5EF4-FFF2-40B4-BE49-F238E27FC236}">
                <a16:creationId xmlns:a16="http://schemas.microsoft.com/office/drawing/2014/main" id="{298D70F9-EF86-00A9-9CE6-95C4CF9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1577" y="1699109"/>
            <a:ext cx="6786879" cy="453024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60623939"/>
      </p:ext>
    </p:extLst>
  </p:cSld>
  <p:clrMapOvr>
    <a:masterClrMapping/>
  </p:clrMapOvr>
</p:sld>
</file>

<file path=ppt/theme/theme1.xml><?xml version="1.0" encoding="utf-8"?>
<a:theme xmlns:a="http://schemas.openxmlformats.org/drawingml/2006/main" name="Office Theme">
  <a:themeElements>
    <a:clrScheme name="US WIN">
      <a:dk1>
        <a:srgbClr val="000000"/>
      </a:dk1>
      <a:lt1>
        <a:srgbClr val="FFFFFF"/>
      </a:lt1>
      <a:dk2>
        <a:srgbClr val="44546A"/>
      </a:dk2>
      <a:lt2>
        <a:srgbClr val="E7E6E6"/>
      </a:lt2>
      <a:accent1>
        <a:srgbClr val="008DC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idescreen-PVNGS-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5769</TotalTime>
  <Words>556</Words>
  <Application>Microsoft Office PowerPoint</Application>
  <PresentationFormat>Widescreen</PresentationFormat>
  <Paragraphs>69</Paragraphs>
  <Slides>7</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Tahoma</vt:lpstr>
      <vt:lpstr>Verdana</vt:lpstr>
      <vt:lpstr>Wingdings</vt:lpstr>
      <vt:lpstr>Office Theme</vt:lpstr>
      <vt:lpstr>1_Widescreen-PVNGS-Blue</vt:lpstr>
      <vt:lpstr>U.S. Women in Nuclear</vt:lpstr>
      <vt:lpstr>U.S. Women in Nuclear (U.S. WIN) is an organization of women and men who work in nuclear energy and technology fields around the United States. Our vision is aimed at positioning the United States for the future of nuclear energy and technology through the advancement of women.   U.S. WIN’s objectives are to:  • Drive a culture in nuclear energy and technology in which women and men succeed  • Create professional development and networking opportunities for career advancement  • Enhance understanding and awareness of the value of nuclear energy and technology</vt:lpstr>
      <vt:lpstr>U.S. WIN Objectives at Palo Verde</vt:lpstr>
      <vt:lpstr>Goals</vt:lpstr>
      <vt:lpstr>Recent PVWIN Activities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Spencer</dc:creator>
  <cp:lastModifiedBy>Warren, Brent V</cp:lastModifiedBy>
  <cp:revision>18</cp:revision>
  <dcterms:created xsi:type="dcterms:W3CDTF">2020-10-29T00:30:54Z</dcterms:created>
  <dcterms:modified xsi:type="dcterms:W3CDTF">2023-07-07T15:37:32Z</dcterms:modified>
</cp:coreProperties>
</file>