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9" r:id="rId5"/>
    <p:sldMasterId id="2147483692" r:id="rId6"/>
  </p:sldMasterIdLst>
  <p:notesMasterIdLst>
    <p:notesMasterId r:id="rId33"/>
  </p:notesMasterIdLst>
  <p:sldIdLst>
    <p:sldId id="560" r:id="rId7"/>
    <p:sldId id="1133" r:id="rId8"/>
    <p:sldId id="610" r:id="rId9"/>
    <p:sldId id="617" r:id="rId10"/>
    <p:sldId id="1136" r:id="rId11"/>
    <p:sldId id="1138" r:id="rId12"/>
    <p:sldId id="1163" r:id="rId13"/>
    <p:sldId id="1156" r:id="rId14"/>
    <p:sldId id="613" r:id="rId15"/>
    <p:sldId id="614" r:id="rId16"/>
    <p:sldId id="1157" r:id="rId17"/>
    <p:sldId id="1154" r:id="rId18"/>
    <p:sldId id="1146" r:id="rId19"/>
    <p:sldId id="1148" r:id="rId20"/>
    <p:sldId id="1149" r:id="rId21"/>
    <p:sldId id="1150" r:id="rId22"/>
    <p:sldId id="1151" r:id="rId23"/>
    <p:sldId id="1152" r:id="rId24"/>
    <p:sldId id="1153" r:id="rId25"/>
    <p:sldId id="1140" r:id="rId26"/>
    <p:sldId id="1161" r:id="rId27"/>
    <p:sldId id="1158" r:id="rId28"/>
    <p:sldId id="616" r:id="rId29"/>
    <p:sldId id="1162" r:id="rId30"/>
    <p:sldId id="1134" r:id="rId31"/>
    <p:sldId id="566" r:id="rId3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E8D77-FBBE-2C95-F25A-5C60B1162E88}" v="2" dt="2024-07-17T06:49:18.115"/>
    <p1510:client id="{8CE8DA34-9F87-4B94-9F08-9DF58958CE99}" v="2104" dt="2024-07-17T21:07:19.706"/>
    <p1510:client id="{E083EFC0-FE59-D630-B70E-9B96084048CD}" v="70" dt="2024-07-16T22:47:55.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86" autoAdjust="0"/>
  </p:normalViewPr>
  <p:slideViewPr>
    <p:cSldViewPr snapToGrid="0">
      <p:cViewPr varScale="1">
        <p:scale>
          <a:sx n="116" d="100"/>
          <a:sy n="116" d="100"/>
        </p:scale>
        <p:origin x="26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617BB-0680-42F2-BFE4-95D78E6C6CF3}" type="doc">
      <dgm:prSet loTypeId="urn:microsoft.com/office/officeart/2005/8/layout/process1" loCatId="process" qsTypeId="urn:microsoft.com/office/officeart/2005/8/quickstyle/simple1" qsCatId="simple" csTypeId="urn:microsoft.com/office/officeart/2005/8/colors/accent1_2" csCatId="accent1" phldr="1"/>
      <dgm:spPr/>
    </dgm:pt>
    <dgm:pt modelId="{D8BD5EC2-AF93-4B54-8F3B-562A71C1056A}">
      <dgm:prSet phldrT="[Text]" custT="1"/>
      <dgm:spPr/>
      <dgm:t>
        <a:bodyPr/>
        <a:lstStyle/>
        <a:p>
          <a:r>
            <a:rPr lang="en-US" sz="2400" u="sng" dirty="0"/>
            <a:t>Old Process</a:t>
          </a:r>
        </a:p>
      </dgm:t>
    </dgm:pt>
    <dgm:pt modelId="{3C26B599-B77C-4268-A74C-61500896FBD5}" type="parTrans" cxnId="{11FBA2F1-82E8-41A4-83F5-21038F92FB95}">
      <dgm:prSet/>
      <dgm:spPr/>
      <dgm:t>
        <a:bodyPr/>
        <a:lstStyle/>
        <a:p>
          <a:endParaRPr lang="en-US"/>
        </a:p>
      </dgm:t>
    </dgm:pt>
    <dgm:pt modelId="{D91A02B1-11EB-4E00-93AE-D64586AFF68C}" type="sibTrans" cxnId="{11FBA2F1-82E8-41A4-83F5-21038F92FB95}">
      <dgm:prSet/>
      <dgm:spPr>
        <a:solidFill>
          <a:schemeClr val="bg1"/>
        </a:solidFill>
        <a:ln>
          <a:solidFill>
            <a:schemeClr val="bg1"/>
          </a:solidFill>
        </a:ln>
      </dgm:spPr>
      <dgm:t>
        <a:bodyPr/>
        <a:lstStyle/>
        <a:p>
          <a:endParaRPr lang="en-US"/>
        </a:p>
      </dgm:t>
    </dgm:pt>
    <dgm:pt modelId="{C9E387AB-E9EF-4B44-B210-8158C5F4DD01}">
      <dgm:prSet phldrT="[Text]" custT="1"/>
      <dgm:spPr>
        <a:solidFill>
          <a:schemeClr val="accent3"/>
        </a:solidFill>
      </dgm:spPr>
      <dgm:t>
        <a:bodyPr/>
        <a:lstStyle/>
        <a:p>
          <a:r>
            <a:rPr lang="en-US" sz="2400" u="sng" dirty="0"/>
            <a:t>New Process</a:t>
          </a:r>
        </a:p>
      </dgm:t>
    </dgm:pt>
    <dgm:pt modelId="{27EF4E0A-4276-4578-ACAE-7AFEC120790A}" type="parTrans" cxnId="{2B481D74-EE7A-450C-A305-A86AB50DA17D}">
      <dgm:prSet/>
      <dgm:spPr/>
      <dgm:t>
        <a:bodyPr/>
        <a:lstStyle/>
        <a:p>
          <a:endParaRPr lang="en-US"/>
        </a:p>
      </dgm:t>
    </dgm:pt>
    <dgm:pt modelId="{7AF52B89-FAD9-43DD-A069-89918EB23E1B}" type="sibTrans" cxnId="{2B481D74-EE7A-450C-A305-A86AB50DA17D}">
      <dgm:prSet/>
      <dgm:spPr/>
      <dgm:t>
        <a:bodyPr/>
        <a:lstStyle/>
        <a:p>
          <a:endParaRPr lang="en-US"/>
        </a:p>
      </dgm:t>
    </dgm:pt>
    <dgm:pt modelId="{3329DF65-86E6-430B-B4BE-C0BB340DAAC0}" type="pres">
      <dgm:prSet presAssocID="{829617BB-0680-42F2-BFE4-95D78E6C6CF3}" presName="Name0" presStyleCnt="0">
        <dgm:presLayoutVars>
          <dgm:dir/>
          <dgm:resizeHandles val="exact"/>
        </dgm:presLayoutVars>
      </dgm:prSet>
      <dgm:spPr/>
    </dgm:pt>
    <dgm:pt modelId="{6CC68723-B3AC-4D2C-B23E-99B0AE3283C6}" type="pres">
      <dgm:prSet presAssocID="{D8BD5EC2-AF93-4B54-8F3B-562A71C1056A}" presName="node" presStyleLbl="node1" presStyleIdx="0" presStyleCnt="2">
        <dgm:presLayoutVars>
          <dgm:bulletEnabled val="1"/>
        </dgm:presLayoutVars>
      </dgm:prSet>
      <dgm:spPr/>
    </dgm:pt>
    <dgm:pt modelId="{0B677D8C-7AEF-455C-8E68-12093B0EBFB9}" type="pres">
      <dgm:prSet presAssocID="{D91A02B1-11EB-4E00-93AE-D64586AFF68C}" presName="sibTrans" presStyleLbl="sibTrans2D1" presStyleIdx="0" presStyleCnt="1"/>
      <dgm:spPr>
        <a:prstGeom prst="rect">
          <a:avLst/>
        </a:prstGeom>
      </dgm:spPr>
    </dgm:pt>
    <dgm:pt modelId="{5DD8AB75-6F5A-468A-8B90-56338988A6D4}" type="pres">
      <dgm:prSet presAssocID="{D91A02B1-11EB-4E00-93AE-D64586AFF68C}" presName="connectorText" presStyleLbl="sibTrans2D1" presStyleIdx="0" presStyleCnt="1"/>
      <dgm:spPr/>
    </dgm:pt>
    <dgm:pt modelId="{0EEC0C6C-88DB-4A1E-994E-B9EE37CBAAC8}" type="pres">
      <dgm:prSet presAssocID="{C9E387AB-E9EF-4B44-B210-8158C5F4DD01}" presName="node" presStyleLbl="node1" presStyleIdx="1" presStyleCnt="2">
        <dgm:presLayoutVars>
          <dgm:bulletEnabled val="1"/>
        </dgm:presLayoutVars>
      </dgm:prSet>
      <dgm:spPr/>
    </dgm:pt>
  </dgm:ptLst>
  <dgm:cxnLst>
    <dgm:cxn modelId="{D6763B25-1F99-4B9F-85FA-E19955C9DFFB}" type="presOf" srcId="{D91A02B1-11EB-4E00-93AE-D64586AFF68C}" destId="{0B677D8C-7AEF-455C-8E68-12093B0EBFB9}" srcOrd="0" destOrd="0" presId="urn:microsoft.com/office/officeart/2005/8/layout/process1"/>
    <dgm:cxn modelId="{2B481D74-EE7A-450C-A305-A86AB50DA17D}" srcId="{829617BB-0680-42F2-BFE4-95D78E6C6CF3}" destId="{C9E387AB-E9EF-4B44-B210-8158C5F4DD01}" srcOrd="1" destOrd="0" parTransId="{27EF4E0A-4276-4578-ACAE-7AFEC120790A}" sibTransId="{7AF52B89-FAD9-43DD-A069-89918EB23E1B}"/>
    <dgm:cxn modelId="{687EAD78-60D2-4AE6-8C3C-C24A60B89765}" type="presOf" srcId="{D91A02B1-11EB-4E00-93AE-D64586AFF68C}" destId="{5DD8AB75-6F5A-468A-8B90-56338988A6D4}" srcOrd="1" destOrd="0" presId="urn:microsoft.com/office/officeart/2005/8/layout/process1"/>
    <dgm:cxn modelId="{9E732B88-D85F-4407-9DFB-5BB83A21CD30}" type="presOf" srcId="{829617BB-0680-42F2-BFE4-95D78E6C6CF3}" destId="{3329DF65-86E6-430B-B4BE-C0BB340DAAC0}" srcOrd="0" destOrd="0" presId="urn:microsoft.com/office/officeart/2005/8/layout/process1"/>
    <dgm:cxn modelId="{68FE9590-9678-4808-952C-117ABF12628B}" type="presOf" srcId="{D8BD5EC2-AF93-4B54-8F3B-562A71C1056A}" destId="{6CC68723-B3AC-4D2C-B23E-99B0AE3283C6}" srcOrd="0" destOrd="0" presId="urn:microsoft.com/office/officeart/2005/8/layout/process1"/>
    <dgm:cxn modelId="{8AD873D8-254B-4E7D-92EA-91C411096B69}" type="presOf" srcId="{C9E387AB-E9EF-4B44-B210-8158C5F4DD01}" destId="{0EEC0C6C-88DB-4A1E-994E-B9EE37CBAAC8}" srcOrd="0" destOrd="0" presId="urn:microsoft.com/office/officeart/2005/8/layout/process1"/>
    <dgm:cxn modelId="{11FBA2F1-82E8-41A4-83F5-21038F92FB95}" srcId="{829617BB-0680-42F2-BFE4-95D78E6C6CF3}" destId="{D8BD5EC2-AF93-4B54-8F3B-562A71C1056A}" srcOrd="0" destOrd="0" parTransId="{3C26B599-B77C-4268-A74C-61500896FBD5}" sibTransId="{D91A02B1-11EB-4E00-93AE-D64586AFF68C}"/>
    <dgm:cxn modelId="{C743ED37-E95C-4BD1-896C-6E7572C06139}" type="presParOf" srcId="{3329DF65-86E6-430B-B4BE-C0BB340DAAC0}" destId="{6CC68723-B3AC-4D2C-B23E-99B0AE3283C6}" srcOrd="0" destOrd="0" presId="urn:microsoft.com/office/officeart/2005/8/layout/process1"/>
    <dgm:cxn modelId="{EB247407-A6BA-45E7-8F1C-51B86AD1730B}" type="presParOf" srcId="{3329DF65-86E6-430B-B4BE-C0BB340DAAC0}" destId="{0B677D8C-7AEF-455C-8E68-12093B0EBFB9}" srcOrd="1" destOrd="0" presId="urn:microsoft.com/office/officeart/2005/8/layout/process1"/>
    <dgm:cxn modelId="{89017D15-F12C-4128-A595-F82735EEA34A}" type="presParOf" srcId="{0B677D8C-7AEF-455C-8E68-12093B0EBFB9}" destId="{5DD8AB75-6F5A-468A-8B90-56338988A6D4}" srcOrd="0" destOrd="0" presId="urn:microsoft.com/office/officeart/2005/8/layout/process1"/>
    <dgm:cxn modelId="{1A6E701B-03F0-4073-BDD6-14F054F77B1C}" type="presParOf" srcId="{3329DF65-86E6-430B-B4BE-C0BB340DAAC0}" destId="{0EEC0C6C-88DB-4A1E-994E-B9EE37CBAAC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FC23DE-BD01-4AD6-BC38-5AF2D054D933}" type="doc">
      <dgm:prSet loTypeId="urn:microsoft.com/office/officeart/2005/8/layout/arrow2" loCatId="process" qsTypeId="urn:microsoft.com/office/officeart/2005/8/quickstyle/simple1" qsCatId="simple" csTypeId="urn:microsoft.com/office/officeart/2005/8/colors/accent1_2" csCatId="accent1" phldr="1"/>
      <dgm:spPr/>
    </dgm:pt>
    <dgm:pt modelId="{6F7E3BE5-81E0-4BD4-AC82-C73608BA90F5}">
      <dgm:prSet phldrT="[Text]" custT="1"/>
      <dgm:spPr/>
      <dgm:t>
        <a:bodyPr/>
        <a:lstStyle/>
        <a:p>
          <a:r>
            <a:rPr lang="en-US" sz="1400" dirty="0"/>
            <a:t>Interviews &amp; Needs Assessment </a:t>
          </a:r>
        </a:p>
      </dgm:t>
    </dgm:pt>
    <dgm:pt modelId="{4FB5145E-BD82-4633-B0BA-F2EE10492DF4}" type="parTrans" cxnId="{3774E455-0EF1-43A6-A108-0689B2087596}">
      <dgm:prSet/>
      <dgm:spPr/>
      <dgm:t>
        <a:bodyPr/>
        <a:lstStyle/>
        <a:p>
          <a:endParaRPr lang="en-US"/>
        </a:p>
      </dgm:t>
    </dgm:pt>
    <dgm:pt modelId="{DCE660E3-ECB3-44A6-97C7-4861E8C2AFB8}" type="sibTrans" cxnId="{3774E455-0EF1-43A6-A108-0689B2087596}">
      <dgm:prSet/>
      <dgm:spPr/>
      <dgm:t>
        <a:bodyPr/>
        <a:lstStyle/>
        <a:p>
          <a:endParaRPr lang="en-US"/>
        </a:p>
      </dgm:t>
    </dgm:pt>
    <dgm:pt modelId="{75C04C55-1484-4D0D-AEFF-8D730C0DFF6B}">
      <dgm:prSet phldrT="[Text]" custT="1"/>
      <dgm:spPr/>
      <dgm:t>
        <a:bodyPr/>
        <a:lstStyle/>
        <a:p>
          <a:r>
            <a:rPr lang="en-US" sz="1400" dirty="0"/>
            <a:t>Build the Strategy</a:t>
          </a:r>
        </a:p>
      </dgm:t>
    </dgm:pt>
    <dgm:pt modelId="{91A213D7-C27E-435B-8B1F-8515EFAE793C}" type="parTrans" cxnId="{3EE09CFB-2BF3-44EE-9FA4-A8EEE1FECD81}">
      <dgm:prSet/>
      <dgm:spPr/>
      <dgm:t>
        <a:bodyPr/>
        <a:lstStyle/>
        <a:p>
          <a:endParaRPr lang="en-US"/>
        </a:p>
      </dgm:t>
    </dgm:pt>
    <dgm:pt modelId="{27896384-5EB1-4DE4-B2E6-1E92CEFA8F47}" type="sibTrans" cxnId="{3EE09CFB-2BF3-44EE-9FA4-A8EEE1FECD81}">
      <dgm:prSet/>
      <dgm:spPr/>
      <dgm:t>
        <a:bodyPr/>
        <a:lstStyle/>
        <a:p>
          <a:endParaRPr lang="en-US"/>
        </a:p>
      </dgm:t>
    </dgm:pt>
    <dgm:pt modelId="{9B6C961F-9234-485E-8BB8-5D19642AAF9B}">
      <dgm:prSet phldrT="[Text]" custT="1"/>
      <dgm:spPr/>
      <dgm:t>
        <a:bodyPr/>
        <a:lstStyle/>
        <a:p>
          <a:r>
            <a:rPr lang="en-US" sz="1400" dirty="0"/>
            <a:t>Incorporate into Process and Implement Key Recommendations</a:t>
          </a:r>
        </a:p>
      </dgm:t>
    </dgm:pt>
    <dgm:pt modelId="{F07B82FF-7F91-40B8-91BF-F37FC69A2509}" type="parTrans" cxnId="{5794E38A-C362-4C8F-ABE4-4C520490A708}">
      <dgm:prSet/>
      <dgm:spPr/>
      <dgm:t>
        <a:bodyPr/>
        <a:lstStyle/>
        <a:p>
          <a:endParaRPr lang="en-US"/>
        </a:p>
      </dgm:t>
    </dgm:pt>
    <dgm:pt modelId="{0CC8296B-530E-4088-BF19-D66E04FBF6CD}" type="sibTrans" cxnId="{5794E38A-C362-4C8F-ABE4-4C520490A708}">
      <dgm:prSet/>
      <dgm:spPr/>
      <dgm:t>
        <a:bodyPr/>
        <a:lstStyle/>
        <a:p>
          <a:endParaRPr lang="en-US"/>
        </a:p>
      </dgm:t>
    </dgm:pt>
    <dgm:pt modelId="{1F73C8A1-49F7-4483-9958-4054B7026D1F}" type="pres">
      <dgm:prSet presAssocID="{BCFC23DE-BD01-4AD6-BC38-5AF2D054D933}" presName="arrowDiagram" presStyleCnt="0">
        <dgm:presLayoutVars>
          <dgm:chMax val="5"/>
          <dgm:dir/>
          <dgm:resizeHandles val="exact"/>
        </dgm:presLayoutVars>
      </dgm:prSet>
      <dgm:spPr/>
    </dgm:pt>
    <dgm:pt modelId="{F9ADC3F4-70F3-4564-9481-091BEB62A3AF}" type="pres">
      <dgm:prSet presAssocID="{BCFC23DE-BD01-4AD6-BC38-5AF2D054D933}" presName="arrow" presStyleLbl="bgShp" presStyleIdx="0" presStyleCnt="1"/>
      <dgm:spPr/>
    </dgm:pt>
    <dgm:pt modelId="{36E7B463-0525-4D26-9C63-A69E5BCDCC23}" type="pres">
      <dgm:prSet presAssocID="{BCFC23DE-BD01-4AD6-BC38-5AF2D054D933}" presName="arrowDiagram3" presStyleCnt="0"/>
      <dgm:spPr/>
    </dgm:pt>
    <dgm:pt modelId="{7EB55539-CFF5-48B7-8477-8AE75184FD4A}" type="pres">
      <dgm:prSet presAssocID="{6F7E3BE5-81E0-4BD4-AC82-C73608BA90F5}" presName="bullet3a" presStyleLbl="node1" presStyleIdx="0" presStyleCnt="3"/>
      <dgm:spPr/>
    </dgm:pt>
    <dgm:pt modelId="{4CDDE96D-68F4-40F3-98E4-C75EE4C515EA}" type="pres">
      <dgm:prSet presAssocID="{6F7E3BE5-81E0-4BD4-AC82-C73608BA90F5}" presName="textBox3a" presStyleLbl="revTx" presStyleIdx="0" presStyleCnt="3" custScaleX="100525">
        <dgm:presLayoutVars>
          <dgm:bulletEnabled val="1"/>
        </dgm:presLayoutVars>
      </dgm:prSet>
      <dgm:spPr/>
    </dgm:pt>
    <dgm:pt modelId="{763C3173-7DB3-41FB-AB00-EF9A7DB2443F}" type="pres">
      <dgm:prSet presAssocID="{75C04C55-1484-4D0D-AEFF-8D730C0DFF6B}" presName="bullet3b" presStyleLbl="node1" presStyleIdx="1" presStyleCnt="3"/>
      <dgm:spPr/>
    </dgm:pt>
    <dgm:pt modelId="{1A63E38E-8E1F-401B-A34E-2AAB3D098D92}" type="pres">
      <dgm:prSet presAssocID="{75C04C55-1484-4D0D-AEFF-8D730C0DFF6B}" presName="textBox3b" presStyleLbl="revTx" presStyleIdx="1" presStyleCnt="3">
        <dgm:presLayoutVars>
          <dgm:bulletEnabled val="1"/>
        </dgm:presLayoutVars>
      </dgm:prSet>
      <dgm:spPr/>
    </dgm:pt>
    <dgm:pt modelId="{A7ED746F-1329-41FA-93B4-F6E24E7BB863}" type="pres">
      <dgm:prSet presAssocID="{9B6C961F-9234-485E-8BB8-5D19642AAF9B}" presName="bullet3c" presStyleLbl="node1" presStyleIdx="2" presStyleCnt="3"/>
      <dgm:spPr/>
    </dgm:pt>
    <dgm:pt modelId="{AD7623AF-5A88-488B-B76E-96360F2F5C06}" type="pres">
      <dgm:prSet presAssocID="{9B6C961F-9234-485E-8BB8-5D19642AAF9B}" presName="textBox3c" presStyleLbl="revTx" presStyleIdx="2" presStyleCnt="3" custScaleX="153089" custScaleY="63686" custLinFactNeighborX="8035" custLinFactNeighborY="-8563">
        <dgm:presLayoutVars>
          <dgm:bulletEnabled val="1"/>
        </dgm:presLayoutVars>
      </dgm:prSet>
      <dgm:spPr/>
    </dgm:pt>
  </dgm:ptLst>
  <dgm:cxnLst>
    <dgm:cxn modelId="{4867FD67-2D70-42E2-BF84-E4988A00CD2B}" type="presOf" srcId="{6F7E3BE5-81E0-4BD4-AC82-C73608BA90F5}" destId="{4CDDE96D-68F4-40F3-98E4-C75EE4C515EA}" srcOrd="0" destOrd="0" presId="urn:microsoft.com/office/officeart/2005/8/layout/arrow2"/>
    <dgm:cxn modelId="{607C716C-0AEB-43B9-8700-1E8657303CFC}" type="presOf" srcId="{BCFC23DE-BD01-4AD6-BC38-5AF2D054D933}" destId="{1F73C8A1-49F7-4483-9958-4054B7026D1F}" srcOrd="0" destOrd="0" presId="urn:microsoft.com/office/officeart/2005/8/layout/arrow2"/>
    <dgm:cxn modelId="{3774E455-0EF1-43A6-A108-0689B2087596}" srcId="{BCFC23DE-BD01-4AD6-BC38-5AF2D054D933}" destId="{6F7E3BE5-81E0-4BD4-AC82-C73608BA90F5}" srcOrd="0" destOrd="0" parTransId="{4FB5145E-BD82-4633-B0BA-F2EE10492DF4}" sibTransId="{DCE660E3-ECB3-44A6-97C7-4861E8C2AFB8}"/>
    <dgm:cxn modelId="{81D3D77B-3801-47DA-8334-DC1C168BE149}" type="presOf" srcId="{75C04C55-1484-4D0D-AEFF-8D730C0DFF6B}" destId="{1A63E38E-8E1F-401B-A34E-2AAB3D098D92}" srcOrd="0" destOrd="0" presId="urn:microsoft.com/office/officeart/2005/8/layout/arrow2"/>
    <dgm:cxn modelId="{65E8D97B-0FDA-49E3-BE84-71272D2D6C7B}" type="presOf" srcId="{9B6C961F-9234-485E-8BB8-5D19642AAF9B}" destId="{AD7623AF-5A88-488B-B76E-96360F2F5C06}" srcOrd="0" destOrd="0" presId="urn:microsoft.com/office/officeart/2005/8/layout/arrow2"/>
    <dgm:cxn modelId="{5794E38A-C362-4C8F-ABE4-4C520490A708}" srcId="{BCFC23DE-BD01-4AD6-BC38-5AF2D054D933}" destId="{9B6C961F-9234-485E-8BB8-5D19642AAF9B}" srcOrd="2" destOrd="0" parTransId="{F07B82FF-7F91-40B8-91BF-F37FC69A2509}" sibTransId="{0CC8296B-530E-4088-BF19-D66E04FBF6CD}"/>
    <dgm:cxn modelId="{3EE09CFB-2BF3-44EE-9FA4-A8EEE1FECD81}" srcId="{BCFC23DE-BD01-4AD6-BC38-5AF2D054D933}" destId="{75C04C55-1484-4D0D-AEFF-8D730C0DFF6B}" srcOrd="1" destOrd="0" parTransId="{91A213D7-C27E-435B-8B1F-8515EFAE793C}" sibTransId="{27896384-5EB1-4DE4-B2E6-1E92CEFA8F47}"/>
    <dgm:cxn modelId="{3FCA4A07-47E3-4A62-879F-67DBE24149A1}" type="presParOf" srcId="{1F73C8A1-49F7-4483-9958-4054B7026D1F}" destId="{F9ADC3F4-70F3-4564-9481-091BEB62A3AF}" srcOrd="0" destOrd="0" presId="urn:microsoft.com/office/officeart/2005/8/layout/arrow2"/>
    <dgm:cxn modelId="{573BC1B2-58E2-408D-85FB-88F7D47730F9}" type="presParOf" srcId="{1F73C8A1-49F7-4483-9958-4054B7026D1F}" destId="{36E7B463-0525-4D26-9C63-A69E5BCDCC23}" srcOrd="1" destOrd="0" presId="urn:microsoft.com/office/officeart/2005/8/layout/arrow2"/>
    <dgm:cxn modelId="{8B8B9B57-243B-45DB-A7D7-6A5F9BF91F1F}" type="presParOf" srcId="{36E7B463-0525-4D26-9C63-A69E5BCDCC23}" destId="{7EB55539-CFF5-48B7-8477-8AE75184FD4A}" srcOrd="0" destOrd="0" presId="urn:microsoft.com/office/officeart/2005/8/layout/arrow2"/>
    <dgm:cxn modelId="{C52B3CA8-C3D5-45F7-B10E-2F63E31EE4EE}" type="presParOf" srcId="{36E7B463-0525-4D26-9C63-A69E5BCDCC23}" destId="{4CDDE96D-68F4-40F3-98E4-C75EE4C515EA}" srcOrd="1" destOrd="0" presId="urn:microsoft.com/office/officeart/2005/8/layout/arrow2"/>
    <dgm:cxn modelId="{F16ED99E-F6C4-42EA-AF96-36E115253DF0}" type="presParOf" srcId="{36E7B463-0525-4D26-9C63-A69E5BCDCC23}" destId="{763C3173-7DB3-41FB-AB00-EF9A7DB2443F}" srcOrd="2" destOrd="0" presId="urn:microsoft.com/office/officeart/2005/8/layout/arrow2"/>
    <dgm:cxn modelId="{15AD3B94-2EA1-4C6E-AD26-A12923AEAA5D}" type="presParOf" srcId="{36E7B463-0525-4D26-9C63-A69E5BCDCC23}" destId="{1A63E38E-8E1F-401B-A34E-2AAB3D098D92}" srcOrd="3" destOrd="0" presId="urn:microsoft.com/office/officeart/2005/8/layout/arrow2"/>
    <dgm:cxn modelId="{1F902F45-3558-46A3-837A-E8F946CFC958}" type="presParOf" srcId="{36E7B463-0525-4D26-9C63-A69E5BCDCC23}" destId="{A7ED746F-1329-41FA-93B4-F6E24E7BB863}" srcOrd="4" destOrd="0" presId="urn:microsoft.com/office/officeart/2005/8/layout/arrow2"/>
    <dgm:cxn modelId="{C6F1EEEA-262E-4E3C-B33B-649F08077937}" type="presParOf" srcId="{36E7B463-0525-4D26-9C63-A69E5BCDCC23}" destId="{AD7623AF-5A88-488B-B76E-96360F2F5C06}"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617BB-0680-42F2-BFE4-95D78E6C6CF3}" type="doc">
      <dgm:prSet loTypeId="urn:microsoft.com/office/officeart/2005/8/layout/process1" loCatId="process" qsTypeId="urn:microsoft.com/office/officeart/2005/8/quickstyle/simple1" qsCatId="simple" csTypeId="urn:microsoft.com/office/officeart/2005/8/colors/accent1_2" csCatId="accent1" phldr="1"/>
      <dgm:spPr/>
    </dgm:pt>
    <dgm:pt modelId="{D8BD5EC2-AF93-4B54-8F3B-562A71C1056A}">
      <dgm:prSet phldrT="[Text]" custT="1"/>
      <dgm:spPr/>
      <dgm:t>
        <a:bodyPr/>
        <a:lstStyle/>
        <a:p>
          <a:r>
            <a:rPr lang="en-US" sz="1400" dirty="0"/>
            <a:t>Software Categories</a:t>
          </a:r>
        </a:p>
      </dgm:t>
    </dgm:pt>
    <dgm:pt modelId="{3C26B599-B77C-4268-A74C-61500896FBD5}" type="parTrans" cxnId="{11FBA2F1-82E8-41A4-83F5-21038F92FB95}">
      <dgm:prSet/>
      <dgm:spPr/>
      <dgm:t>
        <a:bodyPr/>
        <a:lstStyle/>
        <a:p>
          <a:endParaRPr lang="en-US"/>
        </a:p>
      </dgm:t>
    </dgm:pt>
    <dgm:pt modelId="{D91A02B1-11EB-4E00-93AE-D64586AFF68C}" type="sibTrans" cxnId="{11FBA2F1-82E8-41A4-83F5-21038F92FB95}">
      <dgm:prSet/>
      <dgm:spPr/>
      <dgm:t>
        <a:bodyPr/>
        <a:lstStyle/>
        <a:p>
          <a:endParaRPr lang="en-US"/>
        </a:p>
      </dgm:t>
    </dgm:pt>
    <dgm:pt modelId="{C9E387AB-E9EF-4B44-B210-8158C5F4DD01}">
      <dgm:prSet phldrT="[Text]" custT="1"/>
      <dgm:spPr>
        <a:solidFill>
          <a:schemeClr val="accent3"/>
        </a:solidFill>
      </dgm:spPr>
      <dgm:t>
        <a:bodyPr/>
        <a:lstStyle/>
        <a:p>
          <a:r>
            <a:rPr lang="en-US" sz="1400" dirty="0"/>
            <a:t>Configurability &amp; Consequence</a:t>
          </a:r>
        </a:p>
      </dgm:t>
    </dgm:pt>
    <dgm:pt modelId="{27EF4E0A-4276-4578-ACAE-7AFEC120790A}" type="parTrans" cxnId="{2B481D74-EE7A-450C-A305-A86AB50DA17D}">
      <dgm:prSet/>
      <dgm:spPr/>
      <dgm:t>
        <a:bodyPr/>
        <a:lstStyle/>
        <a:p>
          <a:endParaRPr lang="en-US"/>
        </a:p>
      </dgm:t>
    </dgm:pt>
    <dgm:pt modelId="{7AF52B89-FAD9-43DD-A069-89918EB23E1B}" type="sibTrans" cxnId="{2B481D74-EE7A-450C-A305-A86AB50DA17D}">
      <dgm:prSet/>
      <dgm:spPr/>
      <dgm:t>
        <a:bodyPr/>
        <a:lstStyle/>
        <a:p>
          <a:endParaRPr lang="en-US"/>
        </a:p>
      </dgm:t>
    </dgm:pt>
    <dgm:pt modelId="{3329DF65-86E6-430B-B4BE-C0BB340DAAC0}" type="pres">
      <dgm:prSet presAssocID="{829617BB-0680-42F2-BFE4-95D78E6C6CF3}" presName="Name0" presStyleCnt="0">
        <dgm:presLayoutVars>
          <dgm:dir/>
          <dgm:resizeHandles val="exact"/>
        </dgm:presLayoutVars>
      </dgm:prSet>
      <dgm:spPr/>
    </dgm:pt>
    <dgm:pt modelId="{6CC68723-B3AC-4D2C-B23E-99B0AE3283C6}" type="pres">
      <dgm:prSet presAssocID="{D8BD5EC2-AF93-4B54-8F3B-562A71C1056A}" presName="node" presStyleLbl="node1" presStyleIdx="0" presStyleCnt="2">
        <dgm:presLayoutVars>
          <dgm:bulletEnabled val="1"/>
        </dgm:presLayoutVars>
      </dgm:prSet>
      <dgm:spPr/>
    </dgm:pt>
    <dgm:pt modelId="{0B677D8C-7AEF-455C-8E68-12093B0EBFB9}" type="pres">
      <dgm:prSet presAssocID="{D91A02B1-11EB-4E00-93AE-D64586AFF68C}" presName="sibTrans" presStyleLbl="sibTrans2D1" presStyleIdx="0" presStyleCnt="1"/>
      <dgm:spPr/>
    </dgm:pt>
    <dgm:pt modelId="{5DD8AB75-6F5A-468A-8B90-56338988A6D4}" type="pres">
      <dgm:prSet presAssocID="{D91A02B1-11EB-4E00-93AE-D64586AFF68C}" presName="connectorText" presStyleLbl="sibTrans2D1" presStyleIdx="0" presStyleCnt="1"/>
      <dgm:spPr/>
    </dgm:pt>
    <dgm:pt modelId="{0EEC0C6C-88DB-4A1E-994E-B9EE37CBAAC8}" type="pres">
      <dgm:prSet presAssocID="{C9E387AB-E9EF-4B44-B210-8158C5F4DD01}" presName="node" presStyleLbl="node1" presStyleIdx="1" presStyleCnt="2">
        <dgm:presLayoutVars>
          <dgm:bulletEnabled val="1"/>
        </dgm:presLayoutVars>
      </dgm:prSet>
      <dgm:spPr/>
    </dgm:pt>
  </dgm:ptLst>
  <dgm:cxnLst>
    <dgm:cxn modelId="{D6763B25-1F99-4B9F-85FA-E19955C9DFFB}" type="presOf" srcId="{D91A02B1-11EB-4E00-93AE-D64586AFF68C}" destId="{0B677D8C-7AEF-455C-8E68-12093B0EBFB9}" srcOrd="0" destOrd="0" presId="urn:microsoft.com/office/officeart/2005/8/layout/process1"/>
    <dgm:cxn modelId="{2B481D74-EE7A-450C-A305-A86AB50DA17D}" srcId="{829617BB-0680-42F2-BFE4-95D78E6C6CF3}" destId="{C9E387AB-E9EF-4B44-B210-8158C5F4DD01}" srcOrd="1" destOrd="0" parTransId="{27EF4E0A-4276-4578-ACAE-7AFEC120790A}" sibTransId="{7AF52B89-FAD9-43DD-A069-89918EB23E1B}"/>
    <dgm:cxn modelId="{687EAD78-60D2-4AE6-8C3C-C24A60B89765}" type="presOf" srcId="{D91A02B1-11EB-4E00-93AE-D64586AFF68C}" destId="{5DD8AB75-6F5A-468A-8B90-56338988A6D4}" srcOrd="1" destOrd="0" presId="urn:microsoft.com/office/officeart/2005/8/layout/process1"/>
    <dgm:cxn modelId="{9E732B88-D85F-4407-9DFB-5BB83A21CD30}" type="presOf" srcId="{829617BB-0680-42F2-BFE4-95D78E6C6CF3}" destId="{3329DF65-86E6-430B-B4BE-C0BB340DAAC0}" srcOrd="0" destOrd="0" presId="urn:microsoft.com/office/officeart/2005/8/layout/process1"/>
    <dgm:cxn modelId="{68FE9590-9678-4808-952C-117ABF12628B}" type="presOf" srcId="{D8BD5EC2-AF93-4B54-8F3B-562A71C1056A}" destId="{6CC68723-B3AC-4D2C-B23E-99B0AE3283C6}" srcOrd="0" destOrd="0" presId="urn:microsoft.com/office/officeart/2005/8/layout/process1"/>
    <dgm:cxn modelId="{8AD873D8-254B-4E7D-92EA-91C411096B69}" type="presOf" srcId="{C9E387AB-E9EF-4B44-B210-8158C5F4DD01}" destId="{0EEC0C6C-88DB-4A1E-994E-B9EE37CBAAC8}" srcOrd="0" destOrd="0" presId="urn:microsoft.com/office/officeart/2005/8/layout/process1"/>
    <dgm:cxn modelId="{11FBA2F1-82E8-41A4-83F5-21038F92FB95}" srcId="{829617BB-0680-42F2-BFE4-95D78E6C6CF3}" destId="{D8BD5EC2-AF93-4B54-8F3B-562A71C1056A}" srcOrd="0" destOrd="0" parTransId="{3C26B599-B77C-4268-A74C-61500896FBD5}" sibTransId="{D91A02B1-11EB-4E00-93AE-D64586AFF68C}"/>
    <dgm:cxn modelId="{C743ED37-E95C-4BD1-896C-6E7572C06139}" type="presParOf" srcId="{3329DF65-86E6-430B-B4BE-C0BB340DAAC0}" destId="{6CC68723-B3AC-4D2C-B23E-99B0AE3283C6}" srcOrd="0" destOrd="0" presId="urn:microsoft.com/office/officeart/2005/8/layout/process1"/>
    <dgm:cxn modelId="{EB247407-A6BA-45E7-8F1C-51B86AD1730B}" type="presParOf" srcId="{3329DF65-86E6-430B-B4BE-C0BB340DAAC0}" destId="{0B677D8C-7AEF-455C-8E68-12093B0EBFB9}" srcOrd="1" destOrd="0" presId="urn:microsoft.com/office/officeart/2005/8/layout/process1"/>
    <dgm:cxn modelId="{89017D15-F12C-4128-A595-F82735EEA34A}" type="presParOf" srcId="{0B677D8C-7AEF-455C-8E68-12093B0EBFB9}" destId="{5DD8AB75-6F5A-468A-8B90-56338988A6D4}" srcOrd="0" destOrd="0" presId="urn:microsoft.com/office/officeart/2005/8/layout/process1"/>
    <dgm:cxn modelId="{1A6E701B-03F0-4073-BDD6-14F054F77B1C}" type="presParOf" srcId="{3329DF65-86E6-430B-B4BE-C0BB340DAAC0}" destId="{0EEC0C6C-88DB-4A1E-994E-B9EE37CBAAC8}"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9617BB-0680-42F2-BFE4-95D78E6C6CF3}" type="doc">
      <dgm:prSet loTypeId="urn:microsoft.com/office/officeart/2005/8/layout/process1" loCatId="process" qsTypeId="urn:microsoft.com/office/officeart/2005/8/quickstyle/simple1" qsCatId="simple" csTypeId="urn:microsoft.com/office/officeart/2005/8/colors/accent1_2" csCatId="accent1" phldr="1"/>
      <dgm:spPr/>
    </dgm:pt>
    <dgm:pt modelId="{D8BD5EC2-AF93-4B54-8F3B-562A71C1056A}">
      <dgm:prSet phldrT="[Text]" custT="1"/>
      <dgm:spPr/>
      <dgm:t>
        <a:bodyPr/>
        <a:lstStyle/>
        <a:p>
          <a:r>
            <a:rPr lang="en-US" sz="1400" dirty="0"/>
            <a:t>Avoid Safety-Related Digital</a:t>
          </a:r>
        </a:p>
      </dgm:t>
    </dgm:pt>
    <dgm:pt modelId="{3C26B599-B77C-4268-A74C-61500896FBD5}" type="parTrans" cxnId="{11FBA2F1-82E8-41A4-83F5-21038F92FB95}">
      <dgm:prSet/>
      <dgm:spPr/>
      <dgm:t>
        <a:bodyPr/>
        <a:lstStyle/>
        <a:p>
          <a:endParaRPr lang="en-US"/>
        </a:p>
      </dgm:t>
    </dgm:pt>
    <dgm:pt modelId="{D91A02B1-11EB-4E00-93AE-D64586AFF68C}" type="sibTrans" cxnId="{11FBA2F1-82E8-41A4-83F5-21038F92FB95}">
      <dgm:prSet/>
      <dgm:spPr/>
      <dgm:t>
        <a:bodyPr/>
        <a:lstStyle/>
        <a:p>
          <a:endParaRPr lang="en-US"/>
        </a:p>
      </dgm:t>
    </dgm:pt>
    <dgm:pt modelId="{C9E387AB-E9EF-4B44-B210-8158C5F4DD01}">
      <dgm:prSet phldrT="[Text]" custT="1"/>
      <dgm:spPr>
        <a:solidFill>
          <a:schemeClr val="accent3"/>
        </a:solidFill>
      </dgm:spPr>
      <dgm:t>
        <a:bodyPr/>
        <a:lstStyle/>
        <a:p>
          <a:r>
            <a:rPr lang="en-US" sz="1400" dirty="0"/>
            <a:t>Qualitative Assessment</a:t>
          </a:r>
        </a:p>
      </dgm:t>
    </dgm:pt>
    <dgm:pt modelId="{27EF4E0A-4276-4578-ACAE-7AFEC120790A}" type="parTrans" cxnId="{2B481D74-EE7A-450C-A305-A86AB50DA17D}">
      <dgm:prSet/>
      <dgm:spPr/>
      <dgm:t>
        <a:bodyPr/>
        <a:lstStyle/>
        <a:p>
          <a:endParaRPr lang="en-US"/>
        </a:p>
      </dgm:t>
    </dgm:pt>
    <dgm:pt modelId="{7AF52B89-FAD9-43DD-A069-89918EB23E1B}" type="sibTrans" cxnId="{2B481D74-EE7A-450C-A305-A86AB50DA17D}">
      <dgm:prSet/>
      <dgm:spPr/>
      <dgm:t>
        <a:bodyPr/>
        <a:lstStyle/>
        <a:p>
          <a:endParaRPr lang="en-US"/>
        </a:p>
      </dgm:t>
    </dgm:pt>
    <dgm:pt modelId="{3329DF65-86E6-430B-B4BE-C0BB340DAAC0}" type="pres">
      <dgm:prSet presAssocID="{829617BB-0680-42F2-BFE4-95D78E6C6CF3}" presName="Name0" presStyleCnt="0">
        <dgm:presLayoutVars>
          <dgm:dir/>
          <dgm:resizeHandles val="exact"/>
        </dgm:presLayoutVars>
      </dgm:prSet>
      <dgm:spPr/>
    </dgm:pt>
    <dgm:pt modelId="{6CC68723-B3AC-4D2C-B23E-99B0AE3283C6}" type="pres">
      <dgm:prSet presAssocID="{D8BD5EC2-AF93-4B54-8F3B-562A71C1056A}" presName="node" presStyleLbl="node1" presStyleIdx="0" presStyleCnt="2">
        <dgm:presLayoutVars>
          <dgm:bulletEnabled val="1"/>
        </dgm:presLayoutVars>
      </dgm:prSet>
      <dgm:spPr/>
    </dgm:pt>
    <dgm:pt modelId="{0B677D8C-7AEF-455C-8E68-12093B0EBFB9}" type="pres">
      <dgm:prSet presAssocID="{D91A02B1-11EB-4E00-93AE-D64586AFF68C}" presName="sibTrans" presStyleLbl="sibTrans2D1" presStyleIdx="0" presStyleCnt="1"/>
      <dgm:spPr/>
    </dgm:pt>
    <dgm:pt modelId="{5DD8AB75-6F5A-468A-8B90-56338988A6D4}" type="pres">
      <dgm:prSet presAssocID="{D91A02B1-11EB-4E00-93AE-D64586AFF68C}" presName="connectorText" presStyleLbl="sibTrans2D1" presStyleIdx="0" presStyleCnt="1"/>
      <dgm:spPr/>
    </dgm:pt>
    <dgm:pt modelId="{0EEC0C6C-88DB-4A1E-994E-B9EE37CBAAC8}" type="pres">
      <dgm:prSet presAssocID="{C9E387AB-E9EF-4B44-B210-8158C5F4DD01}" presName="node" presStyleLbl="node1" presStyleIdx="1" presStyleCnt="2">
        <dgm:presLayoutVars>
          <dgm:bulletEnabled val="1"/>
        </dgm:presLayoutVars>
      </dgm:prSet>
      <dgm:spPr/>
    </dgm:pt>
  </dgm:ptLst>
  <dgm:cxnLst>
    <dgm:cxn modelId="{D6763B25-1F99-4B9F-85FA-E19955C9DFFB}" type="presOf" srcId="{D91A02B1-11EB-4E00-93AE-D64586AFF68C}" destId="{0B677D8C-7AEF-455C-8E68-12093B0EBFB9}" srcOrd="0" destOrd="0" presId="urn:microsoft.com/office/officeart/2005/8/layout/process1"/>
    <dgm:cxn modelId="{2B481D74-EE7A-450C-A305-A86AB50DA17D}" srcId="{829617BB-0680-42F2-BFE4-95D78E6C6CF3}" destId="{C9E387AB-E9EF-4B44-B210-8158C5F4DD01}" srcOrd="1" destOrd="0" parTransId="{27EF4E0A-4276-4578-ACAE-7AFEC120790A}" sibTransId="{7AF52B89-FAD9-43DD-A069-89918EB23E1B}"/>
    <dgm:cxn modelId="{687EAD78-60D2-4AE6-8C3C-C24A60B89765}" type="presOf" srcId="{D91A02B1-11EB-4E00-93AE-D64586AFF68C}" destId="{5DD8AB75-6F5A-468A-8B90-56338988A6D4}" srcOrd="1" destOrd="0" presId="urn:microsoft.com/office/officeart/2005/8/layout/process1"/>
    <dgm:cxn modelId="{9E732B88-D85F-4407-9DFB-5BB83A21CD30}" type="presOf" srcId="{829617BB-0680-42F2-BFE4-95D78E6C6CF3}" destId="{3329DF65-86E6-430B-B4BE-C0BB340DAAC0}" srcOrd="0" destOrd="0" presId="urn:microsoft.com/office/officeart/2005/8/layout/process1"/>
    <dgm:cxn modelId="{68FE9590-9678-4808-952C-117ABF12628B}" type="presOf" srcId="{D8BD5EC2-AF93-4B54-8F3B-562A71C1056A}" destId="{6CC68723-B3AC-4D2C-B23E-99B0AE3283C6}" srcOrd="0" destOrd="0" presId="urn:microsoft.com/office/officeart/2005/8/layout/process1"/>
    <dgm:cxn modelId="{8AD873D8-254B-4E7D-92EA-91C411096B69}" type="presOf" srcId="{C9E387AB-E9EF-4B44-B210-8158C5F4DD01}" destId="{0EEC0C6C-88DB-4A1E-994E-B9EE37CBAAC8}" srcOrd="0" destOrd="0" presId="urn:microsoft.com/office/officeart/2005/8/layout/process1"/>
    <dgm:cxn modelId="{11FBA2F1-82E8-41A4-83F5-21038F92FB95}" srcId="{829617BB-0680-42F2-BFE4-95D78E6C6CF3}" destId="{D8BD5EC2-AF93-4B54-8F3B-562A71C1056A}" srcOrd="0" destOrd="0" parTransId="{3C26B599-B77C-4268-A74C-61500896FBD5}" sibTransId="{D91A02B1-11EB-4E00-93AE-D64586AFF68C}"/>
    <dgm:cxn modelId="{C743ED37-E95C-4BD1-896C-6E7572C06139}" type="presParOf" srcId="{3329DF65-86E6-430B-B4BE-C0BB340DAAC0}" destId="{6CC68723-B3AC-4D2C-B23E-99B0AE3283C6}" srcOrd="0" destOrd="0" presId="urn:microsoft.com/office/officeart/2005/8/layout/process1"/>
    <dgm:cxn modelId="{EB247407-A6BA-45E7-8F1C-51B86AD1730B}" type="presParOf" srcId="{3329DF65-86E6-430B-B4BE-C0BB340DAAC0}" destId="{0B677D8C-7AEF-455C-8E68-12093B0EBFB9}" srcOrd="1" destOrd="0" presId="urn:microsoft.com/office/officeart/2005/8/layout/process1"/>
    <dgm:cxn modelId="{89017D15-F12C-4128-A595-F82735EEA34A}" type="presParOf" srcId="{0B677D8C-7AEF-455C-8E68-12093B0EBFB9}" destId="{5DD8AB75-6F5A-468A-8B90-56338988A6D4}" srcOrd="0" destOrd="0" presId="urn:microsoft.com/office/officeart/2005/8/layout/process1"/>
    <dgm:cxn modelId="{1A6E701B-03F0-4073-BDD6-14F054F77B1C}" type="presParOf" srcId="{3329DF65-86E6-430B-B4BE-C0BB340DAAC0}" destId="{0EEC0C6C-88DB-4A1E-994E-B9EE37CBAAC8}"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9617BB-0680-42F2-BFE4-95D78E6C6CF3}" type="doc">
      <dgm:prSet loTypeId="urn:microsoft.com/office/officeart/2005/8/layout/process1" loCatId="process" qsTypeId="urn:microsoft.com/office/officeart/2005/8/quickstyle/simple1" qsCatId="simple" csTypeId="urn:microsoft.com/office/officeart/2005/8/colors/accent1_2" csCatId="accent1" phldr="1"/>
      <dgm:spPr/>
    </dgm:pt>
    <dgm:pt modelId="{D8BD5EC2-AF93-4B54-8F3B-562A71C1056A}">
      <dgm:prSet phldrT="[Text]" custT="1"/>
      <dgm:spPr/>
      <dgm:t>
        <a:bodyPr/>
        <a:lstStyle/>
        <a:p>
          <a:r>
            <a:rPr lang="en-US" sz="1400" dirty="0"/>
            <a:t>No Digital Equivalencies Allowed</a:t>
          </a:r>
        </a:p>
      </dgm:t>
    </dgm:pt>
    <dgm:pt modelId="{3C26B599-B77C-4268-A74C-61500896FBD5}" type="parTrans" cxnId="{11FBA2F1-82E8-41A4-83F5-21038F92FB95}">
      <dgm:prSet/>
      <dgm:spPr/>
      <dgm:t>
        <a:bodyPr/>
        <a:lstStyle/>
        <a:p>
          <a:endParaRPr lang="en-US"/>
        </a:p>
      </dgm:t>
    </dgm:pt>
    <dgm:pt modelId="{D91A02B1-11EB-4E00-93AE-D64586AFF68C}" type="sibTrans" cxnId="{11FBA2F1-82E8-41A4-83F5-21038F92FB95}">
      <dgm:prSet/>
      <dgm:spPr/>
      <dgm:t>
        <a:bodyPr/>
        <a:lstStyle/>
        <a:p>
          <a:endParaRPr lang="en-US"/>
        </a:p>
      </dgm:t>
    </dgm:pt>
    <dgm:pt modelId="{C9E387AB-E9EF-4B44-B210-8158C5F4DD01}">
      <dgm:prSet phldrT="[Text]" custT="1"/>
      <dgm:spPr>
        <a:solidFill>
          <a:schemeClr val="accent3"/>
        </a:solidFill>
      </dgm:spPr>
      <dgm:t>
        <a:bodyPr/>
        <a:lstStyle/>
        <a:p>
          <a:r>
            <a:rPr lang="en-US" sz="1400" dirty="0"/>
            <a:t>Digital-to-Digital Allowed with SME Form</a:t>
          </a:r>
        </a:p>
      </dgm:t>
    </dgm:pt>
    <dgm:pt modelId="{27EF4E0A-4276-4578-ACAE-7AFEC120790A}" type="parTrans" cxnId="{2B481D74-EE7A-450C-A305-A86AB50DA17D}">
      <dgm:prSet/>
      <dgm:spPr/>
      <dgm:t>
        <a:bodyPr/>
        <a:lstStyle/>
        <a:p>
          <a:endParaRPr lang="en-US"/>
        </a:p>
      </dgm:t>
    </dgm:pt>
    <dgm:pt modelId="{7AF52B89-FAD9-43DD-A069-89918EB23E1B}" type="sibTrans" cxnId="{2B481D74-EE7A-450C-A305-A86AB50DA17D}">
      <dgm:prSet/>
      <dgm:spPr/>
      <dgm:t>
        <a:bodyPr/>
        <a:lstStyle/>
        <a:p>
          <a:endParaRPr lang="en-US"/>
        </a:p>
      </dgm:t>
    </dgm:pt>
    <dgm:pt modelId="{3329DF65-86E6-430B-B4BE-C0BB340DAAC0}" type="pres">
      <dgm:prSet presAssocID="{829617BB-0680-42F2-BFE4-95D78E6C6CF3}" presName="Name0" presStyleCnt="0">
        <dgm:presLayoutVars>
          <dgm:dir/>
          <dgm:resizeHandles val="exact"/>
        </dgm:presLayoutVars>
      </dgm:prSet>
      <dgm:spPr/>
    </dgm:pt>
    <dgm:pt modelId="{6CC68723-B3AC-4D2C-B23E-99B0AE3283C6}" type="pres">
      <dgm:prSet presAssocID="{D8BD5EC2-AF93-4B54-8F3B-562A71C1056A}" presName="node" presStyleLbl="node1" presStyleIdx="0" presStyleCnt="2">
        <dgm:presLayoutVars>
          <dgm:bulletEnabled val="1"/>
        </dgm:presLayoutVars>
      </dgm:prSet>
      <dgm:spPr/>
    </dgm:pt>
    <dgm:pt modelId="{0B677D8C-7AEF-455C-8E68-12093B0EBFB9}" type="pres">
      <dgm:prSet presAssocID="{D91A02B1-11EB-4E00-93AE-D64586AFF68C}" presName="sibTrans" presStyleLbl="sibTrans2D1" presStyleIdx="0" presStyleCnt="1"/>
      <dgm:spPr/>
    </dgm:pt>
    <dgm:pt modelId="{5DD8AB75-6F5A-468A-8B90-56338988A6D4}" type="pres">
      <dgm:prSet presAssocID="{D91A02B1-11EB-4E00-93AE-D64586AFF68C}" presName="connectorText" presStyleLbl="sibTrans2D1" presStyleIdx="0" presStyleCnt="1"/>
      <dgm:spPr/>
    </dgm:pt>
    <dgm:pt modelId="{0EEC0C6C-88DB-4A1E-994E-B9EE37CBAAC8}" type="pres">
      <dgm:prSet presAssocID="{C9E387AB-E9EF-4B44-B210-8158C5F4DD01}" presName="node" presStyleLbl="node1" presStyleIdx="1" presStyleCnt="2">
        <dgm:presLayoutVars>
          <dgm:bulletEnabled val="1"/>
        </dgm:presLayoutVars>
      </dgm:prSet>
      <dgm:spPr/>
    </dgm:pt>
  </dgm:ptLst>
  <dgm:cxnLst>
    <dgm:cxn modelId="{D6763B25-1F99-4B9F-85FA-E19955C9DFFB}" type="presOf" srcId="{D91A02B1-11EB-4E00-93AE-D64586AFF68C}" destId="{0B677D8C-7AEF-455C-8E68-12093B0EBFB9}" srcOrd="0" destOrd="0" presId="urn:microsoft.com/office/officeart/2005/8/layout/process1"/>
    <dgm:cxn modelId="{2B481D74-EE7A-450C-A305-A86AB50DA17D}" srcId="{829617BB-0680-42F2-BFE4-95D78E6C6CF3}" destId="{C9E387AB-E9EF-4B44-B210-8158C5F4DD01}" srcOrd="1" destOrd="0" parTransId="{27EF4E0A-4276-4578-ACAE-7AFEC120790A}" sibTransId="{7AF52B89-FAD9-43DD-A069-89918EB23E1B}"/>
    <dgm:cxn modelId="{687EAD78-60D2-4AE6-8C3C-C24A60B89765}" type="presOf" srcId="{D91A02B1-11EB-4E00-93AE-D64586AFF68C}" destId="{5DD8AB75-6F5A-468A-8B90-56338988A6D4}" srcOrd="1" destOrd="0" presId="urn:microsoft.com/office/officeart/2005/8/layout/process1"/>
    <dgm:cxn modelId="{9E732B88-D85F-4407-9DFB-5BB83A21CD30}" type="presOf" srcId="{829617BB-0680-42F2-BFE4-95D78E6C6CF3}" destId="{3329DF65-86E6-430B-B4BE-C0BB340DAAC0}" srcOrd="0" destOrd="0" presId="urn:microsoft.com/office/officeart/2005/8/layout/process1"/>
    <dgm:cxn modelId="{68FE9590-9678-4808-952C-117ABF12628B}" type="presOf" srcId="{D8BD5EC2-AF93-4B54-8F3B-562A71C1056A}" destId="{6CC68723-B3AC-4D2C-B23E-99B0AE3283C6}" srcOrd="0" destOrd="0" presId="urn:microsoft.com/office/officeart/2005/8/layout/process1"/>
    <dgm:cxn modelId="{8AD873D8-254B-4E7D-92EA-91C411096B69}" type="presOf" srcId="{C9E387AB-E9EF-4B44-B210-8158C5F4DD01}" destId="{0EEC0C6C-88DB-4A1E-994E-B9EE37CBAAC8}" srcOrd="0" destOrd="0" presId="urn:microsoft.com/office/officeart/2005/8/layout/process1"/>
    <dgm:cxn modelId="{11FBA2F1-82E8-41A4-83F5-21038F92FB95}" srcId="{829617BB-0680-42F2-BFE4-95D78E6C6CF3}" destId="{D8BD5EC2-AF93-4B54-8F3B-562A71C1056A}" srcOrd="0" destOrd="0" parTransId="{3C26B599-B77C-4268-A74C-61500896FBD5}" sibTransId="{D91A02B1-11EB-4E00-93AE-D64586AFF68C}"/>
    <dgm:cxn modelId="{C743ED37-E95C-4BD1-896C-6E7572C06139}" type="presParOf" srcId="{3329DF65-86E6-430B-B4BE-C0BB340DAAC0}" destId="{6CC68723-B3AC-4D2C-B23E-99B0AE3283C6}" srcOrd="0" destOrd="0" presId="urn:microsoft.com/office/officeart/2005/8/layout/process1"/>
    <dgm:cxn modelId="{EB247407-A6BA-45E7-8F1C-51B86AD1730B}" type="presParOf" srcId="{3329DF65-86E6-430B-B4BE-C0BB340DAAC0}" destId="{0B677D8C-7AEF-455C-8E68-12093B0EBFB9}" srcOrd="1" destOrd="0" presId="urn:microsoft.com/office/officeart/2005/8/layout/process1"/>
    <dgm:cxn modelId="{89017D15-F12C-4128-A595-F82735EEA34A}" type="presParOf" srcId="{0B677D8C-7AEF-455C-8E68-12093B0EBFB9}" destId="{5DD8AB75-6F5A-468A-8B90-56338988A6D4}" srcOrd="0" destOrd="0" presId="urn:microsoft.com/office/officeart/2005/8/layout/process1"/>
    <dgm:cxn modelId="{1A6E701B-03F0-4073-BDD6-14F054F77B1C}" type="presParOf" srcId="{3329DF65-86E6-430B-B4BE-C0BB340DAAC0}" destId="{0EEC0C6C-88DB-4A1E-994E-B9EE37CBAAC8}"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617BB-0680-42F2-BFE4-95D78E6C6CF3}" type="doc">
      <dgm:prSet loTypeId="urn:microsoft.com/office/officeart/2005/8/layout/process1" loCatId="process" qsTypeId="urn:microsoft.com/office/officeart/2005/8/quickstyle/simple1" qsCatId="simple" csTypeId="urn:microsoft.com/office/officeart/2005/8/colors/accent1_2" csCatId="accent1" phldr="1"/>
      <dgm:spPr/>
    </dgm:pt>
    <dgm:pt modelId="{D8BD5EC2-AF93-4B54-8F3B-562A71C1056A}">
      <dgm:prSet phldrT="[Text]" custT="1"/>
      <dgm:spPr/>
      <dgm:t>
        <a:bodyPr/>
        <a:lstStyle/>
        <a:p>
          <a:r>
            <a:rPr lang="en-US" sz="1400" dirty="0"/>
            <a:t>If Digital, Screen into 50.59 Eval</a:t>
          </a:r>
        </a:p>
      </dgm:t>
    </dgm:pt>
    <dgm:pt modelId="{3C26B599-B77C-4268-A74C-61500896FBD5}" type="parTrans" cxnId="{11FBA2F1-82E8-41A4-83F5-21038F92FB95}">
      <dgm:prSet/>
      <dgm:spPr/>
      <dgm:t>
        <a:bodyPr/>
        <a:lstStyle/>
        <a:p>
          <a:endParaRPr lang="en-US"/>
        </a:p>
      </dgm:t>
    </dgm:pt>
    <dgm:pt modelId="{D91A02B1-11EB-4E00-93AE-D64586AFF68C}" type="sibTrans" cxnId="{11FBA2F1-82E8-41A4-83F5-21038F92FB95}">
      <dgm:prSet/>
      <dgm:spPr/>
      <dgm:t>
        <a:bodyPr/>
        <a:lstStyle/>
        <a:p>
          <a:endParaRPr lang="en-US"/>
        </a:p>
      </dgm:t>
    </dgm:pt>
    <dgm:pt modelId="{C9E387AB-E9EF-4B44-B210-8158C5F4DD01}">
      <dgm:prSet phldrT="[Text]" custT="1"/>
      <dgm:spPr>
        <a:solidFill>
          <a:schemeClr val="accent3"/>
        </a:solidFill>
      </dgm:spPr>
      <dgm:t>
        <a:bodyPr/>
        <a:lstStyle/>
        <a:p>
          <a:r>
            <a:rPr lang="en-US" sz="1400" dirty="0"/>
            <a:t>Relatively Simple Digital Device</a:t>
          </a:r>
        </a:p>
      </dgm:t>
    </dgm:pt>
    <dgm:pt modelId="{27EF4E0A-4276-4578-ACAE-7AFEC120790A}" type="parTrans" cxnId="{2B481D74-EE7A-450C-A305-A86AB50DA17D}">
      <dgm:prSet/>
      <dgm:spPr/>
      <dgm:t>
        <a:bodyPr/>
        <a:lstStyle/>
        <a:p>
          <a:endParaRPr lang="en-US"/>
        </a:p>
      </dgm:t>
    </dgm:pt>
    <dgm:pt modelId="{7AF52B89-FAD9-43DD-A069-89918EB23E1B}" type="sibTrans" cxnId="{2B481D74-EE7A-450C-A305-A86AB50DA17D}">
      <dgm:prSet/>
      <dgm:spPr/>
      <dgm:t>
        <a:bodyPr/>
        <a:lstStyle/>
        <a:p>
          <a:endParaRPr lang="en-US"/>
        </a:p>
      </dgm:t>
    </dgm:pt>
    <dgm:pt modelId="{3329DF65-86E6-430B-B4BE-C0BB340DAAC0}" type="pres">
      <dgm:prSet presAssocID="{829617BB-0680-42F2-BFE4-95D78E6C6CF3}" presName="Name0" presStyleCnt="0">
        <dgm:presLayoutVars>
          <dgm:dir/>
          <dgm:resizeHandles val="exact"/>
        </dgm:presLayoutVars>
      </dgm:prSet>
      <dgm:spPr/>
    </dgm:pt>
    <dgm:pt modelId="{6CC68723-B3AC-4D2C-B23E-99B0AE3283C6}" type="pres">
      <dgm:prSet presAssocID="{D8BD5EC2-AF93-4B54-8F3B-562A71C1056A}" presName="node" presStyleLbl="node1" presStyleIdx="0" presStyleCnt="2">
        <dgm:presLayoutVars>
          <dgm:bulletEnabled val="1"/>
        </dgm:presLayoutVars>
      </dgm:prSet>
      <dgm:spPr/>
    </dgm:pt>
    <dgm:pt modelId="{0B677D8C-7AEF-455C-8E68-12093B0EBFB9}" type="pres">
      <dgm:prSet presAssocID="{D91A02B1-11EB-4E00-93AE-D64586AFF68C}" presName="sibTrans" presStyleLbl="sibTrans2D1" presStyleIdx="0" presStyleCnt="1"/>
      <dgm:spPr/>
    </dgm:pt>
    <dgm:pt modelId="{5DD8AB75-6F5A-468A-8B90-56338988A6D4}" type="pres">
      <dgm:prSet presAssocID="{D91A02B1-11EB-4E00-93AE-D64586AFF68C}" presName="connectorText" presStyleLbl="sibTrans2D1" presStyleIdx="0" presStyleCnt="1"/>
      <dgm:spPr/>
    </dgm:pt>
    <dgm:pt modelId="{0EEC0C6C-88DB-4A1E-994E-B9EE37CBAAC8}" type="pres">
      <dgm:prSet presAssocID="{C9E387AB-E9EF-4B44-B210-8158C5F4DD01}" presName="node" presStyleLbl="node1" presStyleIdx="1" presStyleCnt="2">
        <dgm:presLayoutVars>
          <dgm:bulletEnabled val="1"/>
        </dgm:presLayoutVars>
      </dgm:prSet>
      <dgm:spPr/>
    </dgm:pt>
  </dgm:ptLst>
  <dgm:cxnLst>
    <dgm:cxn modelId="{D6763B25-1F99-4B9F-85FA-E19955C9DFFB}" type="presOf" srcId="{D91A02B1-11EB-4E00-93AE-D64586AFF68C}" destId="{0B677D8C-7AEF-455C-8E68-12093B0EBFB9}" srcOrd="0" destOrd="0" presId="urn:microsoft.com/office/officeart/2005/8/layout/process1"/>
    <dgm:cxn modelId="{2B481D74-EE7A-450C-A305-A86AB50DA17D}" srcId="{829617BB-0680-42F2-BFE4-95D78E6C6CF3}" destId="{C9E387AB-E9EF-4B44-B210-8158C5F4DD01}" srcOrd="1" destOrd="0" parTransId="{27EF4E0A-4276-4578-ACAE-7AFEC120790A}" sibTransId="{7AF52B89-FAD9-43DD-A069-89918EB23E1B}"/>
    <dgm:cxn modelId="{687EAD78-60D2-4AE6-8C3C-C24A60B89765}" type="presOf" srcId="{D91A02B1-11EB-4E00-93AE-D64586AFF68C}" destId="{5DD8AB75-6F5A-468A-8B90-56338988A6D4}" srcOrd="1" destOrd="0" presId="urn:microsoft.com/office/officeart/2005/8/layout/process1"/>
    <dgm:cxn modelId="{9E732B88-D85F-4407-9DFB-5BB83A21CD30}" type="presOf" srcId="{829617BB-0680-42F2-BFE4-95D78E6C6CF3}" destId="{3329DF65-86E6-430B-B4BE-C0BB340DAAC0}" srcOrd="0" destOrd="0" presId="urn:microsoft.com/office/officeart/2005/8/layout/process1"/>
    <dgm:cxn modelId="{68FE9590-9678-4808-952C-117ABF12628B}" type="presOf" srcId="{D8BD5EC2-AF93-4B54-8F3B-562A71C1056A}" destId="{6CC68723-B3AC-4D2C-B23E-99B0AE3283C6}" srcOrd="0" destOrd="0" presId="urn:microsoft.com/office/officeart/2005/8/layout/process1"/>
    <dgm:cxn modelId="{8AD873D8-254B-4E7D-92EA-91C411096B69}" type="presOf" srcId="{C9E387AB-E9EF-4B44-B210-8158C5F4DD01}" destId="{0EEC0C6C-88DB-4A1E-994E-B9EE37CBAAC8}" srcOrd="0" destOrd="0" presId="urn:microsoft.com/office/officeart/2005/8/layout/process1"/>
    <dgm:cxn modelId="{11FBA2F1-82E8-41A4-83F5-21038F92FB95}" srcId="{829617BB-0680-42F2-BFE4-95D78E6C6CF3}" destId="{D8BD5EC2-AF93-4B54-8F3B-562A71C1056A}" srcOrd="0" destOrd="0" parTransId="{3C26B599-B77C-4268-A74C-61500896FBD5}" sibTransId="{D91A02B1-11EB-4E00-93AE-D64586AFF68C}"/>
    <dgm:cxn modelId="{C743ED37-E95C-4BD1-896C-6E7572C06139}" type="presParOf" srcId="{3329DF65-86E6-430B-B4BE-C0BB340DAAC0}" destId="{6CC68723-B3AC-4D2C-B23E-99B0AE3283C6}" srcOrd="0" destOrd="0" presId="urn:microsoft.com/office/officeart/2005/8/layout/process1"/>
    <dgm:cxn modelId="{EB247407-A6BA-45E7-8F1C-51B86AD1730B}" type="presParOf" srcId="{3329DF65-86E6-430B-B4BE-C0BB340DAAC0}" destId="{0B677D8C-7AEF-455C-8E68-12093B0EBFB9}" srcOrd="1" destOrd="0" presId="urn:microsoft.com/office/officeart/2005/8/layout/process1"/>
    <dgm:cxn modelId="{89017D15-F12C-4128-A595-F82735EEA34A}" type="presParOf" srcId="{0B677D8C-7AEF-455C-8E68-12093B0EBFB9}" destId="{5DD8AB75-6F5A-468A-8B90-56338988A6D4}" srcOrd="0" destOrd="0" presId="urn:microsoft.com/office/officeart/2005/8/layout/process1"/>
    <dgm:cxn modelId="{1A6E701B-03F0-4073-BDD6-14F054F77B1C}" type="presParOf" srcId="{3329DF65-86E6-430B-B4BE-C0BB340DAAC0}" destId="{0EEC0C6C-88DB-4A1E-994E-B9EE37CBAAC8}" srcOrd="2"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9617BB-0680-42F2-BFE4-95D78E6C6CF3}" type="doc">
      <dgm:prSet loTypeId="urn:microsoft.com/office/officeart/2005/8/layout/process1" loCatId="process" qsTypeId="urn:microsoft.com/office/officeart/2005/8/quickstyle/simple1" qsCatId="simple" csTypeId="urn:microsoft.com/office/officeart/2005/8/colors/accent1_2" csCatId="accent1" phldr="1"/>
      <dgm:spPr/>
    </dgm:pt>
    <dgm:pt modelId="{D8BD5EC2-AF93-4B54-8F3B-562A71C1056A}">
      <dgm:prSet phldrT="[Text]" custT="1"/>
      <dgm:spPr/>
      <dgm:t>
        <a:bodyPr/>
        <a:lstStyle/>
        <a:p>
          <a:r>
            <a:rPr lang="en-US" sz="2400" u="sng" dirty="0"/>
            <a:t>Current </a:t>
          </a:r>
          <a:r>
            <a:rPr lang="en-US" sz="2400" i="1" u="sng" dirty="0"/>
            <a:t>Culture</a:t>
          </a:r>
        </a:p>
      </dgm:t>
    </dgm:pt>
    <dgm:pt modelId="{3C26B599-B77C-4268-A74C-61500896FBD5}" type="parTrans" cxnId="{11FBA2F1-82E8-41A4-83F5-21038F92FB95}">
      <dgm:prSet/>
      <dgm:spPr/>
      <dgm:t>
        <a:bodyPr/>
        <a:lstStyle/>
        <a:p>
          <a:endParaRPr lang="en-US"/>
        </a:p>
      </dgm:t>
    </dgm:pt>
    <dgm:pt modelId="{D91A02B1-11EB-4E00-93AE-D64586AFF68C}" type="sibTrans" cxnId="{11FBA2F1-82E8-41A4-83F5-21038F92FB95}">
      <dgm:prSet/>
      <dgm:spPr>
        <a:solidFill>
          <a:schemeClr val="bg1"/>
        </a:solidFill>
        <a:ln>
          <a:solidFill>
            <a:schemeClr val="bg1"/>
          </a:solidFill>
        </a:ln>
      </dgm:spPr>
      <dgm:t>
        <a:bodyPr/>
        <a:lstStyle/>
        <a:p>
          <a:endParaRPr lang="en-US"/>
        </a:p>
      </dgm:t>
    </dgm:pt>
    <dgm:pt modelId="{C9E387AB-E9EF-4B44-B210-8158C5F4DD01}">
      <dgm:prSet phldrT="[Text]" custT="1"/>
      <dgm:spPr>
        <a:solidFill>
          <a:schemeClr val="accent3"/>
        </a:solidFill>
      </dgm:spPr>
      <dgm:t>
        <a:bodyPr/>
        <a:lstStyle/>
        <a:p>
          <a:r>
            <a:rPr lang="en-US" sz="2400" u="sng" dirty="0"/>
            <a:t>In-Progress </a:t>
          </a:r>
          <a:r>
            <a:rPr lang="en-US" sz="2400" i="1" u="sng" dirty="0"/>
            <a:t>Shifts</a:t>
          </a:r>
        </a:p>
      </dgm:t>
    </dgm:pt>
    <dgm:pt modelId="{27EF4E0A-4276-4578-ACAE-7AFEC120790A}" type="parTrans" cxnId="{2B481D74-EE7A-450C-A305-A86AB50DA17D}">
      <dgm:prSet/>
      <dgm:spPr/>
      <dgm:t>
        <a:bodyPr/>
        <a:lstStyle/>
        <a:p>
          <a:endParaRPr lang="en-US"/>
        </a:p>
      </dgm:t>
    </dgm:pt>
    <dgm:pt modelId="{7AF52B89-FAD9-43DD-A069-89918EB23E1B}" type="sibTrans" cxnId="{2B481D74-EE7A-450C-A305-A86AB50DA17D}">
      <dgm:prSet/>
      <dgm:spPr/>
      <dgm:t>
        <a:bodyPr/>
        <a:lstStyle/>
        <a:p>
          <a:endParaRPr lang="en-US"/>
        </a:p>
      </dgm:t>
    </dgm:pt>
    <dgm:pt modelId="{3329DF65-86E6-430B-B4BE-C0BB340DAAC0}" type="pres">
      <dgm:prSet presAssocID="{829617BB-0680-42F2-BFE4-95D78E6C6CF3}" presName="Name0" presStyleCnt="0">
        <dgm:presLayoutVars>
          <dgm:dir/>
          <dgm:resizeHandles val="exact"/>
        </dgm:presLayoutVars>
      </dgm:prSet>
      <dgm:spPr/>
    </dgm:pt>
    <dgm:pt modelId="{6CC68723-B3AC-4D2C-B23E-99B0AE3283C6}" type="pres">
      <dgm:prSet presAssocID="{D8BD5EC2-AF93-4B54-8F3B-562A71C1056A}" presName="node" presStyleLbl="node1" presStyleIdx="0" presStyleCnt="2">
        <dgm:presLayoutVars>
          <dgm:bulletEnabled val="1"/>
        </dgm:presLayoutVars>
      </dgm:prSet>
      <dgm:spPr/>
    </dgm:pt>
    <dgm:pt modelId="{0B677D8C-7AEF-455C-8E68-12093B0EBFB9}" type="pres">
      <dgm:prSet presAssocID="{D91A02B1-11EB-4E00-93AE-D64586AFF68C}" presName="sibTrans" presStyleLbl="sibTrans2D1" presStyleIdx="0" presStyleCnt="1"/>
      <dgm:spPr>
        <a:prstGeom prst="rect">
          <a:avLst/>
        </a:prstGeom>
      </dgm:spPr>
    </dgm:pt>
    <dgm:pt modelId="{5DD8AB75-6F5A-468A-8B90-56338988A6D4}" type="pres">
      <dgm:prSet presAssocID="{D91A02B1-11EB-4E00-93AE-D64586AFF68C}" presName="connectorText" presStyleLbl="sibTrans2D1" presStyleIdx="0" presStyleCnt="1"/>
      <dgm:spPr/>
    </dgm:pt>
    <dgm:pt modelId="{0EEC0C6C-88DB-4A1E-994E-B9EE37CBAAC8}" type="pres">
      <dgm:prSet presAssocID="{C9E387AB-E9EF-4B44-B210-8158C5F4DD01}" presName="node" presStyleLbl="node1" presStyleIdx="1" presStyleCnt="2">
        <dgm:presLayoutVars>
          <dgm:bulletEnabled val="1"/>
        </dgm:presLayoutVars>
      </dgm:prSet>
      <dgm:spPr/>
    </dgm:pt>
  </dgm:ptLst>
  <dgm:cxnLst>
    <dgm:cxn modelId="{D6763B25-1F99-4B9F-85FA-E19955C9DFFB}" type="presOf" srcId="{D91A02B1-11EB-4E00-93AE-D64586AFF68C}" destId="{0B677D8C-7AEF-455C-8E68-12093B0EBFB9}" srcOrd="0" destOrd="0" presId="urn:microsoft.com/office/officeart/2005/8/layout/process1"/>
    <dgm:cxn modelId="{2B481D74-EE7A-450C-A305-A86AB50DA17D}" srcId="{829617BB-0680-42F2-BFE4-95D78E6C6CF3}" destId="{C9E387AB-E9EF-4B44-B210-8158C5F4DD01}" srcOrd="1" destOrd="0" parTransId="{27EF4E0A-4276-4578-ACAE-7AFEC120790A}" sibTransId="{7AF52B89-FAD9-43DD-A069-89918EB23E1B}"/>
    <dgm:cxn modelId="{687EAD78-60D2-4AE6-8C3C-C24A60B89765}" type="presOf" srcId="{D91A02B1-11EB-4E00-93AE-D64586AFF68C}" destId="{5DD8AB75-6F5A-468A-8B90-56338988A6D4}" srcOrd="1" destOrd="0" presId="urn:microsoft.com/office/officeart/2005/8/layout/process1"/>
    <dgm:cxn modelId="{9E732B88-D85F-4407-9DFB-5BB83A21CD30}" type="presOf" srcId="{829617BB-0680-42F2-BFE4-95D78E6C6CF3}" destId="{3329DF65-86E6-430B-B4BE-C0BB340DAAC0}" srcOrd="0" destOrd="0" presId="urn:microsoft.com/office/officeart/2005/8/layout/process1"/>
    <dgm:cxn modelId="{68FE9590-9678-4808-952C-117ABF12628B}" type="presOf" srcId="{D8BD5EC2-AF93-4B54-8F3B-562A71C1056A}" destId="{6CC68723-B3AC-4D2C-B23E-99B0AE3283C6}" srcOrd="0" destOrd="0" presId="urn:microsoft.com/office/officeart/2005/8/layout/process1"/>
    <dgm:cxn modelId="{8AD873D8-254B-4E7D-92EA-91C411096B69}" type="presOf" srcId="{C9E387AB-E9EF-4B44-B210-8158C5F4DD01}" destId="{0EEC0C6C-88DB-4A1E-994E-B9EE37CBAAC8}" srcOrd="0" destOrd="0" presId="urn:microsoft.com/office/officeart/2005/8/layout/process1"/>
    <dgm:cxn modelId="{11FBA2F1-82E8-41A4-83F5-21038F92FB95}" srcId="{829617BB-0680-42F2-BFE4-95D78E6C6CF3}" destId="{D8BD5EC2-AF93-4B54-8F3B-562A71C1056A}" srcOrd="0" destOrd="0" parTransId="{3C26B599-B77C-4268-A74C-61500896FBD5}" sibTransId="{D91A02B1-11EB-4E00-93AE-D64586AFF68C}"/>
    <dgm:cxn modelId="{C743ED37-E95C-4BD1-896C-6E7572C06139}" type="presParOf" srcId="{3329DF65-86E6-430B-B4BE-C0BB340DAAC0}" destId="{6CC68723-B3AC-4D2C-B23E-99B0AE3283C6}" srcOrd="0" destOrd="0" presId="urn:microsoft.com/office/officeart/2005/8/layout/process1"/>
    <dgm:cxn modelId="{EB247407-A6BA-45E7-8F1C-51B86AD1730B}" type="presParOf" srcId="{3329DF65-86E6-430B-B4BE-C0BB340DAAC0}" destId="{0B677D8C-7AEF-455C-8E68-12093B0EBFB9}" srcOrd="1" destOrd="0" presId="urn:microsoft.com/office/officeart/2005/8/layout/process1"/>
    <dgm:cxn modelId="{89017D15-F12C-4128-A595-F82735EEA34A}" type="presParOf" srcId="{0B677D8C-7AEF-455C-8E68-12093B0EBFB9}" destId="{5DD8AB75-6F5A-468A-8B90-56338988A6D4}" srcOrd="0" destOrd="0" presId="urn:microsoft.com/office/officeart/2005/8/layout/process1"/>
    <dgm:cxn modelId="{1A6E701B-03F0-4073-BDD6-14F054F77B1C}" type="presParOf" srcId="{3329DF65-86E6-430B-B4BE-C0BB340DAAC0}" destId="{0EEC0C6C-88DB-4A1E-994E-B9EE37CBAAC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9617BB-0680-42F2-BFE4-95D78E6C6CF3}" type="doc">
      <dgm:prSet loTypeId="urn:microsoft.com/office/officeart/2005/8/layout/process1" loCatId="process" qsTypeId="urn:microsoft.com/office/officeart/2005/8/quickstyle/simple1" qsCatId="simple" csTypeId="urn:microsoft.com/office/officeart/2005/8/colors/accent1_2" csCatId="accent1" phldr="1"/>
      <dgm:spPr/>
    </dgm:pt>
    <dgm:pt modelId="{D8BD5EC2-AF93-4B54-8F3B-562A71C1056A}">
      <dgm:prSet phldrT="[Text]" custT="1"/>
      <dgm:spPr/>
      <dgm:t>
        <a:bodyPr/>
        <a:lstStyle/>
        <a:p>
          <a:r>
            <a:rPr lang="en-US" sz="1400" dirty="0"/>
            <a:t>Checklist &amp; Document Driven</a:t>
          </a:r>
        </a:p>
      </dgm:t>
    </dgm:pt>
    <dgm:pt modelId="{3C26B599-B77C-4268-A74C-61500896FBD5}" type="parTrans" cxnId="{11FBA2F1-82E8-41A4-83F5-21038F92FB95}">
      <dgm:prSet/>
      <dgm:spPr/>
      <dgm:t>
        <a:bodyPr/>
        <a:lstStyle/>
        <a:p>
          <a:endParaRPr lang="en-US"/>
        </a:p>
      </dgm:t>
    </dgm:pt>
    <dgm:pt modelId="{D91A02B1-11EB-4E00-93AE-D64586AFF68C}" type="sibTrans" cxnId="{11FBA2F1-82E8-41A4-83F5-21038F92FB95}">
      <dgm:prSet/>
      <dgm:spPr/>
      <dgm:t>
        <a:bodyPr/>
        <a:lstStyle/>
        <a:p>
          <a:endParaRPr lang="en-US"/>
        </a:p>
      </dgm:t>
    </dgm:pt>
    <dgm:pt modelId="{C9E387AB-E9EF-4B44-B210-8158C5F4DD01}">
      <dgm:prSet phldrT="[Text]" custT="1"/>
      <dgm:spPr>
        <a:solidFill>
          <a:schemeClr val="accent3"/>
        </a:solidFill>
      </dgm:spPr>
      <dgm:t>
        <a:bodyPr/>
        <a:lstStyle/>
        <a:p>
          <a:r>
            <a:rPr lang="en-US" sz="1400" dirty="0"/>
            <a:t>Critical Thinking &amp; Systems Engineering</a:t>
          </a:r>
        </a:p>
      </dgm:t>
    </dgm:pt>
    <dgm:pt modelId="{27EF4E0A-4276-4578-ACAE-7AFEC120790A}" type="parTrans" cxnId="{2B481D74-EE7A-450C-A305-A86AB50DA17D}">
      <dgm:prSet/>
      <dgm:spPr/>
      <dgm:t>
        <a:bodyPr/>
        <a:lstStyle/>
        <a:p>
          <a:endParaRPr lang="en-US"/>
        </a:p>
      </dgm:t>
    </dgm:pt>
    <dgm:pt modelId="{7AF52B89-FAD9-43DD-A069-89918EB23E1B}" type="sibTrans" cxnId="{2B481D74-EE7A-450C-A305-A86AB50DA17D}">
      <dgm:prSet/>
      <dgm:spPr/>
      <dgm:t>
        <a:bodyPr/>
        <a:lstStyle/>
        <a:p>
          <a:endParaRPr lang="en-US"/>
        </a:p>
      </dgm:t>
    </dgm:pt>
    <dgm:pt modelId="{3329DF65-86E6-430B-B4BE-C0BB340DAAC0}" type="pres">
      <dgm:prSet presAssocID="{829617BB-0680-42F2-BFE4-95D78E6C6CF3}" presName="Name0" presStyleCnt="0">
        <dgm:presLayoutVars>
          <dgm:dir/>
          <dgm:resizeHandles val="exact"/>
        </dgm:presLayoutVars>
      </dgm:prSet>
      <dgm:spPr/>
    </dgm:pt>
    <dgm:pt modelId="{6CC68723-B3AC-4D2C-B23E-99B0AE3283C6}" type="pres">
      <dgm:prSet presAssocID="{D8BD5EC2-AF93-4B54-8F3B-562A71C1056A}" presName="node" presStyleLbl="node1" presStyleIdx="0" presStyleCnt="2">
        <dgm:presLayoutVars>
          <dgm:bulletEnabled val="1"/>
        </dgm:presLayoutVars>
      </dgm:prSet>
      <dgm:spPr/>
    </dgm:pt>
    <dgm:pt modelId="{0B677D8C-7AEF-455C-8E68-12093B0EBFB9}" type="pres">
      <dgm:prSet presAssocID="{D91A02B1-11EB-4E00-93AE-D64586AFF68C}" presName="sibTrans" presStyleLbl="sibTrans2D1" presStyleIdx="0" presStyleCnt="1"/>
      <dgm:spPr/>
    </dgm:pt>
    <dgm:pt modelId="{5DD8AB75-6F5A-468A-8B90-56338988A6D4}" type="pres">
      <dgm:prSet presAssocID="{D91A02B1-11EB-4E00-93AE-D64586AFF68C}" presName="connectorText" presStyleLbl="sibTrans2D1" presStyleIdx="0" presStyleCnt="1"/>
      <dgm:spPr/>
    </dgm:pt>
    <dgm:pt modelId="{0EEC0C6C-88DB-4A1E-994E-B9EE37CBAAC8}" type="pres">
      <dgm:prSet presAssocID="{C9E387AB-E9EF-4B44-B210-8158C5F4DD01}" presName="node" presStyleLbl="node1" presStyleIdx="1" presStyleCnt="2">
        <dgm:presLayoutVars>
          <dgm:bulletEnabled val="1"/>
        </dgm:presLayoutVars>
      </dgm:prSet>
      <dgm:spPr/>
    </dgm:pt>
  </dgm:ptLst>
  <dgm:cxnLst>
    <dgm:cxn modelId="{D6763B25-1F99-4B9F-85FA-E19955C9DFFB}" type="presOf" srcId="{D91A02B1-11EB-4E00-93AE-D64586AFF68C}" destId="{0B677D8C-7AEF-455C-8E68-12093B0EBFB9}" srcOrd="0" destOrd="0" presId="urn:microsoft.com/office/officeart/2005/8/layout/process1"/>
    <dgm:cxn modelId="{2B481D74-EE7A-450C-A305-A86AB50DA17D}" srcId="{829617BB-0680-42F2-BFE4-95D78E6C6CF3}" destId="{C9E387AB-E9EF-4B44-B210-8158C5F4DD01}" srcOrd="1" destOrd="0" parTransId="{27EF4E0A-4276-4578-ACAE-7AFEC120790A}" sibTransId="{7AF52B89-FAD9-43DD-A069-89918EB23E1B}"/>
    <dgm:cxn modelId="{687EAD78-60D2-4AE6-8C3C-C24A60B89765}" type="presOf" srcId="{D91A02B1-11EB-4E00-93AE-D64586AFF68C}" destId="{5DD8AB75-6F5A-468A-8B90-56338988A6D4}" srcOrd="1" destOrd="0" presId="urn:microsoft.com/office/officeart/2005/8/layout/process1"/>
    <dgm:cxn modelId="{9E732B88-D85F-4407-9DFB-5BB83A21CD30}" type="presOf" srcId="{829617BB-0680-42F2-BFE4-95D78E6C6CF3}" destId="{3329DF65-86E6-430B-B4BE-C0BB340DAAC0}" srcOrd="0" destOrd="0" presId="urn:microsoft.com/office/officeart/2005/8/layout/process1"/>
    <dgm:cxn modelId="{68FE9590-9678-4808-952C-117ABF12628B}" type="presOf" srcId="{D8BD5EC2-AF93-4B54-8F3B-562A71C1056A}" destId="{6CC68723-B3AC-4D2C-B23E-99B0AE3283C6}" srcOrd="0" destOrd="0" presId="urn:microsoft.com/office/officeart/2005/8/layout/process1"/>
    <dgm:cxn modelId="{8AD873D8-254B-4E7D-92EA-91C411096B69}" type="presOf" srcId="{C9E387AB-E9EF-4B44-B210-8158C5F4DD01}" destId="{0EEC0C6C-88DB-4A1E-994E-B9EE37CBAAC8}" srcOrd="0" destOrd="0" presId="urn:microsoft.com/office/officeart/2005/8/layout/process1"/>
    <dgm:cxn modelId="{11FBA2F1-82E8-41A4-83F5-21038F92FB95}" srcId="{829617BB-0680-42F2-BFE4-95D78E6C6CF3}" destId="{D8BD5EC2-AF93-4B54-8F3B-562A71C1056A}" srcOrd="0" destOrd="0" parTransId="{3C26B599-B77C-4268-A74C-61500896FBD5}" sibTransId="{D91A02B1-11EB-4E00-93AE-D64586AFF68C}"/>
    <dgm:cxn modelId="{C743ED37-E95C-4BD1-896C-6E7572C06139}" type="presParOf" srcId="{3329DF65-86E6-430B-B4BE-C0BB340DAAC0}" destId="{6CC68723-B3AC-4D2C-B23E-99B0AE3283C6}" srcOrd="0" destOrd="0" presId="urn:microsoft.com/office/officeart/2005/8/layout/process1"/>
    <dgm:cxn modelId="{EB247407-A6BA-45E7-8F1C-51B86AD1730B}" type="presParOf" srcId="{3329DF65-86E6-430B-B4BE-C0BB340DAAC0}" destId="{0B677D8C-7AEF-455C-8E68-12093B0EBFB9}" srcOrd="1" destOrd="0" presId="urn:microsoft.com/office/officeart/2005/8/layout/process1"/>
    <dgm:cxn modelId="{89017D15-F12C-4128-A595-F82735EEA34A}" type="presParOf" srcId="{0B677D8C-7AEF-455C-8E68-12093B0EBFB9}" destId="{5DD8AB75-6F5A-468A-8B90-56338988A6D4}" srcOrd="0" destOrd="0" presId="urn:microsoft.com/office/officeart/2005/8/layout/process1"/>
    <dgm:cxn modelId="{1A6E701B-03F0-4073-BDD6-14F054F77B1C}" type="presParOf" srcId="{3329DF65-86E6-430B-B4BE-C0BB340DAAC0}" destId="{0EEC0C6C-88DB-4A1E-994E-B9EE37CBAAC8}"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9617BB-0680-42F2-BFE4-95D78E6C6CF3}" type="doc">
      <dgm:prSet loTypeId="urn:microsoft.com/office/officeart/2005/8/layout/process1" loCatId="process" qsTypeId="urn:microsoft.com/office/officeart/2005/8/quickstyle/simple1" qsCatId="simple" csTypeId="urn:microsoft.com/office/officeart/2005/8/colors/accent1_2" csCatId="accent1" phldr="1"/>
      <dgm:spPr/>
    </dgm:pt>
    <dgm:pt modelId="{D8BD5EC2-AF93-4B54-8F3B-562A71C1056A}">
      <dgm:prSet phldrT="[Text]" custT="1"/>
      <dgm:spPr/>
      <dgm:t>
        <a:bodyPr/>
        <a:lstStyle/>
        <a:p>
          <a:r>
            <a:rPr lang="en-US" sz="1400" dirty="0"/>
            <a:t>Mentality of “what’s required”</a:t>
          </a:r>
        </a:p>
      </dgm:t>
    </dgm:pt>
    <dgm:pt modelId="{3C26B599-B77C-4268-A74C-61500896FBD5}" type="parTrans" cxnId="{11FBA2F1-82E8-41A4-83F5-21038F92FB95}">
      <dgm:prSet/>
      <dgm:spPr/>
      <dgm:t>
        <a:bodyPr/>
        <a:lstStyle/>
        <a:p>
          <a:endParaRPr lang="en-US"/>
        </a:p>
      </dgm:t>
    </dgm:pt>
    <dgm:pt modelId="{D91A02B1-11EB-4E00-93AE-D64586AFF68C}" type="sibTrans" cxnId="{11FBA2F1-82E8-41A4-83F5-21038F92FB95}">
      <dgm:prSet/>
      <dgm:spPr/>
      <dgm:t>
        <a:bodyPr/>
        <a:lstStyle/>
        <a:p>
          <a:endParaRPr lang="en-US"/>
        </a:p>
      </dgm:t>
    </dgm:pt>
    <dgm:pt modelId="{C9E387AB-E9EF-4B44-B210-8158C5F4DD01}">
      <dgm:prSet phldrT="[Text]" custT="1"/>
      <dgm:spPr>
        <a:solidFill>
          <a:schemeClr val="accent3"/>
        </a:solidFill>
      </dgm:spPr>
      <dgm:t>
        <a:bodyPr/>
        <a:lstStyle/>
        <a:p>
          <a:r>
            <a:rPr lang="en-US" sz="1400" dirty="0"/>
            <a:t>Mentality of “what benefits the project”</a:t>
          </a:r>
        </a:p>
      </dgm:t>
    </dgm:pt>
    <dgm:pt modelId="{27EF4E0A-4276-4578-ACAE-7AFEC120790A}" type="parTrans" cxnId="{2B481D74-EE7A-450C-A305-A86AB50DA17D}">
      <dgm:prSet/>
      <dgm:spPr/>
      <dgm:t>
        <a:bodyPr/>
        <a:lstStyle/>
        <a:p>
          <a:endParaRPr lang="en-US"/>
        </a:p>
      </dgm:t>
    </dgm:pt>
    <dgm:pt modelId="{7AF52B89-FAD9-43DD-A069-89918EB23E1B}" type="sibTrans" cxnId="{2B481D74-EE7A-450C-A305-A86AB50DA17D}">
      <dgm:prSet/>
      <dgm:spPr/>
      <dgm:t>
        <a:bodyPr/>
        <a:lstStyle/>
        <a:p>
          <a:endParaRPr lang="en-US"/>
        </a:p>
      </dgm:t>
    </dgm:pt>
    <dgm:pt modelId="{3329DF65-86E6-430B-B4BE-C0BB340DAAC0}" type="pres">
      <dgm:prSet presAssocID="{829617BB-0680-42F2-BFE4-95D78E6C6CF3}" presName="Name0" presStyleCnt="0">
        <dgm:presLayoutVars>
          <dgm:dir/>
          <dgm:resizeHandles val="exact"/>
        </dgm:presLayoutVars>
      </dgm:prSet>
      <dgm:spPr/>
    </dgm:pt>
    <dgm:pt modelId="{6CC68723-B3AC-4D2C-B23E-99B0AE3283C6}" type="pres">
      <dgm:prSet presAssocID="{D8BD5EC2-AF93-4B54-8F3B-562A71C1056A}" presName="node" presStyleLbl="node1" presStyleIdx="0" presStyleCnt="2">
        <dgm:presLayoutVars>
          <dgm:bulletEnabled val="1"/>
        </dgm:presLayoutVars>
      </dgm:prSet>
      <dgm:spPr/>
    </dgm:pt>
    <dgm:pt modelId="{0B677D8C-7AEF-455C-8E68-12093B0EBFB9}" type="pres">
      <dgm:prSet presAssocID="{D91A02B1-11EB-4E00-93AE-D64586AFF68C}" presName="sibTrans" presStyleLbl="sibTrans2D1" presStyleIdx="0" presStyleCnt="1"/>
      <dgm:spPr/>
    </dgm:pt>
    <dgm:pt modelId="{5DD8AB75-6F5A-468A-8B90-56338988A6D4}" type="pres">
      <dgm:prSet presAssocID="{D91A02B1-11EB-4E00-93AE-D64586AFF68C}" presName="connectorText" presStyleLbl="sibTrans2D1" presStyleIdx="0" presStyleCnt="1"/>
      <dgm:spPr/>
    </dgm:pt>
    <dgm:pt modelId="{0EEC0C6C-88DB-4A1E-994E-B9EE37CBAAC8}" type="pres">
      <dgm:prSet presAssocID="{C9E387AB-E9EF-4B44-B210-8158C5F4DD01}" presName="node" presStyleLbl="node1" presStyleIdx="1" presStyleCnt="2">
        <dgm:presLayoutVars>
          <dgm:bulletEnabled val="1"/>
        </dgm:presLayoutVars>
      </dgm:prSet>
      <dgm:spPr/>
    </dgm:pt>
  </dgm:ptLst>
  <dgm:cxnLst>
    <dgm:cxn modelId="{D6763B25-1F99-4B9F-85FA-E19955C9DFFB}" type="presOf" srcId="{D91A02B1-11EB-4E00-93AE-D64586AFF68C}" destId="{0B677D8C-7AEF-455C-8E68-12093B0EBFB9}" srcOrd="0" destOrd="0" presId="urn:microsoft.com/office/officeart/2005/8/layout/process1"/>
    <dgm:cxn modelId="{2B481D74-EE7A-450C-A305-A86AB50DA17D}" srcId="{829617BB-0680-42F2-BFE4-95D78E6C6CF3}" destId="{C9E387AB-E9EF-4B44-B210-8158C5F4DD01}" srcOrd="1" destOrd="0" parTransId="{27EF4E0A-4276-4578-ACAE-7AFEC120790A}" sibTransId="{7AF52B89-FAD9-43DD-A069-89918EB23E1B}"/>
    <dgm:cxn modelId="{687EAD78-60D2-4AE6-8C3C-C24A60B89765}" type="presOf" srcId="{D91A02B1-11EB-4E00-93AE-D64586AFF68C}" destId="{5DD8AB75-6F5A-468A-8B90-56338988A6D4}" srcOrd="1" destOrd="0" presId="urn:microsoft.com/office/officeart/2005/8/layout/process1"/>
    <dgm:cxn modelId="{9E732B88-D85F-4407-9DFB-5BB83A21CD30}" type="presOf" srcId="{829617BB-0680-42F2-BFE4-95D78E6C6CF3}" destId="{3329DF65-86E6-430B-B4BE-C0BB340DAAC0}" srcOrd="0" destOrd="0" presId="urn:microsoft.com/office/officeart/2005/8/layout/process1"/>
    <dgm:cxn modelId="{68FE9590-9678-4808-952C-117ABF12628B}" type="presOf" srcId="{D8BD5EC2-AF93-4B54-8F3B-562A71C1056A}" destId="{6CC68723-B3AC-4D2C-B23E-99B0AE3283C6}" srcOrd="0" destOrd="0" presId="urn:microsoft.com/office/officeart/2005/8/layout/process1"/>
    <dgm:cxn modelId="{8AD873D8-254B-4E7D-92EA-91C411096B69}" type="presOf" srcId="{C9E387AB-E9EF-4B44-B210-8158C5F4DD01}" destId="{0EEC0C6C-88DB-4A1E-994E-B9EE37CBAAC8}" srcOrd="0" destOrd="0" presId="urn:microsoft.com/office/officeart/2005/8/layout/process1"/>
    <dgm:cxn modelId="{11FBA2F1-82E8-41A4-83F5-21038F92FB95}" srcId="{829617BB-0680-42F2-BFE4-95D78E6C6CF3}" destId="{D8BD5EC2-AF93-4B54-8F3B-562A71C1056A}" srcOrd="0" destOrd="0" parTransId="{3C26B599-B77C-4268-A74C-61500896FBD5}" sibTransId="{D91A02B1-11EB-4E00-93AE-D64586AFF68C}"/>
    <dgm:cxn modelId="{C743ED37-E95C-4BD1-896C-6E7572C06139}" type="presParOf" srcId="{3329DF65-86E6-430B-B4BE-C0BB340DAAC0}" destId="{6CC68723-B3AC-4D2C-B23E-99B0AE3283C6}" srcOrd="0" destOrd="0" presId="urn:microsoft.com/office/officeart/2005/8/layout/process1"/>
    <dgm:cxn modelId="{EB247407-A6BA-45E7-8F1C-51B86AD1730B}" type="presParOf" srcId="{3329DF65-86E6-430B-B4BE-C0BB340DAAC0}" destId="{0B677D8C-7AEF-455C-8E68-12093B0EBFB9}" srcOrd="1" destOrd="0" presId="urn:microsoft.com/office/officeart/2005/8/layout/process1"/>
    <dgm:cxn modelId="{89017D15-F12C-4128-A595-F82735EEA34A}" type="presParOf" srcId="{0B677D8C-7AEF-455C-8E68-12093B0EBFB9}" destId="{5DD8AB75-6F5A-468A-8B90-56338988A6D4}" srcOrd="0" destOrd="0" presId="urn:microsoft.com/office/officeart/2005/8/layout/process1"/>
    <dgm:cxn modelId="{1A6E701B-03F0-4073-BDD6-14F054F77B1C}" type="presParOf" srcId="{3329DF65-86E6-430B-B4BE-C0BB340DAAC0}" destId="{0EEC0C6C-88DB-4A1E-994E-B9EE37CBAAC8}"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9617BB-0680-42F2-BFE4-95D78E6C6CF3}" type="doc">
      <dgm:prSet loTypeId="urn:microsoft.com/office/officeart/2005/8/layout/process1" loCatId="process" qsTypeId="urn:microsoft.com/office/officeart/2005/8/quickstyle/simple1" qsCatId="simple" csTypeId="urn:microsoft.com/office/officeart/2005/8/colors/accent1_2" csCatId="accent1" phldr="1"/>
      <dgm:spPr/>
    </dgm:pt>
    <dgm:pt modelId="{D8BD5EC2-AF93-4B54-8F3B-562A71C1056A}">
      <dgm:prSet phldrT="[Text]" custT="1"/>
      <dgm:spPr/>
      <dgm:t>
        <a:bodyPr/>
        <a:lstStyle/>
        <a:p>
          <a:r>
            <a:rPr lang="en-US" sz="1400" dirty="0"/>
            <a:t>Isolated “Brainstormed” Solutions  </a:t>
          </a:r>
        </a:p>
      </dgm:t>
    </dgm:pt>
    <dgm:pt modelId="{3C26B599-B77C-4268-A74C-61500896FBD5}" type="parTrans" cxnId="{11FBA2F1-82E8-41A4-83F5-21038F92FB95}">
      <dgm:prSet/>
      <dgm:spPr/>
      <dgm:t>
        <a:bodyPr/>
        <a:lstStyle/>
        <a:p>
          <a:endParaRPr lang="en-US"/>
        </a:p>
      </dgm:t>
    </dgm:pt>
    <dgm:pt modelId="{D91A02B1-11EB-4E00-93AE-D64586AFF68C}" type="sibTrans" cxnId="{11FBA2F1-82E8-41A4-83F5-21038F92FB95}">
      <dgm:prSet/>
      <dgm:spPr/>
      <dgm:t>
        <a:bodyPr/>
        <a:lstStyle/>
        <a:p>
          <a:endParaRPr lang="en-US"/>
        </a:p>
      </dgm:t>
    </dgm:pt>
    <dgm:pt modelId="{C9E387AB-E9EF-4B44-B210-8158C5F4DD01}">
      <dgm:prSet phldrT="[Text]" custT="1"/>
      <dgm:spPr>
        <a:solidFill>
          <a:schemeClr val="accent3"/>
        </a:solidFill>
      </dgm:spPr>
      <dgm:t>
        <a:bodyPr/>
        <a:lstStyle/>
        <a:p>
          <a:r>
            <a:rPr lang="en-US" sz="1400" dirty="0"/>
            <a:t>Strategy-Informed Fleet Digital Solutions</a:t>
          </a:r>
        </a:p>
      </dgm:t>
    </dgm:pt>
    <dgm:pt modelId="{27EF4E0A-4276-4578-ACAE-7AFEC120790A}" type="parTrans" cxnId="{2B481D74-EE7A-450C-A305-A86AB50DA17D}">
      <dgm:prSet/>
      <dgm:spPr/>
      <dgm:t>
        <a:bodyPr/>
        <a:lstStyle/>
        <a:p>
          <a:endParaRPr lang="en-US"/>
        </a:p>
      </dgm:t>
    </dgm:pt>
    <dgm:pt modelId="{7AF52B89-FAD9-43DD-A069-89918EB23E1B}" type="sibTrans" cxnId="{2B481D74-EE7A-450C-A305-A86AB50DA17D}">
      <dgm:prSet/>
      <dgm:spPr/>
      <dgm:t>
        <a:bodyPr/>
        <a:lstStyle/>
        <a:p>
          <a:endParaRPr lang="en-US"/>
        </a:p>
      </dgm:t>
    </dgm:pt>
    <dgm:pt modelId="{3329DF65-86E6-430B-B4BE-C0BB340DAAC0}" type="pres">
      <dgm:prSet presAssocID="{829617BB-0680-42F2-BFE4-95D78E6C6CF3}" presName="Name0" presStyleCnt="0">
        <dgm:presLayoutVars>
          <dgm:dir/>
          <dgm:resizeHandles val="exact"/>
        </dgm:presLayoutVars>
      </dgm:prSet>
      <dgm:spPr/>
    </dgm:pt>
    <dgm:pt modelId="{6CC68723-B3AC-4D2C-B23E-99B0AE3283C6}" type="pres">
      <dgm:prSet presAssocID="{D8BD5EC2-AF93-4B54-8F3B-562A71C1056A}" presName="node" presStyleLbl="node1" presStyleIdx="0" presStyleCnt="2">
        <dgm:presLayoutVars>
          <dgm:bulletEnabled val="1"/>
        </dgm:presLayoutVars>
      </dgm:prSet>
      <dgm:spPr/>
    </dgm:pt>
    <dgm:pt modelId="{0B677D8C-7AEF-455C-8E68-12093B0EBFB9}" type="pres">
      <dgm:prSet presAssocID="{D91A02B1-11EB-4E00-93AE-D64586AFF68C}" presName="sibTrans" presStyleLbl="sibTrans2D1" presStyleIdx="0" presStyleCnt="1"/>
      <dgm:spPr/>
    </dgm:pt>
    <dgm:pt modelId="{5DD8AB75-6F5A-468A-8B90-56338988A6D4}" type="pres">
      <dgm:prSet presAssocID="{D91A02B1-11EB-4E00-93AE-D64586AFF68C}" presName="connectorText" presStyleLbl="sibTrans2D1" presStyleIdx="0" presStyleCnt="1"/>
      <dgm:spPr/>
    </dgm:pt>
    <dgm:pt modelId="{0EEC0C6C-88DB-4A1E-994E-B9EE37CBAAC8}" type="pres">
      <dgm:prSet presAssocID="{C9E387AB-E9EF-4B44-B210-8158C5F4DD01}" presName="node" presStyleLbl="node1" presStyleIdx="1" presStyleCnt="2">
        <dgm:presLayoutVars>
          <dgm:bulletEnabled val="1"/>
        </dgm:presLayoutVars>
      </dgm:prSet>
      <dgm:spPr/>
    </dgm:pt>
  </dgm:ptLst>
  <dgm:cxnLst>
    <dgm:cxn modelId="{D6763B25-1F99-4B9F-85FA-E19955C9DFFB}" type="presOf" srcId="{D91A02B1-11EB-4E00-93AE-D64586AFF68C}" destId="{0B677D8C-7AEF-455C-8E68-12093B0EBFB9}" srcOrd="0" destOrd="0" presId="urn:microsoft.com/office/officeart/2005/8/layout/process1"/>
    <dgm:cxn modelId="{2B481D74-EE7A-450C-A305-A86AB50DA17D}" srcId="{829617BB-0680-42F2-BFE4-95D78E6C6CF3}" destId="{C9E387AB-E9EF-4B44-B210-8158C5F4DD01}" srcOrd="1" destOrd="0" parTransId="{27EF4E0A-4276-4578-ACAE-7AFEC120790A}" sibTransId="{7AF52B89-FAD9-43DD-A069-89918EB23E1B}"/>
    <dgm:cxn modelId="{687EAD78-60D2-4AE6-8C3C-C24A60B89765}" type="presOf" srcId="{D91A02B1-11EB-4E00-93AE-D64586AFF68C}" destId="{5DD8AB75-6F5A-468A-8B90-56338988A6D4}" srcOrd="1" destOrd="0" presId="urn:microsoft.com/office/officeart/2005/8/layout/process1"/>
    <dgm:cxn modelId="{9E732B88-D85F-4407-9DFB-5BB83A21CD30}" type="presOf" srcId="{829617BB-0680-42F2-BFE4-95D78E6C6CF3}" destId="{3329DF65-86E6-430B-B4BE-C0BB340DAAC0}" srcOrd="0" destOrd="0" presId="urn:microsoft.com/office/officeart/2005/8/layout/process1"/>
    <dgm:cxn modelId="{68FE9590-9678-4808-952C-117ABF12628B}" type="presOf" srcId="{D8BD5EC2-AF93-4B54-8F3B-562A71C1056A}" destId="{6CC68723-B3AC-4D2C-B23E-99B0AE3283C6}" srcOrd="0" destOrd="0" presId="urn:microsoft.com/office/officeart/2005/8/layout/process1"/>
    <dgm:cxn modelId="{8AD873D8-254B-4E7D-92EA-91C411096B69}" type="presOf" srcId="{C9E387AB-E9EF-4B44-B210-8158C5F4DD01}" destId="{0EEC0C6C-88DB-4A1E-994E-B9EE37CBAAC8}" srcOrd="0" destOrd="0" presId="urn:microsoft.com/office/officeart/2005/8/layout/process1"/>
    <dgm:cxn modelId="{11FBA2F1-82E8-41A4-83F5-21038F92FB95}" srcId="{829617BB-0680-42F2-BFE4-95D78E6C6CF3}" destId="{D8BD5EC2-AF93-4B54-8F3B-562A71C1056A}" srcOrd="0" destOrd="0" parTransId="{3C26B599-B77C-4268-A74C-61500896FBD5}" sibTransId="{D91A02B1-11EB-4E00-93AE-D64586AFF68C}"/>
    <dgm:cxn modelId="{C743ED37-E95C-4BD1-896C-6E7572C06139}" type="presParOf" srcId="{3329DF65-86E6-430B-B4BE-C0BB340DAAC0}" destId="{6CC68723-B3AC-4D2C-B23E-99B0AE3283C6}" srcOrd="0" destOrd="0" presId="urn:microsoft.com/office/officeart/2005/8/layout/process1"/>
    <dgm:cxn modelId="{EB247407-A6BA-45E7-8F1C-51B86AD1730B}" type="presParOf" srcId="{3329DF65-86E6-430B-B4BE-C0BB340DAAC0}" destId="{0B677D8C-7AEF-455C-8E68-12093B0EBFB9}" srcOrd="1" destOrd="0" presId="urn:microsoft.com/office/officeart/2005/8/layout/process1"/>
    <dgm:cxn modelId="{89017D15-F12C-4128-A595-F82735EEA34A}" type="presParOf" srcId="{0B677D8C-7AEF-455C-8E68-12093B0EBFB9}" destId="{5DD8AB75-6F5A-468A-8B90-56338988A6D4}" srcOrd="0" destOrd="0" presId="urn:microsoft.com/office/officeart/2005/8/layout/process1"/>
    <dgm:cxn modelId="{1A6E701B-03F0-4073-BDD6-14F054F77B1C}" type="presParOf" srcId="{3329DF65-86E6-430B-B4BE-C0BB340DAAC0}" destId="{0EEC0C6C-88DB-4A1E-994E-B9EE37CBAAC8}"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8723-B3AC-4D2C-B23E-99B0AE3283C6}">
      <dsp:nvSpPr>
        <dsp:cNvPr id="0" name=""/>
        <dsp:cNvSpPr/>
      </dsp:nvSpPr>
      <dsp:spPr>
        <a:xfrm>
          <a:off x="1677" y="0"/>
          <a:ext cx="3577552" cy="5897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sng" kern="1200" dirty="0"/>
            <a:t>Old Process</a:t>
          </a:r>
        </a:p>
      </dsp:txBody>
      <dsp:txXfrm>
        <a:off x="18951" y="17274"/>
        <a:ext cx="3543004" cy="555225"/>
      </dsp:txXfrm>
    </dsp:sp>
    <dsp:sp modelId="{0B677D8C-7AEF-455C-8E68-12093B0EBFB9}">
      <dsp:nvSpPr>
        <dsp:cNvPr id="0" name=""/>
        <dsp:cNvSpPr/>
      </dsp:nvSpPr>
      <dsp:spPr>
        <a:xfrm>
          <a:off x="3936985" y="0"/>
          <a:ext cx="758441" cy="589773"/>
        </a:xfrm>
        <a:prstGeom prst="rect">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936985" y="117955"/>
        <a:ext cx="581509" cy="353863"/>
      </dsp:txXfrm>
    </dsp:sp>
    <dsp:sp modelId="{0EEC0C6C-88DB-4A1E-994E-B9EE37CBAAC8}">
      <dsp:nvSpPr>
        <dsp:cNvPr id="0" name=""/>
        <dsp:cNvSpPr/>
      </dsp:nvSpPr>
      <dsp:spPr>
        <a:xfrm>
          <a:off x="5010251" y="0"/>
          <a:ext cx="3577552" cy="58977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sng" kern="1200" dirty="0"/>
            <a:t>New Process</a:t>
          </a:r>
        </a:p>
      </dsp:txBody>
      <dsp:txXfrm>
        <a:off x="5027525" y="17274"/>
        <a:ext cx="3543004" cy="5552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DC3F4-70F3-4564-9481-091BEB62A3AF}">
      <dsp:nvSpPr>
        <dsp:cNvPr id="0" name=""/>
        <dsp:cNvSpPr/>
      </dsp:nvSpPr>
      <dsp:spPr>
        <a:xfrm>
          <a:off x="148657" y="0"/>
          <a:ext cx="5822748" cy="363921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55539-CFF5-48B7-8477-8AE75184FD4A}">
      <dsp:nvSpPr>
        <dsp:cNvPr id="0" name=""/>
        <dsp:cNvSpPr/>
      </dsp:nvSpPr>
      <dsp:spPr>
        <a:xfrm>
          <a:off x="888146" y="2511788"/>
          <a:ext cx="151391" cy="1513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DDE96D-68F4-40F3-98E4-C75EE4C515EA}">
      <dsp:nvSpPr>
        <dsp:cNvPr id="0" name=""/>
        <dsp:cNvSpPr/>
      </dsp:nvSpPr>
      <dsp:spPr>
        <a:xfrm>
          <a:off x="960280" y="2587483"/>
          <a:ext cx="1363823" cy="1051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19"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Interviews &amp; Needs Assessment </a:t>
          </a:r>
        </a:p>
      </dsp:txBody>
      <dsp:txXfrm>
        <a:off x="960280" y="2587483"/>
        <a:ext cx="1363823" cy="1051734"/>
      </dsp:txXfrm>
    </dsp:sp>
    <dsp:sp modelId="{763C3173-7DB3-41FB-AB00-EF9A7DB2443F}">
      <dsp:nvSpPr>
        <dsp:cNvPr id="0" name=""/>
        <dsp:cNvSpPr/>
      </dsp:nvSpPr>
      <dsp:spPr>
        <a:xfrm>
          <a:off x="2224467" y="1522648"/>
          <a:ext cx="273669" cy="2736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3E38E-8E1F-401B-A34E-2AAB3D098D92}">
      <dsp:nvSpPr>
        <dsp:cNvPr id="0" name=""/>
        <dsp:cNvSpPr/>
      </dsp:nvSpPr>
      <dsp:spPr>
        <a:xfrm>
          <a:off x="2361301" y="1659483"/>
          <a:ext cx="1397459" cy="197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012"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Build the Strategy</a:t>
          </a:r>
        </a:p>
      </dsp:txBody>
      <dsp:txXfrm>
        <a:off x="2361301" y="1659483"/>
        <a:ext cx="1397459" cy="1979734"/>
      </dsp:txXfrm>
    </dsp:sp>
    <dsp:sp modelId="{A7ED746F-1329-41FA-93B4-F6E24E7BB863}">
      <dsp:nvSpPr>
        <dsp:cNvPr id="0" name=""/>
        <dsp:cNvSpPr/>
      </dsp:nvSpPr>
      <dsp:spPr>
        <a:xfrm>
          <a:off x="3831545" y="920722"/>
          <a:ext cx="378478" cy="3784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623AF-5A88-488B-B76E-96360F2F5C06}">
      <dsp:nvSpPr>
        <dsp:cNvPr id="0" name=""/>
        <dsp:cNvSpPr/>
      </dsp:nvSpPr>
      <dsp:spPr>
        <a:xfrm>
          <a:off x="3762122" y="1352618"/>
          <a:ext cx="2139357" cy="1610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548"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Incorporate into Process and Implement Key Recommendations</a:t>
          </a:r>
        </a:p>
      </dsp:txBody>
      <dsp:txXfrm>
        <a:off x="3762122" y="1352618"/>
        <a:ext cx="2139357" cy="1610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8723-B3AC-4D2C-B23E-99B0AE3283C6}">
      <dsp:nvSpPr>
        <dsp:cNvPr id="0" name=""/>
        <dsp:cNvSpPr/>
      </dsp:nvSpPr>
      <dsp:spPr>
        <a:xfrm>
          <a:off x="1677" y="0"/>
          <a:ext cx="3577552" cy="5426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Software Categories</a:t>
          </a:r>
        </a:p>
      </dsp:txBody>
      <dsp:txXfrm>
        <a:off x="17572" y="15895"/>
        <a:ext cx="3545762" cy="510895"/>
      </dsp:txXfrm>
    </dsp:sp>
    <dsp:sp modelId="{0B677D8C-7AEF-455C-8E68-12093B0EBFB9}">
      <dsp:nvSpPr>
        <dsp:cNvPr id="0" name=""/>
        <dsp:cNvSpPr/>
      </dsp:nvSpPr>
      <dsp:spPr>
        <a:xfrm>
          <a:off x="3936985" y="0"/>
          <a:ext cx="758441" cy="542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36985" y="108537"/>
        <a:ext cx="595636" cy="325611"/>
      </dsp:txXfrm>
    </dsp:sp>
    <dsp:sp modelId="{0EEC0C6C-88DB-4A1E-994E-B9EE37CBAAC8}">
      <dsp:nvSpPr>
        <dsp:cNvPr id="0" name=""/>
        <dsp:cNvSpPr/>
      </dsp:nvSpPr>
      <dsp:spPr>
        <a:xfrm>
          <a:off x="5010251" y="0"/>
          <a:ext cx="3577552" cy="54268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Configurability &amp; Consequence</a:t>
          </a:r>
        </a:p>
      </dsp:txBody>
      <dsp:txXfrm>
        <a:off x="5026146" y="15895"/>
        <a:ext cx="3545762" cy="510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8723-B3AC-4D2C-B23E-99B0AE3283C6}">
      <dsp:nvSpPr>
        <dsp:cNvPr id="0" name=""/>
        <dsp:cNvSpPr/>
      </dsp:nvSpPr>
      <dsp:spPr>
        <a:xfrm>
          <a:off x="1677" y="0"/>
          <a:ext cx="3577552" cy="5426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Avoid Safety-Related Digital</a:t>
          </a:r>
        </a:p>
      </dsp:txBody>
      <dsp:txXfrm>
        <a:off x="17572" y="15895"/>
        <a:ext cx="3545762" cy="510895"/>
      </dsp:txXfrm>
    </dsp:sp>
    <dsp:sp modelId="{0B677D8C-7AEF-455C-8E68-12093B0EBFB9}">
      <dsp:nvSpPr>
        <dsp:cNvPr id="0" name=""/>
        <dsp:cNvSpPr/>
      </dsp:nvSpPr>
      <dsp:spPr>
        <a:xfrm>
          <a:off x="3936985" y="0"/>
          <a:ext cx="758441" cy="542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36985" y="108537"/>
        <a:ext cx="595636" cy="325611"/>
      </dsp:txXfrm>
    </dsp:sp>
    <dsp:sp modelId="{0EEC0C6C-88DB-4A1E-994E-B9EE37CBAAC8}">
      <dsp:nvSpPr>
        <dsp:cNvPr id="0" name=""/>
        <dsp:cNvSpPr/>
      </dsp:nvSpPr>
      <dsp:spPr>
        <a:xfrm>
          <a:off x="5010251" y="0"/>
          <a:ext cx="3577552" cy="54268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Qualitative Assessment</a:t>
          </a:r>
        </a:p>
      </dsp:txBody>
      <dsp:txXfrm>
        <a:off x="5026146" y="15895"/>
        <a:ext cx="3545762" cy="510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8723-B3AC-4D2C-B23E-99B0AE3283C6}">
      <dsp:nvSpPr>
        <dsp:cNvPr id="0" name=""/>
        <dsp:cNvSpPr/>
      </dsp:nvSpPr>
      <dsp:spPr>
        <a:xfrm>
          <a:off x="1677" y="0"/>
          <a:ext cx="3577552" cy="5426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No Digital Equivalencies Allowed</a:t>
          </a:r>
        </a:p>
      </dsp:txBody>
      <dsp:txXfrm>
        <a:off x="17572" y="15895"/>
        <a:ext cx="3545762" cy="510895"/>
      </dsp:txXfrm>
    </dsp:sp>
    <dsp:sp modelId="{0B677D8C-7AEF-455C-8E68-12093B0EBFB9}">
      <dsp:nvSpPr>
        <dsp:cNvPr id="0" name=""/>
        <dsp:cNvSpPr/>
      </dsp:nvSpPr>
      <dsp:spPr>
        <a:xfrm>
          <a:off x="3936985" y="0"/>
          <a:ext cx="758441" cy="542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36985" y="108537"/>
        <a:ext cx="595636" cy="325611"/>
      </dsp:txXfrm>
    </dsp:sp>
    <dsp:sp modelId="{0EEC0C6C-88DB-4A1E-994E-B9EE37CBAAC8}">
      <dsp:nvSpPr>
        <dsp:cNvPr id="0" name=""/>
        <dsp:cNvSpPr/>
      </dsp:nvSpPr>
      <dsp:spPr>
        <a:xfrm>
          <a:off x="5010251" y="0"/>
          <a:ext cx="3577552" cy="54268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Digital-to-Digital Allowed with SME Form</a:t>
          </a:r>
        </a:p>
      </dsp:txBody>
      <dsp:txXfrm>
        <a:off x="5026146" y="15895"/>
        <a:ext cx="3545762" cy="510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8723-B3AC-4D2C-B23E-99B0AE3283C6}">
      <dsp:nvSpPr>
        <dsp:cNvPr id="0" name=""/>
        <dsp:cNvSpPr/>
      </dsp:nvSpPr>
      <dsp:spPr>
        <a:xfrm>
          <a:off x="1677" y="0"/>
          <a:ext cx="3577552" cy="5426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Digital, Screen into 50.59 Eval</a:t>
          </a:r>
        </a:p>
      </dsp:txBody>
      <dsp:txXfrm>
        <a:off x="17572" y="15895"/>
        <a:ext cx="3545762" cy="510895"/>
      </dsp:txXfrm>
    </dsp:sp>
    <dsp:sp modelId="{0B677D8C-7AEF-455C-8E68-12093B0EBFB9}">
      <dsp:nvSpPr>
        <dsp:cNvPr id="0" name=""/>
        <dsp:cNvSpPr/>
      </dsp:nvSpPr>
      <dsp:spPr>
        <a:xfrm>
          <a:off x="3936985" y="0"/>
          <a:ext cx="758441" cy="542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36985" y="108537"/>
        <a:ext cx="595636" cy="325611"/>
      </dsp:txXfrm>
    </dsp:sp>
    <dsp:sp modelId="{0EEC0C6C-88DB-4A1E-994E-B9EE37CBAAC8}">
      <dsp:nvSpPr>
        <dsp:cNvPr id="0" name=""/>
        <dsp:cNvSpPr/>
      </dsp:nvSpPr>
      <dsp:spPr>
        <a:xfrm>
          <a:off x="5010251" y="0"/>
          <a:ext cx="3577552" cy="54268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Relatively Simple Digital Device</a:t>
          </a:r>
        </a:p>
      </dsp:txBody>
      <dsp:txXfrm>
        <a:off x="5026146" y="15895"/>
        <a:ext cx="3545762" cy="5108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8723-B3AC-4D2C-B23E-99B0AE3283C6}">
      <dsp:nvSpPr>
        <dsp:cNvPr id="0" name=""/>
        <dsp:cNvSpPr/>
      </dsp:nvSpPr>
      <dsp:spPr>
        <a:xfrm>
          <a:off x="1677" y="0"/>
          <a:ext cx="3577552" cy="5897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sng" kern="1200" dirty="0"/>
            <a:t>Current </a:t>
          </a:r>
          <a:r>
            <a:rPr lang="en-US" sz="2400" i="1" u="sng" kern="1200" dirty="0"/>
            <a:t>Culture</a:t>
          </a:r>
        </a:p>
      </dsp:txBody>
      <dsp:txXfrm>
        <a:off x="18951" y="17274"/>
        <a:ext cx="3543004" cy="555225"/>
      </dsp:txXfrm>
    </dsp:sp>
    <dsp:sp modelId="{0B677D8C-7AEF-455C-8E68-12093B0EBFB9}">
      <dsp:nvSpPr>
        <dsp:cNvPr id="0" name=""/>
        <dsp:cNvSpPr/>
      </dsp:nvSpPr>
      <dsp:spPr>
        <a:xfrm>
          <a:off x="3936985" y="0"/>
          <a:ext cx="758441" cy="589773"/>
        </a:xfrm>
        <a:prstGeom prst="rect">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936985" y="117955"/>
        <a:ext cx="581509" cy="353863"/>
      </dsp:txXfrm>
    </dsp:sp>
    <dsp:sp modelId="{0EEC0C6C-88DB-4A1E-994E-B9EE37CBAAC8}">
      <dsp:nvSpPr>
        <dsp:cNvPr id="0" name=""/>
        <dsp:cNvSpPr/>
      </dsp:nvSpPr>
      <dsp:spPr>
        <a:xfrm>
          <a:off x="5010251" y="0"/>
          <a:ext cx="3577552" cy="58977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sng" kern="1200" dirty="0"/>
            <a:t>In-Progress </a:t>
          </a:r>
          <a:r>
            <a:rPr lang="en-US" sz="2400" i="1" u="sng" kern="1200" dirty="0"/>
            <a:t>Shifts</a:t>
          </a:r>
        </a:p>
      </dsp:txBody>
      <dsp:txXfrm>
        <a:off x="5027525" y="17274"/>
        <a:ext cx="3543004" cy="5552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8723-B3AC-4D2C-B23E-99B0AE3283C6}">
      <dsp:nvSpPr>
        <dsp:cNvPr id="0" name=""/>
        <dsp:cNvSpPr/>
      </dsp:nvSpPr>
      <dsp:spPr>
        <a:xfrm>
          <a:off x="1677" y="0"/>
          <a:ext cx="3577552" cy="5426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Checklist &amp; Document Driven</a:t>
          </a:r>
        </a:p>
      </dsp:txBody>
      <dsp:txXfrm>
        <a:off x="17572" y="15895"/>
        <a:ext cx="3545762" cy="510895"/>
      </dsp:txXfrm>
    </dsp:sp>
    <dsp:sp modelId="{0B677D8C-7AEF-455C-8E68-12093B0EBFB9}">
      <dsp:nvSpPr>
        <dsp:cNvPr id="0" name=""/>
        <dsp:cNvSpPr/>
      </dsp:nvSpPr>
      <dsp:spPr>
        <a:xfrm>
          <a:off x="3936985" y="0"/>
          <a:ext cx="758441" cy="542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36985" y="108537"/>
        <a:ext cx="595636" cy="325611"/>
      </dsp:txXfrm>
    </dsp:sp>
    <dsp:sp modelId="{0EEC0C6C-88DB-4A1E-994E-B9EE37CBAAC8}">
      <dsp:nvSpPr>
        <dsp:cNvPr id="0" name=""/>
        <dsp:cNvSpPr/>
      </dsp:nvSpPr>
      <dsp:spPr>
        <a:xfrm>
          <a:off x="5010251" y="0"/>
          <a:ext cx="3577552" cy="54268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Critical Thinking &amp; Systems Engineering</a:t>
          </a:r>
        </a:p>
      </dsp:txBody>
      <dsp:txXfrm>
        <a:off x="5026146" y="15895"/>
        <a:ext cx="3545762" cy="5108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8723-B3AC-4D2C-B23E-99B0AE3283C6}">
      <dsp:nvSpPr>
        <dsp:cNvPr id="0" name=""/>
        <dsp:cNvSpPr/>
      </dsp:nvSpPr>
      <dsp:spPr>
        <a:xfrm>
          <a:off x="1677" y="0"/>
          <a:ext cx="3577552" cy="5426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Mentality of “what’s required”</a:t>
          </a:r>
        </a:p>
      </dsp:txBody>
      <dsp:txXfrm>
        <a:off x="17572" y="15895"/>
        <a:ext cx="3545762" cy="510895"/>
      </dsp:txXfrm>
    </dsp:sp>
    <dsp:sp modelId="{0B677D8C-7AEF-455C-8E68-12093B0EBFB9}">
      <dsp:nvSpPr>
        <dsp:cNvPr id="0" name=""/>
        <dsp:cNvSpPr/>
      </dsp:nvSpPr>
      <dsp:spPr>
        <a:xfrm>
          <a:off x="3936985" y="0"/>
          <a:ext cx="758441" cy="542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36985" y="108537"/>
        <a:ext cx="595636" cy="325611"/>
      </dsp:txXfrm>
    </dsp:sp>
    <dsp:sp modelId="{0EEC0C6C-88DB-4A1E-994E-B9EE37CBAAC8}">
      <dsp:nvSpPr>
        <dsp:cNvPr id="0" name=""/>
        <dsp:cNvSpPr/>
      </dsp:nvSpPr>
      <dsp:spPr>
        <a:xfrm>
          <a:off x="5010251" y="0"/>
          <a:ext cx="3577552" cy="54268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Mentality of “what benefits the project”</a:t>
          </a:r>
        </a:p>
      </dsp:txBody>
      <dsp:txXfrm>
        <a:off x="5026146" y="15895"/>
        <a:ext cx="3545762" cy="5108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68723-B3AC-4D2C-B23E-99B0AE3283C6}">
      <dsp:nvSpPr>
        <dsp:cNvPr id="0" name=""/>
        <dsp:cNvSpPr/>
      </dsp:nvSpPr>
      <dsp:spPr>
        <a:xfrm>
          <a:off x="1677" y="0"/>
          <a:ext cx="3577552" cy="5426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Isolated “Brainstormed” Solutions  </a:t>
          </a:r>
        </a:p>
      </dsp:txBody>
      <dsp:txXfrm>
        <a:off x="17572" y="15895"/>
        <a:ext cx="3545762" cy="510895"/>
      </dsp:txXfrm>
    </dsp:sp>
    <dsp:sp modelId="{0B677D8C-7AEF-455C-8E68-12093B0EBFB9}">
      <dsp:nvSpPr>
        <dsp:cNvPr id="0" name=""/>
        <dsp:cNvSpPr/>
      </dsp:nvSpPr>
      <dsp:spPr>
        <a:xfrm>
          <a:off x="3936985" y="0"/>
          <a:ext cx="758441" cy="5426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36985" y="108537"/>
        <a:ext cx="595636" cy="325611"/>
      </dsp:txXfrm>
    </dsp:sp>
    <dsp:sp modelId="{0EEC0C6C-88DB-4A1E-994E-B9EE37CBAAC8}">
      <dsp:nvSpPr>
        <dsp:cNvPr id="0" name=""/>
        <dsp:cNvSpPr/>
      </dsp:nvSpPr>
      <dsp:spPr>
        <a:xfrm>
          <a:off x="5010251" y="0"/>
          <a:ext cx="3577552" cy="54268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Strategy-Informed Fleet Digital Solutions</a:t>
          </a:r>
        </a:p>
      </dsp:txBody>
      <dsp:txXfrm>
        <a:off x="5026146" y="15895"/>
        <a:ext cx="3545762" cy="5108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6734F-F235-FA4D-8D86-C6CC1F52DC75}"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85BCE-8A1D-4942-ABE5-C5326066AE97}" type="slidenum">
              <a:rPr lang="en-US" smtClean="0"/>
              <a:t>‹#›</a:t>
            </a:fld>
            <a:endParaRPr lang="en-US"/>
          </a:p>
        </p:txBody>
      </p:sp>
    </p:spTree>
    <p:extLst>
      <p:ext uri="{BB962C8B-B14F-4D97-AF65-F5344CB8AC3E}">
        <p14:creationId xmlns:p14="http://schemas.microsoft.com/office/powerpoint/2010/main" val="406120229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1</a:t>
            </a:fld>
            <a:endParaRPr lang="en-US"/>
          </a:p>
        </p:txBody>
      </p:sp>
    </p:spTree>
    <p:extLst>
      <p:ext uri="{BB962C8B-B14F-4D97-AF65-F5344CB8AC3E}">
        <p14:creationId xmlns:p14="http://schemas.microsoft.com/office/powerpoint/2010/main" val="3354457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DEG and NISP establish many of the requirements and TVA Standards are evolving into guidance</a:t>
            </a:r>
          </a:p>
        </p:txBody>
      </p:sp>
      <p:sp>
        <p:nvSpPr>
          <p:cNvPr id="4" name="Slide Number Placeholder 3"/>
          <p:cNvSpPr>
            <a:spLocks noGrp="1"/>
          </p:cNvSpPr>
          <p:nvPr>
            <p:ph type="sldNum" sz="quarter" idx="5"/>
          </p:nvPr>
        </p:nvSpPr>
        <p:spPr/>
        <p:txBody>
          <a:bodyPr/>
          <a:lstStyle/>
          <a:p>
            <a:fld id="{B3B85BCE-8A1D-4942-ABE5-C5326066AE97}" type="slidenum">
              <a:rPr lang="en-US" smtClean="0"/>
              <a:t>12</a:t>
            </a:fld>
            <a:endParaRPr lang="en-US"/>
          </a:p>
        </p:txBody>
      </p:sp>
    </p:spTree>
    <p:extLst>
      <p:ext uri="{BB962C8B-B14F-4D97-AF65-F5344CB8AC3E}">
        <p14:creationId xmlns:p14="http://schemas.microsoft.com/office/powerpoint/2010/main" val="1031275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would add a BIG disclaimer here that since this is the systems engineering process, these are approximate, but regardless of any project gates or milestones, it is understood to be an iterative process that likely will require revising decisions made in the previous phase(s).</a:t>
            </a:r>
          </a:p>
        </p:txBody>
      </p:sp>
      <p:sp>
        <p:nvSpPr>
          <p:cNvPr id="4" name="Slide Number Placeholder 3"/>
          <p:cNvSpPr>
            <a:spLocks noGrp="1"/>
          </p:cNvSpPr>
          <p:nvPr>
            <p:ph type="sldNum" sz="quarter" idx="5"/>
          </p:nvPr>
        </p:nvSpPr>
        <p:spPr/>
        <p:txBody>
          <a:bodyPr/>
          <a:lstStyle/>
          <a:p>
            <a:fld id="{B3B85BCE-8A1D-4942-ABE5-C5326066AE97}" type="slidenum">
              <a:rPr lang="en-US" smtClean="0"/>
              <a:t>13</a:t>
            </a:fld>
            <a:endParaRPr lang="en-US"/>
          </a:p>
        </p:txBody>
      </p:sp>
    </p:spTree>
    <p:extLst>
      <p:ext uri="{BB962C8B-B14F-4D97-AF65-F5344CB8AC3E}">
        <p14:creationId xmlns:p14="http://schemas.microsoft.com/office/powerpoint/2010/main" val="1659447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may be confusing to some, so general disclaimer that we are committed to Reg Guide 1.152 Rev 3 in our NQAP and still meet the requirements of it and IEEE 7-4.3.2 guidance for safety related mods IN ADDITION TO NISP-EN-04. In other words, we use NISP-EN-04 still, but also require the specific documents and couple of additional regulatory requirements imposed by Reg Guide 1.152. </a:t>
            </a:r>
          </a:p>
        </p:txBody>
      </p:sp>
      <p:sp>
        <p:nvSpPr>
          <p:cNvPr id="4" name="Slide Number Placeholder 3"/>
          <p:cNvSpPr>
            <a:spLocks noGrp="1"/>
          </p:cNvSpPr>
          <p:nvPr>
            <p:ph type="sldNum" sz="quarter" idx="5"/>
          </p:nvPr>
        </p:nvSpPr>
        <p:spPr/>
        <p:txBody>
          <a:bodyPr/>
          <a:lstStyle/>
          <a:p>
            <a:fld id="{B3B85BCE-8A1D-4942-ABE5-C5326066AE97}" type="slidenum">
              <a:rPr lang="en-US" smtClean="0"/>
              <a:t>19</a:t>
            </a:fld>
            <a:endParaRPr lang="en-US"/>
          </a:p>
        </p:txBody>
      </p:sp>
    </p:spTree>
    <p:extLst>
      <p:ext uri="{BB962C8B-B14F-4D97-AF65-F5344CB8AC3E}">
        <p14:creationId xmlns:p14="http://schemas.microsoft.com/office/powerpoint/2010/main" val="34853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we have projects ongoing that started in the old process and grandfathered in and new projects that use our new process… anecdote but project that used our old process seem to keep having issues… we got all the deliverables required but they didn’t have much to do with making sure the programmable device was programmed correctly. Brain storming testing vs. tracing testing</a:t>
            </a:r>
          </a:p>
        </p:txBody>
      </p:sp>
      <p:sp>
        <p:nvSpPr>
          <p:cNvPr id="4" name="Slide Number Placeholder 3"/>
          <p:cNvSpPr>
            <a:spLocks noGrp="1"/>
          </p:cNvSpPr>
          <p:nvPr>
            <p:ph type="sldNum" sz="quarter" idx="5"/>
          </p:nvPr>
        </p:nvSpPr>
        <p:spPr/>
        <p:txBody>
          <a:bodyPr/>
          <a:lstStyle/>
          <a:p>
            <a:fld id="{B3B85BCE-8A1D-4942-ABE5-C5326066AE97}" type="slidenum">
              <a:rPr lang="en-US" smtClean="0"/>
              <a:t>20</a:t>
            </a:fld>
            <a:endParaRPr lang="en-US"/>
          </a:p>
        </p:txBody>
      </p:sp>
    </p:spTree>
    <p:extLst>
      <p:ext uri="{BB962C8B-B14F-4D97-AF65-F5344CB8AC3E}">
        <p14:creationId xmlns:p14="http://schemas.microsoft.com/office/powerpoint/2010/main" val="2991760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rPr>
              <a:t>DEG activity 11.4.1 – Perform or confirm a functional configuration audit. Although slightly modified at TVA to occur earlier than implementation phase and instead at the very end of detailed design, this activity has already produced invaluable insights from stakeholders that would otherwise not be specifically engaged in configuration management until well after the design change package is issued, and possible after implementation. This is essentially an ad-hoc audit/meeting where applicable stakeholders discuss configuration parameters, their bases, which organization is managing configuration settings with which vehicle (procedure, drawing, etc.), and which parameters are critical versus tunable. This activity has pre-emptively identified several configuration management issues that would have, at a minimum, resulted in sub-optimal equipment settings and potentially inadequate control of those settings.</a:t>
            </a:r>
            <a:endParaRPr lang="en-US" sz="1800" dirty="0">
              <a:effectLst/>
              <a:latin typeface="Calibri" panose="020F0502020204030204" pitchFamily="34" charset="0"/>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21</a:t>
            </a:fld>
            <a:endParaRPr lang="en-US"/>
          </a:p>
        </p:txBody>
      </p:sp>
    </p:spTree>
    <p:extLst>
      <p:ext uri="{BB962C8B-B14F-4D97-AF65-F5344CB8AC3E}">
        <p14:creationId xmlns:p14="http://schemas.microsoft.com/office/powerpoint/2010/main" val="1213366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effectLst/>
                <a:latin typeface="Aptos" panose="020B0004020202020204" pitchFamily="34" charset="0"/>
                <a:ea typeface="Times New Roman" panose="02020603050405020304" pitchFamily="18" charset="0"/>
              </a:rPr>
              <a:t>The DEG makes the assumption that all organization are informed by it, and follow its guidance. However, in practice Maintenance, Operations, System Engineers, etc. may or may not be aware of or bound by the DEG guidance. Because of this there are activities such as “6.4.2 Develop or Revise Procedures (Operations, Maintenance, Engineering)” that technically adequate address configuration management, but may have gaps when outside orgs are responsible for meeting DEG requirements/guidance. This significantly limits its effectiveness for configuration management.</a:t>
            </a:r>
            <a:endParaRPr lang="en-US" sz="900" dirty="0">
              <a:effectLst/>
              <a:latin typeface="Calibri" panose="020F0502020204030204" pitchFamily="34" charset="0"/>
              <a:ea typeface="Aptos" panose="020B0004020202020204" pitchFamily="34" charset="0"/>
            </a:endParaRP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effectLst/>
                <a:latin typeface="Aptos" panose="020B0004020202020204" pitchFamily="34" charset="0"/>
                <a:ea typeface="Times New Roman" panose="02020603050405020304" pitchFamily="18" charset="0"/>
              </a:rPr>
              <a:t>Determination of critical parameters that should be “locked” and only changed via ECP versus tunable parameters that may be changed more easily and/or by organizations outside of engineering. Balancing the usability of the system versus risk of a configuration error is a very complex process that generally needs a very high level of involvement from all stakeholders, and many times there is no “good” answer that doesn’t involve the potential for frequent ECPs, drawing/procedure revisions, etc. This also requires a very high level of understanding of parameters that many utilities rely on suppliers to interpret and determine.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effectLst/>
                <a:latin typeface="Aptos" panose="020B0004020202020204" pitchFamily="34" charset="0"/>
                <a:ea typeface="Aptos" panose="020B0004020202020204" pitchFamily="34" charset="0"/>
              </a:rPr>
              <a:t>A lot of OE on tunable parameters causing issues.</a:t>
            </a:r>
            <a:endParaRPr lang="en-US" sz="900" dirty="0">
              <a:effectLst/>
              <a:latin typeface="Calibri" panose="020F0502020204030204" pitchFamily="34" charset="0"/>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22</a:t>
            </a:fld>
            <a:endParaRPr lang="en-US"/>
          </a:p>
        </p:txBody>
      </p:sp>
    </p:spTree>
    <p:extLst>
      <p:ext uri="{BB962C8B-B14F-4D97-AF65-F5344CB8AC3E}">
        <p14:creationId xmlns:p14="http://schemas.microsoft.com/office/powerpoint/2010/main" val="1465614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bullet point – Incorporate DEG Rev 1 to ad pathways based on C&amp;C, with up-front screening criteria for topical sections. </a:t>
            </a:r>
            <a:r>
              <a:rPr lang="en-US" dirty="0" err="1">
                <a:cs typeface="Calibri"/>
              </a:rPr>
              <a:t>Ie</a:t>
            </a:r>
            <a:r>
              <a:rPr lang="en-US" dirty="0">
                <a:cs typeface="Calibri"/>
              </a:rPr>
              <a:t>) you can screen out of HMI activities up front now via screen.</a:t>
            </a:r>
          </a:p>
          <a:p>
            <a:endParaRPr lang="en-US" dirty="0">
              <a:cs typeface="Calibri"/>
            </a:endParaRPr>
          </a:p>
          <a:p>
            <a:r>
              <a:rPr lang="en-US" dirty="0">
                <a:cs typeface="Calibri"/>
              </a:rPr>
              <a:t>Update Requirement Process to align with EPRI </a:t>
            </a:r>
          </a:p>
        </p:txBody>
      </p:sp>
      <p:sp>
        <p:nvSpPr>
          <p:cNvPr id="4" name="Slide Number Placeholder 3"/>
          <p:cNvSpPr>
            <a:spLocks noGrp="1"/>
          </p:cNvSpPr>
          <p:nvPr>
            <p:ph type="sldNum" sz="quarter" idx="5"/>
          </p:nvPr>
        </p:nvSpPr>
        <p:spPr/>
        <p:txBody>
          <a:bodyPr/>
          <a:lstStyle/>
          <a:p>
            <a:fld id="{B3B85BCE-8A1D-4942-ABE5-C5326066AE97}" type="slidenum">
              <a:rPr lang="en-US" smtClean="0"/>
              <a:t>23</a:t>
            </a:fld>
            <a:endParaRPr lang="en-US"/>
          </a:p>
        </p:txBody>
      </p:sp>
    </p:spTree>
    <p:extLst>
      <p:ext uri="{BB962C8B-B14F-4D97-AF65-F5344CB8AC3E}">
        <p14:creationId xmlns:p14="http://schemas.microsoft.com/office/powerpoint/2010/main" val="401341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2</a:t>
            </a:fld>
            <a:endParaRPr lang="en-US"/>
          </a:p>
        </p:txBody>
      </p:sp>
    </p:spTree>
    <p:extLst>
      <p:ext uri="{BB962C8B-B14F-4D97-AF65-F5344CB8AC3E}">
        <p14:creationId xmlns:p14="http://schemas.microsoft.com/office/powerpoint/2010/main" val="228613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 </a:t>
            </a:r>
          </a:p>
        </p:txBody>
      </p:sp>
      <p:sp>
        <p:nvSpPr>
          <p:cNvPr id="4" name="Slide Number Placeholder 3"/>
          <p:cNvSpPr>
            <a:spLocks noGrp="1"/>
          </p:cNvSpPr>
          <p:nvPr>
            <p:ph type="sldNum" sz="quarter" idx="5"/>
          </p:nvPr>
        </p:nvSpPr>
        <p:spPr/>
        <p:txBody>
          <a:bodyPr/>
          <a:lstStyle/>
          <a:p>
            <a:fld id="{B3B85BCE-8A1D-4942-ABE5-C5326066AE97}" type="slidenum">
              <a:rPr lang="en-US" smtClean="0"/>
              <a:t>4</a:t>
            </a:fld>
            <a:endParaRPr lang="en-US"/>
          </a:p>
        </p:txBody>
      </p:sp>
    </p:spTree>
    <p:extLst>
      <p:ext uri="{BB962C8B-B14F-4D97-AF65-F5344CB8AC3E}">
        <p14:creationId xmlns:p14="http://schemas.microsoft.com/office/powerpoint/2010/main" val="250816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B85BCE-8A1D-4942-ABE5-C5326066AE97}" type="slidenum">
              <a:rPr lang="en-US" smtClean="0"/>
              <a:t>5</a:t>
            </a:fld>
            <a:endParaRPr lang="en-US"/>
          </a:p>
        </p:txBody>
      </p:sp>
    </p:spTree>
    <p:extLst>
      <p:ext uri="{BB962C8B-B14F-4D97-AF65-F5344CB8AC3E}">
        <p14:creationId xmlns:p14="http://schemas.microsoft.com/office/powerpoint/2010/main" val="318175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B85BCE-8A1D-4942-ABE5-C5326066AE97}" type="slidenum">
              <a:rPr lang="en-US" smtClean="0"/>
              <a:t>6</a:t>
            </a:fld>
            <a:endParaRPr lang="en-US"/>
          </a:p>
        </p:txBody>
      </p:sp>
    </p:spTree>
    <p:extLst>
      <p:ext uri="{BB962C8B-B14F-4D97-AF65-F5344CB8AC3E}">
        <p14:creationId xmlns:p14="http://schemas.microsoft.com/office/powerpoint/2010/main" val="74670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the newly formed Digital Design team with help from S&amp;L set out to gather data from 230+ stakeholders on the modernization of TVA’s fleet. One of the most impactful quotes came from BFN’s Senior Design Manager.</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8</a:t>
            </a:fld>
            <a:endParaRPr lang="en-US"/>
          </a:p>
        </p:txBody>
      </p:sp>
    </p:spTree>
    <p:extLst>
      <p:ext uri="{BB962C8B-B14F-4D97-AF65-F5344CB8AC3E}">
        <p14:creationId xmlns:p14="http://schemas.microsoft.com/office/powerpoint/2010/main" val="4150390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Much of the past challenges with digital modifications always seem to happen “too late”. We heard a lot of “if we would have known sooner…”. These surprises typically occurred with skids and mechanical modifications like Travelling Water Screens for example. The “digital” mods like DCS upgrades seem to have less of these surprises.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3B85BCE-8A1D-4942-ABE5-C5326066AE97}" type="slidenum">
              <a:rPr lang="en-US" smtClean="0"/>
              <a:t>9</a:t>
            </a:fld>
            <a:endParaRPr lang="en-US"/>
          </a:p>
        </p:txBody>
      </p:sp>
    </p:spTree>
    <p:extLst>
      <p:ext uri="{BB962C8B-B14F-4D97-AF65-F5344CB8AC3E}">
        <p14:creationId xmlns:p14="http://schemas.microsoft.com/office/powerpoint/2010/main" val="269795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Generalized methods of addressing higher level NRC requirements  - OLD vs. NEW</a:t>
            </a:r>
          </a:p>
          <a:p>
            <a:endParaRPr lang="en-US" dirty="0">
              <a:cs typeface="Calibri"/>
            </a:endParaRPr>
          </a:p>
          <a:p>
            <a:r>
              <a:rPr lang="en-US" dirty="0">
                <a:cs typeface="Calibri"/>
              </a:rPr>
              <a:t>Line 1 – TVA’s old process used software categories based on capabilities and usage (i.e. performs calculations without verification to support Tech Spec). The new process adopts NISP-EN-04 and the DEG’s approach to using Configurability and Consequence to determine required activities.</a:t>
            </a:r>
          </a:p>
          <a:p>
            <a:r>
              <a:rPr lang="en-US" dirty="0">
                <a:cs typeface="Calibri"/>
              </a:rPr>
              <a:t>Line 2 – TVA had a culture of avoiding digital due to many projects not being able to get around CCF or identifying the need to address CCF very late in the design and causing a re-design to analog to avoid addressing CCF. New process proactively uses the Qualitative Assessment as a roadmap for vendor information items in conjunction with CDRs when we expect to screen in to an Eval for SCCF.</a:t>
            </a:r>
          </a:p>
          <a:p>
            <a:r>
              <a:rPr lang="en-US" dirty="0">
                <a:cs typeface="Calibri"/>
              </a:rPr>
              <a:t>Line 3 – Old process was if it was digital, it screened out of equivalency. Now, with NISP-EN-02 we can do digital-to-digital equivalency evaluations with the use of a “Digital SME” form when someone with a digital qual reviews and provides input.</a:t>
            </a:r>
          </a:p>
          <a:p>
            <a:r>
              <a:rPr lang="en-US" dirty="0"/>
              <a:t>Line 4 -  "If it’s Digital, it will screen into 50.59 Eval" -&gt; Now, using updated NEI 96-07 Screening guidance for digital ("relatively simple digital mods") .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3B85BCE-8A1D-4942-ABE5-C5326066AE97}" type="slidenum">
              <a:rPr lang="en-US" smtClean="0"/>
              <a:t>10</a:t>
            </a:fld>
            <a:endParaRPr lang="en-US"/>
          </a:p>
        </p:txBody>
      </p:sp>
    </p:spTree>
    <p:extLst>
      <p:ext uri="{BB962C8B-B14F-4D97-AF65-F5344CB8AC3E}">
        <p14:creationId xmlns:p14="http://schemas.microsoft.com/office/powerpoint/2010/main" val="272709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Line 1 -  Other than our Safety Related commitments still require, we have VERY few required documents now, whereas our old process was all about "SDD, SRS, SQAP" that comply with IEEE standards. This gives us much more flexibility to use a wider range of vendor info, design inputs, etc. Regardless of document title or format. It also protects against "having all of the documents" without actually doing the design (for example, BFN CB Chiller mod that's in progress where they checked all of the classic document boxes, but the actual critical thinking and design process decisions contained in them were very inadequate). As Dave Hooten has said before, documents won't protect your system from having errors and omissions, but the systems engineering process does.</a:t>
            </a:r>
          </a:p>
          <a:p>
            <a:r>
              <a:rPr lang="en-US" dirty="0">
                <a:cs typeface="Calibri"/>
              </a:rPr>
              <a:t>Line 2 - Old process: "What digital activities are </a:t>
            </a:r>
            <a:r>
              <a:rPr lang="en-US" u="sng" dirty="0">
                <a:cs typeface="Calibri"/>
              </a:rPr>
              <a:t>required</a:t>
            </a:r>
            <a:r>
              <a:rPr lang="en-US" dirty="0">
                <a:cs typeface="Calibri"/>
              </a:rPr>
              <a:t>?" -&gt; New Process: "What digital activities benefit the project?". We have had good success the last year or so in getting CDRs, engineering studies, and other conditional/options activities performed when they'd be beneficial. That's a big culture change.</a:t>
            </a:r>
            <a:br>
              <a:rPr lang="en-US" dirty="0">
                <a:cs typeface="+mn-lt"/>
              </a:rPr>
            </a:br>
            <a:r>
              <a:rPr lang="en-US" dirty="0">
                <a:cs typeface="+mn-lt"/>
              </a:rPr>
              <a:t>Line 3 - </a:t>
            </a:r>
            <a:r>
              <a:rPr lang="en-US" dirty="0">
                <a:cs typeface="Calibri"/>
              </a:rPr>
              <a:t>Consider 1 for the MIS – Old Process: "Brainstorm Problem Solutions" -&gt; New Process: "Use the Digital MIS for Strategy". </a:t>
            </a:r>
          </a:p>
          <a:p>
            <a:endParaRPr lang="en-US" dirty="0">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latin typeface="Aptos" panose="020B0004020202020204" pitchFamily="34" charset="0"/>
                <a:ea typeface="Aptos" panose="020B0004020202020204" pitchFamily="34" charset="0"/>
              </a:rPr>
              <a:t>T</a:t>
            </a:r>
            <a:r>
              <a:rPr lang="en-US" sz="900" dirty="0">
                <a:effectLst/>
                <a:latin typeface="Aptos" panose="020B0004020202020204" pitchFamily="34" charset="0"/>
                <a:ea typeface="Aptos" panose="020B0004020202020204" pitchFamily="34" charset="0"/>
              </a:rPr>
              <a:t>he biggest change from old, traditional SQA process to the new systems engineering process as implemented at TVA with the DEG Information Item Tool (IIT) is that we are </a:t>
            </a:r>
            <a:r>
              <a:rPr lang="en-US" sz="900" b="1" dirty="0">
                <a:effectLst/>
                <a:latin typeface="Aptos" panose="020B0004020202020204" pitchFamily="34" charset="0"/>
                <a:ea typeface="Aptos" panose="020B0004020202020204" pitchFamily="34" charset="0"/>
              </a:rPr>
              <a:t>forced to think about and address activities</a:t>
            </a:r>
            <a:r>
              <a:rPr lang="en-US" sz="900" dirty="0">
                <a:effectLst/>
                <a:latin typeface="Aptos" panose="020B0004020202020204" pitchFamily="34" charset="0"/>
                <a:ea typeface="Aptos" panose="020B0004020202020204" pitchFamily="34" charset="0"/>
              </a:rPr>
              <a:t>. Previously, most activities were built into the required documents with a few exceptions, and we </a:t>
            </a:r>
            <a:r>
              <a:rPr lang="en-US" sz="900" b="1" dirty="0">
                <a:effectLst/>
                <a:latin typeface="Aptos" panose="020B0004020202020204" pitchFamily="34" charset="0"/>
                <a:ea typeface="Aptos" panose="020B0004020202020204" pitchFamily="34" charset="0"/>
              </a:rPr>
              <a:t>would focus more on what documents were absolutely required </a:t>
            </a:r>
            <a:r>
              <a:rPr lang="en-US" sz="900" dirty="0">
                <a:effectLst/>
                <a:latin typeface="Aptos" panose="020B0004020202020204" pitchFamily="34" charset="0"/>
                <a:ea typeface="Aptos" panose="020B0004020202020204" pitchFamily="34" charset="0"/>
              </a:rPr>
              <a:t>and less on the activities they were intended to be documenting. From a reviewer’s perspective, the NISP-EN-04 process (with DEG IIT) makes it much easier to determine omissions or gaps in the design than with traditional SQA.</a:t>
            </a:r>
            <a:endParaRPr lang="en-US" sz="900" dirty="0">
              <a:effectLst/>
              <a:latin typeface="Calibri" panose="020F0502020204030204" pitchFamily="34" charset="0"/>
              <a:ea typeface="Aptos" panose="020B00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B3B85BCE-8A1D-4942-ABE5-C5326066AE97}" type="slidenum">
              <a:rPr lang="en-US" smtClean="0"/>
              <a:t>11</a:t>
            </a:fld>
            <a:endParaRPr lang="en-US"/>
          </a:p>
        </p:txBody>
      </p:sp>
    </p:spTree>
    <p:extLst>
      <p:ext uri="{BB962C8B-B14F-4D97-AF65-F5344CB8AC3E}">
        <p14:creationId xmlns:p14="http://schemas.microsoft.com/office/powerpoint/2010/main" val="3651433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419101" y="998761"/>
            <a:ext cx="8167461" cy="1382489"/>
          </a:xfrm>
          <a:prstGeom prst="rect">
            <a:avLst/>
          </a:prstGeom>
        </p:spPr>
        <p:txBody>
          <a:bodyPr wrap="square" anchor="t" anchorCtr="0">
            <a:noAutofit/>
          </a:bodyPr>
          <a:lstStyle>
            <a:lvl1pPr algn="l">
              <a:defRPr sz="5400">
                <a:solidFill>
                  <a:schemeClr val="bg1"/>
                </a:solidFill>
                <a:latin typeface="Arial" panose="020B0604020202020204" pitchFamily="34" charset="0"/>
              </a:defRPr>
            </a:lvl1pPr>
          </a:lstStyle>
          <a:p>
            <a:r>
              <a:rPr lang="en-US"/>
              <a:t>Always In Title Case; </a:t>
            </a:r>
            <a:br>
              <a:rPr lang="en-US"/>
            </a:br>
            <a:r>
              <a:rPr lang="en-US"/>
              <a:t>2 Lines Preferred</a:t>
            </a:r>
          </a:p>
        </p:txBody>
      </p:sp>
      <p:sp>
        <p:nvSpPr>
          <p:cNvPr id="9" name="Text Placeholder 12"/>
          <p:cNvSpPr>
            <a:spLocks noGrp="1"/>
          </p:cNvSpPr>
          <p:nvPr>
            <p:ph type="body" sz="quarter" idx="11" hasCustomPrompt="1"/>
          </p:nvPr>
        </p:nvSpPr>
        <p:spPr bwMode="black">
          <a:xfrm>
            <a:off x="419101" y="2898019"/>
            <a:ext cx="645611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a:t>Insert Date Here</a:t>
            </a:r>
            <a:endParaRPr lang="lt-LT"/>
          </a:p>
        </p:txBody>
      </p:sp>
      <p:sp>
        <p:nvSpPr>
          <p:cNvPr id="10" name="Text Placeholder 2"/>
          <p:cNvSpPr>
            <a:spLocks noGrp="1"/>
          </p:cNvSpPr>
          <p:nvPr>
            <p:ph type="body" idx="12" hasCustomPrompt="1"/>
          </p:nvPr>
        </p:nvSpPr>
        <p:spPr>
          <a:xfrm>
            <a:off x="419100" y="2385050"/>
            <a:ext cx="6455338"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162326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8318456" cy="342900"/>
          </a:xfrm>
        </p:spPr>
        <p:txBody>
          <a:bodyPr vert="horz" lIns="0" tIns="0" rIns="91440" bIns="45720" rtlCol="0" anchor="t">
            <a:noAutofit/>
          </a:bodyPr>
          <a:lstStyle>
            <a:lvl1pPr>
              <a:defRPr lang="en-US" sz="2800" dirty="0"/>
            </a:lvl1pPr>
          </a:lstStyle>
          <a:p>
            <a:pPr lvl="0"/>
            <a:r>
              <a:rPr lang="en-US"/>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945461"/>
            <a:ext cx="8328063" cy="611491"/>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19101" y="2113006"/>
            <a:ext cx="4028303" cy="2347784"/>
          </a:xfrm>
        </p:spPr>
        <p:txBody>
          <a:bodyPr/>
          <a:lstStyle>
            <a:lvl1pPr>
              <a:defRPr/>
            </a:lvl1pPr>
          </a:lstStyle>
          <a:p>
            <a:r>
              <a:rPr lang="en-US"/>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4718823" y="2113006"/>
            <a:ext cx="4028303" cy="2347784"/>
          </a:xfrm>
        </p:spPr>
        <p:txBody>
          <a:bodyPr/>
          <a:lstStyle>
            <a:lvl1pPr>
              <a:defRPr/>
            </a:lvl1pPr>
          </a:lstStyle>
          <a:p>
            <a:r>
              <a:rPr lang="en-US"/>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419101" y="1705534"/>
            <a:ext cx="4005263" cy="258762"/>
          </a:xfrm>
        </p:spPr>
        <p:txBody>
          <a:bodyPr/>
          <a:lstStyle>
            <a:lvl1pPr>
              <a:defRPr sz="1000" b="1">
                <a:solidFill>
                  <a:schemeClr val="tx1"/>
                </a:solidFill>
              </a:defRPr>
            </a:lvl1pPr>
          </a:lstStyle>
          <a:p>
            <a:r>
              <a:rPr lang="en-US"/>
              <a:t>Click icon to add table</a:t>
            </a:r>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4717149" y="1705534"/>
            <a:ext cx="4005263" cy="258762"/>
          </a:xfrm>
        </p:spPr>
        <p:txBody>
          <a:bodyPr/>
          <a:lstStyle>
            <a:lvl1pPr>
              <a:defRPr sz="1000" b="1">
                <a:solidFill>
                  <a:schemeClr val="tx1"/>
                </a:solidFill>
              </a:defRPr>
            </a:lvl1pPr>
          </a:lstStyle>
          <a:p>
            <a:r>
              <a:rPr lang="en-US"/>
              <a:t>Click icon to add table</a:t>
            </a:r>
          </a:p>
        </p:txBody>
      </p:sp>
    </p:spTree>
    <p:extLst>
      <p:ext uri="{BB962C8B-B14F-4D97-AF65-F5344CB8AC3E}">
        <p14:creationId xmlns:p14="http://schemas.microsoft.com/office/powerpoint/2010/main" val="37134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1800" b="1" kern="1200" dirty="0">
                <a:solidFill>
                  <a:schemeClr val="tx1"/>
                </a:solidFill>
                <a:latin typeface="Arial" panose="020B0604020202020204" pitchFamily="34" charset="0"/>
                <a:ea typeface="+mj-ea"/>
                <a:cs typeface="Arial" charset="0"/>
              </a:defRPr>
            </a:lvl1pPr>
          </a:lstStyle>
          <a:p>
            <a:pPr lvl="0" algn="l" defTabSz="457189" rtl="0" eaLnBrk="1" latinLnBrk="0" hangingPunct="1">
              <a:lnSpc>
                <a:spcPct val="90000"/>
              </a:lnSpc>
              <a:spcBef>
                <a:spcPct val="0"/>
              </a:spcBef>
              <a:buNone/>
            </a:pPr>
            <a:r>
              <a:rPr lang="en-US"/>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419101" y="2956139"/>
            <a:ext cx="6136682" cy="1311041"/>
          </a:xfrm>
        </p:spPr>
        <p:txBody>
          <a:bodyPr vert="horz" lIns="0" tIns="45720" rIns="91440" bIns="45720" rtlCol="0" anchor="t" anchorCtr="0">
            <a:noAutofit/>
          </a:bodyPr>
          <a:lstStyle>
            <a:lvl1pPr marL="0" indent="0">
              <a:lnSpc>
                <a:spcPts val="1600"/>
              </a:lnSpc>
              <a:buNone/>
              <a:defRPr lang="en-US" sz="1200" dirty="0"/>
            </a:lvl1pPr>
          </a:lstStyle>
          <a:p>
            <a:pPr marL="171446" lvl="0" indent="-171446">
              <a:lnSpc>
                <a:spcPts val="1800"/>
              </a:lnSpc>
              <a:spcAft>
                <a:spcPts val="1200"/>
              </a:spcAft>
            </a:pPr>
            <a:r>
              <a:rPr lang="en-US"/>
              <a:t>Arial 12 </a:t>
            </a:r>
            <a:r>
              <a:rPr lang="en-US" err="1"/>
              <a:t>pt</a:t>
            </a:r>
            <a:endParaRPr lang="en-US"/>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399486" y="1082676"/>
            <a:ext cx="6156298" cy="234950"/>
          </a:xfrm>
        </p:spPr>
        <p:txBody>
          <a:bodyPr/>
          <a:lstStyle>
            <a:lvl1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1pPr>
            <a:lvl2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2pPr>
            <a:lvl3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3pPr>
            <a:lvl4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4pPr>
            <a:lvl5pPr marL="0" indent="0" algn="l" defTabSz="457189" rtl="0" eaLnBrk="1" latinLnBrk="0" hangingPunct="1">
              <a:lnSpc>
                <a:spcPct val="90000"/>
              </a:lnSpc>
              <a:spcBef>
                <a:spcPct val="0"/>
              </a:spcBef>
              <a:buNone/>
              <a:defRPr lang="en-US" sz="2800" b="1" kern="1200" dirty="0">
                <a:solidFill>
                  <a:schemeClr val="tx1"/>
                </a:solidFill>
                <a:latin typeface="Arial" charset="0"/>
                <a:ea typeface="+mj-ea"/>
                <a:cs typeface="Arial" charset="0"/>
              </a:defRPr>
            </a:lvl5pPr>
          </a:lstStyle>
          <a:p>
            <a:pPr lvl="0"/>
            <a:r>
              <a:rPr lang="en-US"/>
              <a:t>Arial 32 </a:t>
            </a:r>
            <a:r>
              <a:rPr lang="en-US" err="1"/>
              <a:t>pt</a:t>
            </a:r>
            <a:r>
              <a:rPr lang="en-US"/>
              <a: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2036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342900"/>
          </a:xfrm>
        </p:spPr>
        <p:txBody>
          <a:bodyPr vert="horz" lIns="0" tIns="0" rIns="91440" bIns="45720" rtlCol="0" anchor="t">
            <a:noAutofit/>
          </a:bodyPr>
          <a:lstStyle>
            <a:lvl1pPr>
              <a:defRPr lang="en-US" sz="2400" dirty="0"/>
            </a:lvl1pPr>
          </a:lstStyle>
          <a:p>
            <a:pPr lvl="0"/>
            <a:r>
              <a:rPr lang="en-US"/>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092425"/>
            <a:ext cx="2478139" cy="309544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83375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400" dirty="0"/>
            </a:lvl1pPr>
          </a:lstStyle>
          <a:p>
            <a:pPr lvl="0"/>
            <a:r>
              <a:rPr lang="en-US"/>
              <a:t>Title Case, </a:t>
            </a:r>
            <a:br>
              <a:rPr lang="en-US"/>
            </a:br>
            <a:r>
              <a:rPr lang="en-US"/>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428751"/>
            <a:ext cx="2478139" cy="2741195"/>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60137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400" dirty="0"/>
            </a:lvl1pPr>
          </a:lstStyle>
          <a:p>
            <a:pPr lvl="0"/>
            <a:r>
              <a:rPr lang="en-US"/>
              <a:t>Title Case, </a:t>
            </a:r>
            <a:br>
              <a:rPr lang="en-US"/>
            </a:br>
            <a:r>
              <a:rPr lang="en-US"/>
              <a:t>Arial 24 Pt</a:t>
            </a:r>
            <a:br>
              <a:rPr lang="en-US"/>
            </a:br>
            <a:r>
              <a:rPr lang="en-US"/>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07167"/>
            <a:ext cx="2478139" cy="231823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408639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428669" y="1201073"/>
            <a:ext cx="3865863" cy="3307839"/>
          </a:xfrm>
        </p:spPr>
        <p:txBody>
          <a:bodyPr/>
          <a:lstStyle>
            <a:lvl1pPr marL="233357" indent="-233357">
              <a:spcAft>
                <a:spcPts val="1200"/>
              </a:spcAft>
              <a:tabLst/>
              <a:defRPr sz="1400"/>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4786661" y="1201073"/>
            <a:ext cx="3865863" cy="3307839"/>
          </a:xfrm>
        </p:spPr>
        <p:txBody>
          <a:bodyPr/>
          <a:lstStyle>
            <a:lvl1pPr marL="233357" indent="-233357">
              <a:spcAft>
                <a:spcPts val="1200"/>
              </a:spcAft>
              <a:defRPr sz="1400"/>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0606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11480" y="552451"/>
            <a:ext cx="8229600" cy="323165"/>
          </a:xfrm>
        </p:spPr>
        <p:txBody>
          <a:bodyPr vert="horz" lIns="0" tIns="0" rIns="91440" bIns="45720" rtlCol="0" anchor="t">
            <a:noAutofit/>
          </a:bodyPr>
          <a:lstStyle>
            <a:lvl1pPr>
              <a:defRPr lang="en-US" sz="2400" dirty="0"/>
            </a:lvl1pPr>
          </a:lstStyle>
          <a:p>
            <a:pPr lvl="0"/>
            <a:r>
              <a:rPr lang="en-US"/>
              <a:t>Title - Title Case, Arial 24 Pt</a:t>
            </a:r>
          </a:p>
        </p:txBody>
      </p:sp>
      <p:sp>
        <p:nvSpPr>
          <p:cNvPr id="12" name="Content Placeholder 5"/>
          <p:cNvSpPr>
            <a:spLocks noGrp="1"/>
          </p:cNvSpPr>
          <p:nvPr>
            <p:ph sz="quarter" idx="11" hasCustomPrompt="1"/>
          </p:nvPr>
        </p:nvSpPr>
        <p:spPr>
          <a:xfrm>
            <a:off x="415127" y="897361"/>
            <a:ext cx="8224521" cy="193899"/>
          </a:xfrm>
        </p:spPr>
        <p:txBody>
          <a:bodyPr vert="horz" lIns="0" tIns="0" rIns="91440" bIns="0" rtlCol="0" anchor="t">
            <a:spAutoFit/>
          </a:bodyPr>
          <a:lstStyle>
            <a:lvl1pPr>
              <a:defRPr lang="en-US" sz="1400" dirty="0">
                <a:ea typeface="+mj-ea"/>
                <a:cs typeface="+mj-cs"/>
              </a:defRPr>
            </a:lvl1pPr>
          </a:lstStyle>
          <a:p>
            <a:pPr marL="0" lvl="0" indent="0">
              <a:lnSpc>
                <a:spcPct val="90000"/>
              </a:lnSpc>
              <a:spcBef>
                <a:spcPct val="0"/>
              </a:spcBef>
              <a:buNone/>
            </a:pPr>
            <a:r>
              <a:rPr lang="en-US"/>
              <a:t>Subtitle | 14 Pt | Max 2 Lines | Max Character: 100 </a:t>
            </a:r>
          </a:p>
        </p:txBody>
      </p:sp>
      <p:sp>
        <p:nvSpPr>
          <p:cNvPr id="10"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428669" y="1428751"/>
            <a:ext cx="3865863" cy="2695779"/>
          </a:xfrm>
        </p:spPr>
        <p:txBody>
          <a:bodyPr/>
          <a:lstStyle>
            <a:lvl1pPr marL="233357" indent="-233357">
              <a:tabLst/>
              <a:defRPr/>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4786661" y="1458459"/>
            <a:ext cx="3865863" cy="2666070"/>
          </a:xfrm>
        </p:spPr>
        <p:txBody>
          <a:bodyPr/>
          <a:lstStyle>
            <a:lvl1pPr marL="233357" indent="-233357">
              <a:defRPr/>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3602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3257255" y="1201073"/>
            <a:ext cx="2564425" cy="3307839"/>
          </a:xfrm>
        </p:spPr>
        <p:txBody>
          <a:bodyPr/>
          <a:lstStyle>
            <a:lvl1pPr marL="0" indent="0">
              <a:buNone/>
              <a:tabLst/>
              <a:defRPr sz="1200"/>
            </a:lvl1pPr>
            <a:lvl2pPr marL="565136" indent="-171446">
              <a:defRPr lang="en-US" sz="1200" b="0" kern="1200" baseline="0" dirty="0" smtClean="0">
                <a:solidFill>
                  <a:schemeClr val="tx1"/>
                </a:solidFill>
                <a:latin typeface="+mn-lt"/>
                <a:ea typeface="+mn-ea"/>
                <a:cs typeface="+mn-cs"/>
              </a:defRPr>
            </a:lvl2pPr>
            <a:lvl3pPr marL="396865" indent="-163509">
              <a:defRPr sz="1000"/>
            </a:lvl3pPr>
            <a:lvl4pPr>
              <a:defRPr sz="1000"/>
            </a:lvl4pPr>
            <a:lvl5pPr marL="1312830" indent="-165096">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6167121" y="1201073"/>
            <a:ext cx="2564425" cy="3307839"/>
          </a:xfrm>
        </p:spPr>
        <p:txBody>
          <a:bodyPr/>
          <a:lstStyle>
            <a:lvl1pPr marL="0" indent="0">
              <a:buNone/>
              <a:tabLst/>
              <a:defRPr sz="1200"/>
            </a:lvl1pPr>
            <a:lvl2pPr marL="565136" indent="-171446">
              <a:defRPr lang="en-US" sz="1200" b="0" kern="1200" baseline="0" dirty="0" smtClean="0">
                <a:solidFill>
                  <a:schemeClr val="tx1"/>
                </a:solidFill>
                <a:latin typeface="+mn-lt"/>
                <a:ea typeface="+mn-ea"/>
                <a:cs typeface="+mn-cs"/>
              </a:defRPr>
            </a:lvl2pPr>
            <a:lvl3pPr marL="404802" indent="-171446">
              <a:defRPr lang="en-US" sz="1000" b="0" kern="1200" baseline="0" dirty="0" smtClean="0">
                <a:solidFill>
                  <a:schemeClr val="tx1"/>
                </a:solidFill>
                <a:latin typeface="Arial" panose="020B0604020202020204" pitchFamily="34" charset="0"/>
                <a:ea typeface="+mn-ea"/>
                <a:cs typeface="+mn-cs"/>
              </a:defRPr>
            </a:lvl3pPr>
            <a:lvl4pPr>
              <a:defRPr sz="1000"/>
            </a:lvl4pPr>
            <a:lvl5pPr marL="1312830" indent="-165096">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2174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6580" y="1196288"/>
            <a:ext cx="8330546" cy="2925475"/>
          </a:xfrm>
        </p:spPr>
        <p:txBody>
          <a:bodyPr/>
          <a:lstStyle/>
          <a:p>
            <a:r>
              <a:rPr lang="en-US"/>
              <a:t>Click icon to add table</a:t>
            </a:r>
          </a:p>
        </p:txBody>
      </p:sp>
    </p:spTree>
    <p:extLst>
      <p:ext uri="{BB962C8B-B14F-4D97-AF65-F5344CB8AC3E}">
        <p14:creationId xmlns:p14="http://schemas.microsoft.com/office/powerpoint/2010/main" val="125145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419101" y="1158582"/>
            <a:ext cx="8328025" cy="3387725"/>
          </a:xfrm>
        </p:spPr>
        <p:txBody>
          <a:bodyPr/>
          <a:lstStyle>
            <a:lvl1pPr marL="0" indent="0" algn="l" defTabSz="457189" rtl="0" eaLnBrk="1" latinLnBrk="0" hangingPunct="1">
              <a:lnSpc>
                <a:spcPts val="1800"/>
              </a:lnSpc>
              <a:spcBef>
                <a:spcPts val="0"/>
              </a:spcBef>
              <a:spcAft>
                <a:spcPts val="1200"/>
              </a:spcAft>
              <a:buClr>
                <a:schemeClr val="tx1"/>
              </a:buClr>
              <a:buSzPct val="110000"/>
              <a:buFont typeface="Wingdings" panose="05000000000000000000" pitchFamily="2" charset="2"/>
              <a:buNone/>
              <a:defRPr lang="en-US" sz="1400" b="0" kern="1200" spc="2" noProof="0" dirty="0" smtClean="0">
                <a:solidFill>
                  <a:schemeClr val="tx1"/>
                </a:solidFill>
                <a:latin typeface="Arial" panose="020B0604020202020204" pitchFamily="34" charset="0"/>
                <a:ea typeface="+mn-ea"/>
                <a:cs typeface="+mn-cs"/>
              </a:defRPr>
            </a:lvl1pPr>
            <a:lvl2pPr>
              <a:defRPr>
                <a:latin typeface="Arial" panose="020B0604020202020204" pitchFamily="34" charset="0"/>
              </a:defRPr>
            </a:lvl2pPr>
            <a:lvl5pPr marL="1260443" indent="-173034">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9007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and Full Page Photo_1">
    <p:bg>
      <p:bgPr>
        <a:solidFill>
          <a:schemeClr val="accent1"/>
        </a:solidFill>
        <a:effectLst/>
      </p:bgPr>
    </p:bg>
    <p:spTree>
      <p:nvGrpSpPr>
        <p:cNvPr id="1" name=""/>
        <p:cNvGrpSpPr/>
        <p:nvPr/>
      </p:nvGrpSpPr>
      <p:grpSpPr>
        <a:xfrm>
          <a:off x="0" y="0"/>
          <a:ext cx="0" cy="0"/>
          <a:chOff x="0" y="0"/>
          <a:chExt cx="0" cy="0"/>
        </a:xfrm>
      </p:grpSpPr>
      <p:sp>
        <p:nvSpPr>
          <p:cNvPr id="5" name="Picture Placeholder 28">
            <a:extLst>
              <a:ext uri="{FF2B5EF4-FFF2-40B4-BE49-F238E27FC236}">
                <a16:creationId xmlns:a16="http://schemas.microsoft.com/office/drawing/2014/main" id="{188883A7-74C3-4C4E-B63F-85CD2F6F6FDB}"/>
              </a:ext>
            </a:extLst>
          </p:cNvPr>
          <p:cNvSpPr>
            <a:spLocks noGrp="1"/>
          </p:cNvSpPr>
          <p:nvPr>
            <p:ph type="pic" sz="quarter" idx="10"/>
          </p:nvPr>
        </p:nvSpPr>
        <p:spPr>
          <a:xfrm>
            <a:off x="0" y="0"/>
            <a:ext cx="9144000" cy="5143500"/>
          </a:xfrm>
        </p:spPr>
      </p:sp>
      <p:sp>
        <p:nvSpPr>
          <p:cNvPr id="7" name="bg object 16">
            <a:extLst>
              <a:ext uri="{FF2B5EF4-FFF2-40B4-BE49-F238E27FC236}">
                <a16:creationId xmlns:a16="http://schemas.microsoft.com/office/drawing/2014/main" id="{C4B4CEDB-E1B8-4C93-96E6-897568945D2B}"/>
              </a:ext>
            </a:extLst>
          </p:cNvPr>
          <p:cNvSpPr/>
          <p:nvPr userDrawn="1"/>
        </p:nvSpPr>
        <p:spPr>
          <a:xfrm>
            <a:off x="1" y="1"/>
            <a:ext cx="9143999"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19">
              <a:latin typeface="Arial" panose="020B0604020202020204" pitchFamily="34" charset="0"/>
            </a:endParaRPr>
          </a:p>
        </p:txBody>
      </p:sp>
      <p:sp>
        <p:nvSpPr>
          <p:cNvPr id="8" name="bg object 17">
            <a:extLst>
              <a:ext uri="{FF2B5EF4-FFF2-40B4-BE49-F238E27FC236}">
                <a16:creationId xmlns:a16="http://schemas.microsoft.com/office/drawing/2014/main" id="{30EA0B48-4EFE-4C59-97F8-8B8411C7FF52}"/>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14999"/>
            </a:srgbClr>
          </a:solidFill>
        </p:spPr>
        <p:txBody>
          <a:bodyPr wrap="square" lIns="0" tIns="0" rIns="0" bIns="0" rtlCol="0"/>
          <a:lstStyle/>
          <a:p>
            <a:endParaRPr sz="819">
              <a:latin typeface="Arial" panose="020B0604020202020204" pitchFamily="34" charset="0"/>
            </a:endParaRPr>
          </a:p>
        </p:txBody>
      </p:sp>
      <p:sp>
        <p:nvSpPr>
          <p:cNvPr id="9" name="Flowchart: Manual Input 2">
            <a:extLst>
              <a:ext uri="{FF2B5EF4-FFF2-40B4-BE49-F238E27FC236}">
                <a16:creationId xmlns:a16="http://schemas.microsoft.com/office/drawing/2014/main" id="{1F0E9E4C-4AFE-7C4F-A3B1-57BD9AF61BB9}"/>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a:t>Insert Date Here</a:t>
            </a:r>
            <a:endParaRPr lang="lt-LT"/>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Tree>
    <p:extLst>
      <p:ext uri="{BB962C8B-B14F-4D97-AF65-F5344CB8AC3E}">
        <p14:creationId xmlns:p14="http://schemas.microsoft.com/office/powerpoint/2010/main" val="267601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5028"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100" y="1201074"/>
            <a:ext cx="8343822" cy="3368590"/>
          </a:xfrm>
          <a:prstGeom prst="rect">
            <a:avLst/>
          </a:prstGeom>
        </p:spPr>
        <p:txBody>
          <a:bodyPr lIns="0"/>
          <a:lstStyle>
            <a:lvl1pPr marL="171446" indent="-171446">
              <a:lnSpc>
                <a:spcPts val="1600"/>
              </a:lnSpc>
              <a:spcAft>
                <a:spcPts val="1200"/>
              </a:spcAft>
              <a:buFont typeface="Arial" panose="020B0604020202020204" pitchFamily="34" charset="0"/>
              <a:buChar char="•"/>
              <a:defRPr lang="en-US" sz="1400" b="0" kern="1200" spc="2" noProof="0" dirty="0">
                <a:solidFill>
                  <a:schemeClr val="tx1"/>
                </a:solidFill>
                <a:latin typeface="Arial" panose="020B0604020202020204" pitchFamily="34" charset="0"/>
                <a:ea typeface="+mn-ea"/>
                <a:cs typeface="+mn-cs"/>
              </a:defRPr>
            </a:lvl1pPr>
            <a:lvl2pPr marL="569899" indent="-176209">
              <a:lnSpc>
                <a:spcPts val="1440"/>
              </a:lnSpc>
              <a:buNone/>
              <a:defRPr lang="en-US" sz="1200" b="0" kern="1200" baseline="0" dirty="0" smtClean="0">
                <a:solidFill>
                  <a:schemeClr val="tx1"/>
                </a:solidFill>
                <a:latin typeface="Arial" panose="020B0604020202020204" pitchFamily="34" charset="0"/>
                <a:ea typeface="+mn-ea"/>
                <a:cs typeface="+mn-cs"/>
              </a:defRPr>
            </a:lvl2pPr>
            <a:lvl3pPr marL="0" indent="0">
              <a:lnSpc>
                <a:spcPts val="1440"/>
              </a:lnSpc>
              <a:buNone/>
              <a:defRPr lang="en-US" sz="1200" b="0" kern="1200" baseline="0" dirty="0" smtClean="0">
                <a:solidFill>
                  <a:schemeClr val="tx1"/>
                </a:solidFill>
                <a:latin typeface="Arial" panose="020B0604020202020204" pitchFamily="34" charset="0"/>
                <a:ea typeface="+mn-ea"/>
                <a:cs typeface="+mn-cs"/>
              </a:defRPr>
            </a:lvl3pPr>
            <a:lvl4pPr marL="0" indent="0">
              <a:lnSpc>
                <a:spcPts val="1440"/>
              </a:lnSpc>
              <a:buNone/>
              <a:defRPr lang="en-US" sz="1200" b="0" kern="1200" dirty="0" smtClean="0">
                <a:solidFill>
                  <a:schemeClr val="tx1"/>
                </a:solidFill>
                <a:latin typeface="Arial" panose="020B0604020202020204" pitchFamily="34" charset="0"/>
                <a:ea typeface="+mn-ea"/>
                <a:cs typeface="+mn-cs"/>
              </a:defRPr>
            </a:lvl4pPr>
            <a:lvl5pPr marL="0" indent="0">
              <a:lnSpc>
                <a:spcPts val="1440"/>
              </a:lnSpc>
              <a:buNone/>
              <a:defRPr lang="en-US" sz="1200" b="0" kern="1200" baseline="0" dirty="0">
                <a:solidFill>
                  <a:schemeClr val="tx1"/>
                </a:solidFill>
                <a:latin typeface="Arial" panose="020B0604020202020204" pitchFamily="34" charset="0"/>
                <a:ea typeface="+mn-ea"/>
                <a:cs typeface="+mn-cs"/>
              </a:defRPr>
            </a:lvl5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7" lvl="1"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7" lvl="2"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7" lvl="3"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a:p>
            <a:pPr marL="233357" lvl="4"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Fifth level</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292777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52451"/>
            <a:ext cx="8229600" cy="497912"/>
          </a:xfrm>
        </p:spPr>
        <p:txBody>
          <a:bodyPr vert="horz" lIns="0" tIns="0" rIns="91440" bIns="45720" rtlCol="0" anchor="t">
            <a:noAutofit/>
          </a:bodyPr>
          <a:lstStyle>
            <a:lvl1pPr>
              <a:defRPr lang="en-US" sz="2400" dirty="0"/>
            </a:lvl1pPr>
          </a:lstStyle>
          <a:p>
            <a:pPr lvl="0"/>
            <a:r>
              <a:rPr lang="en-US"/>
              <a:t>Title - Title Case, Arial 24 Pt</a:t>
            </a:r>
            <a:br>
              <a:rPr lang="en-US"/>
            </a:br>
            <a:r>
              <a:rPr lang="en-US"/>
              <a:t>2 Line Max</a:t>
            </a:r>
          </a:p>
        </p:txBody>
      </p:sp>
      <p:sp>
        <p:nvSpPr>
          <p:cNvPr id="7" name="Content Placeholder 2"/>
          <p:cNvSpPr>
            <a:spLocks noGrp="1"/>
          </p:cNvSpPr>
          <p:nvPr>
            <p:ph sz="half" idx="1" hasCustomPrompt="1"/>
          </p:nvPr>
        </p:nvSpPr>
        <p:spPr>
          <a:xfrm>
            <a:off x="423718" y="1428751"/>
            <a:ext cx="8224982" cy="3226531"/>
          </a:xfrm>
          <a:prstGeom prst="rect">
            <a:avLst/>
          </a:prstGeom>
        </p:spPr>
        <p:txBody>
          <a:bodyPr lIns="0"/>
          <a:lstStyle>
            <a:lvl1pPr marL="342892" indent="-342892">
              <a:lnSpc>
                <a:spcPts val="2880"/>
              </a:lnSpc>
              <a:spcBef>
                <a:spcPts val="600"/>
              </a:spcBef>
              <a:spcAft>
                <a:spcPts val="600"/>
              </a:spcAft>
              <a:defRPr lang="en-US" sz="1400" b="0" kern="1200" spc="2" noProof="0" dirty="0">
                <a:solidFill>
                  <a:schemeClr val="tx1"/>
                </a:solidFill>
                <a:latin typeface="Arial" panose="020B0604020202020204" pitchFamily="34" charset="0"/>
                <a:ea typeface="+mn-ea"/>
                <a:cs typeface="+mn-cs"/>
              </a:defRPr>
            </a:lvl1pPr>
            <a:lvl2pPr>
              <a:defRPr sz="1200" b="0">
                <a:solidFill>
                  <a:schemeClr val="tx1"/>
                </a:solidFill>
                <a:latin typeface="Arial" panose="020B0604020202020204" pitchFamily="34" charset="0"/>
              </a:defRPr>
            </a:lvl2pPr>
            <a:lvl3pPr>
              <a:defRPr sz="1200" b="0">
                <a:solidFill>
                  <a:schemeClr val="tx1"/>
                </a:solidFill>
              </a:defRPr>
            </a:lvl3pPr>
            <a:lvl4pPr>
              <a:defRPr sz="1200" b="0">
                <a:solidFill>
                  <a:schemeClr val="tx1"/>
                </a:solidFill>
              </a:defRPr>
            </a:lvl4pPr>
            <a:lvl5pPr>
              <a:defRPr sz="1200" b="0">
                <a:solidFill>
                  <a:schemeClr val="tx1"/>
                </a:solidFill>
              </a:defRPr>
            </a:lvl5pPr>
            <a:lvl6pPr>
              <a:defRPr sz="1800"/>
            </a:lvl6pPr>
            <a:lvl7pPr>
              <a:defRPr sz="1800"/>
            </a:lvl7pPr>
            <a:lvl8pPr>
              <a:defRPr sz="1800"/>
            </a:lvl8pPr>
            <a:lvl9pPr>
              <a:defRPr sz="1800"/>
            </a:lvl9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62072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116" y="552451"/>
            <a:ext cx="8267700" cy="323165"/>
          </a:xfrm>
        </p:spPr>
        <p:txBody>
          <a:bodyPr vert="horz" lIns="0" tIns="0" rIns="91440" bIns="45720" rtlCol="0" anchor="t">
            <a:noAutofit/>
          </a:bodyPr>
          <a:lstStyle>
            <a:lvl1pPr>
              <a:defRPr lang="en-US" sz="2400" dirty="0"/>
            </a:lvl1pPr>
          </a:lstStyle>
          <a:p>
            <a:pPr lvl="0"/>
            <a:r>
              <a:rPr lang="en-US"/>
              <a:t>Title - Title Case, Arial 24 Pt</a:t>
            </a:r>
          </a:p>
        </p:txBody>
      </p:sp>
      <p:sp>
        <p:nvSpPr>
          <p:cNvPr id="7" name="Content Placeholder 2"/>
          <p:cNvSpPr>
            <a:spLocks noGrp="1"/>
          </p:cNvSpPr>
          <p:nvPr>
            <p:ph sz="half" idx="1"/>
          </p:nvPr>
        </p:nvSpPr>
        <p:spPr>
          <a:xfrm>
            <a:off x="424573" y="1201904"/>
            <a:ext cx="8224982" cy="3385337"/>
          </a:xfrm>
          <a:prstGeom prst="rect">
            <a:avLst/>
          </a:prstGeom>
        </p:spPr>
        <p:txBody>
          <a:bodyPr lIns="0"/>
          <a:lstStyle>
            <a:lvl1pPr marL="342892" indent="-342892">
              <a:lnSpc>
                <a:spcPts val="2880"/>
              </a:lnSpc>
              <a:defRPr lang="en-US" sz="1400" b="0" kern="1200" spc="2" noProof="0" dirty="0">
                <a:solidFill>
                  <a:schemeClr val="tx1"/>
                </a:solidFill>
                <a:latin typeface="Arial" panose="020B0604020202020204" pitchFamily="34" charset="0"/>
                <a:ea typeface="+mn-ea"/>
                <a:cs typeface="+mn-cs"/>
              </a:defRPr>
            </a:lvl1pPr>
            <a:lvl2pPr marL="512750" indent="-171446">
              <a:defRPr sz="1200" b="0">
                <a:solidFill>
                  <a:schemeClr val="tx1"/>
                </a:solidFill>
              </a:defRPr>
            </a:lvl2pPr>
            <a:lvl3pPr>
              <a:defRPr lang="en-US" sz="1000" b="0" kern="1200" baseline="0" dirty="0">
                <a:solidFill>
                  <a:schemeClr val="tx1"/>
                </a:solidFill>
                <a:latin typeface="Arial" panose="020B0604020202020204" pitchFamily="34" charset="0"/>
                <a:ea typeface="+mn-ea"/>
                <a:cs typeface="+mn-cs"/>
              </a:defRPr>
            </a:lvl3pPr>
            <a:lvl4pPr>
              <a:defRPr sz="1000" b="0">
                <a:solidFill>
                  <a:schemeClr val="tx1"/>
                </a:solidFill>
              </a:defRPr>
            </a:lvl4pPr>
            <a:lvl5pPr>
              <a:defRPr sz="1000" b="0">
                <a:solidFill>
                  <a:schemeClr val="tx1"/>
                </a:solidFill>
              </a:defRPr>
            </a:lvl5pPr>
            <a:lvl6pPr>
              <a:defRPr sz="1800"/>
            </a:lvl6pPr>
            <a:lvl7pPr>
              <a:defRPr sz="1800"/>
            </a:lvl7pPr>
            <a:lvl8pPr>
              <a:defRPr sz="1800"/>
            </a:lvl8pPr>
            <a:lvl9pPr>
              <a:defRPr sz="1800"/>
            </a:lvl9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7" lvl="1"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7" lvl="2"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7" lvl="3"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424574" y="895351"/>
            <a:ext cx="8224521" cy="193899"/>
          </a:xfrm>
        </p:spPr>
        <p:txBody>
          <a:bodyPr vert="horz" lIns="0" tIns="0" rIns="91440" bIns="0" rtlCol="0" anchor="t">
            <a:spAutoFit/>
          </a:bodyPr>
          <a:lstStyle>
            <a:lvl1pPr marL="0" indent="0" algn="l" defTabSz="457189" rtl="0" eaLnBrk="1" latinLnBrk="0" hangingPunct="1">
              <a:lnSpc>
                <a:spcPct val="90000"/>
              </a:lnSpc>
              <a:spcBef>
                <a:spcPct val="0"/>
              </a:spcBef>
              <a:buNone/>
              <a:defRPr lang="en-US" sz="1400" b="0" kern="1200" smtClean="0">
                <a:solidFill>
                  <a:schemeClr val="tx1"/>
                </a:solidFill>
                <a:latin typeface="Arial" panose="020B0604020202020204" pitchFamily="34" charset="0"/>
                <a:ea typeface="+mj-ea"/>
                <a:cs typeface="+mj-cs"/>
              </a:defRPr>
            </a:lvl1pPr>
            <a:lvl2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89"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a:t>Subtitle | 14 Pt | Max 2 Lines | Max Character: 100 </a:t>
            </a:r>
          </a:p>
        </p:txBody>
      </p:sp>
      <p:sp>
        <p:nvSpPr>
          <p:cNvPr id="9"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6897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47014"/>
            <a:ext cx="8229600" cy="875111"/>
          </a:xfrm>
        </p:spPr>
        <p:txBody>
          <a:bodyPr vert="horz" lIns="0" tIns="0" rIns="91440" bIns="45720" rtlCol="0" anchor="t">
            <a:noAutofit/>
          </a:bodyPr>
          <a:lstStyle>
            <a:lvl1pPr>
              <a:defRPr lang="en-US" sz="2400" dirty="0"/>
            </a:lvl1pPr>
          </a:lstStyle>
          <a:p>
            <a:pPr lvl="0"/>
            <a:r>
              <a:rPr lang="en-US"/>
              <a:t>Title - Title Case, Arial 24 Pt</a:t>
            </a:r>
            <a:br>
              <a:rPr lang="en-US"/>
            </a:br>
            <a:r>
              <a:rPr lang="en-US"/>
              <a:t>2 Line Max</a:t>
            </a:r>
          </a:p>
        </p:txBody>
      </p:sp>
      <p:sp>
        <p:nvSpPr>
          <p:cNvPr id="5"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96560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19100" y="552451"/>
            <a:ext cx="8229600" cy="378565"/>
          </a:xfrm>
        </p:spPr>
        <p:txBody>
          <a:bodyPr>
            <a:spAutoFit/>
          </a:bodyPr>
          <a:lstStyle>
            <a:lvl1pPr>
              <a:defRPr sz="2400"/>
            </a:lvl1pPr>
          </a:lstStyle>
          <a:p>
            <a:r>
              <a:rPr lang="en-US"/>
              <a:t>Title - Title Case, Arial 24 Pt</a:t>
            </a:r>
          </a:p>
        </p:txBody>
      </p:sp>
      <p:sp>
        <p:nvSpPr>
          <p:cNvPr id="5" name="Content Placeholder 5"/>
          <p:cNvSpPr>
            <a:spLocks noGrp="1"/>
          </p:cNvSpPr>
          <p:nvPr>
            <p:ph sz="quarter" idx="11" hasCustomPrompt="1"/>
          </p:nvPr>
        </p:nvSpPr>
        <p:spPr>
          <a:xfrm>
            <a:off x="419101" y="896591"/>
            <a:ext cx="8224521" cy="193899"/>
          </a:xfrm>
        </p:spPr>
        <p:txBody>
          <a:bodyPr vert="horz" lIns="0" tIns="0" rIns="91440" bIns="0" rtlCol="0" anchor="t">
            <a:spAutoFit/>
          </a:bodyPr>
          <a:lstStyle>
            <a:lvl1pPr marL="0" indent="0" algn="l" defTabSz="457189" rtl="0" eaLnBrk="1" latinLnBrk="0" hangingPunct="1">
              <a:lnSpc>
                <a:spcPct val="90000"/>
              </a:lnSpc>
              <a:spcBef>
                <a:spcPct val="0"/>
              </a:spcBef>
              <a:buNone/>
              <a:defRPr lang="en-US" sz="1400" b="0" kern="1200" spc="2" dirty="0">
                <a:solidFill>
                  <a:schemeClr val="tx1"/>
                </a:solidFill>
                <a:latin typeface="Arial" panose="020B0604020202020204" pitchFamily="34" charset="0"/>
                <a:ea typeface="+mj-ea"/>
                <a:cs typeface="+mj-cs"/>
              </a:defRPr>
            </a:lvl1pPr>
            <a:lvl2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89"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a:t>Subtitle | 14 Pt | Max 2 Lines | Max Character: 100 </a:t>
            </a:r>
          </a:p>
        </p:txBody>
      </p:sp>
      <p:sp>
        <p:nvSpPr>
          <p:cNvPr id="8"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31160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2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Clea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21325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419101" y="511277"/>
            <a:ext cx="8342313" cy="220662"/>
          </a:xfrm>
        </p:spPr>
        <p:txBody>
          <a:bodyPr tIns="0"/>
          <a:lstStyle>
            <a:lvl1pPr>
              <a:buNone/>
              <a:defRPr sz="1100" b="1"/>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426195925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474737" y="994783"/>
            <a:ext cx="4214493" cy="1588127"/>
          </a:xfrm>
        </p:spPr>
        <p:txBody>
          <a:bodyPr anchor="t" anchorCtr="0">
            <a:noAutofit/>
          </a:bodyPr>
          <a:lstStyle>
            <a:lvl1pPr marL="0" marR="0" indent="0" algn="l" defTabSz="457189" rtl="0" eaLnBrk="1" fontAlgn="auto" latinLnBrk="0" hangingPunct="1">
              <a:lnSpc>
                <a:spcPct val="90000"/>
              </a:lnSpc>
              <a:spcBef>
                <a:spcPct val="0"/>
              </a:spcBef>
              <a:spcAft>
                <a:spcPts val="0"/>
              </a:spcAft>
              <a:buClrTx/>
              <a:buSzTx/>
              <a:buFontTx/>
              <a:buNone/>
              <a:tabLst/>
              <a:defRPr sz="4800"/>
            </a:lvl1pPr>
          </a:lstStyle>
          <a:p>
            <a:r>
              <a:rPr lang="en-US"/>
              <a:t>Click to edit Master title style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68313" y="2906714"/>
            <a:ext cx="4221162" cy="1735137"/>
          </a:xfrm>
          <a:prstGeom prst="rect">
            <a:avLst/>
          </a:prstGeom>
        </p:spPr>
        <p:txBody>
          <a:bodyPr lIns="0">
            <a:noAutofit/>
          </a:bodyPr>
          <a:lstStyle>
            <a:lvl1pPr marL="0" indent="0">
              <a:lnSpc>
                <a:spcPts val="1440"/>
              </a:lnSpc>
              <a:buNone/>
              <a:defRPr lang="en-US" sz="1200" kern="1200" spc="2" dirty="0" smtClean="0">
                <a:solidFill>
                  <a:srgbClr val="FFFFFF"/>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Tree>
    <p:extLst>
      <p:ext uri="{BB962C8B-B14F-4D97-AF65-F5344CB8AC3E}">
        <p14:creationId xmlns:p14="http://schemas.microsoft.com/office/powerpoint/2010/main" val="29194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Objec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a:t>Place Title Here</a:t>
            </a:r>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14" name="Content Placeholder 13"/>
          <p:cNvSpPr>
            <a:spLocks noGrp="1"/>
          </p:cNvSpPr>
          <p:nvPr>
            <p:ph sz="quarter" idx="16"/>
          </p:nvPr>
        </p:nvSpPr>
        <p:spPr>
          <a:xfrm>
            <a:off x="1260459" y="1336328"/>
            <a:ext cx="7426340" cy="3281262"/>
          </a:xfrm>
          <a:prstGeom prst="rect">
            <a:avLst/>
          </a:prstGeom>
        </p:spPr>
        <p:txBody>
          <a:bodyPr vert="horz"/>
          <a:lstStyle>
            <a:lvl1pPr>
              <a:lnSpc>
                <a:spcPct val="100000"/>
              </a:lnSpc>
              <a:defRPr sz="2400" b="0" i="0">
                <a:latin typeface="+mn-lt"/>
                <a:cs typeface="HelveticaNeueLT Std Thin"/>
              </a:defRPr>
            </a:lvl1pPr>
            <a:lvl2pPr marL="800100" indent="-342900">
              <a:lnSpc>
                <a:spcPct val="100000"/>
              </a:lnSpc>
              <a:buSzPct val="100000"/>
              <a:buFont typeface="Lucida Grande"/>
              <a:buChar char="-"/>
              <a:defRPr sz="2000" b="0" i="0" baseline="0">
                <a:latin typeface="+mn-lt"/>
                <a:cs typeface="HelveticaNeueLT Std Thin"/>
              </a:defRPr>
            </a:lvl2pPr>
            <a:lvl3pPr marL="1143000" indent="-228600">
              <a:lnSpc>
                <a:spcPct val="100000"/>
              </a:lnSpc>
              <a:buFont typeface="Lucida Grande"/>
              <a:buChar char="&gt;"/>
              <a:defRPr sz="1600" b="0" i="0">
                <a:latin typeface="+mn-lt"/>
                <a:cs typeface="HelveticaNeueLT Std Thin"/>
              </a:defRPr>
            </a:lvl3pPr>
            <a:lvl4pPr marL="1600200" indent="-228600">
              <a:lnSpc>
                <a:spcPct val="100000"/>
              </a:lnSpc>
              <a:buFont typeface="Lucida Grande"/>
              <a:buChar char="»"/>
              <a:defRPr sz="1400" b="0" i="0">
                <a:latin typeface="+mn-lt"/>
                <a:cs typeface="HelveticaNeueLT Std Thin"/>
              </a:defRPr>
            </a:lvl4pPr>
            <a:lvl5pPr marL="2057400" indent="-228600">
              <a:lnSpc>
                <a:spcPct val="100000"/>
              </a:lnSpc>
              <a:buFont typeface="Courier New"/>
              <a:buChar char="o"/>
              <a:defRPr sz="1400" b="0" i="0">
                <a:latin typeface="+mn-lt"/>
                <a:cs typeface="HelveticaNeueLT Std Thi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a:t>PLACE THE TITLE OF THE PRESENTATION HERE </a:t>
            </a:r>
          </a:p>
        </p:txBody>
      </p:sp>
      <p:sp>
        <p:nvSpPr>
          <p:cNvPr id="1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a:t>|  </a:t>
            </a:r>
            <a:fld id="{074642B0-B6F2-B34D-8B58-6F4D6756A21A}" type="slidenum">
              <a:rPr lang="en-US" smtClean="0"/>
              <a:pPr/>
              <a:t>‹#›</a:t>
            </a:fld>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Tree>
    <p:extLst>
      <p:ext uri="{BB962C8B-B14F-4D97-AF65-F5344CB8AC3E}">
        <p14:creationId xmlns:p14="http://schemas.microsoft.com/office/powerpoint/2010/main" val="300764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Full Page Photo_2">
    <p:bg>
      <p:bgPr>
        <a:solidFill>
          <a:schemeClr val="accent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159C3DA1-DEB1-4B21-9A23-9B1542197EB5}"/>
              </a:ext>
            </a:extLst>
          </p:cNvPr>
          <p:cNvSpPr/>
          <p:nvPr userDrawn="1"/>
        </p:nvSpPr>
        <p:spPr>
          <a:xfrm>
            <a:off x="0" y="1"/>
            <a:ext cx="9143358"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19">
              <a:latin typeface="Arial" panose="020B0604020202020204" pitchFamily="34" charset="0"/>
            </a:endParaRPr>
          </a:p>
        </p:txBody>
      </p:sp>
      <p:sp>
        <p:nvSpPr>
          <p:cNvPr id="4" name="object 4">
            <a:extLst>
              <a:ext uri="{FF2B5EF4-FFF2-40B4-BE49-F238E27FC236}">
                <a16:creationId xmlns:a16="http://schemas.microsoft.com/office/drawing/2014/main" id="{7DB0D50D-0260-4CD8-B23B-73CC332F40ED}"/>
              </a:ext>
            </a:extLst>
          </p:cNvPr>
          <p:cNvSpPr/>
          <p:nvPr userDrawn="1"/>
        </p:nvSpPr>
        <p:spPr>
          <a:xfrm>
            <a:off x="0" y="29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a:latin typeface="Arial" panose="020B0604020202020204" pitchFamily="34" charset="0"/>
            </a:endParaRPr>
          </a:p>
        </p:txBody>
      </p:sp>
      <p:sp>
        <p:nvSpPr>
          <p:cNvPr id="8" name="Flowchart: Manual Input 2">
            <a:extLst>
              <a:ext uri="{FF2B5EF4-FFF2-40B4-BE49-F238E27FC236}">
                <a16:creationId xmlns:a16="http://schemas.microsoft.com/office/drawing/2014/main" id="{ACD4E1FA-988E-FB44-82E9-6076CDE43293}"/>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a:t>Insert Date Here</a:t>
            </a:r>
            <a:endParaRPr lang="lt-LT"/>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69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474737" y="994783"/>
            <a:ext cx="4214493" cy="1588127"/>
          </a:xfrm>
        </p:spPr>
        <p:txBody>
          <a:bodyPr anchor="t" anchorCtr="0">
            <a:noAutofit/>
          </a:bodyPr>
          <a:lstStyle>
            <a:lvl1pPr>
              <a:defRPr sz="4800"/>
            </a:lvl1pPr>
          </a:lstStyle>
          <a:p>
            <a:r>
              <a:rPr lang="en-US"/>
              <a:t>Click to edit Master title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68313" y="2906714"/>
            <a:ext cx="4221162" cy="1735137"/>
          </a:xfrm>
          <a:prstGeom prst="rect">
            <a:avLst/>
          </a:prstGeom>
        </p:spPr>
        <p:txBody>
          <a:bodyPr lIns="0">
            <a:noAutofit/>
          </a:bodyPr>
          <a:lstStyle>
            <a:lvl1pPr marL="0" indent="0">
              <a:lnSpc>
                <a:spcPts val="1440"/>
              </a:lnSpc>
              <a:buNone/>
              <a:defRPr lang="en-US" sz="1200" kern="1200" spc="2" dirty="0" smtClean="0">
                <a:solidFill>
                  <a:srgbClr val="FFFFFF"/>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Tree>
    <p:extLst>
      <p:ext uri="{BB962C8B-B14F-4D97-AF65-F5344CB8AC3E}">
        <p14:creationId xmlns:p14="http://schemas.microsoft.com/office/powerpoint/2010/main" val="279040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01FDA-E2B7-AB41-88EF-B5912FDFE6C1}"/>
              </a:ext>
            </a:extLst>
          </p:cNvPr>
          <p:cNvPicPr>
            <a:picLocks noChangeAspect="1"/>
          </p:cNvPicPr>
          <p:nvPr userDrawn="1"/>
        </p:nvPicPr>
        <p:blipFill>
          <a:blip r:embed="rId2"/>
          <a:stretch>
            <a:fillRect/>
          </a:stretch>
        </p:blipFill>
        <p:spPr>
          <a:xfrm>
            <a:off x="2733615" y="2065818"/>
            <a:ext cx="3676772" cy="1011864"/>
          </a:xfrm>
          <a:prstGeom prst="rect">
            <a:avLst/>
          </a:prstGeom>
        </p:spPr>
      </p:pic>
    </p:spTree>
    <p:extLst>
      <p:ext uri="{BB962C8B-B14F-4D97-AF65-F5344CB8AC3E}">
        <p14:creationId xmlns:p14="http://schemas.microsoft.com/office/powerpoint/2010/main" val="229417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3_Title and Full Page Photo">
    <p:bg>
      <p:bgPr>
        <a:solidFill>
          <a:schemeClr val="tx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9144000" cy="5143500"/>
          </a:xfrm>
          <a:solidFill>
            <a:schemeClr val="tx2"/>
          </a:solidFill>
        </p:spPr>
        <p:txBody>
          <a:bodyPr/>
          <a:lstStyle/>
          <a:p>
            <a:r>
              <a:rPr lang="en-US"/>
              <a:t>Click icon to add picture</a:t>
            </a:r>
          </a:p>
        </p:txBody>
      </p:sp>
      <p:sp>
        <p:nvSpPr>
          <p:cNvPr id="6" name="Title 1"/>
          <p:cNvSpPr>
            <a:spLocks noGrp="1"/>
          </p:cNvSpPr>
          <p:nvPr userDrawn="1">
            <p:ph type="title" hasCustomPrompt="1"/>
          </p:nvPr>
        </p:nvSpPr>
        <p:spPr>
          <a:xfrm>
            <a:off x="424543" y="895351"/>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a:t>Title Case, Arial 44 </a:t>
            </a:r>
            <a:r>
              <a:rPr lang="en-US" err="1"/>
              <a:t>pt</a:t>
            </a:r>
            <a:br>
              <a:rPr lang="en-US"/>
            </a:br>
            <a:endParaRPr lang="en-US"/>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419101" y="566177"/>
            <a:ext cx="5054943" cy="36177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8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4572000" y="1915513"/>
            <a:ext cx="4175125" cy="963612"/>
          </a:xfrm>
        </p:spPr>
        <p:txBody>
          <a:bodyPr/>
          <a:lstStyle>
            <a:lvl1pPr marL="0" indent="0">
              <a:lnSpc>
                <a:spcPts val="1800"/>
              </a:lnSpc>
              <a:spcAft>
                <a:spcPts val="1200"/>
              </a:spcAft>
              <a:buClr>
                <a:schemeClr val="bg1"/>
              </a:buClr>
              <a:buNone/>
              <a:defRPr>
                <a:solidFill>
                  <a:schemeClr val="bg1"/>
                </a:solidFill>
              </a:defRPr>
            </a:lvl1pPr>
            <a:lvl2pPr>
              <a:buClr>
                <a:schemeClr val="bg1"/>
              </a:buCl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14559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419100" y="1200150"/>
            <a:ext cx="1855788" cy="800772"/>
          </a:xfrm>
        </p:spPr>
        <p:txBody>
          <a:bodyPr/>
          <a:lstStyle>
            <a:lvl1pPr>
              <a:buNone/>
              <a:defRPr/>
            </a:lvl1pPr>
          </a:lstStyle>
          <a:p>
            <a:r>
              <a:rPr lang="en-US"/>
              <a:t>Click icon to add picture</a:t>
            </a:r>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2590800" y="1200150"/>
            <a:ext cx="1855788" cy="800772"/>
          </a:xfrm>
        </p:spPr>
        <p:txBody>
          <a:bodyPr/>
          <a:lstStyle>
            <a:lvl1pPr>
              <a:buNone/>
              <a:defRPr/>
            </a:lvl1pPr>
          </a:lstStyle>
          <a:p>
            <a:r>
              <a:rPr lang="en-US"/>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4745916" y="1200150"/>
            <a:ext cx="1855788" cy="800772"/>
          </a:xfrm>
        </p:spPr>
        <p:txBody>
          <a:bodyPr/>
          <a:lstStyle>
            <a:lvl1pPr>
              <a:buNone/>
              <a:defRPr/>
            </a:lvl1pPr>
          </a:lstStyle>
          <a:p>
            <a:r>
              <a:rPr lang="en-US"/>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6891337" y="1200150"/>
            <a:ext cx="1855788" cy="800772"/>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9101" y="2100650"/>
            <a:ext cx="8328024" cy="2021113"/>
          </a:xfrm>
          <a:noFill/>
        </p:spPr>
        <p:txBody>
          <a:bodyPr/>
          <a:lstStyle/>
          <a:p>
            <a:r>
              <a:rPr lang="en-US"/>
              <a:t>Click icon to add table</a:t>
            </a:r>
          </a:p>
        </p:txBody>
      </p:sp>
    </p:spTree>
    <p:extLst>
      <p:ext uri="{BB962C8B-B14F-4D97-AF65-F5344CB8AC3E}">
        <p14:creationId xmlns:p14="http://schemas.microsoft.com/office/powerpoint/2010/main" val="220447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1" y="544551"/>
            <a:ext cx="1962720" cy="1468507"/>
          </a:xfrm>
        </p:spPr>
        <p:txBody>
          <a:bodyPr vert="horz" lIns="0" tIns="0" rIns="91440" bIns="45720" rtlCol="0" anchor="t">
            <a:noAutofit/>
          </a:bodyPr>
          <a:lstStyle>
            <a:lvl1pPr>
              <a:defRPr lang="en-US" sz="2400" dirty="0"/>
            </a:lvl1pPr>
          </a:lstStyle>
          <a:p>
            <a:pPr lvl="0"/>
            <a:r>
              <a:rPr lang="en-US"/>
              <a:t>Title - Title Case, Arial 24 Pt</a:t>
            </a:r>
          </a:p>
        </p:txBody>
      </p:sp>
      <p:sp>
        <p:nvSpPr>
          <p:cNvPr id="15" name="Content Placeholder 2"/>
          <p:cNvSpPr>
            <a:spLocks noGrp="1"/>
          </p:cNvSpPr>
          <p:nvPr>
            <p:ph sz="half" idx="10" hasCustomPrompt="1"/>
          </p:nvPr>
        </p:nvSpPr>
        <p:spPr>
          <a:xfrm>
            <a:off x="2847234" y="552451"/>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b="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6" name="Content Placeholder 2"/>
          <p:cNvSpPr>
            <a:spLocks noGrp="1"/>
          </p:cNvSpPr>
          <p:nvPr>
            <p:ph sz="half" idx="11" hasCustomPrompt="1"/>
          </p:nvPr>
        </p:nvSpPr>
        <p:spPr>
          <a:xfrm>
            <a:off x="2847234" y="1096214"/>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7" name="Content Placeholder 2"/>
          <p:cNvSpPr>
            <a:spLocks noGrp="1"/>
          </p:cNvSpPr>
          <p:nvPr>
            <p:ph sz="half" idx="12" hasCustomPrompt="1"/>
          </p:nvPr>
        </p:nvSpPr>
        <p:spPr>
          <a:xfrm>
            <a:off x="2847234" y="1639976"/>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8" name="Content Placeholder 2"/>
          <p:cNvSpPr>
            <a:spLocks noGrp="1"/>
          </p:cNvSpPr>
          <p:nvPr>
            <p:ph sz="half" idx="13" hasCustomPrompt="1"/>
          </p:nvPr>
        </p:nvSpPr>
        <p:spPr>
          <a:xfrm>
            <a:off x="2847234" y="218374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9" name="Content Placeholder 2"/>
          <p:cNvSpPr>
            <a:spLocks noGrp="1"/>
          </p:cNvSpPr>
          <p:nvPr>
            <p:ph sz="half" idx="14" hasCustomPrompt="1"/>
          </p:nvPr>
        </p:nvSpPr>
        <p:spPr>
          <a:xfrm>
            <a:off x="2847234" y="2727503"/>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20" name="Content Placeholder 2"/>
          <p:cNvSpPr>
            <a:spLocks noGrp="1"/>
          </p:cNvSpPr>
          <p:nvPr>
            <p:ph sz="half" idx="15" hasCustomPrompt="1"/>
          </p:nvPr>
        </p:nvSpPr>
        <p:spPr>
          <a:xfrm>
            <a:off x="2847234" y="3271265"/>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2847234" y="381503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200128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3200" dirty="0"/>
            </a:lvl1pPr>
          </a:lstStyle>
          <a:p>
            <a:pPr lvl="0"/>
            <a:r>
              <a:rPr lang="en-US"/>
              <a:t>Arial 32 pt.</a:t>
            </a:r>
            <a:br>
              <a:rPr lang="en-US"/>
            </a:br>
            <a:r>
              <a:rPr lang="en-US"/>
              <a:t>Line 2</a:t>
            </a:r>
            <a:br>
              <a:rPr lang="en-US"/>
            </a:br>
            <a:r>
              <a:rPr lang="en-US"/>
              <a:t>Line3</a:t>
            </a:r>
            <a:br>
              <a:rPr lang="en-US"/>
            </a:br>
            <a:r>
              <a:rPr lang="en-US"/>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2577886" y="2433234"/>
            <a:ext cx="6169239" cy="1600338"/>
          </a:xfrm>
        </p:spPr>
        <p:txBody>
          <a:bodyPr anchor="t" anchorCtr="0"/>
          <a:lstStyle>
            <a:lvl1pPr marL="0" indent="0" algn="l" defTabSz="457189" rtl="0" eaLnBrk="1" latinLnBrk="0" hangingPunct="1">
              <a:lnSpc>
                <a:spcPts val="2500"/>
              </a:lnSpc>
              <a:spcBef>
                <a:spcPts val="0"/>
              </a:spcBef>
              <a:spcAft>
                <a:spcPts val="1200"/>
              </a:spcAft>
              <a:buClr>
                <a:schemeClr val="tx1"/>
              </a:buClr>
              <a:buSzPct val="110000"/>
              <a:buFont typeface="Wingdings" panose="05000000000000000000" pitchFamily="2" charset="2"/>
              <a:buNone/>
              <a:defRPr lang="en-US" sz="2000" b="0" kern="1200" spc="2" noProof="0" dirty="0">
                <a:solidFill>
                  <a:schemeClr val="tx1"/>
                </a:solidFill>
                <a:latin typeface="Arial" panose="020B0604020202020204" pitchFamily="34" charset="0"/>
                <a:ea typeface="+mn-ea"/>
                <a:cs typeface="+mn-cs"/>
              </a:defRPr>
            </a:lvl1pPr>
            <a:lvl2pPr marL="565136" indent="-171446">
              <a:defRPr lang="en-US" sz="1200" b="0" kern="1200" baseline="0" dirty="0" smtClean="0">
                <a:solidFill>
                  <a:schemeClr val="tx1"/>
                </a:solidFill>
                <a:latin typeface="+mn-lt"/>
                <a:ea typeface="+mn-ea"/>
                <a:cs typeface="+mn-cs"/>
              </a:defRPr>
            </a:lvl2pPr>
            <a:lvl3pPr marL="341305" indent="0">
              <a:buNone/>
              <a:defRPr sz="1200"/>
            </a:lvl3pPr>
            <a:lvl4pPr>
              <a:defRPr sz="1200"/>
            </a:lvl4pPr>
            <a:lvl5pPr marL="1312830" indent="-165096">
              <a:defRPr sz="1200"/>
            </a:lvl5pPr>
          </a:lstStyle>
          <a:p>
            <a:pPr lvl="0"/>
            <a:r>
              <a:rPr lang="en-US"/>
              <a:t>Arial 20 </a:t>
            </a:r>
            <a:r>
              <a:rPr lang="en-US" err="1"/>
              <a:t>pt</a:t>
            </a:r>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31474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800" dirty="0"/>
            </a:lvl1pPr>
          </a:lstStyle>
          <a:p>
            <a:pPr lvl="0"/>
            <a:r>
              <a:rPr lang="en-US"/>
              <a:t>Arial 28 pt.</a:t>
            </a:r>
            <a:br>
              <a:rPr lang="en-US"/>
            </a:br>
            <a:r>
              <a:rPr lang="en-US"/>
              <a:t>Line 2</a:t>
            </a:r>
            <a:br>
              <a:rPr lang="en-US"/>
            </a:br>
            <a:r>
              <a:rPr lang="en-US"/>
              <a:t>Line3</a:t>
            </a:r>
            <a:br>
              <a:rPr lang="en-US"/>
            </a:br>
            <a:r>
              <a:rPr lang="en-US"/>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2208818"/>
            <a:ext cx="3535597" cy="1722634"/>
          </a:xfrm>
          <a:prstGeom prst="rect">
            <a:avLst/>
          </a:prstGeom>
        </p:spPr>
        <p:txBody>
          <a:bodyPr lIns="0"/>
          <a:lstStyle>
            <a:lvl1pPr marL="0" indent="0">
              <a:lnSpc>
                <a:spcPts val="144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4881263" y="997810"/>
            <a:ext cx="3865863" cy="3035763"/>
          </a:xfrm>
        </p:spPr>
        <p:txBody>
          <a:bodyPr anchor="b" anchorCtr="0"/>
          <a:lstStyle>
            <a:lvl1pPr marL="0" indent="0">
              <a:spcAft>
                <a:spcPts val="1200"/>
              </a:spcAft>
              <a:buNone/>
              <a:defRPr sz="1200"/>
            </a:lvl1pPr>
            <a:lvl2pPr marL="565136" indent="-171446">
              <a:defRPr lang="en-US" sz="1200" b="0" kern="1200" baseline="0" dirty="0" smtClean="0">
                <a:solidFill>
                  <a:schemeClr val="tx1"/>
                </a:solidFill>
                <a:latin typeface="+mn-lt"/>
                <a:ea typeface="+mn-ea"/>
                <a:cs typeface="+mn-cs"/>
              </a:defRPr>
            </a:lvl2pPr>
            <a:lvl3pPr marL="341305" indent="0">
              <a:buNone/>
              <a:defRPr sz="1200"/>
            </a:lvl3pPr>
            <a:lvl4pPr>
              <a:defRPr sz="1200"/>
            </a:lvl4pPr>
            <a:lvl5pPr marL="1312830" indent="-165096">
              <a:defRPr sz="1200"/>
            </a:lvl5pPr>
          </a:lstStyle>
          <a:p>
            <a:pPr lvl="0"/>
            <a:r>
              <a:rPr lang="en-US"/>
              <a:t>Click to 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4583927" y="540424"/>
            <a:ext cx="0" cy="3493149"/>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84288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800" dirty="0"/>
            </a:lvl1pPr>
          </a:lstStyle>
          <a:p>
            <a:pPr lvl="0"/>
            <a:r>
              <a:rPr lang="en-US"/>
              <a:t>Arial 28 pt.</a:t>
            </a:r>
            <a:br>
              <a:rPr lang="en-US"/>
            </a:br>
            <a:r>
              <a:rPr lang="en-US"/>
              <a:t>Line 2</a:t>
            </a:r>
            <a:br>
              <a:rPr lang="en-US"/>
            </a:br>
            <a:r>
              <a:rPr lang="en-US"/>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74825"/>
            <a:ext cx="3535597" cy="2673607"/>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572001" y="552451"/>
            <a:ext cx="4175125" cy="3883025"/>
          </a:xfrm>
        </p:spPr>
        <p:txBody>
          <a:bodyPr/>
          <a:lstStyle>
            <a:lvl1pPr>
              <a:defRPr/>
            </a:lvl1pPr>
          </a:lstStyle>
          <a:p>
            <a:r>
              <a:rPr lang="en-US"/>
              <a:t>Place Image here</a:t>
            </a:r>
          </a:p>
        </p:txBody>
      </p:sp>
    </p:spTree>
    <p:extLst>
      <p:ext uri="{BB962C8B-B14F-4D97-AF65-F5344CB8AC3E}">
        <p14:creationId xmlns:p14="http://schemas.microsoft.com/office/powerpoint/2010/main" val="7583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0.xml"/><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419100" y="422563"/>
            <a:ext cx="8340862"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19100" y="552451"/>
            <a:ext cx="8224360" cy="665508"/>
          </a:xfrm>
          <a:prstGeom prst="rect">
            <a:avLst/>
          </a:prstGeom>
        </p:spPr>
        <p:txBody>
          <a:bodyPr vert="horz" lIns="0" tIns="0" rIns="91440" bIns="45720" rtlCol="0" anchor="t">
            <a:noAutofit/>
          </a:bodyPr>
          <a:lstStyle/>
          <a:p>
            <a:r>
              <a:rPr lang="en-US"/>
              <a:t>Title - Title Case, Arial 28 Pt</a:t>
            </a:r>
            <a:br>
              <a:rPr lang="en-US"/>
            </a:br>
            <a:r>
              <a:rPr lang="en-US"/>
              <a:t>2 Line Max</a:t>
            </a:r>
          </a:p>
        </p:txBody>
      </p:sp>
      <p:sp>
        <p:nvSpPr>
          <p:cNvPr id="8" name="Text Placeholder 7"/>
          <p:cNvSpPr>
            <a:spLocks noGrp="1"/>
          </p:cNvSpPr>
          <p:nvPr>
            <p:ph type="body" idx="1"/>
          </p:nvPr>
        </p:nvSpPr>
        <p:spPr>
          <a:xfrm>
            <a:off x="413860" y="1421908"/>
            <a:ext cx="8229600" cy="3394107"/>
          </a:xfrm>
          <a:prstGeom prst="rect">
            <a:avLst/>
          </a:prstGeom>
        </p:spPr>
        <p:txBody>
          <a:bodyPr vert="horz" lIns="0" tIns="45720" rIns="91440" bIns="45720" rtlCol="0">
            <a:noAutofit/>
          </a:bodyPr>
          <a:lstStyle/>
          <a:p>
            <a:pPr lvl="0"/>
            <a:r>
              <a:rPr lang="en-US"/>
              <a:t>Bullet, Arial regular 14 </a:t>
            </a:r>
            <a:r>
              <a:rPr lang="en-US" err="1"/>
              <a:t>pt</a:t>
            </a:r>
            <a:endParaRPr lang="en-US"/>
          </a:p>
          <a:p>
            <a:pPr lvl="2"/>
            <a:r>
              <a:rPr lang="en-US"/>
              <a:t>Sub-sub-bullet, Arial regular 10 </a:t>
            </a:r>
            <a:r>
              <a:rPr lang="en-US" err="1"/>
              <a:t>pt</a:t>
            </a:r>
            <a:endParaRPr lang="en-US"/>
          </a:p>
          <a:p>
            <a:pPr lvl="3"/>
            <a:r>
              <a:rPr lang="en-US"/>
              <a:t>Sub-sub-sub bullet, Arial regular 10 </a:t>
            </a:r>
            <a:r>
              <a:rPr lang="en-US" err="1"/>
              <a:t>pt</a:t>
            </a:r>
            <a:endParaRPr lang="en-US"/>
          </a:p>
          <a:p>
            <a:pPr lvl="4"/>
            <a:r>
              <a:rPr lang="en-US"/>
              <a:t>Sub-sub-sub-sub bullet, Arial regular 10 </a:t>
            </a:r>
            <a:r>
              <a:rPr lang="en-US" err="1"/>
              <a:t>pt</a:t>
            </a:r>
            <a:endParaRPr lang="en-US"/>
          </a:p>
        </p:txBody>
      </p:sp>
      <p:sp>
        <p:nvSpPr>
          <p:cNvPr id="7" name="Slide Number Placeholder 5"/>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31">
            <a:biLevel thresh="75000"/>
            <a:extLst>
              <a:ext uri="{BEBA8EAE-BF5A-486C-A8C5-ECC9F3942E4B}">
                <a14:imgProps xmlns:a14="http://schemas.microsoft.com/office/drawing/2010/main">
                  <a14:imgLayer r:embed="rId32">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231775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90000"/>
        </a:lnSpc>
        <a:spcBef>
          <a:spcPct val="0"/>
        </a:spcBef>
        <a:buNone/>
        <a:defRPr lang="en-US" sz="2000" b="1" kern="1200" dirty="0">
          <a:solidFill>
            <a:schemeClr val="tx1"/>
          </a:solidFill>
          <a:latin typeface="Arial" panose="020B0604020202020204" pitchFamily="34" charset="0"/>
          <a:ea typeface="+mj-ea"/>
          <a:cs typeface="Arial" charset="0"/>
        </a:defRPr>
      </a:lvl1pPr>
    </p:titleStyle>
    <p:bodyStyle>
      <a:lvl1pPr marL="171446" indent="-171446"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defRPr lang="en-US" sz="1400" b="0" kern="1200" spc="2" noProof="0" dirty="0">
          <a:solidFill>
            <a:schemeClr val="tx1"/>
          </a:solidFill>
          <a:latin typeface="Arial" panose="020B0604020202020204" pitchFamily="34" charset="0"/>
          <a:ea typeface="+mn-ea"/>
          <a:cs typeface="+mn-cs"/>
        </a:defRPr>
      </a:lvl1pPr>
      <a:lvl2pPr marL="565136" indent="-171446" algn="l" defTabSz="457189" rtl="0" eaLnBrk="1" latinLnBrk="0" hangingPunct="1">
        <a:lnSpc>
          <a:spcPts val="1680"/>
        </a:lnSpc>
        <a:spcBef>
          <a:spcPts val="0"/>
        </a:spcBef>
        <a:spcAft>
          <a:spcPts val="600"/>
        </a:spcAft>
        <a:buClr>
          <a:schemeClr val="tx1"/>
        </a:buClr>
        <a:buFont typeface="Wingdings" panose="05000000000000000000" pitchFamily="2" charset="2"/>
        <a:buChar char="§"/>
        <a:defRPr sz="1200" b="0" kern="1200" baseline="0">
          <a:solidFill>
            <a:schemeClr val="tx1"/>
          </a:solidFill>
          <a:latin typeface="+mn-lt"/>
          <a:ea typeface="+mn-ea"/>
          <a:cs typeface="+mn-cs"/>
        </a:defRPr>
      </a:lvl2pPr>
      <a:lvl3pPr marL="512750"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defRPr sz="1000" b="0" kern="1200" baseline="0">
          <a:solidFill>
            <a:schemeClr val="tx1"/>
          </a:solidFill>
          <a:latin typeface="Arial" panose="020B0604020202020204" pitchFamily="34" charset="0"/>
          <a:ea typeface="+mn-ea"/>
          <a:cs typeface="+mn-cs"/>
        </a:defRPr>
      </a:lvl3pPr>
      <a:lvl4pPr marL="914378" marR="0" indent="-171446" algn="l" defTabSz="457189" rtl="0" eaLnBrk="1" fontAlgn="auto" latinLnBrk="0" hangingPunct="1">
        <a:lnSpc>
          <a:spcPts val="1680"/>
        </a:lnSpc>
        <a:spcBef>
          <a:spcPts val="0"/>
        </a:spcBef>
        <a:spcAft>
          <a:spcPts val="600"/>
        </a:spcAft>
        <a:buClr>
          <a:schemeClr val="tx1"/>
        </a:buClr>
        <a:buSzTx/>
        <a:buFont typeface="Arial" panose="020B0604020202020204" pitchFamily="34" charset="0"/>
        <a:buChar char="−"/>
        <a:tabLst/>
        <a:defRPr sz="1000" b="0" kern="1200">
          <a:solidFill>
            <a:schemeClr val="tx1"/>
          </a:solidFill>
          <a:latin typeface="Arial" panose="020B0604020202020204" pitchFamily="34" charset="0"/>
          <a:ea typeface="+mn-ea"/>
          <a:cs typeface="+mn-cs"/>
        </a:defRPr>
      </a:lvl4pPr>
      <a:lvl5pPr marL="1543012"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tabLst/>
        <a:defRPr sz="1000" b="0" kern="1200" baseline="0">
          <a:solidFill>
            <a:schemeClr val="tx1"/>
          </a:solidFill>
          <a:latin typeface="Arial" panose="020B0604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9" userDrawn="1">
          <p15:clr>
            <a:srgbClr val="F26B43"/>
          </p15:clr>
        </p15:guide>
        <p15:guide id="2" pos="198" userDrawn="1">
          <p15:clr>
            <a:srgbClr val="F26B43"/>
          </p15:clr>
        </p15:guide>
        <p15:guide id="3" pos="4133" userDrawn="1">
          <p15:clr>
            <a:srgbClr val="F26B43"/>
          </p15:clr>
        </p15:guide>
        <p15:guide id="4" orient="horz" pos="2385" userDrawn="1">
          <p15:clr>
            <a:srgbClr val="F26B43"/>
          </p15:clr>
        </p15:guide>
        <p15:guide id="5" orient="horz" pos="261" userDrawn="1">
          <p15:clr>
            <a:srgbClr val="F26B43"/>
          </p15:clr>
        </p15:guide>
        <p15:guide id="6" orient="horz" pos="675" userDrawn="1">
          <p15:clr>
            <a:srgbClr val="F26B43"/>
          </p15:clr>
        </p15:guide>
        <p15:guide id="7" orient="horz" pos="567" userDrawn="1">
          <p15:clr>
            <a:srgbClr val="F26B43"/>
          </p15:clr>
        </p15:guide>
        <p15:guide id="8" orient="horz" pos="423" userDrawn="1">
          <p15:clr>
            <a:srgbClr val="F26B43"/>
          </p15:clr>
        </p15:guide>
        <p15:guide id="9" pos="2160" userDrawn="1">
          <p15:clr>
            <a:srgbClr val="F26B43"/>
          </p15:clr>
        </p15:guide>
        <p15:guide id="10" pos="1170" userDrawn="1">
          <p15:clr>
            <a:srgbClr val="F26B43"/>
          </p15:clr>
        </p15:guide>
        <p15:guide id="11" orient="horz" pos="839" userDrawn="1">
          <p15:clr>
            <a:srgbClr val="F26B43"/>
          </p15:clr>
        </p15:guide>
        <p15:guide id="12" orient="horz" pos="5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4737" y="924445"/>
            <a:ext cx="4214493" cy="1588127"/>
          </a:xfrm>
          <a:prstGeom prst="rect">
            <a:avLst/>
          </a:prstGeom>
        </p:spPr>
        <p:txBody>
          <a:bodyPr wrap="square" lIns="0" anchor="t" anchorCtr="0">
            <a:noAutofit/>
          </a:bodyPr>
          <a:lstStyle/>
          <a:p>
            <a:pPr marL="0" lvl="0"/>
            <a:r>
              <a:rPr lang="en-US"/>
              <a:t>Click to edit Master title</a:t>
            </a:r>
          </a:p>
        </p:txBody>
      </p:sp>
      <p:pic>
        <p:nvPicPr>
          <p:cNvPr id="3" name="Picture 2" descr="A picture containing drawing&#10;&#10;Description automatically generated">
            <a:extLst>
              <a:ext uri="{FF2B5EF4-FFF2-40B4-BE49-F238E27FC236}">
                <a16:creationId xmlns:a16="http://schemas.microsoft.com/office/drawing/2014/main" id="{5C1B05D4-BB7C-4444-A3ED-2EA936ACA303}"/>
              </a:ext>
            </a:extLst>
          </p:cNvPr>
          <p:cNvPicPr>
            <a:picLocks noChangeAspect="1"/>
          </p:cNvPicPr>
          <p:nvPr userDrawn="1"/>
        </p:nvPicPr>
        <p:blipFill>
          <a:blip r:embed="rId3">
            <a:biLevel thresh="50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3772762296"/>
      </p:ext>
    </p:extLst>
  </p:cSld>
  <p:clrMap bg1="lt1" tx1="dk1" bg2="lt2" tx2="dk2" accent1="accent1" accent2="accent2" accent3="accent3" accent4="accent4" accent5="accent5" accent6="accent6" hlink="hlink" folHlink="folHlink"/>
  <p:sldLayoutIdLst>
    <p:sldLayoutId id="214748369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90000"/>
        </a:lnSpc>
        <a:spcBef>
          <a:spcPct val="0"/>
        </a:spcBef>
        <a:buFont typeface="Arial" pitchFamily="34" charset="0"/>
        <a:buNone/>
        <a:defRPr kumimoji="0" lang="en-US" sz="5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defRPr>
      </a:lvl1pPr>
    </p:titleStyle>
    <p:bodyStyle>
      <a:lvl1pPr marL="342892" indent="-342892" algn="l" defTabSz="457189" rtl="0" eaLnBrk="1" latinLnBrk="0" hangingPunct="1">
        <a:lnSpc>
          <a:spcPts val="2880"/>
        </a:lnSpc>
        <a:spcBef>
          <a:spcPts val="1200"/>
        </a:spcBef>
        <a:spcAft>
          <a:spcPts val="200"/>
        </a:spcAft>
        <a:buClr>
          <a:schemeClr val="bg1"/>
        </a:buClr>
        <a:buFont typeface="Wingdings" charset="2"/>
        <a:buChar char="§"/>
        <a:defRPr lang="en-US" sz="1800" b="0" i="0" kern="1200" smtClean="0">
          <a:solidFill>
            <a:schemeClr val="bg1"/>
          </a:solidFill>
          <a:latin typeface="Arial" panose="020B0604020202020204" pitchFamily="34" charset="0"/>
          <a:ea typeface="+mj-ea"/>
          <a:cs typeface="Arial" panose="020B0604020202020204" pitchFamily="34" charset="0"/>
        </a:defRPr>
      </a:lvl1pPr>
      <a:lvl2pPr marL="679433" indent="-285743" algn="l" defTabSz="457189" rtl="0" eaLnBrk="1" latinLnBrk="0" hangingPunct="1">
        <a:lnSpc>
          <a:spcPts val="2200"/>
        </a:lnSpc>
        <a:spcBef>
          <a:spcPts val="0"/>
        </a:spcBef>
        <a:spcAft>
          <a:spcPts val="600"/>
        </a:spcAft>
        <a:buClr>
          <a:schemeClr val="bg1"/>
        </a:buClr>
        <a:buFont typeface="Arial"/>
        <a:buChar char="–"/>
        <a:defRPr lang="en-US" sz="2000" b="0" kern="1200" smtClean="0">
          <a:solidFill>
            <a:schemeClr val="bg1"/>
          </a:solidFill>
          <a:latin typeface="+mn-lt"/>
          <a:ea typeface="+mn-ea"/>
          <a:cs typeface="+mn-cs"/>
        </a:defRPr>
      </a:lvl2pPr>
      <a:lvl3pPr marL="977876" indent="-228594" algn="l" defTabSz="457189" rtl="0" eaLnBrk="1" latinLnBrk="0" hangingPunct="1">
        <a:lnSpc>
          <a:spcPts val="2200"/>
        </a:lnSpc>
        <a:spcBef>
          <a:spcPts val="0"/>
        </a:spcBef>
        <a:spcAft>
          <a:spcPts val="600"/>
        </a:spcAft>
        <a:buClr>
          <a:schemeClr val="bg1"/>
        </a:buClr>
        <a:buFont typeface="Wingdings" charset="2"/>
        <a:buChar char="§"/>
        <a:defRPr lang="en-US" sz="1800" b="0" kern="1200" smtClean="0">
          <a:solidFill>
            <a:schemeClr val="bg1"/>
          </a:solidFill>
          <a:latin typeface="+mn-lt"/>
          <a:ea typeface="+mn-ea"/>
          <a:cs typeface="+mn-cs"/>
        </a:defRPr>
      </a:lvl3pPr>
      <a:lvl4pPr marL="1320767" marR="0" indent="-228594" algn="l" defTabSz="457189" rtl="0" eaLnBrk="1" fontAlgn="auto" latinLnBrk="0" hangingPunct="1">
        <a:lnSpc>
          <a:spcPts val="2200"/>
        </a:lnSpc>
        <a:spcBef>
          <a:spcPts val="0"/>
        </a:spcBef>
        <a:spcAft>
          <a:spcPts val="600"/>
        </a:spcAft>
        <a:buClr>
          <a:schemeClr val="bg1"/>
        </a:buClr>
        <a:buSzTx/>
        <a:buFont typeface="Arial"/>
        <a:buChar char="–"/>
        <a:tabLst/>
        <a:defRPr lang="en-US" sz="1600" b="0" kern="1200" smtClean="0">
          <a:solidFill>
            <a:schemeClr val="bg1"/>
          </a:solidFill>
          <a:latin typeface="+mn-lt"/>
          <a:ea typeface="+mn-ea"/>
          <a:cs typeface="+mn-cs"/>
        </a:defRPr>
      </a:lvl4pPr>
      <a:lvl5pPr marL="1600160" indent="-228594" algn="l" defTabSz="457189" rtl="0" eaLnBrk="1" latinLnBrk="0" hangingPunct="1">
        <a:lnSpc>
          <a:spcPts val="2200"/>
        </a:lnSpc>
        <a:spcBef>
          <a:spcPts val="0"/>
        </a:spcBef>
        <a:spcAft>
          <a:spcPts val="600"/>
        </a:spcAft>
        <a:buClr>
          <a:schemeClr val="bg1"/>
        </a:buClr>
        <a:buFont typeface="Wingdings" charset="2"/>
        <a:buChar char="§"/>
        <a:tabLst/>
        <a:defRPr lang="en-US" sz="1600" b="0" kern="1200" baseline="0" smtClean="0">
          <a:solidFill>
            <a:schemeClr val="bg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911979"/>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90000"/>
        </a:lnSpc>
        <a:spcBef>
          <a:spcPct val="0"/>
        </a:spcBef>
        <a:buFont typeface="Arial" pitchFamily="34" charset="0"/>
        <a:buNone/>
        <a:defRPr kumimoji="0" lang="en-US" sz="5200" b="1" i="0" u="none" strike="noStrike" kern="1200" cap="none" spc="0" normalizeH="0" baseline="0" noProof="0" dirty="0">
          <a:ln>
            <a:noFill/>
          </a:ln>
          <a:solidFill>
            <a:schemeClr val="bg1"/>
          </a:solidFill>
          <a:effectLst/>
          <a:uLnTx/>
          <a:uFillTx/>
          <a:latin typeface="Helvetica Neue" panose="02000503000000020004"/>
          <a:ea typeface="+mn-ea"/>
          <a:cs typeface="Arial" panose="020B0604020202020204" pitchFamily="34" charset="0"/>
        </a:defRPr>
      </a:lvl1pPr>
    </p:titleStyle>
    <p:bodyStyle>
      <a:lvl1pPr marL="342892" indent="-342892" algn="l" defTabSz="457189" rtl="0" eaLnBrk="1" latinLnBrk="0" hangingPunct="1">
        <a:lnSpc>
          <a:spcPts val="2880"/>
        </a:lnSpc>
        <a:spcBef>
          <a:spcPts val="1200"/>
        </a:spcBef>
        <a:spcAft>
          <a:spcPts val="200"/>
        </a:spcAft>
        <a:buClr>
          <a:schemeClr val="bg1"/>
        </a:buClr>
        <a:buFont typeface="Wingdings" charset="2"/>
        <a:buChar char="§"/>
        <a:defRPr lang="en-US" sz="1800" b="0" i="0" kern="1200" smtClean="0">
          <a:solidFill>
            <a:schemeClr val="bg1"/>
          </a:solidFill>
          <a:latin typeface="Arial" panose="020B0604020202020204" pitchFamily="34" charset="0"/>
          <a:ea typeface="+mj-ea"/>
          <a:cs typeface="Arial" panose="020B0604020202020204" pitchFamily="34" charset="0"/>
        </a:defRPr>
      </a:lvl1pPr>
      <a:lvl2pPr marL="679433" indent="-285743" algn="l" defTabSz="457189" rtl="0" eaLnBrk="1" latinLnBrk="0" hangingPunct="1">
        <a:lnSpc>
          <a:spcPts val="2200"/>
        </a:lnSpc>
        <a:spcBef>
          <a:spcPts val="0"/>
        </a:spcBef>
        <a:spcAft>
          <a:spcPts val="600"/>
        </a:spcAft>
        <a:buClr>
          <a:schemeClr val="bg1"/>
        </a:buClr>
        <a:buFont typeface="Arial"/>
        <a:buChar char="–"/>
        <a:defRPr lang="en-US" sz="2000" b="0" kern="1200" smtClean="0">
          <a:solidFill>
            <a:schemeClr val="bg1"/>
          </a:solidFill>
          <a:latin typeface="+mn-lt"/>
          <a:ea typeface="+mn-ea"/>
          <a:cs typeface="+mn-cs"/>
        </a:defRPr>
      </a:lvl2pPr>
      <a:lvl3pPr marL="977876" indent="-228594" algn="l" defTabSz="457189" rtl="0" eaLnBrk="1" latinLnBrk="0" hangingPunct="1">
        <a:lnSpc>
          <a:spcPts val="2200"/>
        </a:lnSpc>
        <a:spcBef>
          <a:spcPts val="0"/>
        </a:spcBef>
        <a:spcAft>
          <a:spcPts val="600"/>
        </a:spcAft>
        <a:buClr>
          <a:schemeClr val="bg1"/>
        </a:buClr>
        <a:buFont typeface="Wingdings" charset="2"/>
        <a:buChar char="§"/>
        <a:defRPr lang="en-US" sz="1800" b="0" kern="1200" smtClean="0">
          <a:solidFill>
            <a:schemeClr val="bg1"/>
          </a:solidFill>
          <a:latin typeface="+mn-lt"/>
          <a:ea typeface="+mn-ea"/>
          <a:cs typeface="+mn-cs"/>
        </a:defRPr>
      </a:lvl3pPr>
      <a:lvl4pPr marL="1320767" marR="0" indent="-228594" algn="l" defTabSz="457189" rtl="0" eaLnBrk="1" fontAlgn="auto" latinLnBrk="0" hangingPunct="1">
        <a:lnSpc>
          <a:spcPts val="2200"/>
        </a:lnSpc>
        <a:spcBef>
          <a:spcPts val="0"/>
        </a:spcBef>
        <a:spcAft>
          <a:spcPts val="600"/>
        </a:spcAft>
        <a:buClr>
          <a:schemeClr val="bg1"/>
        </a:buClr>
        <a:buSzTx/>
        <a:buFont typeface="Arial"/>
        <a:buChar char="–"/>
        <a:tabLst/>
        <a:defRPr lang="en-US" sz="1600" b="0" kern="1200" smtClean="0">
          <a:solidFill>
            <a:schemeClr val="bg1"/>
          </a:solidFill>
          <a:latin typeface="+mn-lt"/>
          <a:ea typeface="+mn-ea"/>
          <a:cs typeface="+mn-cs"/>
        </a:defRPr>
      </a:lvl4pPr>
      <a:lvl5pPr marL="1600160" indent="-228594" algn="l" defTabSz="457189" rtl="0" eaLnBrk="1" latinLnBrk="0" hangingPunct="1">
        <a:lnSpc>
          <a:spcPts val="2200"/>
        </a:lnSpc>
        <a:spcBef>
          <a:spcPts val="0"/>
        </a:spcBef>
        <a:spcAft>
          <a:spcPts val="600"/>
        </a:spcAft>
        <a:buClr>
          <a:schemeClr val="bg1"/>
        </a:buClr>
        <a:buFont typeface="Wingdings" charset="2"/>
        <a:buChar char="§"/>
        <a:tabLst/>
        <a:defRPr lang="en-US" sz="1600" b="0" kern="1200" baseline="0" smtClean="0">
          <a:solidFill>
            <a:schemeClr val="bg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8.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9.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1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BA33009C-D53B-49C4-A6B6-FB626E0A50FD}"/>
              </a:ext>
            </a:extLst>
          </p:cNvPr>
          <p:cNvSpPr>
            <a:spLocks noGrp="1"/>
          </p:cNvSpPr>
          <p:nvPr>
            <p:ph type="title"/>
          </p:nvPr>
        </p:nvSpPr>
        <p:spPr>
          <a:xfrm>
            <a:off x="134397" y="910632"/>
            <a:ext cx="4692580" cy="1214349"/>
          </a:xfrm>
        </p:spPr>
        <p:txBody>
          <a:bodyPr/>
          <a:lstStyle/>
          <a:p>
            <a:r>
              <a:rPr lang="en-US" dirty="0"/>
              <a:t>TVA’s Digital Design Process</a:t>
            </a:r>
          </a:p>
        </p:txBody>
      </p:sp>
      <p:sp>
        <p:nvSpPr>
          <p:cNvPr id="36" name="Text Placeholder 35">
            <a:extLst>
              <a:ext uri="{FF2B5EF4-FFF2-40B4-BE49-F238E27FC236}">
                <a16:creationId xmlns:a16="http://schemas.microsoft.com/office/drawing/2014/main" id="{BD88F2EF-7601-4AC4-8AA9-6056FD8EB74B}"/>
              </a:ext>
            </a:extLst>
          </p:cNvPr>
          <p:cNvSpPr>
            <a:spLocks noGrp="1"/>
          </p:cNvSpPr>
          <p:nvPr>
            <p:ph type="body" sz="quarter" idx="11"/>
          </p:nvPr>
        </p:nvSpPr>
        <p:spPr>
          <a:xfrm>
            <a:off x="134397" y="2308540"/>
            <a:ext cx="4153992" cy="360163"/>
          </a:xfrm>
        </p:spPr>
        <p:txBody>
          <a:bodyPr vert="horz" lIns="0" tIns="0" rIns="91440" bIns="45720" rtlCol="0" anchor="t">
            <a:noAutofit/>
          </a:bodyPr>
          <a:lstStyle/>
          <a:p>
            <a:pPr>
              <a:lnSpc>
                <a:spcPct val="65406"/>
              </a:lnSpc>
            </a:pPr>
            <a:r>
              <a:rPr lang="en-US" sz="1600" dirty="0"/>
              <a:t>Adoption of NISP-EN-04 and EPRI’s DEG</a:t>
            </a:r>
            <a:endParaRPr lang="en-US" dirty="0"/>
          </a:p>
          <a:p>
            <a:pPr>
              <a:lnSpc>
                <a:spcPct val="87209"/>
              </a:lnSpc>
            </a:pPr>
            <a:endParaRPr lang="en-US" dirty="0">
              <a:cs typeface="Arial" panose="020B0604020202020204" pitchFamily="34" charset="0"/>
            </a:endParaRPr>
          </a:p>
        </p:txBody>
      </p:sp>
    </p:spTree>
    <p:extLst>
      <p:ext uri="{BB962C8B-B14F-4D97-AF65-F5344CB8AC3E}">
        <p14:creationId xmlns:p14="http://schemas.microsoft.com/office/powerpoint/2010/main" val="35039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5248-EA29-4F26-1163-A21DDD47B9BE}"/>
              </a:ext>
            </a:extLst>
          </p:cNvPr>
          <p:cNvSpPr>
            <a:spLocks noGrp="1"/>
          </p:cNvSpPr>
          <p:nvPr>
            <p:ph type="title"/>
          </p:nvPr>
        </p:nvSpPr>
        <p:spPr/>
        <p:txBody>
          <a:bodyPr/>
          <a:lstStyle/>
          <a:p>
            <a:r>
              <a:rPr lang="en-US" dirty="0"/>
              <a:t>TVA’s Digital Design Process</a:t>
            </a:r>
          </a:p>
        </p:txBody>
      </p:sp>
      <p:sp>
        <p:nvSpPr>
          <p:cNvPr id="3" name="Slide Number Placeholder 2">
            <a:extLst>
              <a:ext uri="{FF2B5EF4-FFF2-40B4-BE49-F238E27FC236}">
                <a16:creationId xmlns:a16="http://schemas.microsoft.com/office/drawing/2014/main" id="{EAB741C1-2D6A-E2E7-5535-B7C5CE2A470B}"/>
              </a:ext>
            </a:extLst>
          </p:cNvPr>
          <p:cNvSpPr>
            <a:spLocks noGrp="1"/>
          </p:cNvSpPr>
          <p:nvPr>
            <p:ph type="sldNum" sz="quarter" idx="11"/>
          </p:nvPr>
        </p:nvSpPr>
        <p:spPr/>
        <p:txBody>
          <a:bodyPr/>
          <a:lstStyle/>
          <a:p>
            <a:fld id="{5DCF5B18-1935-AB44-AE6E-C993FDFDD711}" type="slidenum">
              <a:rPr lang="en-US" smtClean="0"/>
              <a:pPr/>
              <a:t>10</a:t>
            </a:fld>
            <a:endParaRPr lang="en-US"/>
          </a:p>
        </p:txBody>
      </p:sp>
      <p:graphicFrame>
        <p:nvGraphicFramePr>
          <p:cNvPr id="7" name="Diagram 6">
            <a:extLst>
              <a:ext uri="{FF2B5EF4-FFF2-40B4-BE49-F238E27FC236}">
                <a16:creationId xmlns:a16="http://schemas.microsoft.com/office/drawing/2014/main" id="{29D89AD3-F844-054B-9E23-B77FA04D27FA}"/>
              </a:ext>
            </a:extLst>
          </p:cNvPr>
          <p:cNvGraphicFramePr/>
          <p:nvPr>
            <p:extLst>
              <p:ext uri="{D42A27DB-BD31-4B8C-83A1-F6EECF244321}">
                <p14:modId xmlns:p14="http://schemas.microsoft.com/office/powerpoint/2010/main" val="223469925"/>
              </p:ext>
            </p:extLst>
          </p:nvPr>
        </p:nvGraphicFramePr>
        <p:xfrm>
          <a:off x="277259" y="1299650"/>
          <a:ext cx="8589482" cy="589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a:extLst>
              <a:ext uri="{FF2B5EF4-FFF2-40B4-BE49-F238E27FC236}">
                <a16:creationId xmlns:a16="http://schemas.microsoft.com/office/drawing/2014/main" id="{1AA5FBD4-B2EA-2F74-3692-D61044195B93}"/>
              </a:ext>
            </a:extLst>
          </p:cNvPr>
          <p:cNvGraphicFramePr/>
          <p:nvPr>
            <p:extLst>
              <p:ext uri="{D42A27DB-BD31-4B8C-83A1-F6EECF244321}">
                <p14:modId xmlns:p14="http://schemas.microsoft.com/office/powerpoint/2010/main" val="543698405"/>
              </p:ext>
            </p:extLst>
          </p:nvPr>
        </p:nvGraphicFramePr>
        <p:xfrm>
          <a:off x="277259" y="1987131"/>
          <a:ext cx="8589482" cy="5426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Diagram 20">
            <a:extLst>
              <a:ext uri="{FF2B5EF4-FFF2-40B4-BE49-F238E27FC236}">
                <a16:creationId xmlns:a16="http://schemas.microsoft.com/office/drawing/2014/main" id="{1811188D-4EFB-9635-DE9D-7A78E6906868}"/>
              </a:ext>
            </a:extLst>
          </p:cNvPr>
          <p:cNvGraphicFramePr/>
          <p:nvPr>
            <p:extLst>
              <p:ext uri="{D42A27DB-BD31-4B8C-83A1-F6EECF244321}">
                <p14:modId xmlns:p14="http://schemas.microsoft.com/office/powerpoint/2010/main" val="2751328703"/>
              </p:ext>
            </p:extLst>
          </p:nvPr>
        </p:nvGraphicFramePr>
        <p:xfrm>
          <a:off x="277259" y="2571750"/>
          <a:ext cx="8589482" cy="5426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2" name="Diagram 21">
            <a:extLst>
              <a:ext uri="{FF2B5EF4-FFF2-40B4-BE49-F238E27FC236}">
                <a16:creationId xmlns:a16="http://schemas.microsoft.com/office/drawing/2014/main" id="{ECA4296A-13A0-D0AE-8EC2-FD8F60498B29}"/>
              </a:ext>
            </a:extLst>
          </p:cNvPr>
          <p:cNvGraphicFramePr/>
          <p:nvPr>
            <p:extLst>
              <p:ext uri="{D42A27DB-BD31-4B8C-83A1-F6EECF244321}">
                <p14:modId xmlns:p14="http://schemas.microsoft.com/office/powerpoint/2010/main" val="2907775615"/>
              </p:ext>
            </p:extLst>
          </p:nvPr>
        </p:nvGraphicFramePr>
        <p:xfrm>
          <a:off x="277259" y="3188107"/>
          <a:ext cx="8589482" cy="54268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3" name="Diagram 22">
            <a:extLst>
              <a:ext uri="{FF2B5EF4-FFF2-40B4-BE49-F238E27FC236}">
                <a16:creationId xmlns:a16="http://schemas.microsoft.com/office/drawing/2014/main" id="{B76F0363-7934-5209-200A-01FDCB5210F3}"/>
              </a:ext>
            </a:extLst>
          </p:cNvPr>
          <p:cNvGraphicFramePr/>
          <p:nvPr>
            <p:extLst>
              <p:ext uri="{D42A27DB-BD31-4B8C-83A1-F6EECF244321}">
                <p14:modId xmlns:p14="http://schemas.microsoft.com/office/powerpoint/2010/main" val="38041985"/>
              </p:ext>
            </p:extLst>
          </p:nvPr>
        </p:nvGraphicFramePr>
        <p:xfrm>
          <a:off x="277259" y="3804464"/>
          <a:ext cx="8589482" cy="54268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4" name="TextBox 3">
            <a:extLst>
              <a:ext uri="{FF2B5EF4-FFF2-40B4-BE49-F238E27FC236}">
                <a16:creationId xmlns:a16="http://schemas.microsoft.com/office/drawing/2014/main" id="{41712E00-A7EA-26FF-3FE8-3FEC36FD50EE}"/>
              </a:ext>
            </a:extLst>
          </p:cNvPr>
          <p:cNvSpPr txBox="1"/>
          <p:nvPr/>
        </p:nvSpPr>
        <p:spPr>
          <a:xfrm>
            <a:off x="7721452" y="4223161"/>
            <a:ext cx="1145289" cy="19766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NEI 96-07</a:t>
            </a:r>
          </a:p>
        </p:txBody>
      </p:sp>
      <p:sp>
        <p:nvSpPr>
          <p:cNvPr id="5" name="TextBox 4">
            <a:extLst>
              <a:ext uri="{FF2B5EF4-FFF2-40B4-BE49-F238E27FC236}">
                <a16:creationId xmlns:a16="http://schemas.microsoft.com/office/drawing/2014/main" id="{22B7E2AE-829B-5B98-431C-C6B03029DFD8}"/>
              </a:ext>
            </a:extLst>
          </p:cNvPr>
          <p:cNvSpPr txBox="1"/>
          <p:nvPr/>
        </p:nvSpPr>
        <p:spPr>
          <a:xfrm>
            <a:off x="7721452" y="3573713"/>
            <a:ext cx="1145289" cy="19766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dirty="0"/>
              <a:t>NISP-EN-02</a:t>
            </a:r>
            <a:endParaRPr lang="en-US" sz="1200" kern="1200" dirty="0"/>
          </a:p>
        </p:txBody>
      </p:sp>
      <p:sp>
        <p:nvSpPr>
          <p:cNvPr id="6" name="TextBox 5">
            <a:extLst>
              <a:ext uri="{FF2B5EF4-FFF2-40B4-BE49-F238E27FC236}">
                <a16:creationId xmlns:a16="http://schemas.microsoft.com/office/drawing/2014/main" id="{0EBA9DDC-98BC-EDE6-ED83-C327CCCD6661}"/>
              </a:ext>
            </a:extLst>
          </p:cNvPr>
          <p:cNvSpPr txBox="1"/>
          <p:nvPr/>
        </p:nvSpPr>
        <p:spPr>
          <a:xfrm>
            <a:off x="7721452" y="2956904"/>
            <a:ext cx="1145289" cy="19766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dirty="0"/>
              <a:t>RIS 2002-22</a:t>
            </a:r>
            <a:endParaRPr lang="en-US" sz="1200" kern="1200" dirty="0"/>
          </a:p>
        </p:txBody>
      </p:sp>
      <p:sp>
        <p:nvSpPr>
          <p:cNvPr id="8" name="TextBox 7">
            <a:extLst>
              <a:ext uri="{FF2B5EF4-FFF2-40B4-BE49-F238E27FC236}">
                <a16:creationId xmlns:a16="http://schemas.microsoft.com/office/drawing/2014/main" id="{AFE0E2A0-7210-9A73-C7FF-DB9CDBE41A2C}"/>
              </a:ext>
            </a:extLst>
          </p:cNvPr>
          <p:cNvSpPr txBox="1"/>
          <p:nvPr/>
        </p:nvSpPr>
        <p:spPr>
          <a:xfrm>
            <a:off x="7745843" y="2365247"/>
            <a:ext cx="1145289" cy="19766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dirty="0"/>
              <a:t>NISP-EN-04</a:t>
            </a:r>
            <a:endParaRPr lang="en-US" sz="1200" kern="1200" dirty="0"/>
          </a:p>
        </p:txBody>
      </p:sp>
    </p:spTree>
    <p:extLst>
      <p:ext uri="{BB962C8B-B14F-4D97-AF65-F5344CB8AC3E}">
        <p14:creationId xmlns:p14="http://schemas.microsoft.com/office/powerpoint/2010/main" val="10418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5248-EA29-4F26-1163-A21DDD47B9BE}"/>
              </a:ext>
            </a:extLst>
          </p:cNvPr>
          <p:cNvSpPr>
            <a:spLocks noGrp="1"/>
          </p:cNvSpPr>
          <p:nvPr>
            <p:ph type="title"/>
          </p:nvPr>
        </p:nvSpPr>
        <p:spPr/>
        <p:txBody>
          <a:bodyPr/>
          <a:lstStyle/>
          <a:p>
            <a:r>
              <a:rPr lang="en-US" dirty="0"/>
              <a:t>TVA’s Digital Design Process</a:t>
            </a:r>
          </a:p>
        </p:txBody>
      </p:sp>
      <p:sp>
        <p:nvSpPr>
          <p:cNvPr id="3" name="Slide Number Placeholder 2">
            <a:extLst>
              <a:ext uri="{FF2B5EF4-FFF2-40B4-BE49-F238E27FC236}">
                <a16:creationId xmlns:a16="http://schemas.microsoft.com/office/drawing/2014/main" id="{EAB741C1-2D6A-E2E7-5535-B7C5CE2A470B}"/>
              </a:ext>
            </a:extLst>
          </p:cNvPr>
          <p:cNvSpPr>
            <a:spLocks noGrp="1"/>
          </p:cNvSpPr>
          <p:nvPr>
            <p:ph type="sldNum" sz="quarter" idx="11"/>
          </p:nvPr>
        </p:nvSpPr>
        <p:spPr/>
        <p:txBody>
          <a:bodyPr/>
          <a:lstStyle/>
          <a:p>
            <a:fld id="{5DCF5B18-1935-AB44-AE6E-C993FDFDD711}" type="slidenum">
              <a:rPr lang="en-US" smtClean="0"/>
              <a:pPr/>
              <a:t>11</a:t>
            </a:fld>
            <a:endParaRPr lang="en-US"/>
          </a:p>
        </p:txBody>
      </p:sp>
      <p:graphicFrame>
        <p:nvGraphicFramePr>
          <p:cNvPr id="7" name="Diagram 6">
            <a:extLst>
              <a:ext uri="{FF2B5EF4-FFF2-40B4-BE49-F238E27FC236}">
                <a16:creationId xmlns:a16="http://schemas.microsoft.com/office/drawing/2014/main" id="{29D89AD3-F844-054B-9E23-B77FA04D27FA}"/>
              </a:ext>
            </a:extLst>
          </p:cNvPr>
          <p:cNvGraphicFramePr/>
          <p:nvPr>
            <p:extLst>
              <p:ext uri="{D42A27DB-BD31-4B8C-83A1-F6EECF244321}">
                <p14:modId xmlns:p14="http://schemas.microsoft.com/office/powerpoint/2010/main" val="4189356272"/>
              </p:ext>
            </p:extLst>
          </p:nvPr>
        </p:nvGraphicFramePr>
        <p:xfrm>
          <a:off x="277259" y="1299650"/>
          <a:ext cx="8589482" cy="589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a:extLst>
              <a:ext uri="{FF2B5EF4-FFF2-40B4-BE49-F238E27FC236}">
                <a16:creationId xmlns:a16="http://schemas.microsoft.com/office/drawing/2014/main" id="{1AA5FBD4-B2EA-2F74-3692-D61044195B93}"/>
              </a:ext>
            </a:extLst>
          </p:cNvPr>
          <p:cNvGraphicFramePr/>
          <p:nvPr>
            <p:extLst>
              <p:ext uri="{D42A27DB-BD31-4B8C-83A1-F6EECF244321}">
                <p14:modId xmlns:p14="http://schemas.microsoft.com/office/powerpoint/2010/main" val="2469648724"/>
              </p:ext>
            </p:extLst>
          </p:nvPr>
        </p:nvGraphicFramePr>
        <p:xfrm>
          <a:off x="277259" y="2069194"/>
          <a:ext cx="8589482" cy="5426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Diagram 20">
            <a:extLst>
              <a:ext uri="{FF2B5EF4-FFF2-40B4-BE49-F238E27FC236}">
                <a16:creationId xmlns:a16="http://schemas.microsoft.com/office/drawing/2014/main" id="{1811188D-4EFB-9635-DE9D-7A78E6906868}"/>
              </a:ext>
            </a:extLst>
          </p:cNvPr>
          <p:cNvGraphicFramePr/>
          <p:nvPr>
            <p:extLst>
              <p:ext uri="{D42A27DB-BD31-4B8C-83A1-F6EECF244321}">
                <p14:modId xmlns:p14="http://schemas.microsoft.com/office/powerpoint/2010/main" val="198313602"/>
              </p:ext>
            </p:extLst>
          </p:nvPr>
        </p:nvGraphicFramePr>
        <p:xfrm>
          <a:off x="277259" y="2899993"/>
          <a:ext cx="8589482" cy="5426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2" name="Diagram 21">
            <a:extLst>
              <a:ext uri="{FF2B5EF4-FFF2-40B4-BE49-F238E27FC236}">
                <a16:creationId xmlns:a16="http://schemas.microsoft.com/office/drawing/2014/main" id="{ECA4296A-13A0-D0AE-8EC2-FD8F60498B29}"/>
              </a:ext>
            </a:extLst>
          </p:cNvPr>
          <p:cNvGraphicFramePr/>
          <p:nvPr>
            <p:extLst>
              <p:ext uri="{D42A27DB-BD31-4B8C-83A1-F6EECF244321}">
                <p14:modId xmlns:p14="http://schemas.microsoft.com/office/powerpoint/2010/main" val="1065330291"/>
              </p:ext>
            </p:extLst>
          </p:nvPr>
        </p:nvGraphicFramePr>
        <p:xfrm>
          <a:off x="277259" y="3730792"/>
          <a:ext cx="8589482" cy="54268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5" name="TextBox 4">
            <a:extLst>
              <a:ext uri="{FF2B5EF4-FFF2-40B4-BE49-F238E27FC236}">
                <a16:creationId xmlns:a16="http://schemas.microsoft.com/office/drawing/2014/main" id="{22B7E2AE-829B-5B98-431C-C6B03029DFD8}"/>
              </a:ext>
            </a:extLst>
          </p:cNvPr>
          <p:cNvSpPr txBox="1"/>
          <p:nvPr/>
        </p:nvSpPr>
        <p:spPr>
          <a:xfrm>
            <a:off x="7620000" y="4116398"/>
            <a:ext cx="1246741" cy="19766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dirty="0"/>
              <a:t>TVA’s Digital MIS</a:t>
            </a:r>
            <a:endParaRPr lang="en-US" sz="1200" kern="1200" dirty="0"/>
          </a:p>
        </p:txBody>
      </p:sp>
      <p:sp>
        <p:nvSpPr>
          <p:cNvPr id="6" name="TextBox 5">
            <a:extLst>
              <a:ext uri="{FF2B5EF4-FFF2-40B4-BE49-F238E27FC236}">
                <a16:creationId xmlns:a16="http://schemas.microsoft.com/office/drawing/2014/main" id="{0EBA9DDC-98BC-EDE6-ED83-C327CCCD6661}"/>
              </a:ext>
            </a:extLst>
          </p:cNvPr>
          <p:cNvSpPr txBox="1"/>
          <p:nvPr/>
        </p:nvSpPr>
        <p:spPr>
          <a:xfrm>
            <a:off x="7721451" y="3333369"/>
            <a:ext cx="1145289" cy="19766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dirty="0"/>
              <a:t>DG-E18.1.25</a:t>
            </a:r>
            <a:endParaRPr lang="en-US" sz="1200" kern="1200" dirty="0"/>
          </a:p>
        </p:txBody>
      </p:sp>
      <p:sp>
        <p:nvSpPr>
          <p:cNvPr id="8" name="TextBox 7">
            <a:extLst>
              <a:ext uri="{FF2B5EF4-FFF2-40B4-BE49-F238E27FC236}">
                <a16:creationId xmlns:a16="http://schemas.microsoft.com/office/drawing/2014/main" id="{AFE0E2A0-7210-9A73-C7FF-DB9CDBE41A2C}"/>
              </a:ext>
            </a:extLst>
          </p:cNvPr>
          <p:cNvSpPr txBox="1"/>
          <p:nvPr/>
        </p:nvSpPr>
        <p:spPr>
          <a:xfrm>
            <a:off x="7721452" y="2472920"/>
            <a:ext cx="1145289" cy="19766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EPRI DEG</a:t>
            </a:r>
          </a:p>
        </p:txBody>
      </p:sp>
    </p:spTree>
    <p:extLst>
      <p:ext uri="{BB962C8B-B14F-4D97-AF65-F5344CB8AC3E}">
        <p14:creationId xmlns:p14="http://schemas.microsoft.com/office/powerpoint/2010/main" val="160674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8D443EC8-1505-14CC-ED41-9A051ED0C22F}"/>
              </a:ext>
            </a:extLst>
          </p:cNvPr>
          <p:cNvSpPr/>
          <p:nvPr/>
        </p:nvSpPr>
        <p:spPr>
          <a:xfrm>
            <a:off x="566442" y="1566040"/>
            <a:ext cx="2648269" cy="3483390"/>
          </a:xfrm>
          <a:prstGeom prst="rect">
            <a:avLst/>
          </a:prstGeom>
          <a:solidFill>
            <a:schemeClr val="bg1">
              <a:lumMod val="85000"/>
            </a:schemeClr>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2" name="Title 1">
            <a:extLst>
              <a:ext uri="{FF2B5EF4-FFF2-40B4-BE49-F238E27FC236}">
                <a16:creationId xmlns:a16="http://schemas.microsoft.com/office/drawing/2014/main" id="{373BC4AE-9DF0-AD36-D989-1834ADC694E3}"/>
              </a:ext>
            </a:extLst>
          </p:cNvPr>
          <p:cNvSpPr>
            <a:spLocks noGrp="1"/>
          </p:cNvSpPr>
          <p:nvPr>
            <p:ph type="title"/>
          </p:nvPr>
        </p:nvSpPr>
        <p:spPr/>
        <p:txBody>
          <a:bodyPr/>
          <a:lstStyle/>
          <a:p>
            <a:r>
              <a:rPr lang="en-US" dirty="0"/>
              <a:t>TVA’s New Digital Design Process</a:t>
            </a:r>
          </a:p>
        </p:txBody>
      </p:sp>
      <p:sp>
        <p:nvSpPr>
          <p:cNvPr id="3" name="Slide Number Placeholder 2">
            <a:extLst>
              <a:ext uri="{FF2B5EF4-FFF2-40B4-BE49-F238E27FC236}">
                <a16:creationId xmlns:a16="http://schemas.microsoft.com/office/drawing/2014/main" id="{04ABE9A1-2B5F-6673-40D4-87B6F0B5F1E1}"/>
              </a:ext>
            </a:extLst>
          </p:cNvPr>
          <p:cNvSpPr>
            <a:spLocks noGrp="1"/>
          </p:cNvSpPr>
          <p:nvPr>
            <p:ph type="sldNum" sz="quarter" idx="11"/>
          </p:nvPr>
        </p:nvSpPr>
        <p:spPr/>
        <p:txBody>
          <a:bodyPr/>
          <a:lstStyle/>
          <a:p>
            <a:fld id="{5DCF5B18-1935-AB44-AE6E-C993FDFDD711}" type="slidenum">
              <a:rPr lang="en-US" smtClean="0"/>
              <a:pPr/>
              <a:t>12</a:t>
            </a:fld>
            <a:endParaRPr lang="en-US"/>
          </a:p>
        </p:txBody>
      </p:sp>
      <p:grpSp>
        <p:nvGrpSpPr>
          <p:cNvPr id="6" name="Group 5">
            <a:extLst>
              <a:ext uri="{FF2B5EF4-FFF2-40B4-BE49-F238E27FC236}">
                <a16:creationId xmlns:a16="http://schemas.microsoft.com/office/drawing/2014/main" id="{BCC6D507-BE56-A6D0-B5CC-4ECF243A4FEF}"/>
              </a:ext>
            </a:extLst>
          </p:cNvPr>
          <p:cNvGrpSpPr/>
          <p:nvPr/>
        </p:nvGrpSpPr>
        <p:grpSpPr>
          <a:xfrm>
            <a:off x="3999355" y="2934127"/>
            <a:ext cx="1145289" cy="592980"/>
            <a:chOff x="811619" y="937391"/>
            <a:chExt cx="1145289" cy="592980"/>
          </a:xfrm>
        </p:grpSpPr>
        <p:sp>
          <p:nvSpPr>
            <p:cNvPr id="7" name="Rectangle 6">
              <a:extLst>
                <a:ext uri="{FF2B5EF4-FFF2-40B4-BE49-F238E27FC236}">
                  <a16:creationId xmlns:a16="http://schemas.microsoft.com/office/drawing/2014/main" id="{3EDF5E93-A5F8-3B15-4047-97733572B5D9}"/>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F8052682-0815-42A6-AE1A-2AF51E08A95A}"/>
                </a:ext>
              </a:extLst>
            </p:cNvPr>
            <p:cNvSpPr txBox="1"/>
            <p:nvPr/>
          </p:nvSpPr>
          <p:spPr>
            <a:xfrm>
              <a:off x="811619" y="937391"/>
              <a:ext cx="1145289" cy="592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Digital Design Guide</a:t>
              </a:r>
            </a:p>
          </p:txBody>
        </p:sp>
      </p:grpSp>
      <p:grpSp>
        <p:nvGrpSpPr>
          <p:cNvPr id="9" name="Group 8">
            <a:extLst>
              <a:ext uri="{FF2B5EF4-FFF2-40B4-BE49-F238E27FC236}">
                <a16:creationId xmlns:a16="http://schemas.microsoft.com/office/drawing/2014/main" id="{37DDE5B3-C369-19F5-4914-1055AE7C10E0}"/>
              </a:ext>
            </a:extLst>
          </p:cNvPr>
          <p:cNvGrpSpPr/>
          <p:nvPr/>
        </p:nvGrpSpPr>
        <p:grpSpPr>
          <a:xfrm>
            <a:off x="4228413" y="3395334"/>
            <a:ext cx="1030760" cy="197660"/>
            <a:chOff x="1040677" y="1398598"/>
            <a:chExt cx="1030760" cy="197660"/>
          </a:xfrm>
        </p:grpSpPr>
        <p:sp>
          <p:nvSpPr>
            <p:cNvPr id="10" name="Rectangle 9">
              <a:extLst>
                <a:ext uri="{FF2B5EF4-FFF2-40B4-BE49-F238E27FC236}">
                  <a16:creationId xmlns:a16="http://schemas.microsoft.com/office/drawing/2014/main" id="{CF0E5573-ACFC-27D2-1F62-861A9B52A989}"/>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TextBox 10">
              <a:extLst>
                <a:ext uri="{FF2B5EF4-FFF2-40B4-BE49-F238E27FC236}">
                  <a16:creationId xmlns:a16="http://schemas.microsoft.com/office/drawing/2014/main" id="{BFFB41E5-2427-A1BE-836A-040CE65BE82C}"/>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DG-E18.1.25</a:t>
              </a:r>
            </a:p>
          </p:txBody>
        </p:sp>
      </p:grpSp>
      <p:grpSp>
        <p:nvGrpSpPr>
          <p:cNvPr id="12" name="Group 11">
            <a:extLst>
              <a:ext uri="{FF2B5EF4-FFF2-40B4-BE49-F238E27FC236}">
                <a16:creationId xmlns:a16="http://schemas.microsoft.com/office/drawing/2014/main" id="{C0642EAB-4308-1579-58F2-42823B09BDF9}"/>
              </a:ext>
            </a:extLst>
          </p:cNvPr>
          <p:cNvGrpSpPr/>
          <p:nvPr/>
        </p:nvGrpSpPr>
        <p:grpSpPr>
          <a:xfrm>
            <a:off x="3999355" y="1991208"/>
            <a:ext cx="1145289" cy="592980"/>
            <a:chOff x="811619" y="937391"/>
            <a:chExt cx="1145289" cy="592980"/>
          </a:xfrm>
        </p:grpSpPr>
        <p:sp>
          <p:nvSpPr>
            <p:cNvPr id="13" name="Rectangle 12">
              <a:extLst>
                <a:ext uri="{FF2B5EF4-FFF2-40B4-BE49-F238E27FC236}">
                  <a16:creationId xmlns:a16="http://schemas.microsoft.com/office/drawing/2014/main" id="{FA27D191-DAD4-4D1A-26DE-229D6B95FB19}"/>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710764B0-AE59-5B04-82FB-66CC4C969748}"/>
                </a:ext>
              </a:extLst>
            </p:cNvPr>
            <p:cNvSpPr txBox="1"/>
            <p:nvPr/>
          </p:nvSpPr>
          <p:spPr>
            <a:xfrm>
              <a:off x="811619" y="937391"/>
              <a:ext cx="1145289" cy="592980"/>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Plant Modifications</a:t>
              </a:r>
            </a:p>
          </p:txBody>
        </p:sp>
      </p:grpSp>
      <p:grpSp>
        <p:nvGrpSpPr>
          <p:cNvPr id="15" name="Group 14">
            <a:extLst>
              <a:ext uri="{FF2B5EF4-FFF2-40B4-BE49-F238E27FC236}">
                <a16:creationId xmlns:a16="http://schemas.microsoft.com/office/drawing/2014/main" id="{FBF955A0-3425-D731-D656-7257A7F7E2FF}"/>
              </a:ext>
            </a:extLst>
          </p:cNvPr>
          <p:cNvGrpSpPr/>
          <p:nvPr/>
        </p:nvGrpSpPr>
        <p:grpSpPr>
          <a:xfrm>
            <a:off x="4113884" y="2452415"/>
            <a:ext cx="1145289" cy="197660"/>
            <a:chOff x="1040677" y="1398598"/>
            <a:chExt cx="1030760" cy="197660"/>
          </a:xfrm>
        </p:grpSpPr>
        <p:sp>
          <p:nvSpPr>
            <p:cNvPr id="16" name="Rectangle 15">
              <a:extLst>
                <a:ext uri="{FF2B5EF4-FFF2-40B4-BE49-F238E27FC236}">
                  <a16:creationId xmlns:a16="http://schemas.microsoft.com/office/drawing/2014/main" id="{B88D1B28-94C4-E116-E5A0-DEF09D0621B0}"/>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TextBox 16">
              <a:extLst>
                <a:ext uri="{FF2B5EF4-FFF2-40B4-BE49-F238E27FC236}">
                  <a16:creationId xmlns:a16="http://schemas.microsoft.com/office/drawing/2014/main" id="{4A370BC1-F13A-B9A4-6630-1AE3AAE18C66}"/>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NPG-SPP-09.3</a:t>
              </a:r>
            </a:p>
          </p:txBody>
        </p:sp>
      </p:grpSp>
      <p:grpSp>
        <p:nvGrpSpPr>
          <p:cNvPr id="18" name="Group 17">
            <a:extLst>
              <a:ext uri="{FF2B5EF4-FFF2-40B4-BE49-F238E27FC236}">
                <a16:creationId xmlns:a16="http://schemas.microsoft.com/office/drawing/2014/main" id="{08BD403C-CFAA-BB66-2DAC-A6B8E61C5112}"/>
              </a:ext>
            </a:extLst>
          </p:cNvPr>
          <p:cNvGrpSpPr/>
          <p:nvPr/>
        </p:nvGrpSpPr>
        <p:grpSpPr>
          <a:xfrm>
            <a:off x="1256697" y="1694501"/>
            <a:ext cx="1145289" cy="592980"/>
            <a:chOff x="811619" y="937391"/>
            <a:chExt cx="1145289" cy="592980"/>
          </a:xfrm>
        </p:grpSpPr>
        <p:sp>
          <p:nvSpPr>
            <p:cNvPr id="19" name="Rectangle 18">
              <a:extLst>
                <a:ext uri="{FF2B5EF4-FFF2-40B4-BE49-F238E27FC236}">
                  <a16:creationId xmlns:a16="http://schemas.microsoft.com/office/drawing/2014/main" id="{C55FF282-0C63-ABED-08E1-337C696055A7}"/>
                </a:ext>
              </a:extLst>
            </p:cNvPr>
            <p:cNvSpPr/>
            <p:nvPr/>
          </p:nvSpPr>
          <p:spPr>
            <a:xfrm>
              <a:off x="811619" y="937391"/>
              <a:ext cx="1145289" cy="592980"/>
            </a:xfrm>
            <a:prstGeom prst="rect">
              <a:avLst/>
            </a:prstGeom>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20" name="TextBox 19">
              <a:extLst>
                <a:ext uri="{FF2B5EF4-FFF2-40B4-BE49-F238E27FC236}">
                  <a16:creationId xmlns:a16="http://schemas.microsoft.com/office/drawing/2014/main" id="{CC7CEE72-464C-4222-0482-4444F3BF390F}"/>
                </a:ext>
              </a:extLst>
            </p:cNvPr>
            <p:cNvSpPr txBox="1"/>
            <p:nvPr/>
          </p:nvSpPr>
          <p:spPr>
            <a:xfrm>
              <a:off x="811619" y="937391"/>
              <a:ext cx="1145289" cy="592980"/>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Plant Modifications</a:t>
              </a:r>
            </a:p>
          </p:txBody>
        </p:sp>
      </p:grpSp>
      <p:grpSp>
        <p:nvGrpSpPr>
          <p:cNvPr id="21" name="Group 20">
            <a:extLst>
              <a:ext uri="{FF2B5EF4-FFF2-40B4-BE49-F238E27FC236}">
                <a16:creationId xmlns:a16="http://schemas.microsoft.com/office/drawing/2014/main" id="{54479E9C-53B9-BE64-C300-E4B00CF14AFB}"/>
              </a:ext>
            </a:extLst>
          </p:cNvPr>
          <p:cNvGrpSpPr/>
          <p:nvPr/>
        </p:nvGrpSpPr>
        <p:grpSpPr>
          <a:xfrm>
            <a:off x="1371226" y="2155708"/>
            <a:ext cx="1145289" cy="197660"/>
            <a:chOff x="1040677" y="1398598"/>
            <a:chExt cx="1030760" cy="197660"/>
          </a:xfrm>
        </p:grpSpPr>
        <p:sp>
          <p:nvSpPr>
            <p:cNvPr id="22" name="Rectangle 21">
              <a:extLst>
                <a:ext uri="{FF2B5EF4-FFF2-40B4-BE49-F238E27FC236}">
                  <a16:creationId xmlns:a16="http://schemas.microsoft.com/office/drawing/2014/main" id="{56F28EB9-9FC9-58F0-D0F4-0FEE1C8A3BAF}"/>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TextBox 22">
              <a:extLst>
                <a:ext uri="{FF2B5EF4-FFF2-40B4-BE49-F238E27FC236}">
                  <a16:creationId xmlns:a16="http://schemas.microsoft.com/office/drawing/2014/main" id="{51929731-FCF9-5B8A-6FB0-8CB1428F36CF}"/>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dirty="0"/>
                <a:t>IP-ENG-001</a:t>
              </a:r>
              <a:endParaRPr lang="en-US" sz="1200" kern="1200" dirty="0"/>
            </a:p>
          </p:txBody>
        </p:sp>
      </p:grpSp>
      <p:grpSp>
        <p:nvGrpSpPr>
          <p:cNvPr id="24" name="Group 23">
            <a:extLst>
              <a:ext uri="{FF2B5EF4-FFF2-40B4-BE49-F238E27FC236}">
                <a16:creationId xmlns:a16="http://schemas.microsoft.com/office/drawing/2014/main" id="{BDF963A1-DCE4-A6CC-1544-A8A613037ADF}"/>
              </a:ext>
            </a:extLst>
          </p:cNvPr>
          <p:cNvGrpSpPr/>
          <p:nvPr/>
        </p:nvGrpSpPr>
        <p:grpSpPr>
          <a:xfrm>
            <a:off x="1265922" y="2427611"/>
            <a:ext cx="1145289" cy="737119"/>
            <a:chOff x="811619" y="937391"/>
            <a:chExt cx="1145289" cy="592980"/>
          </a:xfrm>
        </p:grpSpPr>
        <p:sp>
          <p:nvSpPr>
            <p:cNvPr id="25" name="Rectangle 24">
              <a:extLst>
                <a:ext uri="{FF2B5EF4-FFF2-40B4-BE49-F238E27FC236}">
                  <a16:creationId xmlns:a16="http://schemas.microsoft.com/office/drawing/2014/main" id="{0D773F9A-2CD7-A68E-9715-C182374A97EB}"/>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E00A4991-4B19-E315-39BC-0DC73D15EF8F}"/>
                </a:ext>
              </a:extLst>
            </p:cNvPr>
            <p:cNvSpPr txBox="1"/>
            <p:nvPr/>
          </p:nvSpPr>
          <p:spPr>
            <a:xfrm>
              <a:off x="811619" y="937391"/>
              <a:ext cx="1145289" cy="592980"/>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Standard Digital  Engineering Process</a:t>
              </a:r>
            </a:p>
          </p:txBody>
        </p:sp>
      </p:grpSp>
      <p:grpSp>
        <p:nvGrpSpPr>
          <p:cNvPr id="27" name="Group 26">
            <a:extLst>
              <a:ext uri="{FF2B5EF4-FFF2-40B4-BE49-F238E27FC236}">
                <a16:creationId xmlns:a16="http://schemas.microsoft.com/office/drawing/2014/main" id="{99B4B9EE-DCFD-D4F9-09C9-D9D5E079DC94}"/>
              </a:ext>
            </a:extLst>
          </p:cNvPr>
          <p:cNvGrpSpPr/>
          <p:nvPr/>
        </p:nvGrpSpPr>
        <p:grpSpPr>
          <a:xfrm>
            <a:off x="1380451" y="3032957"/>
            <a:ext cx="1145289" cy="197660"/>
            <a:chOff x="1040677" y="1398598"/>
            <a:chExt cx="1030760" cy="197660"/>
          </a:xfrm>
        </p:grpSpPr>
        <p:sp>
          <p:nvSpPr>
            <p:cNvPr id="28" name="Rectangle 27">
              <a:extLst>
                <a:ext uri="{FF2B5EF4-FFF2-40B4-BE49-F238E27FC236}">
                  <a16:creationId xmlns:a16="http://schemas.microsoft.com/office/drawing/2014/main" id="{2E61A840-2CDB-F14A-7576-10A6B1B2614F}"/>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TextBox 28">
              <a:extLst>
                <a:ext uri="{FF2B5EF4-FFF2-40B4-BE49-F238E27FC236}">
                  <a16:creationId xmlns:a16="http://schemas.microsoft.com/office/drawing/2014/main" id="{AEE70DC3-7B58-C4E2-2EDE-0ABA97B5DC77}"/>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NISP-EN-04</a:t>
              </a:r>
            </a:p>
          </p:txBody>
        </p:sp>
      </p:grpSp>
      <p:grpSp>
        <p:nvGrpSpPr>
          <p:cNvPr id="30" name="Group 29">
            <a:extLst>
              <a:ext uri="{FF2B5EF4-FFF2-40B4-BE49-F238E27FC236}">
                <a16:creationId xmlns:a16="http://schemas.microsoft.com/office/drawing/2014/main" id="{509A49AD-7ABE-9383-69F2-2691A29A04EE}"/>
              </a:ext>
            </a:extLst>
          </p:cNvPr>
          <p:cNvGrpSpPr/>
          <p:nvPr/>
        </p:nvGrpSpPr>
        <p:grpSpPr>
          <a:xfrm>
            <a:off x="1265922" y="3349856"/>
            <a:ext cx="1145289" cy="592980"/>
            <a:chOff x="811619" y="937391"/>
            <a:chExt cx="1145289" cy="592980"/>
          </a:xfrm>
        </p:grpSpPr>
        <p:sp>
          <p:nvSpPr>
            <p:cNvPr id="31" name="Rectangle 30">
              <a:extLst>
                <a:ext uri="{FF2B5EF4-FFF2-40B4-BE49-F238E27FC236}">
                  <a16:creationId xmlns:a16="http://schemas.microsoft.com/office/drawing/2014/main" id="{BCA31BB4-4B34-B0D4-9604-1D56D50E68B6}"/>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2" name="TextBox 31">
              <a:extLst>
                <a:ext uri="{FF2B5EF4-FFF2-40B4-BE49-F238E27FC236}">
                  <a16:creationId xmlns:a16="http://schemas.microsoft.com/office/drawing/2014/main" id="{83467F61-F8E9-DE13-5B8B-78F80FD754C2}"/>
                </a:ext>
              </a:extLst>
            </p:cNvPr>
            <p:cNvSpPr txBox="1"/>
            <p:nvPr/>
          </p:nvSpPr>
          <p:spPr>
            <a:xfrm>
              <a:off x="811619" y="937391"/>
              <a:ext cx="1145289" cy="592980"/>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EPRI DEG</a:t>
              </a:r>
            </a:p>
          </p:txBody>
        </p:sp>
      </p:grpSp>
      <p:grpSp>
        <p:nvGrpSpPr>
          <p:cNvPr id="33" name="Group 32">
            <a:extLst>
              <a:ext uri="{FF2B5EF4-FFF2-40B4-BE49-F238E27FC236}">
                <a16:creationId xmlns:a16="http://schemas.microsoft.com/office/drawing/2014/main" id="{64324D93-5232-BFF3-11C2-ACDE222005AA}"/>
              </a:ext>
            </a:extLst>
          </p:cNvPr>
          <p:cNvGrpSpPr/>
          <p:nvPr/>
        </p:nvGrpSpPr>
        <p:grpSpPr>
          <a:xfrm>
            <a:off x="1380451" y="3811063"/>
            <a:ext cx="1145289" cy="197660"/>
            <a:chOff x="1040677" y="1398598"/>
            <a:chExt cx="1030760" cy="197660"/>
          </a:xfrm>
        </p:grpSpPr>
        <p:sp>
          <p:nvSpPr>
            <p:cNvPr id="34" name="Rectangle 33">
              <a:extLst>
                <a:ext uri="{FF2B5EF4-FFF2-40B4-BE49-F238E27FC236}">
                  <a16:creationId xmlns:a16="http://schemas.microsoft.com/office/drawing/2014/main" id="{3BEEC28F-9050-7FC2-52CE-E85D0B9AB8D0}"/>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5" name="TextBox 34">
              <a:extLst>
                <a:ext uri="{FF2B5EF4-FFF2-40B4-BE49-F238E27FC236}">
                  <a16:creationId xmlns:a16="http://schemas.microsoft.com/office/drawing/2014/main" id="{51B823BF-C809-5D14-1856-F18FC457A4FA}"/>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3002011816</a:t>
              </a:r>
            </a:p>
          </p:txBody>
        </p:sp>
      </p:grpSp>
      <p:sp>
        <p:nvSpPr>
          <p:cNvPr id="36" name="Title 1">
            <a:extLst>
              <a:ext uri="{FF2B5EF4-FFF2-40B4-BE49-F238E27FC236}">
                <a16:creationId xmlns:a16="http://schemas.microsoft.com/office/drawing/2014/main" id="{0F556974-39A4-2457-C46F-DFED7A317D0D}"/>
              </a:ext>
            </a:extLst>
          </p:cNvPr>
          <p:cNvSpPr txBox="1">
            <a:spLocks/>
          </p:cNvSpPr>
          <p:nvPr/>
        </p:nvSpPr>
        <p:spPr bwMode="gray">
          <a:xfrm>
            <a:off x="822378" y="1279768"/>
            <a:ext cx="2201559" cy="286272"/>
          </a:xfrm>
          <a:prstGeom prst="rect">
            <a:avLst/>
          </a:prstGeom>
        </p:spPr>
        <p:txBody>
          <a:bodyPr vert="horz" lIns="0" tIns="0" rIns="91440" bIns="45720" rtlCol="0" anchor="t">
            <a:noAutofit/>
          </a:bodyPr>
          <a:lstStyle>
            <a:lvl1pPr algn="l" defTabSz="457189" rtl="0" eaLnBrk="1" latinLnBrk="0" hangingPunct="1">
              <a:lnSpc>
                <a:spcPct val="90000"/>
              </a:lnSpc>
              <a:spcBef>
                <a:spcPct val="0"/>
              </a:spcBef>
              <a:buNone/>
              <a:defRPr lang="en-US" sz="2400" b="1" kern="1200" dirty="0">
                <a:solidFill>
                  <a:schemeClr val="tx1"/>
                </a:solidFill>
                <a:latin typeface="Arial" panose="020B0604020202020204" pitchFamily="34" charset="0"/>
                <a:ea typeface="+mj-ea"/>
                <a:cs typeface="Arial" charset="0"/>
              </a:defRPr>
            </a:lvl1pPr>
          </a:lstStyle>
          <a:p>
            <a:r>
              <a:rPr lang="en-US" sz="1800" dirty="0"/>
              <a:t>Industry Standards</a:t>
            </a:r>
          </a:p>
        </p:txBody>
      </p:sp>
      <p:grpSp>
        <p:nvGrpSpPr>
          <p:cNvPr id="37" name="Group 36">
            <a:extLst>
              <a:ext uri="{FF2B5EF4-FFF2-40B4-BE49-F238E27FC236}">
                <a16:creationId xmlns:a16="http://schemas.microsoft.com/office/drawing/2014/main" id="{1D8A4023-543C-32AE-7F45-CD6CB01990E7}"/>
              </a:ext>
            </a:extLst>
          </p:cNvPr>
          <p:cNvGrpSpPr/>
          <p:nvPr/>
        </p:nvGrpSpPr>
        <p:grpSpPr>
          <a:xfrm>
            <a:off x="1265922" y="4133450"/>
            <a:ext cx="1145289" cy="737119"/>
            <a:chOff x="811619" y="937391"/>
            <a:chExt cx="1145289" cy="592980"/>
          </a:xfrm>
        </p:grpSpPr>
        <p:sp>
          <p:nvSpPr>
            <p:cNvPr id="38" name="Rectangle 37">
              <a:extLst>
                <a:ext uri="{FF2B5EF4-FFF2-40B4-BE49-F238E27FC236}">
                  <a16:creationId xmlns:a16="http://schemas.microsoft.com/office/drawing/2014/main" id="{23810032-9BE3-34D6-27E7-9FDCECBBF4F2}"/>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TextBox 38">
              <a:extLst>
                <a:ext uri="{FF2B5EF4-FFF2-40B4-BE49-F238E27FC236}">
                  <a16:creationId xmlns:a16="http://schemas.microsoft.com/office/drawing/2014/main" id="{99B93BBE-6A19-8A79-E8BB-6A210FCE74FD}"/>
                </a:ext>
              </a:extLst>
            </p:cNvPr>
            <p:cNvSpPr txBox="1"/>
            <p:nvPr/>
          </p:nvSpPr>
          <p:spPr>
            <a:xfrm>
              <a:off x="811619" y="937391"/>
              <a:ext cx="1145289" cy="592980"/>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Standard Item Equivalency Process</a:t>
              </a:r>
            </a:p>
          </p:txBody>
        </p:sp>
      </p:grpSp>
      <p:grpSp>
        <p:nvGrpSpPr>
          <p:cNvPr id="40" name="Group 39">
            <a:extLst>
              <a:ext uri="{FF2B5EF4-FFF2-40B4-BE49-F238E27FC236}">
                <a16:creationId xmlns:a16="http://schemas.microsoft.com/office/drawing/2014/main" id="{A2AC3D73-3195-EDE0-7E89-F4EEA37E0D7D}"/>
              </a:ext>
            </a:extLst>
          </p:cNvPr>
          <p:cNvGrpSpPr/>
          <p:nvPr/>
        </p:nvGrpSpPr>
        <p:grpSpPr>
          <a:xfrm>
            <a:off x="1380451" y="4738796"/>
            <a:ext cx="1145289" cy="197660"/>
            <a:chOff x="1040677" y="1398598"/>
            <a:chExt cx="1030760" cy="197660"/>
          </a:xfrm>
        </p:grpSpPr>
        <p:sp>
          <p:nvSpPr>
            <p:cNvPr id="41" name="Rectangle 40">
              <a:extLst>
                <a:ext uri="{FF2B5EF4-FFF2-40B4-BE49-F238E27FC236}">
                  <a16:creationId xmlns:a16="http://schemas.microsoft.com/office/drawing/2014/main" id="{F6D82CE7-C4C6-D1BA-8DD0-1CC20BEFC337}"/>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2" name="TextBox 41">
              <a:extLst>
                <a:ext uri="{FF2B5EF4-FFF2-40B4-BE49-F238E27FC236}">
                  <a16:creationId xmlns:a16="http://schemas.microsoft.com/office/drawing/2014/main" id="{AFE76AEA-EB44-4685-6FA0-55F4F534249B}"/>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NISP-EN-02</a:t>
              </a:r>
            </a:p>
          </p:txBody>
        </p:sp>
      </p:grpSp>
      <p:sp>
        <p:nvSpPr>
          <p:cNvPr id="43" name="Title 1">
            <a:extLst>
              <a:ext uri="{FF2B5EF4-FFF2-40B4-BE49-F238E27FC236}">
                <a16:creationId xmlns:a16="http://schemas.microsoft.com/office/drawing/2014/main" id="{C57CEDF7-D260-CCDB-1FA5-1AA7BE6916EE}"/>
              </a:ext>
            </a:extLst>
          </p:cNvPr>
          <p:cNvSpPr txBox="1">
            <a:spLocks/>
          </p:cNvSpPr>
          <p:nvPr/>
        </p:nvSpPr>
        <p:spPr bwMode="gray">
          <a:xfrm>
            <a:off x="3314378" y="1341201"/>
            <a:ext cx="2759011" cy="427950"/>
          </a:xfrm>
          <a:prstGeom prst="rect">
            <a:avLst/>
          </a:prstGeom>
        </p:spPr>
        <p:txBody>
          <a:bodyPr vert="horz" lIns="0" tIns="0" rIns="91440" bIns="45720" rtlCol="0" anchor="t">
            <a:noAutofit/>
          </a:bodyPr>
          <a:lstStyle>
            <a:lvl1pPr algn="l" defTabSz="457189" rtl="0" eaLnBrk="1" latinLnBrk="0" hangingPunct="1">
              <a:lnSpc>
                <a:spcPct val="90000"/>
              </a:lnSpc>
              <a:spcBef>
                <a:spcPct val="0"/>
              </a:spcBef>
              <a:buNone/>
              <a:defRPr lang="en-US" sz="2400" b="1" kern="1200" dirty="0">
                <a:solidFill>
                  <a:schemeClr val="tx1"/>
                </a:solidFill>
                <a:latin typeface="Arial" panose="020B0604020202020204" pitchFamily="34" charset="0"/>
                <a:ea typeface="+mj-ea"/>
                <a:cs typeface="Arial" charset="0"/>
              </a:defRPr>
            </a:lvl1pPr>
          </a:lstStyle>
          <a:p>
            <a:pPr algn="ctr"/>
            <a:r>
              <a:rPr lang="en-US" sz="1800" dirty="0"/>
              <a:t>TVA Interfacing Procedures</a:t>
            </a:r>
          </a:p>
        </p:txBody>
      </p:sp>
      <p:grpSp>
        <p:nvGrpSpPr>
          <p:cNvPr id="44" name="Group 43">
            <a:extLst>
              <a:ext uri="{FF2B5EF4-FFF2-40B4-BE49-F238E27FC236}">
                <a16:creationId xmlns:a16="http://schemas.microsoft.com/office/drawing/2014/main" id="{5F372416-FDEB-F3E5-E6E1-9E51D64E92E9}"/>
              </a:ext>
            </a:extLst>
          </p:cNvPr>
          <p:cNvGrpSpPr/>
          <p:nvPr/>
        </p:nvGrpSpPr>
        <p:grpSpPr>
          <a:xfrm>
            <a:off x="3999355" y="3811159"/>
            <a:ext cx="1145289" cy="592980"/>
            <a:chOff x="811619" y="937391"/>
            <a:chExt cx="1145289" cy="592980"/>
          </a:xfrm>
        </p:grpSpPr>
        <p:sp>
          <p:nvSpPr>
            <p:cNvPr id="45" name="Rectangle 44">
              <a:extLst>
                <a:ext uri="{FF2B5EF4-FFF2-40B4-BE49-F238E27FC236}">
                  <a16:creationId xmlns:a16="http://schemas.microsoft.com/office/drawing/2014/main" id="{4EF3AE10-9A20-B1A2-8E59-8CBD85567483}"/>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6" name="TextBox 45">
              <a:extLst>
                <a:ext uri="{FF2B5EF4-FFF2-40B4-BE49-F238E27FC236}">
                  <a16:creationId xmlns:a16="http://schemas.microsoft.com/office/drawing/2014/main" id="{D035BAD7-773C-448C-EE21-A4DB6D493202}"/>
                </a:ext>
              </a:extLst>
            </p:cNvPr>
            <p:cNvSpPr txBox="1"/>
            <p:nvPr/>
          </p:nvSpPr>
          <p:spPr>
            <a:xfrm>
              <a:off x="811619" y="937391"/>
              <a:ext cx="1145289" cy="592980"/>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Equivalency Evaluations</a:t>
              </a:r>
            </a:p>
          </p:txBody>
        </p:sp>
      </p:grpSp>
      <p:grpSp>
        <p:nvGrpSpPr>
          <p:cNvPr id="47" name="Group 46">
            <a:extLst>
              <a:ext uri="{FF2B5EF4-FFF2-40B4-BE49-F238E27FC236}">
                <a16:creationId xmlns:a16="http://schemas.microsoft.com/office/drawing/2014/main" id="{200E393F-A65C-CAEC-D7FD-BBB125FA7787}"/>
              </a:ext>
            </a:extLst>
          </p:cNvPr>
          <p:cNvGrpSpPr/>
          <p:nvPr/>
        </p:nvGrpSpPr>
        <p:grpSpPr>
          <a:xfrm>
            <a:off x="4113884" y="4272366"/>
            <a:ext cx="1145289" cy="197660"/>
            <a:chOff x="1040677" y="1398598"/>
            <a:chExt cx="1030760" cy="197660"/>
          </a:xfrm>
        </p:grpSpPr>
        <p:sp>
          <p:nvSpPr>
            <p:cNvPr id="48" name="Rectangle 47">
              <a:extLst>
                <a:ext uri="{FF2B5EF4-FFF2-40B4-BE49-F238E27FC236}">
                  <a16:creationId xmlns:a16="http://schemas.microsoft.com/office/drawing/2014/main" id="{40FD704E-CE0A-C7A2-2AA7-246A5021B76A}"/>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9" name="TextBox 48">
              <a:extLst>
                <a:ext uri="{FF2B5EF4-FFF2-40B4-BE49-F238E27FC236}">
                  <a16:creationId xmlns:a16="http://schemas.microsoft.com/office/drawing/2014/main" id="{C0A18D54-4BDA-636E-B7E4-016969E95510}"/>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NEDP-8.4</a:t>
              </a:r>
            </a:p>
          </p:txBody>
        </p:sp>
      </p:grpSp>
      <p:sp>
        <p:nvSpPr>
          <p:cNvPr id="50" name="Title 1">
            <a:extLst>
              <a:ext uri="{FF2B5EF4-FFF2-40B4-BE49-F238E27FC236}">
                <a16:creationId xmlns:a16="http://schemas.microsoft.com/office/drawing/2014/main" id="{95FC38CD-E629-3015-3D69-D426F7DA399E}"/>
              </a:ext>
            </a:extLst>
          </p:cNvPr>
          <p:cNvSpPr txBox="1">
            <a:spLocks/>
          </p:cNvSpPr>
          <p:nvPr/>
        </p:nvSpPr>
        <p:spPr bwMode="gray">
          <a:xfrm>
            <a:off x="6466222" y="2770713"/>
            <a:ext cx="2142590" cy="756394"/>
          </a:xfrm>
          <a:prstGeom prst="rect">
            <a:avLst/>
          </a:prstGeom>
        </p:spPr>
        <p:style>
          <a:lnRef idx="3">
            <a:schemeClr val="lt1"/>
          </a:lnRef>
          <a:fillRef idx="1">
            <a:schemeClr val="accent2"/>
          </a:fillRef>
          <a:effectRef idx="1">
            <a:schemeClr val="accent2"/>
          </a:effectRef>
          <a:fontRef idx="minor">
            <a:schemeClr val="lt1"/>
          </a:fontRef>
        </p:style>
        <p:txBody>
          <a:bodyPr vert="horz" lIns="0" tIns="0" rIns="91440" bIns="45720" rtlCol="0" anchor="ctr">
            <a:noAutofit/>
          </a:bodyPr>
          <a:lstStyle>
            <a:lvl1pPr algn="l" defTabSz="457189" rtl="0" eaLnBrk="1" latinLnBrk="0" hangingPunct="1">
              <a:lnSpc>
                <a:spcPct val="90000"/>
              </a:lnSpc>
              <a:spcBef>
                <a:spcPct val="0"/>
              </a:spcBef>
              <a:buNone/>
              <a:defRPr lang="en-US" sz="2400" b="1" kern="1200" dirty="0">
                <a:solidFill>
                  <a:schemeClr val="tx1"/>
                </a:solidFill>
                <a:latin typeface="Arial" panose="020B0604020202020204" pitchFamily="34" charset="0"/>
                <a:ea typeface="+mj-ea"/>
                <a:cs typeface="Arial" charset="0"/>
              </a:defRPr>
            </a:lvl1pPr>
          </a:lstStyle>
          <a:p>
            <a:pPr algn="ctr">
              <a:lnSpc>
                <a:spcPct val="100000"/>
              </a:lnSpc>
            </a:pPr>
            <a:r>
              <a:rPr lang="en-US" sz="1600" dirty="0">
                <a:solidFill>
                  <a:schemeClr val="bg1"/>
                </a:solidFill>
              </a:rPr>
              <a:t>TVA Standards and </a:t>
            </a:r>
            <a:r>
              <a:rPr lang="en-US" sz="1600" i="1" dirty="0">
                <a:solidFill>
                  <a:schemeClr val="bg1"/>
                </a:solidFill>
              </a:rPr>
              <a:t>Guides</a:t>
            </a:r>
          </a:p>
        </p:txBody>
      </p:sp>
      <p:grpSp>
        <p:nvGrpSpPr>
          <p:cNvPr id="51" name="Group 50">
            <a:extLst>
              <a:ext uri="{FF2B5EF4-FFF2-40B4-BE49-F238E27FC236}">
                <a16:creationId xmlns:a16="http://schemas.microsoft.com/office/drawing/2014/main" id="{02B84686-43BE-D268-3F9D-3FD5B5312F7D}"/>
              </a:ext>
            </a:extLst>
          </p:cNvPr>
          <p:cNvGrpSpPr/>
          <p:nvPr/>
        </p:nvGrpSpPr>
        <p:grpSpPr>
          <a:xfrm>
            <a:off x="2928956" y="2948913"/>
            <a:ext cx="758441" cy="542685"/>
            <a:chOff x="3936985" y="0"/>
            <a:chExt cx="758441" cy="542685"/>
          </a:xfrm>
        </p:grpSpPr>
        <p:sp>
          <p:nvSpPr>
            <p:cNvPr id="52" name="Arrow: Right 51">
              <a:extLst>
                <a:ext uri="{FF2B5EF4-FFF2-40B4-BE49-F238E27FC236}">
                  <a16:creationId xmlns:a16="http://schemas.microsoft.com/office/drawing/2014/main" id="{E2AC413F-BE88-076B-3DB9-613A5B93410F}"/>
                </a:ext>
              </a:extLst>
            </p:cNvPr>
            <p:cNvSpPr/>
            <p:nvPr/>
          </p:nvSpPr>
          <p:spPr>
            <a:xfrm>
              <a:off x="3936985" y="0"/>
              <a:ext cx="758441" cy="54268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53" name="Arrow: Right 4">
              <a:extLst>
                <a:ext uri="{FF2B5EF4-FFF2-40B4-BE49-F238E27FC236}">
                  <a16:creationId xmlns:a16="http://schemas.microsoft.com/office/drawing/2014/main" id="{245A72AD-AE9B-CD4E-8402-898ACC10648C}"/>
                </a:ext>
              </a:extLst>
            </p:cNvPr>
            <p:cNvSpPr txBox="1"/>
            <p:nvPr/>
          </p:nvSpPr>
          <p:spPr>
            <a:xfrm>
              <a:off x="3936985" y="108537"/>
              <a:ext cx="595636" cy="325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grpSp>
      <p:grpSp>
        <p:nvGrpSpPr>
          <p:cNvPr id="54" name="Group 53">
            <a:extLst>
              <a:ext uri="{FF2B5EF4-FFF2-40B4-BE49-F238E27FC236}">
                <a16:creationId xmlns:a16="http://schemas.microsoft.com/office/drawing/2014/main" id="{24D10DDF-38AD-CD18-48D2-621231087420}"/>
              </a:ext>
            </a:extLst>
          </p:cNvPr>
          <p:cNvGrpSpPr/>
          <p:nvPr/>
        </p:nvGrpSpPr>
        <p:grpSpPr>
          <a:xfrm>
            <a:off x="5597605" y="2948912"/>
            <a:ext cx="758441" cy="542685"/>
            <a:chOff x="3936985" y="0"/>
            <a:chExt cx="758441" cy="542685"/>
          </a:xfrm>
        </p:grpSpPr>
        <p:sp>
          <p:nvSpPr>
            <p:cNvPr id="55" name="Arrow: Right 54">
              <a:extLst>
                <a:ext uri="{FF2B5EF4-FFF2-40B4-BE49-F238E27FC236}">
                  <a16:creationId xmlns:a16="http://schemas.microsoft.com/office/drawing/2014/main" id="{5E2D599D-1031-77E8-33D9-BDDD6E9BB682}"/>
                </a:ext>
              </a:extLst>
            </p:cNvPr>
            <p:cNvSpPr/>
            <p:nvPr/>
          </p:nvSpPr>
          <p:spPr>
            <a:xfrm>
              <a:off x="3936985" y="0"/>
              <a:ext cx="758441" cy="54268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56" name="Arrow: Right 4">
              <a:extLst>
                <a:ext uri="{FF2B5EF4-FFF2-40B4-BE49-F238E27FC236}">
                  <a16:creationId xmlns:a16="http://schemas.microsoft.com/office/drawing/2014/main" id="{A44ACA6F-E1D8-2BA9-07E9-55B23C01F699}"/>
                </a:ext>
              </a:extLst>
            </p:cNvPr>
            <p:cNvSpPr txBox="1"/>
            <p:nvPr/>
          </p:nvSpPr>
          <p:spPr>
            <a:xfrm>
              <a:off x="3936985" y="108537"/>
              <a:ext cx="595636" cy="325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grpSp>
      <p:sp>
        <p:nvSpPr>
          <p:cNvPr id="61" name="Oval 60">
            <a:extLst>
              <a:ext uri="{FF2B5EF4-FFF2-40B4-BE49-F238E27FC236}">
                <a16:creationId xmlns:a16="http://schemas.microsoft.com/office/drawing/2014/main" id="{B2CFB53F-C376-0D38-AAEC-28349A138AD3}"/>
              </a:ext>
            </a:extLst>
          </p:cNvPr>
          <p:cNvSpPr/>
          <p:nvPr/>
        </p:nvSpPr>
        <p:spPr>
          <a:xfrm>
            <a:off x="6925794" y="3083860"/>
            <a:ext cx="1179095" cy="407737"/>
          </a:xfrm>
          <a:prstGeom prst="ellipse">
            <a:avLst/>
          </a:prstGeom>
          <a:noFill/>
          <a:ln/>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Tree>
    <p:extLst>
      <p:ext uri="{BB962C8B-B14F-4D97-AF65-F5344CB8AC3E}">
        <p14:creationId xmlns:p14="http://schemas.microsoft.com/office/powerpoint/2010/main" val="404570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37CB-BC09-4906-4E94-6345E480D04F}"/>
              </a:ext>
            </a:extLst>
          </p:cNvPr>
          <p:cNvSpPr>
            <a:spLocks noGrp="1"/>
          </p:cNvSpPr>
          <p:nvPr>
            <p:ph type="title"/>
          </p:nvPr>
        </p:nvSpPr>
        <p:spPr/>
        <p:txBody>
          <a:bodyPr/>
          <a:lstStyle/>
          <a:p>
            <a:r>
              <a:rPr lang="en-US" dirty="0"/>
              <a:t>TVA’s New Digital Design Process</a:t>
            </a:r>
          </a:p>
        </p:txBody>
      </p:sp>
      <p:sp>
        <p:nvSpPr>
          <p:cNvPr id="3" name="Slide Number Placeholder 2">
            <a:extLst>
              <a:ext uri="{FF2B5EF4-FFF2-40B4-BE49-F238E27FC236}">
                <a16:creationId xmlns:a16="http://schemas.microsoft.com/office/drawing/2014/main" id="{84605E6B-03D2-267B-C5DE-97F5CA5D9114}"/>
              </a:ext>
            </a:extLst>
          </p:cNvPr>
          <p:cNvSpPr>
            <a:spLocks noGrp="1"/>
          </p:cNvSpPr>
          <p:nvPr>
            <p:ph type="sldNum" sz="quarter" idx="11"/>
          </p:nvPr>
        </p:nvSpPr>
        <p:spPr/>
        <p:txBody>
          <a:bodyPr/>
          <a:lstStyle/>
          <a:p>
            <a:fld id="{5DCF5B18-1935-AB44-AE6E-C993FDFDD711}" type="slidenum">
              <a:rPr lang="en-US" smtClean="0"/>
              <a:pPr/>
              <a:t>13</a:t>
            </a:fld>
            <a:endParaRPr lang="en-US"/>
          </a:p>
        </p:txBody>
      </p:sp>
      <p:grpSp>
        <p:nvGrpSpPr>
          <p:cNvPr id="12" name="Group 11">
            <a:extLst>
              <a:ext uri="{FF2B5EF4-FFF2-40B4-BE49-F238E27FC236}">
                <a16:creationId xmlns:a16="http://schemas.microsoft.com/office/drawing/2014/main" id="{C4E45B35-C92F-9F2B-9972-7BDC93D2CF35}"/>
              </a:ext>
            </a:extLst>
          </p:cNvPr>
          <p:cNvGrpSpPr/>
          <p:nvPr/>
        </p:nvGrpSpPr>
        <p:grpSpPr>
          <a:xfrm>
            <a:off x="450815" y="1048932"/>
            <a:ext cx="1145289" cy="592980"/>
            <a:chOff x="811619" y="937391"/>
            <a:chExt cx="1145289" cy="592980"/>
          </a:xfrm>
        </p:grpSpPr>
        <p:sp>
          <p:nvSpPr>
            <p:cNvPr id="16" name="Rectangle 15">
              <a:extLst>
                <a:ext uri="{FF2B5EF4-FFF2-40B4-BE49-F238E27FC236}">
                  <a16:creationId xmlns:a16="http://schemas.microsoft.com/office/drawing/2014/main" id="{436D92F7-8579-8540-334D-0ED27FC1BDE8}"/>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CEEAABC2-2ED8-B72C-578A-FFAB337FFCF9}"/>
                </a:ext>
              </a:extLst>
            </p:cNvPr>
            <p:cNvSpPr txBox="1"/>
            <p:nvPr/>
          </p:nvSpPr>
          <p:spPr>
            <a:xfrm>
              <a:off x="811619" y="937391"/>
              <a:ext cx="1145289" cy="592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Digital Design Guide</a:t>
              </a:r>
            </a:p>
          </p:txBody>
        </p:sp>
      </p:grpSp>
      <p:grpSp>
        <p:nvGrpSpPr>
          <p:cNvPr id="13" name="Group 12">
            <a:extLst>
              <a:ext uri="{FF2B5EF4-FFF2-40B4-BE49-F238E27FC236}">
                <a16:creationId xmlns:a16="http://schemas.microsoft.com/office/drawing/2014/main" id="{BC3CC608-7FDF-DF2C-F8C4-664B114A9023}"/>
              </a:ext>
            </a:extLst>
          </p:cNvPr>
          <p:cNvGrpSpPr/>
          <p:nvPr/>
        </p:nvGrpSpPr>
        <p:grpSpPr>
          <a:xfrm>
            <a:off x="679873" y="1510139"/>
            <a:ext cx="1030760" cy="197660"/>
            <a:chOff x="1040677" y="1398598"/>
            <a:chExt cx="1030760" cy="197660"/>
          </a:xfrm>
        </p:grpSpPr>
        <p:sp>
          <p:nvSpPr>
            <p:cNvPr id="14" name="Rectangle 13">
              <a:extLst>
                <a:ext uri="{FF2B5EF4-FFF2-40B4-BE49-F238E27FC236}">
                  <a16:creationId xmlns:a16="http://schemas.microsoft.com/office/drawing/2014/main" id="{EE9B4D46-3D80-DD43-2528-2F6C7BDC6666}"/>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69ADCCBF-2F68-858F-6F43-37AC893755DE}"/>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DG-E18.1.25</a:t>
              </a:r>
            </a:p>
          </p:txBody>
        </p:sp>
      </p:grpSp>
      <p:sp>
        <p:nvSpPr>
          <p:cNvPr id="42" name="Rectangle 41">
            <a:extLst>
              <a:ext uri="{FF2B5EF4-FFF2-40B4-BE49-F238E27FC236}">
                <a16:creationId xmlns:a16="http://schemas.microsoft.com/office/drawing/2014/main" id="{8CD121DF-3748-EF80-33DE-E13D0D6DD6E7}"/>
              </a:ext>
            </a:extLst>
          </p:cNvPr>
          <p:cNvSpPr/>
          <p:nvPr/>
        </p:nvSpPr>
        <p:spPr>
          <a:xfrm>
            <a:off x="872706" y="1951407"/>
            <a:ext cx="6682710" cy="505529"/>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3" name="Rectangle 42">
            <a:extLst>
              <a:ext uri="{FF2B5EF4-FFF2-40B4-BE49-F238E27FC236}">
                <a16:creationId xmlns:a16="http://schemas.microsoft.com/office/drawing/2014/main" id="{FCB95C02-CCB8-F4E4-52BB-65C0255870AA}"/>
              </a:ext>
            </a:extLst>
          </p:cNvPr>
          <p:cNvSpPr/>
          <p:nvPr/>
        </p:nvSpPr>
        <p:spPr>
          <a:xfrm>
            <a:off x="872706" y="2543875"/>
            <a:ext cx="6682710" cy="725542"/>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4" name="Rectangle 43">
            <a:extLst>
              <a:ext uri="{FF2B5EF4-FFF2-40B4-BE49-F238E27FC236}">
                <a16:creationId xmlns:a16="http://schemas.microsoft.com/office/drawing/2014/main" id="{644BD29C-1FD0-9F6C-FFCA-3F2DB0BD4E44}"/>
              </a:ext>
            </a:extLst>
          </p:cNvPr>
          <p:cNvSpPr/>
          <p:nvPr/>
        </p:nvSpPr>
        <p:spPr>
          <a:xfrm>
            <a:off x="872706" y="3347833"/>
            <a:ext cx="6682710" cy="1371648"/>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6" name="Rectangle 45">
            <a:extLst>
              <a:ext uri="{FF2B5EF4-FFF2-40B4-BE49-F238E27FC236}">
                <a16:creationId xmlns:a16="http://schemas.microsoft.com/office/drawing/2014/main" id="{7399E6F7-019C-0B23-1509-C6A53F1976B6}"/>
              </a:ext>
            </a:extLst>
          </p:cNvPr>
          <p:cNvSpPr/>
          <p:nvPr/>
        </p:nvSpPr>
        <p:spPr>
          <a:xfrm>
            <a:off x="2345100" y="1345423"/>
            <a:ext cx="918632" cy="34843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7" name="Rectangle 46">
            <a:extLst>
              <a:ext uri="{FF2B5EF4-FFF2-40B4-BE49-F238E27FC236}">
                <a16:creationId xmlns:a16="http://schemas.microsoft.com/office/drawing/2014/main" id="{D1AE24F9-BF1E-9EAD-6D29-8600CCD5B88A}"/>
              </a:ext>
            </a:extLst>
          </p:cNvPr>
          <p:cNvSpPr/>
          <p:nvPr/>
        </p:nvSpPr>
        <p:spPr>
          <a:xfrm>
            <a:off x="3358469" y="1345422"/>
            <a:ext cx="918632" cy="348439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8" name="Rectangle 47">
            <a:extLst>
              <a:ext uri="{FF2B5EF4-FFF2-40B4-BE49-F238E27FC236}">
                <a16:creationId xmlns:a16="http://schemas.microsoft.com/office/drawing/2014/main" id="{3945BF61-F6C4-AE3C-A044-EB3CD28A7826}"/>
              </a:ext>
            </a:extLst>
          </p:cNvPr>
          <p:cNvSpPr/>
          <p:nvPr/>
        </p:nvSpPr>
        <p:spPr>
          <a:xfrm>
            <a:off x="4371838" y="1345422"/>
            <a:ext cx="918632" cy="348439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9" name="Rectangle 48">
            <a:extLst>
              <a:ext uri="{FF2B5EF4-FFF2-40B4-BE49-F238E27FC236}">
                <a16:creationId xmlns:a16="http://schemas.microsoft.com/office/drawing/2014/main" id="{16988815-59D5-BF95-6A69-7CF01857C909}"/>
              </a:ext>
            </a:extLst>
          </p:cNvPr>
          <p:cNvSpPr/>
          <p:nvPr/>
        </p:nvSpPr>
        <p:spPr>
          <a:xfrm>
            <a:off x="5385207" y="1345422"/>
            <a:ext cx="918632" cy="34843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0" name="Rectangle 49">
            <a:extLst>
              <a:ext uri="{FF2B5EF4-FFF2-40B4-BE49-F238E27FC236}">
                <a16:creationId xmlns:a16="http://schemas.microsoft.com/office/drawing/2014/main" id="{FA69C18C-188F-97B3-1E3E-38362DDD5EC2}"/>
              </a:ext>
            </a:extLst>
          </p:cNvPr>
          <p:cNvSpPr/>
          <p:nvPr/>
        </p:nvSpPr>
        <p:spPr>
          <a:xfrm>
            <a:off x="6416682" y="1345422"/>
            <a:ext cx="918632" cy="348439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1" name="TextBox 50">
            <a:extLst>
              <a:ext uri="{FF2B5EF4-FFF2-40B4-BE49-F238E27FC236}">
                <a16:creationId xmlns:a16="http://schemas.microsoft.com/office/drawing/2014/main" id="{D04A6E0A-6859-CC15-1179-78FD7F303F5E}"/>
              </a:ext>
            </a:extLst>
          </p:cNvPr>
          <p:cNvSpPr txBox="1"/>
          <p:nvPr/>
        </p:nvSpPr>
        <p:spPr>
          <a:xfrm>
            <a:off x="969757" y="2016666"/>
            <a:ext cx="1145289" cy="375010"/>
          </a:xfrm>
          <a:prstGeom prst="rect">
            <a:avLst/>
          </a:prstGeom>
          <a:noFill/>
          <a:ln>
            <a:noFill/>
          </a:ln>
        </p:spPr>
        <p:txBody>
          <a:bodyPr wrap="square" tIns="91440" bIns="91440" rtlCol="0" anchor="ctr" anchorCtr="0">
            <a:noAutofit/>
          </a:bodyPr>
          <a:lstStyle/>
          <a:p>
            <a:pPr algn="ctr"/>
            <a:r>
              <a:rPr lang="en-US" sz="1200" dirty="0"/>
              <a:t>Project Management</a:t>
            </a:r>
          </a:p>
        </p:txBody>
      </p:sp>
      <p:sp>
        <p:nvSpPr>
          <p:cNvPr id="52" name="TextBox 51">
            <a:extLst>
              <a:ext uri="{FF2B5EF4-FFF2-40B4-BE49-F238E27FC236}">
                <a16:creationId xmlns:a16="http://schemas.microsoft.com/office/drawing/2014/main" id="{B3120F07-818E-5AF2-16BA-963080268779}"/>
              </a:ext>
            </a:extLst>
          </p:cNvPr>
          <p:cNvSpPr txBox="1"/>
          <p:nvPr/>
        </p:nvSpPr>
        <p:spPr>
          <a:xfrm>
            <a:off x="1022287" y="2717286"/>
            <a:ext cx="1145289" cy="375010"/>
          </a:xfrm>
          <a:prstGeom prst="rect">
            <a:avLst/>
          </a:prstGeom>
          <a:noFill/>
          <a:ln>
            <a:noFill/>
          </a:ln>
        </p:spPr>
        <p:txBody>
          <a:bodyPr wrap="square" tIns="91440" bIns="91440" rtlCol="0" anchor="ctr" anchorCtr="0">
            <a:noAutofit/>
          </a:bodyPr>
          <a:lstStyle/>
          <a:p>
            <a:pPr algn="ctr"/>
            <a:r>
              <a:rPr lang="en-US" sz="1200" dirty="0"/>
              <a:t>Procurement</a:t>
            </a:r>
          </a:p>
        </p:txBody>
      </p:sp>
      <p:sp>
        <p:nvSpPr>
          <p:cNvPr id="53" name="TextBox 52">
            <a:extLst>
              <a:ext uri="{FF2B5EF4-FFF2-40B4-BE49-F238E27FC236}">
                <a16:creationId xmlns:a16="http://schemas.microsoft.com/office/drawing/2014/main" id="{47B9D97B-B46C-D5FD-F234-2387CAA1549C}"/>
              </a:ext>
            </a:extLst>
          </p:cNvPr>
          <p:cNvSpPr txBox="1"/>
          <p:nvPr/>
        </p:nvSpPr>
        <p:spPr>
          <a:xfrm>
            <a:off x="989344" y="3846152"/>
            <a:ext cx="1145289" cy="375010"/>
          </a:xfrm>
          <a:prstGeom prst="rect">
            <a:avLst/>
          </a:prstGeom>
          <a:noFill/>
          <a:ln>
            <a:noFill/>
          </a:ln>
        </p:spPr>
        <p:txBody>
          <a:bodyPr wrap="square" tIns="91440" bIns="91440" rtlCol="0" anchor="ctr" anchorCtr="0">
            <a:noAutofit/>
          </a:bodyPr>
          <a:lstStyle/>
          <a:p>
            <a:pPr algn="ctr"/>
            <a:r>
              <a:rPr lang="en-US" sz="1200" dirty="0"/>
              <a:t>Design</a:t>
            </a:r>
          </a:p>
        </p:txBody>
      </p:sp>
      <p:sp>
        <p:nvSpPr>
          <p:cNvPr id="55" name="TextBox 54">
            <a:extLst>
              <a:ext uri="{FF2B5EF4-FFF2-40B4-BE49-F238E27FC236}">
                <a16:creationId xmlns:a16="http://schemas.microsoft.com/office/drawing/2014/main" id="{29DEB5EF-A94E-CC05-BE51-25360F777653}"/>
              </a:ext>
            </a:extLst>
          </p:cNvPr>
          <p:cNvSpPr txBox="1"/>
          <p:nvPr/>
        </p:nvSpPr>
        <p:spPr>
          <a:xfrm>
            <a:off x="2212096" y="1360240"/>
            <a:ext cx="1145289" cy="375010"/>
          </a:xfrm>
          <a:prstGeom prst="rect">
            <a:avLst/>
          </a:prstGeom>
          <a:noFill/>
          <a:ln>
            <a:noFill/>
          </a:ln>
        </p:spPr>
        <p:txBody>
          <a:bodyPr wrap="square" tIns="91440" bIns="91440" rtlCol="0" anchor="ctr" anchorCtr="0">
            <a:noAutofit/>
          </a:bodyPr>
          <a:lstStyle/>
          <a:p>
            <a:pPr algn="ctr"/>
            <a:r>
              <a:rPr lang="en-US" sz="1200" dirty="0"/>
              <a:t>Initial </a:t>
            </a:r>
            <a:br>
              <a:rPr lang="en-US" sz="1200" dirty="0"/>
            </a:br>
            <a:r>
              <a:rPr lang="en-US" sz="1200" dirty="0"/>
              <a:t>Scoping</a:t>
            </a:r>
          </a:p>
        </p:txBody>
      </p:sp>
      <p:sp>
        <p:nvSpPr>
          <p:cNvPr id="58" name="TextBox 57">
            <a:extLst>
              <a:ext uri="{FF2B5EF4-FFF2-40B4-BE49-F238E27FC236}">
                <a16:creationId xmlns:a16="http://schemas.microsoft.com/office/drawing/2014/main" id="{697093F5-FF02-E41C-3E09-10BE5A3B7B34}"/>
              </a:ext>
            </a:extLst>
          </p:cNvPr>
          <p:cNvSpPr txBox="1"/>
          <p:nvPr/>
        </p:nvSpPr>
        <p:spPr>
          <a:xfrm>
            <a:off x="3244056" y="1360240"/>
            <a:ext cx="1145289" cy="375010"/>
          </a:xfrm>
          <a:prstGeom prst="rect">
            <a:avLst/>
          </a:prstGeom>
          <a:noFill/>
          <a:ln>
            <a:noFill/>
          </a:ln>
        </p:spPr>
        <p:txBody>
          <a:bodyPr wrap="square" tIns="91440" bIns="91440" rtlCol="0" anchor="ctr" anchorCtr="0">
            <a:noAutofit/>
          </a:bodyPr>
          <a:lstStyle/>
          <a:p>
            <a:pPr algn="ctr"/>
            <a:r>
              <a:rPr lang="en-US" sz="1200" dirty="0"/>
              <a:t>Conceptual Design</a:t>
            </a:r>
          </a:p>
        </p:txBody>
      </p:sp>
      <p:sp>
        <p:nvSpPr>
          <p:cNvPr id="59" name="TextBox 58">
            <a:extLst>
              <a:ext uri="{FF2B5EF4-FFF2-40B4-BE49-F238E27FC236}">
                <a16:creationId xmlns:a16="http://schemas.microsoft.com/office/drawing/2014/main" id="{7B92ECCF-E841-48E2-F67D-E36C9467A9C1}"/>
              </a:ext>
            </a:extLst>
          </p:cNvPr>
          <p:cNvSpPr txBox="1"/>
          <p:nvPr/>
        </p:nvSpPr>
        <p:spPr>
          <a:xfrm>
            <a:off x="4266478" y="1345423"/>
            <a:ext cx="1145289" cy="375010"/>
          </a:xfrm>
          <a:prstGeom prst="rect">
            <a:avLst/>
          </a:prstGeom>
          <a:noFill/>
          <a:ln>
            <a:noFill/>
          </a:ln>
        </p:spPr>
        <p:txBody>
          <a:bodyPr wrap="square" tIns="91440" bIns="91440" rtlCol="0" anchor="ctr" anchorCtr="0">
            <a:noAutofit/>
          </a:bodyPr>
          <a:lstStyle/>
          <a:p>
            <a:pPr algn="ctr"/>
            <a:r>
              <a:rPr lang="en-US" sz="1200" dirty="0"/>
              <a:t>Detailed </a:t>
            </a:r>
            <a:br>
              <a:rPr lang="en-US" sz="1200" dirty="0"/>
            </a:br>
            <a:r>
              <a:rPr lang="en-US" sz="1200" dirty="0"/>
              <a:t>Design</a:t>
            </a:r>
          </a:p>
        </p:txBody>
      </p:sp>
      <p:sp>
        <p:nvSpPr>
          <p:cNvPr id="60" name="TextBox 59">
            <a:extLst>
              <a:ext uri="{FF2B5EF4-FFF2-40B4-BE49-F238E27FC236}">
                <a16:creationId xmlns:a16="http://schemas.microsoft.com/office/drawing/2014/main" id="{88EEC2BE-3820-DEB2-27DE-E8A33A814D21}"/>
              </a:ext>
            </a:extLst>
          </p:cNvPr>
          <p:cNvSpPr txBox="1"/>
          <p:nvPr/>
        </p:nvSpPr>
        <p:spPr>
          <a:xfrm>
            <a:off x="5262277" y="1345423"/>
            <a:ext cx="1145289" cy="375010"/>
          </a:xfrm>
          <a:prstGeom prst="rect">
            <a:avLst/>
          </a:prstGeom>
          <a:noFill/>
          <a:ln>
            <a:noFill/>
          </a:ln>
        </p:spPr>
        <p:txBody>
          <a:bodyPr wrap="square" tIns="91440" bIns="91440" rtlCol="0" anchor="ctr" anchorCtr="0">
            <a:noAutofit/>
          </a:bodyPr>
          <a:lstStyle/>
          <a:p>
            <a:pPr algn="ctr"/>
            <a:r>
              <a:rPr lang="en-US" sz="1200" dirty="0"/>
              <a:t>Installation</a:t>
            </a:r>
            <a:br>
              <a:rPr lang="en-US" sz="1200" dirty="0"/>
            </a:br>
            <a:r>
              <a:rPr lang="en-US" sz="1200" dirty="0"/>
              <a:t>&amp; Testing</a:t>
            </a:r>
          </a:p>
        </p:txBody>
      </p:sp>
      <p:sp>
        <p:nvSpPr>
          <p:cNvPr id="61" name="TextBox 60">
            <a:extLst>
              <a:ext uri="{FF2B5EF4-FFF2-40B4-BE49-F238E27FC236}">
                <a16:creationId xmlns:a16="http://schemas.microsoft.com/office/drawing/2014/main" id="{D87C86CD-9D65-E81C-C662-FC821821777C}"/>
              </a:ext>
            </a:extLst>
          </p:cNvPr>
          <p:cNvSpPr txBox="1"/>
          <p:nvPr/>
        </p:nvSpPr>
        <p:spPr>
          <a:xfrm>
            <a:off x="6284699" y="1345423"/>
            <a:ext cx="1145289" cy="375010"/>
          </a:xfrm>
          <a:prstGeom prst="rect">
            <a:avLst/>
          </a:prstGeom>
          <a:noFill/>
          <a:ln>
            <a:noFill/>
          </a:ln>
        </p:spPr>
        <p:txBody>
          <a:bodyPr wrap="square" tIns="91440" bIns="91440" rtlCol="0" anchor="ctr" anchorCtr="0">
            <a:noAutofit/>
          </a:bodyPr>
          <a:lstStyle/>
          <a:p>
            <a:pPr algn="ctr"/>
            <a:r>
              <a:rPr lang="en-US" sz="1200" dirty="0"/>
              <a:t>Operation &amp;</a:t>
            </a:r>
            <a:br>
              <a:rPr lang="en-US" sz="1200" dirty="0"/>
            </a:br>
            <a:r>
              <a:rPr lang="en-US" sz="1200" dirty="0"/>
              <a:t>Maintenance </a:t>
            </a:r>
          </a:p>
        </p:txBody>
      </p:sp>
      <p:sp>
        <p:nvSpPr>
          <p:cNvPr id="4" name="Arrow: Curved Up 3">
            <a:extLst>
              <a:ext uri="{FF2B5EF4-FFF2-40B4-BE49-F238E27FC236}">
                <a16:creationId xmlns:a16="http://schemas.microsoft.com/office/drawing/2014/main" id="{7B154572-5A09-A519-2E26-EAB4A2E01C44}"/>
              </a:ext>
            </a:extLst>
          </p:cNvPr>
          <p:cNvSpPr/>
          <p:nvPr/>
        </p:nvSpPr>
        <p:spPr>
          <a:xfrm rot="10800000">
            <a:off x="4162688" y="959899"/>
            <a:ext cx="2201160" cy="953128"/>
          </a:xfrm>
          <a:prstGeom prst="curvedUpArrow">
            <a:avLst/>
          </a:prstGeom>
          <a:solidFill>
            <a:srgbClr val="0070C0">
              <a:alpha val="50196"/>
            </a:srgbClr>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Tree>
    <p:extLst>
      <p:ext uri="{BB962C8B-B14F-4D97-AF65-F5344CB8AC3E}">
        <p14:creationId xmlns:p14="http://schemas.microsoft.com/office/powerpoint/2010/main" val="393905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37CB-BC09-4906-4E94-6345E480D04F}"/>
              </a:ext>
            </a:extLst>
          </p:cNvPr>
          <p:cNvSpPr>
            <a:spLocks noGrp="1"/>
          </p:cNvSpPr>
          <p:nvPr>
            <p:ph type="title"/>
          </p:nvPr>
        </p:nvSpPr>
        <p:spPr/>
        <p:txBody>
          <a:bodyPr/>
          <a:lstStyle/>
          <a:p>
            <a:r>
              <a:rPr lang="en-US" dirty="0"/>
              <a:t>TVA’s New Digital Design Process</a:t>
            </a:r>
          </a:p>
        </p:txBody>
      </p:sp>
      <p:sp>
        <p:nvSpPr>
          <p:cNvPr id="3" name="Slide Number Placeholder 2">
            <a:extLst>
              <a:ext uri="{FF2B5EF4-FFF2-40B4-BE49-F238E27FC236}">
                <a16:creationId xmlns:a16="http://schemas.microsoft.com/office/drawing/2014/main" id="{84605E6B-03D2-267B-C5DE-97F5CA5D9114}"/>
              </a:ext>
            </a:extLst>
          </p:cNvPr>
          <p:cNvSpPr>
            <a:spLocks noGrp="1"/>
          </p:cNvSpPr>
          <p:nvPr>
            <p:ph type="sldNum" sz="quarter" idx="11"/>
          </p:nvPr>
        </p:nvSpPr>
        <p:spPr/>
        <p:txBody>
          <a:bodyPr/>
          <a:lstStyle/>
          <a:p>
            <a:fld id="{5DCF5B18-1935-AB44-AE6E-C993FDFDD711}" type="slidenum">
              <a:rPr lang="en-US" smtClean="0"/>
              <a:pPr/>
              <a:t>14</a:t>
            </a:fld>
            <a:endParaRPr lang="en-US"/>
          </a:p>
        </p:txBody>
      </p:sp>
      <p:grpSp>
        <p:nvGrpSpPr>
          <p:cNvPr id="12" name="Group 11">
            <a:extLst>
              <a:ext uri="{FF2B5EF4-FFF2-40B4-BE49-F238E27FC236}">
                <a16:creationId xmlns:a16="http://schemas.microsoft.com/office/drawing/2014/main" id="{C4E45B35-C92F-9F2B-9972-7BDC93D2CF35}"/>
              </a:ext>
            </a:extLst>
          </p:cNvPr>
          <p:cNvGrpSpPr/>
          <p:nvPr/>
        </p:nvGrpSpPr>
        <p:grpSpPr>
          <a:xfrm>
            <a:off x="450815" y="1048932"/>
            <a:ext cx="1145289" cy="592980"/>
            <a:chOff x="811619" y="937391"/>
            <a:chExt cx="1145289" cy="592980"/>
          </a:xfrm>
        </p:grpSpPr>
        <p:sp>
          <p:nvSpPr>
            <p:cNvPr id="16" name="Rectangle 15">
              <a:extLst>
                <a:ext uri="{FF2B5EF4-FFF2-40B4-BE49-F238E27FC236}">
                  <a16:creationId xmlns:a16="http://schemas.microsoft.com/office/drawing/2014/main" id="{436D92F7-8579-8540-334D-0ED27FC1BDE8}"/>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CEEAABC2-2ED8-B72C-578A-FFAB337FFCF9}"/>
                </a:ext>
              </a:extLst>
            </p:cNvPr>
            <p:cNvSpPr txBox="1"/>
            <p:nvPr/>
          </p:nvSpPr>
          <p:spPr>
            <a:xfrm>
              <a:off x="811619" y="937391"/>
              <a:ext cx="1145289" cy="592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Digital Design Guide</a:t>
              </a:r>
            </a:p>
          </p:txBody>
        </p:sp>
      </p:grpSp>
      <p:grpSp>
        <p:nvGrpSpPr>
          <p:cNvPr id="13" name="Group 12">
            <a:extLst>
              <a:ext uri="{FF2B5EF4-FFF2-40B4-BE49-F238E27FC236}">
                <a16:creationId xmlns:a16="http://schemas.microsoft.com/office/drawing/2014/main" id="{BC3CC608-7FDF-DF2C-F8C4-664B114A9023}"/>
              </a:ext>
            </a:extLst>
          </p:cNvPr>
          <p:cNvGrpSpPr/>
          <p:nvPr/>
        </p:nvGrpSpPr>
        <p:grpSpPr>
          <a:xfrm>
            <a:off x="679873" y="1510139"/>
            <a:ext cx="1030760" cy="197660"/>
            <a:chOff x="1040677" y="1398598"/>
            <a:chExt cx="1030760" cy="197660"/>
          </a:xfrm>
        </p:grpSpPr>
        <p:sp>
          <p:nvSpPr>
            <p:cNvPr id="14" name="Rectangle 13">
              <a:extLst>
                <a:ext uri="{FF2B5EF4-FFF2-40B4-BE49-F238E27FC236}">
                  <a16:creationId xmlns:a16="http://schemas.microsoft.com/office/drawing/2014/main" id="{EE9B4D46-3D80-DD43-2528-2F6C7BDC6666}"/>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69ADCCBF-2F68-858F-6F43-37AC893755DE}"/>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DG-E18.1.25</a:t>
              </a:r>
            </a:p>
          </p:txBody>
        </p:sp>
      </p:grpSp>
      <p:sp>
        <p:nvSpPr>
          <p:cNvPr id="42" name="Rectangle 41">
            <a:extLst>
              <a:ext uri="{FF2B5EF4-FFF2-40B4-BE49-F238E27FC236}">
                <a16:creationId xmlns:a16="http://schemas.microsoft.com/office/drawing/2014/main" id="{8CD121DF-3748-EF80-33DE-E13D0D6DD6E7}"/>
              </a:ext>
            </a:extLst>
          </p:cNvPr>
          <p:cNvSpPr/>
          <p:nvPr/>
        </p:nvSpPr>
        <p:spPr>
          <a:xfrm>
            <a:off x="872706" y="1951407"/>
            <a:ext cx="6682710" cy="505529"/>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3" name="Rectangle 42">
            <a:extLst>
              <a:ext uri="{FF2B5EF4-FFF2-40B4-BE49-F238E27FC236}">
                <a16:creationId xmlns:a16="http://schemas.microsoft.com/office/drawing/2014/main" id="{FCB95C02-CCB8-F4E4-52BB-65C0255870AA}"/>
              </a:ext>
            </a:extLst>
          </p:cNvPr>
          <p:cNvSpPr/>
          <p:nvPr/>
        </p:nvSpPr>
        <p:spPr>
          <a:xfrm>
            <a:off x="872706" y="2543875"/>
            <a:ext cx="6682710" cy="725542"/>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4" name="Rectangle 43">
            <a:extLst>
              <a:ext uri="{FF2B5EF4-FFF2-40B4-BE49-F238E27FC236}">
                <a16:creationId xmlns:a16="http://schemas.microsoft.com/office/drawing/2014/main" id="{644BD29C-1FD0-9F6C-FFCA-3F2DB0BD4E44}"/>
              </a:ext>
            </a:extLst>
          </p:cNvPr>
          <p:cNvSpPr/>
          <p:nvPr/>
        </p:nvSpPr>
        <p:spPr>
          <a:xfrm>
            <a:off x="872706" y="3347833"/>
            <a:ext cx="6682710" cy="1371648"/>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6" name="Rectangle 45">
            <a:extLst>
              <a:ext uri="{FF2B5EF4-FFF2-40B4-BE49-F238E27FC236}">
                <a16:creationId xmlns:a16="http://schemas.microsoft.com/office/drawing/2014/main" id="{7399E6F7-019C-0B23-1509-C6A53F1976B6}"/>
              </a:ext>
            </a:extLst>
          </p:cNvPr>
          <p:cNvSpPr/>
          <p:nvPr/>
        </p:nvSpPr>
        <p:spPr>
          <a:xfrm>
            <a:off x="2345100" y="1345423"/>
            <a:ext cx="918632" cy="34843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7" name="Rectangle 46">
            <a:extLst>
              <a:ext uri="{FF2B5EF4-FFF2-40B4-BE49-F238E27FC236}">
                <a16:creationId xmlns:a16="http://schemas.microsoft.com/office/drawing/2014/main" id="{D1AE24F9-BF1E-9EAD-6D29-8600CCD5B88A}"/>
              </a:ext>
            </a:extLst>
          </p:cNvPr>
          <p:cNvSpPr/>
          <p:nvPr/>
        </p:nvSpPr>
        <p:spPr>
          <a:xfrm>
            <a:off x="3358469" y="1345422"/>
            <a:ext cx="918632" cy="348439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8" name="Rectangle 47">
            <a:extLst>
              <a:ext uri="{FF2B5EF4-FFF2-40B4-BE49-F238E27FC236}">
                <a16:creationId xmlns:a16="http://schemas.microsoft.com/office/drawing/2014/main" id="{3945BF61-F6C4-AE3C-A044-EB3CD28A7826}"/>
              </a:ext>
            </a:extLst>
          </p:cNvPr>
          <p:cNvSpPr/>
          <p:nvPr/>
        </p:nvSpPr>
        <p:spPr>
          <a:xfrm>
            <a:off x="4371838" y="1345422"/>
            <a:ext cx="918632" cy="348439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9" name="Rectangle 48">
            <a:extLst>
              <a:ext uri="{FF2B5EF4-FFF2-40B4-BE49-F238E27FC236}">
                <a16:creationId xmlns:a16="http://schemas.microsoft.com/office/drawing/2014/main" id="{16988815-59D5-BF95-6A69-7CF01857C909}"/>
              </a:ext>
            </a:extLst>
          </p:cNvPr>
          <p:cNvSpPr/>
          <p:nvPr/>
        </p:nvSpPr>
        <p:spPr>
          <a:xfrm>
            <a:off x="5385207" y="1345422"/>
            <a:ext cx="918632" cy="34843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0" name="Rectangle 49">
            <a:extLst>
              <a:ext uri="{FF2B5EF4-FFF2-40B4-BE49-F238E27FC236}">
                <a16:creationId xmlns:a16="http://schemas.microsoft.com/office/drawing/2014/main" id="{FA69C18C-188F-97B3-1E3E-38362DDD5EC2}"/>
              </a:ext>
            </a:extLst>
          </p:cNvPr>
          <p:cNvSpPr/>
          <p:nvPr/>
        </p:nvSpPr>
        <p:spPr>
          <a:xfrm>
            <a:off x="6416682" y="1345422"/>
            <a:ext cx="918632" cy="348439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1" name="TextBox 50">
            <a:extLst>
              <a:ext uri="{FF2B5EF4-FFF2-40B4-BE49-F238E27FC236}">
                <a16:creationId xmlns:a16="http://schemas.microsoft.com/office/drawing/2014/main" id="{D04A6E0A-6859-CC15-1179-78FD7F303F5E}"/>
              </a:ext>
            </a:extLst>
          </p:cNvPr>
          <p:cNvSpPr txBox="1"/>
          <p:nvPr/>
        </p:nvSpPr>
        <p:spPr>
          <a:xfrm>
            <a:off x="969757" y="2016666"/>
            <a:ext cx="1145289" cy="375010"/>
          </a:xfrm>
          <a:prstGeom prst="rect">
            <a:avLst/>
          </a:prstGeom>
          <a:noFill/>
          <a:ln>
            <a:noFill/>
          </a:ln>
        </p:spPr>
        <p:txBody>
          <a:bodyPr wrap="square" tIns="91440" bIns="91440" rtlCol="0" anchor="ctr" anchorCtr="0">
            <a:noAutofit/>
          </a:bodyPr>
          <a:lstStyle/>
          <a:p>
            <a:pPr algn="ctr"/>
            <a:r>
              <a:rPr lang="en-US" sz="1200" dirty="0"/>
              <a:t>Project Management</a:t>
            </a:r>
          </a:p>
        </p:txBody>
      </p:sp>
      <p:sp>
        <p:nvSpPr>
          <p:cNvPr id="52" name="TextBox 51">
            <a:extLst>
              <a:ext uri="{FF2B5EF4-FFF2-40B4-BE49-F238E27FC236}">
                <a16:creationId xmlns:a16="http://schemas.microsoft.com/office/drawing/2014/main" id="{B3120F07-818E-5AF2-16BA-963080268779}"/>
              </a:ext>
            </a:extLst>
          </p:cNvPr>
          <p:cNvSpPr txBox="1"/>
          <p:nvPr/>
        </p:nvSpPr>
        <p:spPr>
          <a:xfrm>
            <a:off x="1022287" y="2717286"/>
            <a:ext cx="1145289" cy="375010"/>
          </a:xfrm>
          <a:prstGeom prst="rect">
            <a:avLst/>
          </a:prstGeom>
          <a:noFill/>
          <a:ln>
            <a:noFill/>
          </a:ln>
        </p:spPr>
        <p:txBody>
          <a:bodyPr wrap="square" tIns="91440" bIns="91440" rtlCol="0" anchor="ctr" anchorCtr="0">
            <a:noAutofit/>
          </a:bodyPr>
          <a:lstStyle/>
          <a:p>
            <a:pPr algn="ctr"/>
            <a:r>
              <a:rPr lang="en-US" sz="1200" dirty="0"/>
              <a:t>Procurement</a:t>
            </a:r>
          </a:p>
        </p:txBody>
      </p:sp>
      <p:sp>
        <p:nvSpPr>
          <p:cNvPr id="53" name="TextBox 52">
            <a:extLst>
              <a:ext uri="{FF2B5EF4-FFF2-40B4-BE49-F238E27FC236}">
                <a16:creationId xmlns:a16="http://schemas.microsoft.com/office/drawing/2014/main" id="{47B9D97B-B46C-D5FD-F234-2387CAA1549C}"/>
              </a:ext>
            </a:extLst>
          </p:cNvPr>
          <p:cNvSpPr txBox="1"/>
          <p:nvPr/>
        </p:nvSpPr>
        <p:spPr>
          <a:xfrm>
            <a:off x="989344" y="3846152"/>
            <a:ext cx="1145289" cy="375010"/>
          </a:xfrm>
          <a:prstGeom prst="rect">
            <a:avLst/>
          </a:prstGeom>
          <a:noFill/>
          <a:ln>
            <a:noFill/>
          </a:ln>
        </p:spPr>
        <p:txBody>
          <a:bodyPr wrap="square" tIns="91440" bIns="91440" rtlCol="0" anchor="ctr" anchorCtr="0">
            <a:noAutofit/>
          </a:bodyPr>
          <a:lstStyle/>
          <a:p>
            <a:pPr algn="ctr"/>
            <a:r>
              <a:rPr lang="en-US" sz="1200" dirty="0"/>
              <a:t>Design</a:t>
            </a:r>
          </a:p>
        </p:txBody>
      </p:sp>
      <p:sp>
        <p:nvSpPr>
          <p:cNvPr id="55" name="TextBox 54">
            <a:extLst>
              <a:ext uri="{FF2B5EF4-FFF2-40B4-BE49-F238E27FC236}">
                <a16:creationId xmlns:a16="http://schemas.microsoft.com/office/drawing/2014/main" id="{29DEB5EF-A94E-CC05-BE51-25360F777653}"/>
              </a:ext>
            </a:extLst>
          </p:cNvPr>
          <p:cNvSpPr txBox="1"/>
          <p:nvPr/>
        </p:nvSpPr>
        <p:spPr>
          <a:xfrm>
            <a:off x="2212096" y="1360240"/>
            <a:ext cx="1145289" cy="375010"/>
          </a:xfrm>
          <a:prstGeom prst="rect">
            <a:avLst/>
          </a:prstGeom>
          <a:noFill/>
          <a:ln>
            <a:noFill/>
          </a:ln>
        </p:spPr>
        <p:txBody>
          <a:bodyPr wrap="square" tIns="91440" bIns="91440" rtlCol="0" anchor="ctr" anchorCtr="0">
            <a:noAutofit/>
          </a:bodyPr>
          <a:lstStyle/>
          <a:p>
            <a:pPr algn="ctr"/>
            <a:r>
              <a:rPr lang="en-US" sz="1200" dirty="0"/>
              <a:t>Initial </a:t>
            </a:r>
            <a:br>
              <a:rPr lang="en-US" sz="1200" dirty="0"/>
            </a:br>
            <a:r>
              <a:rPr lang="en-US" sz="1200" dirty="0"/>
              <a:t>Scoping</a:t>
            </a:r>
          </a:p>
        </p:txBody>
      </p:sp>
      <p:sp>
        <p:nvSpPr>
          <p:cNvPr id="58" name="TextBox 57">
            <a:extLst>
              <a:ext uri="{FF2B5EF4-FFF2-40B4-BE49-F238E27FC236}">
                <a16:creationId xmlns:a16="http://schemas.microsoft.com/office/drawing/2014/main" id="{697093F5-FF02-E41C-3E09-10BE5A3B7B34}"/>
              </a:ext>
            </a:extLst>
          </p:cNvPr>
          <p:cNvSpPr txBox="1"/>
          <p:nvPr/>
        </p:nvSpPr>
        <p:spPr>
          <a:xfrm>
            <a:off x="3244056" y="1360240"/>
            <a:ext cx="1145289" cy="375010"/>
          </a:xfrm>
          <a:prstGeom prst="rect">
            <a:avLst/>
          </a:prstGeom>
          <a:noFill/>
          <a:ln>
            <a:noFill/>
          </a:ln>
        </p:spPr>
        <p:txBody>
          <a:bodyPr wrap="square" tIns="91440" bIns="91440" rtlCol="0" anchor="ctr" anchorCtr="0">
            <a:noAutofit/>
          </a:bodyPr>
          <a:lstStyle/>
          <a:p>
            <a:pPr algn="ctr"/>
            <a:r>
              <a:rPr lang="en-US" sz="1200" dirty="0"/>
              <a:t>Conceptual Design</a:t>
            </a:r>
          </a:p>
        </p:txBody>
      </p:sp>
      <p:sp>
        <p:nvSpPr>
          <p:cNvPr id="59" name="TextBox 58">
            <a:extLst>
              <a:ext uri="{FF2B5EF4-FFF2-40B4-BE49-F238E27FC236}">
                <a16:creationId xmlns:a16="http://schemas.microsoft.com/office/drawing/2014/main" id="{7B92ECCF-E841-48E2-F67D-E36C9467A9C1}"/>
              </a:ext>
            </a:extLst>
          </p:cNvPr>
          <p:cNvSpPr txBox="1"/>
          <p:nvPr/>
        </p:nvSpPr>
        <p:spPr>
          <a:xfrm>
            <a:off x="4266478" y="1345423"/>
            <a:ext cx="1145289" cy="375010"/>
          </a:xfrm>
          <a:prstGeom prst="rect">
            <a:avLst/>
          </a:prstGeom>
          <a:noFill/>
          <a:ln>
            <a:noFill/>
          </a:ln>
        </p:spPr>
        <p:txBody>
          <a:bodyPr wrap="square" tIns="91440" bIns="91440" rtlCol="0" anchor="ctr" anchorCtr="0">
            <a:noAutofit/>
          </a:bodyPr>
          <a:lstStyle/>
          <a:p>
            <a:pPr algn="ctr"/>
            <a:r>
              <a:rPr lang="en-US" sz="1200" dirty="0"/>
              <a:t>Detailed </a:t>
            </a:r>
            <a:br>
              <a:rPr lang="en-US" sz="1200" dirty="0"/>
            </a:br>
            <a:r>
              <a:rPr lang="en-US" sz="1200" dirty="0"/>
              <a:t>Design</a:t>
            </a:r>
          </a:p>
        </p:txBody>
      </p:sp>
      <p:sp>
        <p:nvSpPr>
          <p:cNvPr id="60" name="TextBox 59">
            <a:extLst>
              <a:ext uri="{FF2B5EF4-FFF2-40B4-BE49-F238E27FC236}">
                <a16:creationId xmlns:a16="http://schemas.microsoft.com/office/drawing/2014/main" id="{88EEC2BE-3820-DEB2-27DE-E8A33A814D21}"/>
              </a:ext>
            </a:extLst>
          </p:cNvPr>
          <p:cNvSpPr txBox="1"/>
          <p:nvPr/>
        </p:nvSpPr>
        <p:spPr>
          <a:xfrm>
            <a:off x="5262277" y="1345423"/>
            <a:ext cx="1145289" cy="375010"/>
          </a:xfrm>
          <a:prstGeom prst="rect">
            <a:avLst/>
          </a:prstGeom>
          <a:noFill/>
          <a:ln>
            <a:noFill/>
          </a:ln>
        </p:spPr>
        <p:txBody>
          <a:bodyPr wrap="square" tIns="91440" bIns="91440" rtlCol="0" anchor="ctr" anchorCtr="0">
            <a:noAutofit/>
          </a:bodyPr>
          <a:lstStyle/>
          <a:p>
            <a:pPr algn="ctr"/>
            <a:r>
              <a:rPr lang="en-US" sz="1200" dirty="0"/>
              <a:t>Installation</a:t>
            </a:r>
            <a:br>
              <a:rPr lang="en-US" sz="1200" dirty="0"/>
            </a:br>
            <a:r>
              <a:rPr lang="en-US" sz="1200" dirty="0"/>
              <a:t>&amp; Testing</a:t>
            </a:r>
          </a:p>
        </p:txBody>
      </p:sp>
      <p:sp>
        <p:nvSpPr>
          <p:cNvPr id="61" name="TextBox 60">
            <a:extLst>
              <a:ext uri="{FF2B5EF4-FFF2-40B4-BE49-F238E27FC236}">
                <a16:creationId xmlns:a16="http://schemas.microsoft.com/office/drawing/2014/main" id="{D87C86CD-9D65-E81C-C662-FC821821777C}"/>
              </a:ext>
            </a:extLst>
          </p:cNvPr>
          <p:cNvSpPr txBox="1"/>
          <p:nvPr/>
        </p:nvSpPr>
        <p:spPr>
          <a:xfrm>
            <a:off x="6284699" y="1345423"/>
            <a:ext cx="1145289" cy="375010"/>
          </a:xfrm>
          <a:prstGeom prst="rect">
            <a:avLst/>
          </a:prstGeom>
          <a:noFill/>
          <a:ln>
            <a:noFill/>
          </a:ln>
        </p:spPr>
        <p:txBody>
          <a:bodyPr wrap="square" tIns="91440" bIns="91440" rtlCol="0" anchor="ctr" anchorCtr="0">
            <a:noAutofit/>
          </a:bodyPr>
          <a:lstStyle/>
          <a:p>
            <a:pPr algn="ctr"/>
            <a:r>
              <a:rPr lang="en-US" sz="1200" dirty="0"/>
              <a:t>Operation &amp;</a:t>
            </a:r>
            <a:br>
              <a:rPr lang="en-US" sz="1200" dirty="0"/>
            </a:br>
            <a:r>
              <a:rPr lang="en-US" sz="1200" dirty="0"/>
              <a:t>Maintenance </a:t>
            </a:r>
          </a:p>
        </p:txBody>
      </p:sp>
      <p:grpSp>
        <p:nvGrpSpPr>
          <p:cNvPr id="22" name="Group 21">
            <a:extLst>
              <a:ext uri="{FF2B5EF4-FFF2-40B4-BE49-F238E27FC236}">
                <a16:creationId xmlns:a16="http://schemas.microsoft.com/office/drawing/2014/main" id="{EE932B73-3861-E2B3-FDE2-B9349FC672E4}"/>
              </a:ext>
            </a:extLst>
          </p:cNvPr>
          <p:cNvGrpSpPr/>
          <p:nvPr/>
        </p:nvGrpSpPr>
        <p:grpSpPr>
          <a:xfrm>
            <a:off x="2134633" y="3786349"/>
            <a:ext cx="1145289" cy="592980"/>
            <a:chOff x="811619" y="937391"/>
            <a:chExt cx="1145289" cy="592980"/>
          </a:xfrm>
          <a:solidFill>
            <a:schemeClr val="accent4">
              <a:lumMod val="75000"/>
            </a:schemeClr>
          </a:solidFill>
        </p:grpSpPr>
        <p:sp>
          <p:nvSpPr>
            <p:cNvPr id="23" name="Rectangle 22">
              <a:extLst>
                <a:ext uri="{FF2B5EF4-FFF2-40B4-BE49-F238E27FC236}">
                  <a16:creationId xmlns:a16="http://schemas.microsoft.com/office/drawing/2014/main" id="{6D29F85D-443F-07D1-0BFA-AC9DC166EAEF}"/>
                </a:ext>
              </a:extLst>
            </p:cNvPr>
            <p:cNvSpPr/>
            <p:nvPr/>
          </p:nvSpPr>
          <p:spPr>
            <a:xfrm>
              <a:off x="811619" y="937391"/>
              <a:ext cx="1145289" cy="59298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4" name="TextBox 23">
              <a:extLst>
                <a:ext uri="{FF2B5EF4-FFF2-40B4-BE49-F238E27FC236}">
                  <a16:creationId xmlns:a16="http://schemas.microsoft.com/office/drawing/2014/main" id="{0813B543-0145-E9DA-72FE-EA2654C50C53}"/>
                </a:ext>
              </a:extLst>
            </p:cNvPr>
            <p:cNvSpPr txBox="1"/>
            <p:nvPr/>
          </p:nvSpPr>
          <p:spPr>
            <a:xfrm>
              <a:off x="811619" y="937391"/>
              <a:ext cx="1145289" cy="5929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50" kern="1200" dirty="0"/>
                <a:t>Engineering Studies</a:t>
              </a:r>
            </a:p>
          </p:txBody>
        </p:sp>
      </p:grpSp>
      <p:grpSp>
        <p:nvGrpSpPr>
          <p:cNvPr id="25" name="Group 24">
            <a:extLst>
              <a:ext uri="{FF2B5EF4-FFF2-40B4-BE49-F238E27FC236}">
                <a16:creationId xmlns:a16="http://schemas.microsoft.com/office/drawing/2014/main" id="{60B510AA-CCE1-6449-A71F-21D53731BDC0}"/>
              </a:ext>
            </a:extLst>
          </p:cNvPr>
          <p:cNvGrpSpPr/>
          <p:nvPr/>
        </p:nvGrpSpPr>
        <p:grpSpPr>
          <a:xfrm>
            <a:off x="2363691" y="4247556"/>
            <a:ext cx="1030760" cy="197660"/>
            <a:chOff x="1040677" y="1398598"/>
            <a:chExt cx="1030760" cy="197660"/>
          </a:xfrm>
        </p:grpSpPr>
        <p:sp>
          <p:nvSpPr>
            <p:cNvPr id="26" name="Rectangle 25">
              <a:extLst>
                <a:ext uri="{FF2B5EF4-FFF2-40B4-BE49-F238E27FC236}">
                  <a16:creationId xmlns:a16="http://schemas.microsoft.com/office/drawing/2014/main" id="{28DC8AA7-30D7-9355-3700-140FFCC811A0}"/>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TextBox 26">
              <a:extLst>
                <a:ext uri="{FF2B5EF4-FFF2-40B4-BE49-F238E27FC236}">
                  <a16:creationId xmlns:a16="http://schemas.microsoft.com/office/drawing/2014/main" id="{FA36B04E-B4E6-B3DB-9344-DDEE24499B73}"/>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NPG-SPP-09.25</a:t>
              </a:r>
              <a:endParaRPr lang="en-US" sz="1200" kern="1200" dirty="0"/>
            </a:p>
          </p:txBody>
        </p:sp>
      </p:grpSp>
      <p:grpSp>
        <p:nvGrpSpPr>
          <p:cNvPr id="28" name="Group 27">
            <a:extLst>
              <a:ext uri="{FF2B5EF4-FFF2-40B4-BE49-F238E27FC236}">
                <a16:creationId xmlns:a16="http://schemas.microsoft.com/office/drawing/2014/main" id="{83A92366-A062-8878-3B56-07285D51650F}"/>
              </a:ext>
            </a:extLst>
          </p:cNvPr>
          <p:cNvGrpSpPr/>
          <p:nvPr/>
        </p:nvGrpSpPr>
        <p:grpSpPr>
          <a:xfrm>
            <a:off x="2205048" y="1922326"/>
            <a:ext cx="1145289" cy="592980"/>
            <a:chOff x="811619" y="937391"/>
            <a:chExt cx="1145289" cy="592980"/>
          </a:xfrm>
          <a:solidFill>
            <a:schemeClr val="accent4">
              <a:lumMod val="75000"/>
            </a:schemeClr>
          </a:solidFill>
        </p:grpSpPr>
        <p:sp>
          <p:nvSpPr>
            <p:cNvPr id="29" name="Rectangle 28">
              <a:extLst>
                <a:ext uri="{FF2B5EF4-FFF2-40B4-BE49-F238E27FC236}">
                  <a16:creationId xmlns:a16="http://schemas.microsoft.com/office/drawing/2014/main" id="{B27E89FE-2E60-A04C-5F18-82FB5B6A801D}"/>
                </a:ext>
              </a:extLst>
            </p:cNvPr>
            <p:cNvSpPr/>
            <p:nvPr/>
          </p:nvSpPr>
          <p:spPr>
            <a:xfrm>
              <a:off x="811619" y="937391"/>
              <a:ext cx="1145289" cy="59298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0" name="TextBox 29">
              <a:extLst>
                <a:ext uri="{FF2B5EF4-FFF2-40B4-BE49-F238E27FC236}">
                  <a16:creationId xmlns:a16="http://schemas.microsoft.com/office/drawing/2014/main" id="{739D033F-0E1E-E257-EDA7-4CAF28D5DF89}"/>
                </a:ext>
              </a:extLst>
            </p:cNvPr>
            <p:cNvSpPr txBox="1"/>
            <p:nvPr/>
          </p:nvSpPr>
          <p:spPr>
            <a:xfrm>
              <a:off x="811619" y="937391"/>
              <a:ext cx="1145289" cy="5929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50" kern="1200" dirty="0"/>
                <a:t>Project Management</a:t>
              </a:r>
            </a:p>
          </p:txBody>
        </p:sp>
      </p:grpSp>
      <p:grpSp>
        <p:nvGrpSpPr>
          <p:cNvPr id="31" name="Group 30">
            <a:extLst>
              <a:ext uri="{FF2B5EF4-FFF2-40B4-BE49-F238E27FC236}">
                <a16:creationId xmlns:a16="http://schemas.microsoft.com/office/drawing/2014/main" id="{C2DC9115-F3F1-032A-C727-6EC3D3B0BEF4}"/>
              </a:ext>
            </a:extLst>
          </p:cNvPr>
          <p:cNvGrpSpPr/>
          <p:nvPr/>
        </p:nvGrpSpPr>
        <p:grpSpPr>
          <a:xfrm>
            <a:off x="2434106" y="2383533"/>
            <a:ext cx="1030760" cy="197660"/>
            <a:chOff x="1040677" y="1398598"/>
            <a:chExt cx="1030760" cy="197660"/>
          </a:xfrm>
        </p:grpSpPr>
        <p:sp>
          <p:nvSpPr>
            <p:cNvPr id="32" name="Rectangle 31">
              <a:extLst>
                <a:ext uri="{FF2B5EF4-FFF2-40B4-BE49-F238E27FC236}">
                  <a16:creationId xmlns:a16="http://schemas.microsoft.com/office/drawing/2014/main" id="{37DDE3EF-E865-7CFB-59D0-EB1DA585F30D}"/>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TextBox 32">
              <a:extLst>
                <a:ext uri="{FF2B5EF4-FFF2-40B4-BE49-F238E27FC236}">
                  <a16:creationId xmlns:a16="http://schemas.microsoft.com/office/drawing/2014/main" id="{F5B74C8B-B365-1F8A-D0A8-3A88DBAC826D}"/>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NPG-SPP-19.6</a:t>
              </a:r>
              <a:endParaRPr lang="en-US" sz="1200" kern="1200" dirty="0"/>
            </a:p>
          </p:txBody>
        </p:sp>
      </p:grpSp>
    </p:spTree>
    <p:extLst>
      <p:ext uri="{BB962C8B-B14F-4D97-AF65-F5344CB8AC3E}">
        <p14:creationId xmlns:p14="http://schemas.microsoft.com/office/powerpoint/2010/main" val="409193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37CB-BC09-4906-4E94-6345E480D04F}"/>
              </a:ext>
            </a:extLst>
          </p:cNvPr>
          <p:cNvSpPr>
            <a:spLocks noGrp="1"/>
          </p:cNvSpPr>
          <p:nvPr>
            <p:ph type="title"/>
          </p:nvPr>
        </p:nvSpPr>
        <p:spPr/>
        <p:txBody>
          <a:bodyPr/>
          <a:lstStyle/>
          <a:p>
            <a:r>
              <a:rPr lang="en-US" dirty="0"/>
              <a:t>TVA’s New Digital Design Process</a:t>
            </a:r>
          </a:p>
        </p:txBody>
      </p:sp>
      <p:sp>
        <p:nvSpPr>
          <p:cNvPr id="3" name="Slide Number Placeholder 2">
            <a:extLst>
              <a:ext uri="{FF2B5EF4-FFF2-40B4-BE49-F238E27FC236}">
                <a16:creationId xmlns:a16="http://schemas.microsoft.com/office/drawing/2014/main" id="{84605E6B-03D2-267B-C5DE-97F5CA5D9114}"/>
              </a:ext>
            </a:extLst>
          </p:cNvPr>
          <p:cNvSpPr>
            <a:spLocks noGrp="1"/>
          </p:cNvSpPr>
          <p:nvPr>
            <p:ph type="sldNum" sz="quarter" idx="11"/>
          </p:nvPr>
        </p:nvSpPr>
        <p:spPr/>
        <p:txBody>
          <a:bodyPr/>
          <a:lstStyle/>
          <a:p>
            <a:fld id="{5DCF5B18-1935-AB44-AE6E-C993FDFDD711}" type="slidenum">
              <a:rPr lang="en-US" smtClean="0"/>
              <a:pPr/>
              <a:t>15</a:t>
            </a:fld>
            <a:endParaRPr lang="en-US"/>
          </a:p>
        </p:txBody>
      </p:sp>
      <p:grpSp>
        <p:nvGrpSpPr>
          <p:cNvPr id="12" name="Group 11">
            <a:extLst>
              <a:ext uri="{FF2B5EF4-FFF2-40B4-BE49-F238E27FC236}">
                <a16:creationId xmlns:a16="http://schemas.microsoft.com/office/drawing/2014/main" id="{C4E45B35-C92F-9F2B-9972-7BDC93D2CF35}"/>
              </a:ext>
            </a:extLst>
          </p:cNvPr>
          <p:cNvGrpSpPr/>
          <p:nvPr/>
        </p:nvGrpSpPr>
        <p:grpSpPr>
          <a:xfrm>
            <a:off x="450815" y="1048932"/>
            <a:ext cx="1145289" cy="592980"/>
            <a:chOff x="811619" y="937391"/>
            <a:chExt cx="1145289" cy="592980"/>
          </a:xfrm>
        </p:grpSpPr>
        <p:sp>
          <p:nvSpPr>
            <p:cNvPr id="16" name="Rectangle 15">
              <a:extLst>
                <a:ext uri="{FF2B5EF4-FFF2-40B4-BE49-F238E27FC236}">
                  <a16:creationId xmlns:a16="http://schemas.microsoft.com/office/drawing/2014/main" id="{436D92F7-8579-8540-334D-0ED27FC1BDE8}"/>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CEEAABC2-2ED8-B72C-578A-FFAB337FFCF9}"/>
                </a:ext>
              </a:extLst>
            </p:cNvPr>
            <p:cNvSpPr txBox="1"/>
            <p:nvPr/>
          </p:nvSpPr>
          <p:spPr>
            <a:xfrm>
              <a:off x="811619" y="937391"/>
              <a:ext cx="1145289" cy="592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Digital Design Guide</a:t>
              </a:r>
            </a:p>
          </p:txBody>
        </p:sp>
      </p:grpSp>
      <p:grpSp>
        <p:nvGrpSpPr>
          <p:cNvPr id="13" name="Group 12">
            <a:extLst>
              <a:ext uri="{FF2B5EF4-FFF2-40B4-BE49-F238E27FC236}">
                <a16:creationId xmlns:a16="http://schemas.microsoft.com/office/drawing/2014/main" id="{BC3CC608-7FDF-DF2C-F8C4-664B114A9023}"/>
              </a:ext>
            </a:extLst>
          </p:cNvPr>
          <p:cNvGrpSpPr/>
          <p:nvPr/>
        </p:nvGrpSpPr>
        <p:grpSpPr>
          <a:xfrm>
            <a:off x="679873" y="1510139"/>
            <a:ext cx="1030760" cy="197660"/>
            <a:chOff x="1040677" y="1398598"/>
            <a:chExt cx="1030760" cy="197660"/>
          </a:xfrm>
        </p:grpSpPr>
        <p:sp>
          <p:nvSpPr>
            <p:cNvPr id="14" name="Rectangle 13">
              <a:extLst>
                <a:ext uri="{FF2B5EF4-FFF2-40B4-BE49-F238E27FC236}">
                  <a16:creationId xmlns:a16="http://schemas.microsoft.com/office/drawing/2014/main" id="{EE9B4D46-3D80-DD43-2528-2F6C7BDC6666}"/>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69ADCCBF-2F68-858F-6F43-37AC893755DE}"/>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DG-E18.1.25</a:t>
              </a:r>
            </a:p>
          </p:txBody>
        </p:sp>
      </p:grpSp>
      <p:sp>
        <p:nvSpPr>
          <p:cNvPr id="42" name="Rectangle 41">
            <a:extLst>
              <a:ext uri="{FF2B5EF4-FFF2-40B4-BE49-F238E27FC236}">
                <a16:creationId xmlns:a16="http://schemas.microsoft.com/office/drawing/2014/main" id="{8CD121DF-3748-EF80-33DE-E13D0D6DD6E7}"/>
              </a:ext>
            </a:extLst>
          </p:cNvPr>
          <p:cNvSpPr/>
          <p:nvPr/>
        </p:nvSpPr>
        <p:spPr>
          <a:xfrm>
            <a:off x="872706" y="1951407"/>
            <a:ext cx="6682710" cy="505529"/>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3" name="Rectangle 42">
            <a:extLst>
              <a:ext uri="{FF2B5EF4-FFF2-40B4-BE49-F238E27FC236}">
                <a16:creationId xmlns:a16="http://schemas.microsoft.com/office/drawing/2014/main" id="{FCB95C02-CCB8-F4E4-52BB-65C0255870AA}"/>
              </a:ext>
            </a:extLst>
          </p:cNvPr>
          <p:cNvSpPr/>
          <p:nvPr/>
        </p:nvSpPr>
        <p:spPr>
          <a:xfrm>
            <a:off x="872706" y="2543875"/>
            <a:ext cx="6682710" cy="725542"/>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4" name="Rectangle 43">
            <a:extLst>
              <a:ext uri="{FF2B5EF4-FFF2-40B4-BE49-F238E27FC236}">
                <a16:creationId xmlns:a16="http://schemas.microsoft.com/office/drawing/2014/main" id="{644BD29C-1FD0-9F6C-FFCA-3F2DB0BD4E44}"/>
              </a:ext>
            </a:extLst>
          </p:cNvPr>
          <p:cNvSpPr/>
          <p:nvPr/>
        </p:nvSpPr>
        <p:spPr>
          <a:xfrm>
            <a:off x="872706" y="3347833"/>
            <a:ext cx="6682710" cy="1371648"/>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6" name="Rectangle 45">
            <a:extLst>
              <a:ext uri="{FF2B5EF4-FFF2-40B4-BE49-F238E27FC236}">
                <a16:creationId xmlns:a16="http://schemas.microsoft.com/office/drawing/2014/main" id="{7399E6F7-019C-0B23-1509-C6A53F1976B6}"/>
              </a:ext>
            </a:extLst>
          </p:cNvPr>
          <p:cNvSpPr/>
          <p:nvPr/>
        </p:nvSpPr>
        <p:spPr>
          <a:xfrm>
            <a:off x="2345100" y="1345423"/>
            <a:ext cx="918632" cy="34843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7" name="Rectangle 46">
            <a:extLst>
              <a:ext uri="{FF2B5EF4-FFF2-40B4-BE49-F238E27FC236}">
                <a16:creationId xmlns:a16="http://schemas.microsoft.com/office/drawing/2014/main" id="{D1AE24F9-BF1E-9EAD-6D29-8600CCD5B88A}"/>
              </a:ext>
            </a:extLst>
          </p:cNvPr>
          <p:cNvSpPr/>
          <p:nvPr/>
        </p:nvSpPr>
        <p:spPr>
          <a:xfrm>
            <a:off x="3358469" y="1345422"/>
            <a:ext cx="918632" cy="348439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8" name="Rectangle 47">
            <a:extLst>
              <a:ext uri="{FF2B5EF4-FFF2-40B4-BE49-F238E27FC236}">
                <a16:creationId xmlns:a16="http://schemas.microsoft.com/office/drawing/2014/main" id="{3945BF61-F6C4-AE3C-A044-EB3CD28A7826}"/>
              </a:ext>
            </a:extLst>
          </p:cNvPr>
          <p:cNvSpPr/>
          <p:nvPr/>
        </p:nvSpPr>
        <p:spPr>
          <a:xfrm>
            <a:off x="4371838" y="1345422"/>
            <a:ext cx="918632" cy="348439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9" name="Rectangle 48">
            <a:extLst>
              <a:ext uri="{FF2B5EF4-FFF2-40B4-BE49-F238E27FC236}">
                <a16:creationId xmlns:a16="http://schemas.microsoft.com/office/drawing/2014/main" id="{16988815-59D5-BF95-6A69-7CF01857C909}"/>
              </a:ext>
            </a:extLst>
          </p:cNvPr>
          <p:cNvSpPr/>
          <p:nvPr/>
        </p:nvSpPr>
        <p:spPr>
          <a:xfrm>
            <a:off x="5385207" y="1345422"/>
            <a:ext cx="918632" cy="34843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0" name="Rectangle 49">
            <a:extLst>
              <a:ext uri="{FF2B5EF4-FFF2-40B4-BE49-F238E27FC236}">
                <a16:creationId xmlns:a16="http://schemas.microsoft.com/office/drawing/2014/main" id="{FA69C18C-188F-97B3-1E3E-38362DDD5EC2}"/>
              </a:ext>
            </a:extLst>
          </p:cNvPr>
          <p:cNvSpPr/>
          <p:nvPr/>
        </p:nvSpPr>
        <p:spPr>
          <a:xfrm>
            <a:off x="6416682" y="1345422"/>
            <a:ext cx="918632" cy="348439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1" name="TextBox 50">
            <a:extLst>
              <a:ext uri="{FF2B5EF4-FFF2-40B4-BE49-F238E27FC236}">
                <a16:creationId xmlns:a16="http://schemas.microsoft.com/office/drawing/2014/main" id="{D04A6E0A-6859-CC15-1179-78FD7F303F5E}"/>
              </a:ext>
            </a:extLst>
          </p:cNvPr>
          <p:cNvSpPr txBox="1"/>
          <p:nvPr/>
        </p:nvSpPr>
        <p:spPr>
          <a:xfrm>
            <a:off x="969757" y="2016666"/>
            <a:ext cx="1145289" cy="375010"/>
          </a:xfrm>
          <a:prstGeom prst="rect">
            <a:avLst/>
          </a:prstGeom>
          <a:noFill/>
          <a:ln>
            <a:noFill/>
          </a:ln>
        </p:spPr>
        <p:txBody>
          <a:bodyPr wrap="square" tIns="91440" bIns="91440" rtlCol="0" anchor="ctr" anchorCtr="0">
            <a:noAutofit/>
          </a:bodyPr>
          <a:lstStyle/>
          <a:p>
            <a:pPr algn="ctr"/>
            <a:r>
              <a:rPr lang="en-US" sz="1200" dirty="0"/>
              <a:t>Project Management</a:t>
            </a:r>
          </a:p>
        </p:txBody>
      </p:sp>
      <p:sp>
        <p:nvSpPr>
          <p:cNvPr id="52" name="TextBox 51">
            <a:extLst>
              <a:ext uri="{FF2B5EF4-FFF2-40B4-BE49-F238E27FC236}">
                <a16:creationId xmlns:a16="http://schemas.microsoft.com/office/drawing/2014/main" id="{B3120F07-818E-5AF2-16BA-963080268779}"/>
              </a:ext>
            </a:extLst>
          </p:cNvPr>
          <p:cNvSpPr txBox="1"/>
          <p:nvPr/>
        </p:nvSpPr>
        <p:spPr>
          <a:xfrm>
            <a:off x="1022287" y="2717286"/>
            <a:ext cx="1145289" cy="375010"/>
          </a:xfrm>
          <a:prstGeom prst="rect">
            <a:avLst/>
          </a:prstGeom>
          <a:noFill/>
          <a:ln>
            <a:noFill/>
          </a:ln>
        </p:spPr>
        <p:txBody>
          <a:bodyPr wrap="square" tIns="91440" bIns="91440" rtlCol="0" anchor="ctr" anchorCtr="0">
            <a:noAutofit/>
          </a:bodyPr>
          <a:lstStyle/>
          <a:p>
            <a:pPr algn="ctr"/>
            <a:r>
              <a:rPr lang="en-US" sz="1200" dirty="0"/>
              <a:t>Procurement</a:t>
            </a:r>
          </a:p>
        </p:txBody>
      </p:sp>
      <p:sp>
        <p:nvSpPr>
          <p:cNvPr id="53" name="TextBox 52">
            <a:extLst>
              <a:ext uri="{FF2B5EF4-FFF2-40B4-BE49-F238E27FC236}">
                <a16:creationId xmlns:a16="http://schemas.microsoft.com/office/drawing/2014/main" id="{47B9D97B-B46C-D5FD-F234-2387CAA1549C}"/>
              </a:ext>
            </a:extLst>
          </p:cNvPr>
          <p:cNvSpPr txBox="1"/>
          <p:nvPr/>
        </p:nvSpPr>
        <p:spPr>
          <a:xfrm>
            <a:off x="989344" y="3846152"/>
            <a:ext cx="1145289" cy="375010"/>
          </a:xfrm>
          <a:prstGeom prst="rect">
            <a:avLst/>
          </a:prstGeom>
          <a:noFill/>
          <a:ln>
            <a:noFill/>
          </a:ln>
        </p:spPr>
        <p:txBody>
          <a:bodyPr wrap="square" tIns="91440" bIns="91440" rtlCol="0" anchor="ctr" anchorCtr="0">
            <a:noAutofit/>
          </a:bodyPr>
          <a:lstStyle/>
          <a:p>
            <a:pPr algn="ctr"/>
            <a:r>
              <a:rPr lang="en-US" sz="1200" dirty="0"/>
              <a:t>Design</a:t>
            </a:r>
          </a:p>
        </p:txBody>
      </p:sp>
      <p:sp>
        <p:nvSpPr>
          <p:cNvPr id="55" name="TextBox 54">
            <a:extLst>
              <a:ext uri="{FF2B5EF4-FFF2-40B4-BE49-F238E27FC236}">
                <a16:creationId xmlns:a16="http://schemas.microsoft.com/office/drawing/2014/main" id="{29DEB5EF-A94E-CC05-BE51-25360F777653}"/>
              </a:ext>
            </a:extLst>
          </p:cNvPr>
          <p:cNvSpPr txBox="1"/>
          <p:nvPr/>
        </p:nvSpPr>
        <p:spPr>
          <a:xfrm>
            <a:off x="2212096" y="1360240"/>
            <a:ext cx="1145289" cy="375010"/>
          </a:xfrm>
          <a:prstGeom prst="rect">
            <a:avLst/>
          </a:prstGeom>
          <a:noFill/>
          <a:ln>
            <a:noFill/>
          </a:ln>
        </p:spPr>
        <p:txBody>
          <a:bodyPr wrap="square" tIns="91440" bIns="91440" rtlCol="0" anchor="ctr" anchorCtr="0">
            <a:noAutofit/>
          </a:bodyPr>
          <a:lstStyle/>
          <a:p>
            <a:pPr algn="ctr"/>
            <a:r>
              <a:rPr lang="en-US" sz="1200" dirty="0"/>
              <a:t>Initial </a:t>
            </a:r>
            <a:br>
              <a:rPr lang="en-US" sz="1200" dirty="0"/>
            </a:br>
            <a:r>
              <a:rPr lang="en-US" sz="1200" dirty="0"/>
              <a:t>Scoping</a:t>
            </a:r>
          </a:p>
        </p:txBody>
      </p:sp>
      <p:sp>
        <p:nvSpPr>
          <p:cNvPr id="58" name="TextBox 57">
            <a:extLst>
              <a:ext uri="{FF2B5EF4-FFF2-40B4-BE49-F238E27FC236}">
                <a16:creationId xmlns:a16="http://schemas.microsoft.com/office/drawing/2014/main" id="{697093F5-FF02-E41C-3E09-10BE5A3B7B34}"/>
              </a:ext>
            </a:extLst>
          </p:cNvPr>
          <p:cNvSpPr txBox="1"/>
          <p:nvPr/>
        </p:nvSpPr>
        <p:spPr>
          <a:xfrm>
            <a:off x="3244056" y="1360240"/>
            <a:ext cx="1145289" cy="375010"/>
          </a:xfrm>
          <a:prstGeom prst="rect">
            <a:avLst/>
          </a:prstGeom>
          <a:noFill/>
          <a:ln>
            <a:noFill/>
          </a:ln>
        </p:spPr>
        <p:txBody>
          <a:bodyPr wrap="square" tIns="91440" bIns="91440" rtlCol="0" anchor="ctr" anchorCtr="0">
            <a:noAutofit/>
          </a:bodyPr>
          <a:lstStyle/>
          <a:p>
            <a:pPr algn="ctr"/>
            <a:r>
              <a:rPr lang="en-US" sz="1200" dirty="0"/>
              <a:t>Conceptual Design</a:t>
            </a:r>
          </a:p>
        </p:txBody>
      </p:sp>
      <p:sp>
        <p:nvSpPr>
          <p:cNvPr id="59" name="TextBox 58">
            <a:extLst>
              <a:ext uri="{FF2B5EF4-FFF2-40B4-BE49-F238E27FC236}">
                <a16:creationId xmlns:a16="http://schemas.microsoft.com/office/drawing/2014/main" id="{7B92ECCF-E841-48E2-F67D-E36C9467A9C1}"/>
              </a:ext>
            </a:extLst>
          </p:cNvPr>
          <p:cNvSpPr txBox="1"/>
          <p:nvPr/>
        </p:nvSpPr>
        <p:spPr>
          <a:xfrm>
            <a:off x="4266478" y="1345423"/>
            <a:ext cx="1145289" cy="375010"/>
          </a:xfrm>
          <a:prstGeom prst="rect">
            <a:avLst/>
          </a:prstGeom>
          <a:noFill/>
          <a:ln>
            <a:noFill/>
          </a:ln>
        </p:spPr>
        <p:txBody>
          <a:bodyPr wrap="square" tIns="91440" bIns="91440" rtlCol="0" anchor="ctr" anchorCtr="0">
            <a:noAutofit/>
          </a:bodyPr>
          <a:lstStyle/>
          <a:p>
            <a:pPr algn="ctr"/>
            <a:r>
              <a:rPr lang="en-US" sz="1200" dirty="0"/>
              <a:t>Detailed </a:t>
            </a:r>
            <a:br>
              <a:rPr lang="en-US" sz="1200" dirty="0"/>
            </a:br>
            <a:r>
              <a:rPr lang="en-US" sz="1200" dirty="0"/>
              <a:t>Design</a:t>
            </a:r>
          </a:p>
        </p:txBody>
      </p:sp>
      <p:sp>
        <p:nvSpPr>
          <p:cNvPr id="60" name="TextBox 59">
            <a:extLst>
              <a:ext uri="{FF2B5EF4-FFF2-40B4-BE49-F238E27FC236}">
                <a16:creationId xmlns:a16="http://schemas.microsoft.com/office/drawing/2014/main" id="{88EEC2BE-3820-DEB2-27DE-E8A33A814D21}"/>
              </a:ext>
            </a:extLst>
          </p:cNvPr>
          <p:cNvSpPr txBox="1"/>
          <p:nvPr/>
        </p:nvSpPr>
        <p:spPr>
          <a:xfrm>
            <a:off x="5262277" y="1345423"/>
            <a:ext cx="1145289" cy="375010"/>
          </a:xfrm>
          <a:prstGeom prst="rect">
            <a:avLst/>
          </a:prstGeom>
          <a:noFill/>
          <a:ln>
            <a:noFill/>
          </a:ln>
        </p:spPr>
        <p:txBody>
          <a:bodyPr wrap="square" tIns="91440" bIns="91440" rtlCol="0" anchor="ctr" anchorCtr="0">
            <a:noAutofit/>
          </a:bodyPr>
          <a:lstStyle/>
          <a:p>
            <a:pPr algn="ctr"/>
            <a:r>
              <a:rPr lang="en-US" sz="1200" dirty="0"/>
              <a:t>Installation</a:t>
            </a:r>
            <a:br>
              <a:rPr lang="en-US" sz="1200" dirty="0"/>
            </a:br>
            <a:r>
              <a:rPr lang="en-US" sz="1200" dirty="0"/>
              <a:t>&amp; Testing</a:t>
            </a:r>
          </a:p>
        </p:txBody>
      </p:sp>
      <p:sp>
        <p:nvSpPr>
          <p:cNvPr id="61" name="TextBox 60">
            <a:extLst>
              <a:ext uri="{FF2B5EF4-FFF2-40B4-BE49-F238E27FC236}">
                <a16:creationId xmlns:a16="http://schemas.microsoft.com/office/drawing/2014/main" id="{D87C86CD-9D65-E81C-C662-FC821821777C}"/>
              </a:ext>
            </a:extLst>
          </p:cNvPr>
          <p:cNvSpPr txBox="1"/>
          <p:nvPr/>
        </p:nvSpPr>
        <p:spPr>
          <a:xfrm>
            <a:off x="6284699" y="1345423"/>
            <a:ext cx="1145289" cy="375010"/>
          </a:xfrm>
          <a:prstGeom prst="rect">
            <a:avLst/>
          </a:prstGeom>
          <a:noFill/>
          <a:ln>
            <a:noFill/>
          </a:ln>
        </p:spPr>
        <p:txBody>
          <a:bodyPr wrap="square" tIns="91440" bIns="91440" rtlCol="0" anchor="ctr" anchorCtr="0">
            <a:noAutofit/>
          </a:bodyPr>
          <a:lstStyle/>
          <a:p>
            <a:pPr algn="ctr"/>
            <a:r>
              <a:rPr lang="en-US" sz="1200" dirty="0"/>
              <a:t>Operation &amp;</a:t>
            </a:r>
            <a:br>
              <a:rPr lang="en-US" sz="1200" dirty="0"/>
            </a:br>
            <a:r>
              <a:rPr lang="en-US" sz="1200" dirty="0"/>
              <a:t>Maintenance </a:t>
            </a:r>
          </a:p>
        </p:txBody>
      </p:sp>
      <p:grpSp>
        <p:nvGrpSpPr>
          <p:cNvPr id="4" name="Group 3">
            <a:extLst>
              <a:ext uri="{FF2B5EF4-FFF2-40B4-BE49-F238E27FC236}">
                <a16:creationId xmlns:a16="http://schemas.microsoft.com/office/drawing/2014/main" id="{A43449B5-1834-5286-0233-580D4E35837A}"/>
              </a:ext>
            </a:extLst>
          </p:cNvPr>
          <p:cNvGrpSpPr/>
          <p:nvPr/>
        </p:nvGrpSpPr>
        <p:grpSpPr>
          <a:xfrm>
            <a:off x="3250568" y="2329656"/>
            <a:ext cx="1145289" cy="592980"/>
            <a:chOff x="811619" y="937391"/>
            <a:chExt cx="1145289" cy="592980"/>
          </a:xfrm>
        </p:grpSpPr>
        <p:sp>
          <p:nvSpPr>
            <p:cNvPr id="5" name="Rectangle 4">
              <a:extLst>
                <a:ext uri="{FF2B5EF4-FFF2-40B4-BE49-F238E27FC236}">
                  <a16:creationId xmlns:a16="http://schemas.microsoft.com/office/drawing/2014/main" id="{832FCF95-AA3C-DCF6-9B2D-F4D620259519}"/>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1977C524-DA41-3997-73A9-AE0BEC137AA8}"/>
                </a:ext>
              </a:extLst>
            </p:cNvPr>
            <p:cNvSpPr txBox="1"/>
            <p:nvPr/>
          </p:nvSpPr>
          <p:spPr>
            <a:xfrm>
              <a:off x="811619" y="937391"/>
              <a:ext cx="1145289" cy="592980"/>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50" kern="1200" dirty="0"/>
                <a:t>Procurement</a:t>
              </a:r>
            </a:p>
          </p:txBody>
        </p:sp>
      </p:grpSp>
      <p:grpSp>
        <p:nvGrpSpPr>
          <p:cNvPr id="7" name="Group 6">
            <a:extLst>
              <a:ext uri="{FF2B5EF4-FFF2-40B4-BE49-F238E27FC236}">
                <a16:creationId xmlns:a16="http://schemas.microsoft.com/office/drawing/2014/main" id="{ED977FAC-476F-B8CC-23F5-06FE70CF9D47}"/>
              </a:ext>
            </a:extLst>
          </p:cNvPr>
          <p:cNvGrpSpPr/>
          <p:nvPr/>
        </p:nvGrpSpPr>
        <p:grpSpPr>
          <a:xfrm>
            <a:off x="3479626" y="2790863"/>
            <a:ext cx="1030760" cy="197660"/>
            <a:chOff x="1040677" y="1398598"/>
            <a:chExt cx="1030760" cy="197660"/>
          </a:xfrm>
        </p:grpSpPr>
        <p:sp>
          <p:nvSpPr>
            <p:cNvPr id="8" name="Rectangle 7">
              <a:extLst>
                <a:ext uri="{FF2B5EF4-FFF2-40B4-BE49-F238E27FC236}">
                  <a16:creationId xmlns:a16="http://schemas.microsoft.com/office/drawing/2014/main" id="{B564540A-601A-45AD-CE2F-DC552C787650}"/>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91E88B12-D4DE-A791-7441-A2E1FB808735}"/>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DS-E18.1.25.15</a:t>
              </a:r>
              <a:endParaRPr lang="en-US" sz="1200" kern="1200" dirty="0"/>
            </a:p>
          </p:txBody>
        </p:sp>
      </p:grpSp>
      <p:grpSp>
        <p:nvGrpSpPr>
          <p:cNvPr id="10" name="Group 9">
            <a:extLst>
              <a:ext uri="{FF2B5EF4-FFF2-40B4-BE49-F238E27FC236}">
                <a16:creationId xmlns:a16="http://schemas.microsoft.com/office/drawing/2014/main" id="{94F350AE-11EA-84DA-2379-7AD0455DB3F9}"/>
              </a:ext>
            </a:extLst>
          </p:cNvPr>
          <p:cNvGrpSpPr/>
          <p:nvPr/>
        </p:nvGrpSpPr>
        <p:grpSpPr>
          <a:xfrm>
            <a:off x="3240744" y="3026588"/>
            <a:ext cx="1145289" cy="592980"/>
            <a:chOff x="811619" y="937391"/>
            <a:chExt cx="1145289" cy="592980"/>
          </a:xfrm>
        </p:grpSpPr>
        <p:sp>
          <p:nvSpPr>
            <p:cNvPr id="11" name="Rectangle 10">
              <a:extLst>
                <a:ext uri="{FF2B5EF4-FFF2-40B4-BE49-F238E27FC236}">
                  <a16:creationId xmlns:a16="http://schemas.microsoft.com/office/drawing/2014/main" id="{710120FE-54D1-0CE4-D3CF-800133516CE0}"/>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5DE065CB-578F-0616-74BB-391B51663133}"/>
                </a:ext>
              </a:extLst>
            </p:cNvPr>
            <p:cNvSpPr txBox="1"/>
            <p:nvPr/>
          </p:nvSpPr>
          <p:spPr>
            <a:xfrm>
              <a:off x="811619" y="937391"/>
              <a:ext cx="1145289" cy="592980"/>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00" kern="1200" dirty="0"/>
                <a:t>Development of Requirements / Vendor Selection</a:t>
              </a:r>
            </a:p>
          </p:txBody>
        </p:sp>
      </p:grpSp>
      <p:grpSp>
        <p:nvGrpSpPr>
          <p:cNvPr id="19" name="Group 18">
            <a:extLst>
              <a:ext uri="{FF2B5EF4-FFF2-40B4-BE49-F238E27FC236}">
                <a16:creationId xmlns:a16="http://schemas.microsoft.com/office/drawing/2014/main" id="{68F0A961-81C0-0D64-9F76-BBAA126096F3}"/>
              </a:ext>
            </a:extLst>
          </p:cNvPr>
          <p:cNvGrpSpPr/>
          <p:nvPr/>
        </p:nvGrpSpPr>
        <p:grpSpPr>
          <a:xfrm>
            <a:off x="3469802" y="3487795"/>
            <a:ext cx="1030760" cy="197660"/>
            <a:chOff x="1040677" y="1398598"/>
            <a:chExt cx="1030760" cy="197660"/>
          </a:xfrm>
        </p:grpSpPr>
        <p:sp>
          <p:nvSpPr>
            <p:cNvPr id="20" name="Rectangle 19">
              <a:extLst>
                <a:ext uri="{FF2B5EF4-FFF2-40B4-BE49-F238E27FC236}">
                  <a16:creationId xmlns:a16="http://schemas.microsoft.com/office/drawing/2014/main" id="{A0639E9D-099A-5FC8-71F9-C0B89C20CF3C}"/>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F3E94602-A41A-CBA7-E4AD-8BD0C29B2377}"/>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DG-E18.1.25.3</a:t>
              </a:r>
              <a:endParaRPr lang="en-US" sz="1200" kern="1200" dirty="0"/>
            </a:p>
          </p:txBody>
        </p:sp>
      </p:grpSp>
      <p:grpSp>
        <p:nvGrpSpPr>
          <p:cNvPr id="34" name="Group 33">
            <a:extLst>
              <a:ext uri="{FF2B5EF4-FFF2-40B4-BE49-F238E27FC236}">
                <a16:creationId xmlns:a16="http://schemas.microsoft.com/office/drawing/2014/main" id="{283703A7-F46D-7480-5EF5-44B0A0E34A2E}"/>
              </a:ext>
            </a:extLst>
          </p:cNvPr>
          <p:cNvGrpSpPr/>
          <p:nvPr/>
        </p:nvGrpSpPr>
        <p:grpSpPr>
          <a:xfrm>
            <a:off x="3250569" y="3712965"/>
            <a:ext cx="1145289" cy="592980"/>
            <a:chOff x="811619" y="937391"/>
            <a:chExt cx="1145289" cy="592980"/>
          </a:xfrm>
        </p:grpSpPr>
        <p:sp>
          <p:nvSpPr>
            <p:cNvPr id="35" name="Rectangle 34">
              <a:extLst>
                <a:ext uri="{FF2B5EF4-FFF2-40B4-BE49-F238E27FC236}">
                  <a16:creationId xmlns:a16="http://schemas.microsoft.com/office/drawing/2014/main" id="{F25DA1EB-BB18-0B28-2CA1-C87F3CC4FA54}"/>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TextBox 35">
              <a:extLst>
                <a:ext uri="{FF2B5EF4-FFF2-40B4-BE49-F238E27FC236}">
                  <a16:creationId xmlns:a16="http://schemas.microsoft.com/office/drawing/2014/main" id="{31D0563D-8CCA-8DBF-567E-BC3A09D6795F}"/>
                </a:ext>
              </a:extLst>
            </p:cNvPr>
            <p:cNvSpPr txBox="1"/>
            <p:nvPr/>
          </p:nvSpPr>
          <p:spPr>
            <a:xfrm>
              <a:off x="811619" y="937391"/>
              <a:ext cx="1145289" cy="592980"/>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50" kern="1200" dirty="0"/>
                <a:t>Critical Digital Reviews</a:t>
              </a:r>
            </a:p>
          </p:txBody>
        </p:sp>
      </p:grpSp>
      <p:grpSp>
        <p:nvGrpSpPr>
          <p:cNvPr id="37" name="Group 36">
            <a:extLst>
              <a:ext uri="{FF2B5EF4-FFF2-40B4-BE49-F238E27FC236}">
                <a16:creationId xmlns:a16="http://schemas.microsoft.com/office/drawing/2014/main" id="{5B469357-9C8D-387A-C37F-8C33B1F6E3E2}"/>
              </a:ext>
            </a:extLst>
          </p:cNvPr>
          <p:cNvGrpSpPr/>
          <p:nvPr/>
        </p:nvGrpSpPr>
        <p:grpSpPr>
          <a:xfrm>
            <a:off x="3479627" y="4174172"/>
            <a:ext cx="1030760" cy="197660"/>
            <a:chOff x="1040677" y="1398598"/>
            <a:chExt cx="1030760" cy="197660"/>
          </a:xfrm>
        </p:grpSpPr>
        <p:sp>
          <p:nvSpPr>
            <p:cNvPr id="38" name="Rectangle 37">
              <a:extLst>
                <a:ext uri="{FF2B5EF4-FFF2-40B4-BE49-F238E27FC236}">
                  <a16:creationId xmlns:a16="http://schemas.microsoft.com/office/drawing/2014/main" id="{6B7D6957-02ED-6317-CF87-D1CB47153BAC}"/>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TextBox 38">
              <a:extLst>
                <a:ext uri="{FF2B5EF4-FFF2-40B4-BE49-F238E27FC236}">
                  <a16:creationId xmlns:a16="http://schemas.microsoft.com/office/drawing/2014/main" id="{EF22299E-7556-F729-98AA-F5B1A9C6595B}"/>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DG-E18.1.25.12</a:t>
              </a:r>
              <a:endParaRPr lang="en-US" sz="1200" kern="1200" dirty="0"/>
            </a:p>
          </p:txBody>
        </p:sp>
      </p:grpSp>
      <p:grpSp>
        <p:nvGrpSpPr>
          <p:cNvPr id="54" name="Group 53">
            <a:extLst>
              <a:ext uri="{FF2B5EF4-FFF2-40B4-BE49-F238E27FC236}">
                <a16:creationId xmlns:a16="http://schemas.microsoft.com/office/drawing/2014/main" id="{2244F5EA-2B21-773F-5617-AC970298CCCB}"/>
              </a:ext>
            </a:extLst>
          </p:cNvPr>
          <p:cNvGrpSpPr/>
          <p:nvPr/>
        </p:nvGrpSpPr>
        <p:grpSpPr>
          <a:xfrm>
            <a:off x="3266144" y="4401924"/>
            <a:ext cx="1145289" cy="592980"/>
            <a:chOff x="811619" y="937391"/>
            <a:chExt cx="1145289" cy="592980"/>
          </a:xfrm>
        </p:grpSpPr>
        <p:sp>
          <p:nvSpPr>
            <p:cNvPr id="56" name="Rectangle 55">
              <a:extLst>
                <a:ext uri="{FF2B5EF4-FFF2-40B4-BE49-F238E27FC236}">
                  <a16:creationId xmlns:a16="http://schemas.microsoft.com/office/drawing/2014/main" id="{80127726-1ADC-76DA-4FFC-66DF3D657B8B}"/>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7" name="TextBox 56">
              <a:extLst>
                <a:ext uri="{FF2B5EF4-FFF2-40B4-BE49-F238E27FC236}">
                  <a16:creationId xmlns:a16="http://schemas.microsoft.com/office/drawing/2014/main" id="{D5E9A33A-40A9-C2B8-660A-B9406D0D9966}"/>
                </a:ext>
              </a:extLst>
            </p:cNvPr>
            <p:cNvSpPr txBox="1"/>
            <p:nvPr/>
          </p:nvSpPr>
          <p:spPr>
            <a:xfrm>
              <a:off x="811619" y="937391"/>
              <a:ext cx="1145289" cy="592980"/>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50" kern="1200" dirty="0"/>
                <a:t>Defensive Design Measures &amp; Good Practices</a:t>
              </a:r>
            </a:p>
          </p:txBody>
        </p:sp>
      </p:grpSp>
      <p:grpSp>
        <p:nvGrpSpPr>
          <p:cNvPr id="62" name="Group 61">
            <a:extLst>
              <a:ext uri="{FF2B5EF4-FFF2-40B4-BE49-F238E27FC236}">
                <a16:creationId xmlns:a16="http://schemas.microsoft.com/office/drawing/2014/main" id="{B7690A78-DF47-A589-F522-40F1D29841A1}"/>
              </a:ext>
            </a:extLst>
          </p:cNvPr>
          <p:cNvGrpSpPr/>
          <p:nvPr/>
        </p:nvGrpSpPr>
        <p:grpSpPr>
          <a:xfrm>
            <a:off x="3495202" y="4863131"/>
            <a:ext cx="1030760" cy="197660"/>
            <a:chOff x="1040677" y="1398598"/>
            <a:chExt cx="1030760" cy="197660"/>
          </a:xfrm>
        </p:grpSpPr>
        <p:sp>
          <p:nvSpPr>
            <p:cNvPr id="63" name="Rectangle 62">
              <a:extLst>
                <a:ext uri="{FF2B5EF4-FFF2-40B4-BE49-F238E27FC236}">
                  <a16:creationId xmlns:a16="http://schemas.microsoft.com/office/drawing/2014/main" id="{4CA930F5-0D94-502D-BF8D-F4B197D1E336}"/>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4" name="TextBox 63">
              <a:extLst>
                <a:ext uri="{FF2B5EF4-FFF2-40B4-BE49-F238E27FC236}">
                  <a16:creationId xmlns:a16="http://schemas.microsoft.com/office/drawing/2014/main" id="{D24E174F-09A1-0471-0CDB-46A6884105B8}"/>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DG-E18.1.25.13</a:t>
              </a:r>
              <a:endParaRPr lang="en-US" sz="1200" kern="1200" dirty="0"/>
            </a:p>
          </p:txBody>
        </p:sp>
      </p:grpSp>
    </p:spTree>
    <p:extLst>
      <p:ext uri="{BB962C8B-B14F-4D97-AF65-F5344CB8AC3E}">
        <p14:creationId xmlns:p14="http://schemas.microsoft.com/office/powerpoint/2010/main" val="146654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37CB-BC09-4906-4E94-6345E480D04F}"/>
              </a:ext>
            </a:extLst>
          </p:cNvPr>
          <p:cNvSpPr>
            <a:spLocks noGrp="1"/>
          </p:cNvSpPr>
          <p:nvPr>
            <p:ph type="title"/>
          </p:nvPr>
        </p:nvSpPr>
        <p:spPr/>
        <p:txBody>
          <a:bodyPr/>
          <a:lstStyle/>
          <a:p>
            <a:r>
              <a:rPr lang="en-US" dirty="0"/>
              <a:t>TVA’s New Digital Design Process</a:t>
            </a:r>
          </a:p>
        </p:txBody>
      </p:sp>
      <p:sp>
        <p:nvSpPr>
          <p:cNvPr id="3" name="Slide Number Placeholder 2">
            <a:extLst>
              <a:ext uri="{FF2B5EF4-FFF2-40B4-BE49-F238E27FC236}">
                <a16:creationId xmlns:a16="http://schemas.microsoft.com/office/drawing/2014/main" id="{84605E6B-03D2-267B-C5DE-97F5CA5D9114}"/>
              </a:ext>
            </a:extLst>
          </p:cNvPr>
          <p:cNvSpPr>
            <a:spLocks noGrp="1"/>
          </p:cNvSpPr>
          <p:nvPr>
            <p:ph type="sldNum" sz="quarter" idx="11"/>
          </p:nvPr>
        </p:nvSpPr>
        <p:spPr/>
        <p:txBody>
          <a:bodyPr/>
          <a:lstStyle/>
          <a:p>
            <a:fld id="{5DCF5B18-1935-AB44-AE6E-C993FDFDD711}" type="slidenum">
              <a:rPr lang="en-US" smtClean="0"/>
              <a:pPr/>
              <a:t>16</a:t>
            </a:fld>
            <a:endParaRPr lang="en-US"/>
          </a:p>
        </p:txBody>
      </p:sp>
      <p:grpSp>
        <p:nvGrpSpPr>
          <p:cNvPr id="12" name="Group 11">
            <a:extLst>
              <a:ext uri="{FF2B5EF4-FFF2-40B4-BE49-F238E27FC236}">
                <a16:creationId xmlns:a16="http://schemas.microsoft.com/office/drawing/2014/main" id="{C4E45B35-C92F-9F2B-9972-7BDC93D2CF35}"/>
              </a:ext>
            </a:extLst>
          </p:cNvPr>
          <p:cNvGrpSpPr/>
          <p:nvPr/>
        </p:nvGrpSpPr>
        <p:grpSpPr>
          <a:xfrm>
            <a:off x="450815" y="1048932"/>
            <a:ext cx="1145289" cy="592980"/>
            <a:chOff x="811619" y="937391"/>
            <a:chExt cx="1145289" cy="592980"/>
          </a:xfrm>
        </p:grpSpPr>
        <p:sp>
          <p:nvSpPr>
            <p:cNvPr id="16" name="Rectangle 15">
              <a:extLst>
                <a:ext uri="{FF2B5EF4-FFF2-40B4-BE49-F238E27FC236}">
                  <a16:creationId xmlns:a16="http://schemas.microsoft.com/office/drawing/2014/main" id="{436D92F7-8579-8540-334D-0ED27FC1BDE8}"/>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CEEAABC2-2ED8-B72C-578A-FFAB337FFCF9}"/>
                </a:ext>
              </a:extLst>
            </p:cNvPr>
            <p:cNvSpPr txBox="1"/>
            <p:nvPr/>
          </p:nvSpPr>
          <p:spPr>
            <a:xfrm>
              <a:off x="811619" y="937391"/>
              <a:ext cx="1145289" cy="592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Digital Design Guide</a:t>
              </a:r>
            </a:p>
          </p:txBody>
        </p:sp>
      </p:grpSp>
      <p:grpSp>
        <p:nvGrpSpPr>
          <p:cNvPr id="13" name="Group 12">
            <a:extLst>
              <a:ext uri="{FF2B5EF4-FFF2-40B4-BE49-F238E27FC236}">
                <a16:creationId xmlns:a16="http://schemas.microsoft.com/office/drawing/2014/main" id="{BC3CC608-7FDF-DF2C-F8C4-664B114A9023}"/>
              </a:ext>
            </a:extLst>
          </p:cNvPr>
          <p:cNvGrpSpPr/>
          <p:nvPr/>
        </p:nvGrpSpPr>
        <p:grpSpPr>
          <a:xfrm>
            <a:off x="679873" y="1510139"/>
            <a:ext cx="1030760" cy="197660"/>
            <a:chOff x="1040677" y="1398598"/>
            <a:chExt cx="1030760" cy="197660"/>
          </a:xfrm>
        </p:grpSpPr>
        <p:sp>
          <p:nvSpPr>
            <p:cNvPr id="14" name="Rectangle 13">
              <a:extLst>
                <a:ext uri="{FF2B5EF4-FFF2-40B4-BE49-F238E27FC236}">
                  <a16:creationId xmlns:a16="http://schemas.microsoft.com/office/drawing/2014/main" id="{EE9B4D46-3D80-DD43-2528-2F6C7BDC6666}"/>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69ADCCBF-2F68-858F-6F43-37AC893755DE}"/>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DG-E18.1.25</a:t>
              </a:r>
            </a:p>
          </p:txBody>
        </p:sp>
      </p:grpSp>
      <p:sp>
        <p:nvSpPr>
          <p:cNvPr id="42" name="Rectangle 41">
            <a:extLst>
              <a:ext uri="{FF2B5EF4-FFF2-40B4-BE49-F238E27FC236}">
                <a16:creationId xmlns:a16="http://schemas.microsoft.com/office/drawing/2014/main" id="{8CD121DF-3748-EF80-33DE-E13D0D6DD6E7}"/>
              </a:ext>
            </a:extLst>
          </p:cNvPr>
          <p:cNvSpPr/>
          <p:nvPr/>
        </p:nvSpPr>
        <p:spPr>
          <a:xfrm>
            <a:off x="872706" y="1951407"/>
            <a:ext cx="6682710" cy="505529"/>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3" name="Rectangle 42">
            <a:extLst>
              <a:ext uri="{FF2B5EF4-FFF2-40B4-BE49-F238E27FC236}">
                <a16:creationId xmlns:a16="http://schemas.microsoft.com/office/drawing/2014/main" id="{FCB95C02-CCB8-F4E4-52BB-65C0255870AA}"/>
              </a:ext>
            </a:extLst>
          </p:cNvPr>
          <p:cNvSpPr/>
          <p:nvPr/>
        </p:nvSpPr>
        <p:spPr>
          <a:xfrm>
            <a:off x="872706" y="2543875"/>
            <a:ext cx="6682710" cy="725542"/>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4" name="Rectangle 43">
            <a:extLst>
              <a:ext uri="{FF2B5EF4-FFF2-40B4-BE49-F238E27FC236}">
                <a16:creationId xmlns:a16="http://schemas.microsoft.com/office/drawing/2014/main" id="{644BD29C-1FD0-9F6C-FFCA-3F2DB0BD4E44}"/>
              </a:ext>
            </a:extLst>
          </p:cNvPr>
          <p:cNvSpPr/>
          <p:nvPr/>
        </p:nvSpPr>
        <p:spPr>
          <a:xfrm>
            <a:off x="872706" y="3347833"/>
            <a:ext cx="6682710" cy="1371648"/>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6" name="Rectangle 45">
            <a:extLst>
              <a:ext uri="{FF2B5EF4-FFF2-40B4-BE49-F238E27FC236}">
                <a16:creationId xmlns:a16="http://schemas.microsoft.com/office/drawing/2014/main" id="{7399E6F7-019C-0B23-1509-C6A53F1976B6}"/>
              </a:ext>
            </a:extLst>
          </p:cNvPr>
          <p:cNvSpPr/>
          <p:nvPr/>
        </p:nvSpPr>
        <p:spPr>
          <a:xfrm>
            <a:off x="2345100" y="1345423"/>
            <a:ext cx="918632" cy="34843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7" name="Rectangle 46">
            <a:extLst>
              <a:ext uri="{FF2B5EF4-FFF2-40B4-BE49-F238E27FC236}">
                <a16:creationId xmlns:a16="http://schemas.microsoft.com/office/drawing/2014/main" id="{D1AE24F9-BF1E-9EAD-6D29-8600CCD5B88A}"/>
              </a:ext>
            </a:extLst>
          </p:cNvPr>
          <p:cNvSpPr/>
          <p:nvPr/>
        </p:nvSpPr>
        <p:spPr>
          <a:xfrm>
            <a:off x="3358469" y="1345422"/>
            <a:ext cx="918632" cy="348439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8" name="Rectangle 47">
            <a:extLst>
              <a:ext uri="{FF2B5EF4-FFF2-40B4-BE49-F238E27FC236}">
                <a16:creationId xmlns:a16="http://schemas.microsoft.com/office/drawing/2014/main" id="{3945BF61-F6C4-AE3C-A044-EB3CD28A7826}"/>
              </a:ext>
            </a:extLst>
          </p:cNvPr>
          <p:cNvSpPr/>
          <p:nvPr/>
        </p:nvSpPr>
        <p:spPr>
          <a:xfrm>
            <a:off x="4371838" y="1345422"/>
            <a:ext cx="918632" cy="348439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9" name="Rectangle 48">
            <a:extLst>
              <a:ext uri="{FF2B5EF4-FFF2-40B4-BE49-F238E27FC236}">
                <a16:creationId xmlns:a16="http://schemas.microsoft.com/office/drawing/2014/main" id="{16988815-59D5-BF95-6A69-7CF01857C909}"/>
              </a:ext>
            </a:extLst>
          </p:cNvPr>
          <p:cNvSpPr/>
          <p:nvPr/>
        </p:nvSpPr>
        <p:spPr>
          <a:xfrm>
            <a:off x="5385207" y="1345422"/>
            <a:ext cx="918632" cy="34843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0" name="Rectangle 49">
            <a:extLst>
              <a:ext uri="{FF2B5EF4-FFF2-40B4-BE49-F238E27FC236}">
                <a16:creationId xmlns:a16="http://schemas.microsoft.com/office/drawing/2014/main" id="{FA69C18C-188F-97B3-1E3E-38362DDD5EC2}"/>
              </a:ext>
            </a:extLst>
          </p:cNvPr>
          <p:cNvSpPr/>
          <p:nvPr/>
        </p:nvSpPr>
        <p:spPr>
          <a:xfrm>
            <a:off x="6416682" y="1345422"/>
            <a:ext cx="918632" cy="348439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1" name="TextBox 50">
            <a:extLst>
              <a:ext uri="{FF2B5EF4-FFF2-40B4-BE49-F238E27FC236}">
                <a16:creationId xmlns:a16="http://schemas.microsoft.com/office/drawing/2014/main" id="{D04A6E0A-6859-CC15-1179-78FD7F303F5E}"/>
              </a:ext>
            </a:extLst>
          </p:cNvPr>
          <p:cNvSpPr txBox="1"/>
          <p:nvPr/>
        </p:nvSpPr>
        <p:spPr>
          <a:xfrm>
            <a:off x="969757" y="2016666"/>
            <a:ext cx="1145289" cy="375010"/>
          </a:xfrm>
          <a:prstGeom prst="rect">
            <a:avLst/>
          </a:prstGeom>
          <a:noFill/>
          <a:ln>
            <a:noFill/>
          </a:ln>
        </p:spPr>
        <p:txBody>
          <a:bodyPr wrap="square" tIns="91440" bIns="91440" rtlCol="0" anchor="ctr" anchorCtr="0">
            <a:noAutofit/>
          </a:bodyPr>
          <a:lstStyle/>
          <a:p>
            <a:pPr algn="ctr"/>
            <a:r>
              <a:rPr lang="en-US" sz="1200" dirty="0"/>
              <a:t>Project Management</a:t>
            </a:r>
          </a:p>
        </p:txBody>
      </p:sp>
      <p:sp>
        <p:nvSpPr>
          <p:cNvPr id="52" name="TextBox 51">
            <a:extLst>
              <a:ext uri="{FF2B5EF4-FFF2-40B4-BE49-F238E27FC236}">
                <a16:creationId xmlns:a16="http://schemas.microsoft.com/office/drawing/2014/main" id="{B3120F07-818E-5AF2-16BA-963080268779}"/>
              </a:ext>
            </a:extLst>
          </p:cNvPr>
          <p:cNvSpPr txBox="1"/>
          <p:nvPr/>
        </p:nvSpPr>
        <p:spPr>
          <a:xfrm>
            <a:off x="1022287" y="2717286"/>
            <a:ext cx="1145289" cy="375010"/>
          </a:xfrm>
          <a:prstGeom prst="rect">
            <a:avLst/>
          </a:prstGeom>
          <a:noFill/>
          <a:ln>
            <a:noFill/>
          </a:ln>
        </p:spPr>
        <p:txBody>
          <a:bodyPr wrap="square" tIns="91440" bIns="91440" rtlCol="0" anchor="ctr" anchorCtr="0">
            <a:noAutofit/>
          </a:bodyPr>
          <a:lstStyle/>
          <a:p>
            <a:pPr algn="ctr"/>
            <a:r>
              <a:rPr lang="en-US" sz="1200" dirty="0"/>
              <a:t>Procurement</a:t>
            </a:r>
          </a:p>
        </p:txBody>
      </p:sp>
      <p:sp>
        <p:nvSpPr>
          <p:cNvPr id="53" name="TextBox 52">
            <a:extLst>
              <a:ext uri="{FF2B5EF4-FFF2-40B4-BE49-F238E27FC236}">
                <a16:creationId xmlns:a16="http://schemas.microsoft.com/office/drawing/2014/main" id="{47B9D97B-B46C-D5FD-F234-2387CAA1549C}"/>
              </a:ext>
            </a:extLst>
          </p:cNvPr>
          <p:cNvSpPr txBox="1"/>
          <p:nvPr/>
        </p:nvSpPr>
        <p:spPr>
          <a:xfrm>
            <a:off x="989344" y="3846152"/>
            <a:ext cx="1145289" cy="375010"/>
          </a:xfrm>
          <a:prstGeom prst="rect">
            <a:avLst/>
          </a:prstGeom>
          <a:noFill/>
          <a:ln>
            <a:noFill/>
          </a:ln>
        </p:spPr>
        <p:txBody>
          <a:bodyPr wrap="square" tIns="91440" bIns="91440" rtlCol="0" anchor="ctr" anchorCtr="0">
            <a:noAutofit/>
          </a:bodyPr>
          <a:lstStyle/>
          <a:p>
            <a:pPr algn="ctr"/>
            <a:r>
              <a:rPr lang="en-US" sz="1200" dirty="0"/>
              <a:t>Design</a:t>
            </a:r>
          </a:p>
        </p:txBody>
      </p:sp>
      <p:sp>
        <p:nvSpPr>
          <p:cNvPr id="55" name="TextBox 54">
            <a:extLst>
              <a:ext uri="{FF2B5EF4-FFF2-40B4-BE49-F238E27FC236}">
                <a16:creationId xmlns:a16="http://schemas.microsoft.com/office/drawing/2014/main" id="{29DEB5EF-A94E-CC05-BE51-25360F777653}"/>
              </a:ext>
            </a:extLst>
          </p:cNvPr>
          <p:cNvSpPr txBox="1"/>
          <p:nvPr/>
        </p:nvSpPr>
        <p:spPr>
          <a:xfrm>
            <a:off x="2212096" y="1360240"/>
            <a:ext cx="1145289" cy="375010"/>
          </a:xfrm>
          <a:prstGeom prst="rect">
            <a:avLst/>
          </a:prstGeom>
          <a:noFill/>
          <a:ln>
            <a:noFill/>
          </a:ln>
        </p:spPr>
        <p:txBody>
          <a:bodyPr wrap="square" tIns="91440" bIns="91440" rtlCol="0" anchor="ctr" anchorCtr="0">
            <a:noAutofit/>
          </a:bodyPr>
          <a:lstStyle/>
          <a:p>
            <a:pPr algn="ctr"/>
            <a:r>
              <a:rPr lang="en-US" sz="1200" dirty="0"/>
              <a:t>Initial </a:t>
            </a:r>
            <a:br>
              <a:rPr lang="en-US" sz="1200" dirty="0"/>
            </a:br>
            <a:r>
              <a:rPr lang="en-US" sz="1200" dirty="0"/>
              <a:t>Scoping</a:t>
            </a:r>
          </a:p>
        </p:txBody>
      </p:sp>
      <p:sp>
        <p:nvSpPr>
          <p:cNvPr id="58" name="TextBox 57">
            <a:extLst>
              <a:ext uri="{FF2B5EF4-FFF2-40B4-BE49-F238E27FC236}">
                <a16:creationId xmlns:a16="http://schemas.microsoft.com/office/drawing/2014/main" id="{697093F5-FF02-E41C-3E09-10BE5A3B7B34}"/>
              </a:ext>
            </a:extLst>
          </p:cNvPr>
          <p:cNvSpPr txBox="1"/>
          <p:nvPr/>
        </p:nvSpPr>
        <p:spPr>
          <a:xfrm>
            <a:off x="3244056" y="1360240"/>
            <a:ext cx="1145289" cy="375010"/>
          </a:xfrm>
          <a:prstGeom prst="rect">
            <a:avLst/>
          </a:prstGeom>
          <a:noFill/>
          <a:ln>
            <a:noFill/>
          </a:ln>
        </p:spPr>
        <p:txBody>
          <a:bodyPr wrap="square" tIns="91440" bIns="91440" rtlCol="0" anchor="ctr" anchorCtr="0">
            <a:noAutofit/>
          </a:bodyPr>
          <a:lstStyle/>
          <a:p>
            <a:pPr algn="ctr"/>
            <a:r>
              <a:rPr lang="en-US" sz="1200" dirty="0"/>
              <a:t>Conceptual Design</a:t>
            </a:r>
          </a:p>
        </p:txBody>
      </p:sp>
      <p:sp>
        <p:nvSpPr>
          <p:cNvPr id="59" name="TextBox 58">
            <a:extLst>
              <a:ext uri="{FF2B5EF4-FFF2-40B4-BE49-F238E27FC236}">
                <a16:creationId xmlns:a16="http://schemas.microsoft.com/office/drawing/2014/main" id="{7B92ECCF-E841-48E2-F67D-E36C9467A9C1}"/>
              </a:ext>
            </a:extLst>
          </p:cNvPr>
          <p:cNvSpPr txBox="1"/>
          <p:nvPr/>
        </p:nvSpPr>
        <p:spPr>
          <a:xfrm>
            <a:off x="4266478" y="1345423"/>
            <a:ext cx="1145289" cy="375010"/>
          </a:xfrm>
          <a:prstGeom prst="rect">
            <a:avLst/>
          </a:prstGeom>
          <a:noFill/>
          <a:ln>
            <a:noFill/>
          </a:ln>
        </p:spPr>
        <p:txBody>
          <a:bodyPr wrap="square" tIns="91440" bIns="91440" rtlCol="0" anchor="ctr" anchorCtr="0">
            <a:noAutofit/>
          </a:bodyPr>
          <a:lstStyle/>
          <a:p>
            <a:pPr algn="ctr"/>
            <a:r>
              <a:rPr lang="en-US" sz="1200" dirty="0"/>
              <a:t>Detailed </a:t>
            </a:r>
            <a:br>
              <a:rPr lang="en-US" sz="1200" dirty="0"/>
            </a:br>
            <a:r>
              <a:rPr lang="en-US" sz="1200" dirty="0"/>
              <a:t>Design</a:t>
            </a:r>
          </a:p>
        </p:txBody>
      </p:sp>
      <p:sp>
        <p:nvSpPr>
          <p:cNvPr id="60" name="TextBox 59">
            <a:extLst>
              <a:ext uri="{FF2B5EF4-FFF2-40B4-BE49-F238E27FC236}">
                <a16:creationId xmlns:a16="http://schemas.microsoft.com/office/drawing/2014/main" id="{88EEC2BE-3820-DEB2-27DE-E8A33A814D21}"/>
              </a:ext>
            </a:extLst>
          </p:cNvPr>
          <p:cNvSpPr txBox="1"/>
          <p:nvPr/>
        </p:nvSpPr>
        <p:spPr>
          <a:xfrm>
            <a:off x="5262277" y="1345423"/>
            <a:ext cx="1145289" cy="375010"/>
          </a:xfrm>
          <a:prstGeom prst="rect">
            <a:avLst/>
          </a:prstGeom>
          <a:noFill/>
          <a:ln>
            <a:noFill/>
          </a:ln>
        </p:spPr>
        <p:txBody>
          <a:bodyPr wrap="square" tIns="91440" bIns="91440" rtlCol="0" anchor="ctr" anchorCtr="0">
            <a:noAutofit/>
          </a:bodyPr>
          <a:lstStyle/>
          <a:p>
            <a:pPr algn="ctr"/>
            <a:r>
              <a:rPr lang="en-US" sz="1200" dirty="0"/>
              <a:t>Installation</a:t>
            </a:r>
            <a:br>
              <a:rPr lang="en-US" sz="1200" dirty="0"/>
            </a:br>
            <a:r>
              <a:rPr lang="en-US" sz="1200" dirty="0"/>
              <a:t>&amp; Testing</a:t>
            </a:r>
          </a:p>
        </p:txBody>
      </p:sp>
      <p:sp>
        <p:nvSpPr>
          <p:cNvPr id="61" name="TextBox 60">
            <a:extLst>
              <a:ext uri="{FF2B5EF4-FFF2-40B4-BE49-F238E27FC236}">
                <a16:creationId xmlns:a16="http://schemas.microsoft.com/office/drawing/2014/main" id="{D87C86CD-9D65-E81C-C662-FC821821777C}"/>
              </a:ext>
            </a:extLst>
          </p:cNvPr>
          <p:cNvSpPr txBox="1"/>
          <p:nvPr/>
        </p:nvSpPr>
        <p:spPr>
          <a:xfrm>
            <a:off x="6284699" y="1345423"/>
            <a:ext cx="1145289" cy="375010"/>
          </a:xfrm>
          <a:prstGeom prst="rect">
            <a:avLst/>
          </a:prstGeom>
          <a:noFill/>
          <a:ln>
            <a:noFill/>
          </a:ln>
        </p:spPr>
        <p:txBody>
          <a:bodyPr wrap="square" tIns="91440" bIns="91440" rtlCol="0" anchor="ctr" anchorCtr="0">
            <a:noAutofit/>
          </a:bodyPr>
          <a:lstStyle/>
          <a:p>
            <a:pPr algn="ctr"/>
            <a:r>
              <a:rPr lang="en-US" sz="1200" dirty="0"/>
              <a:t>Operation &amp;</a:t>
            </a:r>
            <a:br>
              <a:rPr lang="en-US" sz="1200" dirty="0"/>
            </a:br>
            <a:r>
              <a:rPr lang="en-US" sz="1200" dirty="0"/>
              <a:t>Maintenance </a:t>
            </a:r>
          </a:p>
        </p:txBody>
      </p:sp>
      <p:grpSp>
        <p:nvGrpSpPr>
          <p:cNvPr id="10" name="Group 9">
            <a:extLst>
              <a:ext uri="{FF2B5EF4-FFF2-40B4-BE49-F238E27FC236}">
                <a16:creationId xmlns:a16="http://schemas.microsoft.com/office/drawing/2014/main" id="{94F350AE-11EA-84DA-2379-7AD0455DB3F9}"/>
              </a:ext>
            </a:extLst>
          </p:cNvPr>
          <p:cNvGrpSpPr/>
          <p:nvPr/>
        </p:nvGrpSpPr>
        <p:grpSpPr>
          <a:xfrm>
            <a:off x="4255252" y="3153868"/>
            <a:ext cx="1145289" cy="592980"/>
            <a:chOff x="811619" y="937391"/>
            <a:chExt cx="1145289" cy="592980"/>
          </a:xfrm>
        </p:grpSpPr>
        <p:sp>
          <p:nvSpPr>
            <p:cNvPr id="11" name="Rectangle 10">
              <a:extLst>
                <a:ext uri="{FF2B5EF4-FFF2-40B4-BE49-F238E27FC236}">
                  <a16:creationId xmlns:a16="http://schemas.microsoft.com/office/drawing/2014/main" id="{710120FE-54D1-0CE4-D3CF-800133516CE0}"/>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5DE065CB-578F-0616-74BB-391B51663133}"/>
                </a:ext>
              </a:extLst>
            </p:cNvPr>
            <p:cNvSpPr txBox="1"/>
            <p:nvPr/>
          </p:nvSpPr>
          <p:spPr>
            <a:xfrm>
              <a:off x="811619" y="937391"/>
              <a:ext cx="1145289" cy="592980"/>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00" kern="1200" dirty="0"/>
                <a:t>HMI Graphics Design</a:t>
              </a:r>
            </a:p>
          </p:txBody>
        </p:sp>
      </p:grpSp>
      <p:grpSp>
        <p:nvGrpSpPr>
          <p:cNvPr id="19" name="Group 18">
            <a:extLst>
              <a:ext uri="{FF2B5EF4-FFF2-40B4-BE49-F238E27FC236}">
                <a16:creationId xmlns:a16="http://schemas.microsoft.com/office/drawing/2014/main" id="{68F0A961-81C0-0D64-9F76-BBAA126096F3}"/>
              </a:ext>
            </a:extLst>
          </p:cNvPr>
          <p:cNvGrpSpPr/>
          <p:nvPr/>
        </p:nvGrpSpPr>
        <p:grpSpPr>
          <a:xfrm>
            <a:off x="4484310" y="3615075"/>
            <a:ext cx="1030760" cy="197660"/>
            <a:chOff x="1040677" y="1398598"/>
            <a:chExt cx="1030760" cy="197660"/>
          </a:xfrm>
        </p:grpSpPr>
        <p:sp>
          <p:nvSpPr>
            <p:cNvPr id="20" name="Rectangle 19">
              <a:extLst>
                <a:ext uri="{FF2B5EF4-FFF2-40B4-BE49-F238E27FC236}">
                  <a16:creationId xmlns:a16="http://schemas.microsoft.com/office/drawing/2014/main" id="{A0639E9D-099A-5FC8-71F9-C0B89C20CF3C}"/>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F3E94602-A41A-CBA7-E4AD-8BD0C29B2377}"/>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DG-E18.1.25.10</a:t>
              </a:r>
              <a:endParaRPr lang="en-US" sz="1200" kern="1200" dirty="0"/>
            </a:p>
          </p:txBody>
        </p:sp>
      </p:grpSp>
      <p:grpSp>
        <p:nvGrpSpPr>
          <p:cNvPr id="34" name="Group 33">
            <a:extLst>
              <a:ext uri="{FF2B5EF4-FFF2-40B4-BE49-F238E27FC236}">
                <a16:creationId xmlns:a16="http://schemas.microsoft.com/office/drawing/2014/main" id="{283703A7-F46D-7480-5EF5-44B0A0E34A2E}"/>
              </a:ext>
            </a:extLst>
          </p:cNvPr>
          <p:cNvGrpSpPr/>
          <p:nvPr/>
        </p:nvGrpSpPr>
        <p:grpSpPr>
          <a:xfrm>
            <a:off x="4265077" y="3840245"/>
            <a:ext cx="1145289" cy="592980"/>
            <a:chOff x="811619" y="937391"/>
            <a:chExt cx="1145289" cy="592980"/>
          </a:xfrm>
        </p:grpSpPr>
        <p:sp>
          <p:nvSpPr>
            <p:cNvPr id="35" name="Rectangle 34">
              <a:extLst>
                <a:ext uri="{FF2B5EF4-FFF2-40B4-BE49-F238E27FC236}">
                  <a16:creationId xmlns:a16="http://schemas.microsoft.com/office/drawing/2014/main" id="{F25DA1EB-BB18-0B28-2CA1-C87F3CC4FA54}"/>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TextBox 35">
              <a:extLst>
                <a:ext uri="{FF2B5EF4-FFF2-40B4-BE49-F238E27FC236}">
                  <a16:creationId xmlns:a16="http://schemas.microsoft.com/office/drawing/2014/main" id="{31D0563D-8CCA-8DBF-567E-BC3A09D6795F}"/>
                </a:ext>
              </a:extLst>
            </p:cNvPr>
            <p:cNvSpPr txBox="1"/>
            <p:nvPr/>
          </p:nvSpPr>
          <p:spPr>
            <a:xfrm>
              <a:off x="811619" y="937391"/>
              <a:ext cx="1145289" cy="592980"/>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50" kern="1200" dirty="0"/>
                <a:t>Configuration Control</a:t>
              </a:r>
            </a:p>
          </p:txBody>
        </p:sp>
      </p:grpSp>
      <p:grpSp>
        <p:nvGrpSpPr>
          <p:cNvPr id="37" name="Group 36">
            <a:extLst>
              <a:ext uri="{FF2B5EF4-FFF2-40B4-BE49-F238E27FC236}">
                <a16:creationId xmlns:a16="http://schemas.microsoft.com/office/drawing/2014/main" id="{5B469357-9C8D-387A-C37F-8C33B1F6E3E2}"/>
              </a:ext>
            </a:extLst>
          </p:cNvPr>
          <p:cNvGrpSpPr/>
          <p:nvPr/>
        </p:nvGrpSpPr>
        <p:grpSpPr>
          <a:xfrm>
            <a:off x="4494135" y="4301452"/>
            <a:ext cx="1030760" cy="197660"/>
            <a:chOff x="1040677" y="1398598"/>
            <a:chExt cx="1030760" cy="197660"/>
          </a:xfrm>
        </p:grpSpPr>
        <p:sp>
          <p:nvSpPr>
            <p:cNvPr id="38" name="Rectangle 37">
              <a:extLst>
                <a:ext uri="{FF2B5EF4-FFF2-40B4-BE49-F238E27FC236}">
                  <a16:creationId xmlns:a16="http://schemas.microsoft.com/office/drawing/2014/main" id="{6B7D6957-02ED-6317-CF87-D1CB47153BAC}"/>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TextBox 38">
              <a:extLst>
                <a:ext uri="{FF2B5EF4-FFF2-40B4-BE49-F238E27FC236}">
                  <a16:creationId xmlns:a16="http://schemas.microsoft.com/office/drawing/2014/main" id="{EF22299E-7556-F729-98AA-F5B1A9C6595B}"/>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DS-E18.1.25.5</a:t>
              </a:r>
              <a:endParaRPr lang="en-US" sz="1200" kern="1200" dirty="0"/>
            </a:p>
          </p:txBody>
        </p:sp>
      </p:grpSp>
      <p:grpSp>
        <p:nvGrpSpPr>
          <p:cNvPr id="54" name="Group 53">
            <a:extLst>
              <a:ext uri="{FF2B5EF4-FFF2-40B4-BE49-F238E27FC236}">
                <a16:creationId xmlns:a16="http://schemas.microsoft.com/office/drawing/2014/main" id="{2244F5EA-2B21-773F-5617-AC970298CCCB}"/>
              </a:ext>
            </a:extLst>
          </p:cNvPr>
          <p:cNvGrpSpPr/>
          <p:nvPr/>
        </p:nvGrpSpPr>
        <p:grpSpPr>
          <a:xfrm>
            <a:off x="4280652" y="4529204"/>
            <a:ext cx="1145289" cy="592980"/>
            <a:chOff x="811619" y="937391"/>
            <a:chExt cx="1145289" cy="592980"/>
          </a:xfrm>
        </p:grpSpPr>
        <p:sp>
          <p:nvSpPr>
            <p:cNvPr id="56" name="Rectangle 55">
              <a:extLst>
                <a:ext uri="{FF2B5EF4-FFF2-40B4-BE49-F238E27FC236}">
                  <a16:creationId xmlns:a16="http://schemas.microsoft.com/office/drawing/2014/main" id="{80127726-1ADC-76DA-4FFC-66DF3D657B8B}"/>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7" name="TextBox 56">
              <a:extLst>
                <a:ext uri="{FF2B5EF4-FFF2-40B4-BE49-F238E27FC236}">
                  <a16:creationId xmlns:a16="http://schemas.microsoft.com/office/drawing/2014/main" id="{D5E9A33A-40A9-C2B8-660A-B9406D0D9966}"/>
                </a:ext>
              </a:extLst>
            </p:cNvPr>
            <p:cNvSpPr txBox="1"/>
            <p:nvPr/>
          </p:nvSpPr>
          <p:spPr>
            <a:xfrm>
              <a:off x="811619" y="937391"/>
              <a:ext cx="1145289" cy="592980"/>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50" kern="1200" dirty="0"/>
                <a:t>Qualitative Assessments</a:t>
              </a:r>
            </a:p>
          </p:txBody>
        </p:sp>
      </p:grpSp>
      <p:grpSp>
        <p:nvGrpSpPr>
          <p:cNvPr id="62" name="Group 61">
            <a:extLst>
              <a:ext uri="{FF2B5EF4-FFF2-40B4-BE49-F238E27FC236}">
                <a16:creationId xmlns:a16="http://schemas.microsoft.com/office/drawing/2014/main" id="{B7690A78-DF47-A589-F522-40F1D29841A1}"/>
              </a:ext>
            </a:extLst>
          </p:cNvPr>
          <p:cNvGrpSpPr/>
          <p:nvPr/>
        </p:nvGrpSpPr>
        <p:grpSpPr>
          <a:xfrm>
            <a:off x="4509710" y="4990411"/>
            <a:ext cx="1030760" cy="197660"/>
            <a:chOff x="1040677" y="1398598"/>
            <a:chExt cx="1030760" cy="197660"/>
          </a:xfrm>
        </p:grpSpPr>
        <p:sp>
          <p:nvSpPr>
            <p:cNvPr id="63" name="Rectangle 62">
              <a:extLst>
                <a:ext uri="{FF2B5EF4-FFF2-40B4-BE49-F238E27FC236}">
                  <a16:creationId xmlns:a16="http://schemas.microsoft.com/office/drawing/2014/main" id="{4CA930F5-0D94-502D-BF8D-F4B197D1E336}"/>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4" name="TextBox 63">
              <a:extLst>
                <a:ext uri="{FF2B5EF4-FFF2-40B4-BE49-F238E27FC236}">
                  <a16:creationId xmlns:a16="http://schemas.microsoft.com/office/drawing/2014/main" id="{D24E174F-09A1-0471-0CDB-46A6884105B8}"/>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DS-E18.1.25.14</a:t>
              </a:r>
              <a:endParaRPr lang="en-US" sz="1200" kern="1200" dirty="0"/>
            </a:p>
          </p:txBody>
        </p:sp>
      </p:grpSp>
    </p:spTree>
    <p:extLst>
      <p:ext uri="{BB962C8B-B14F-4D97-AF65-F5344CB8AC3E}">
        <p14:creationId xmlns:p14="http://schemas.microsoft.com/office/powerpoint/2010/main" val="120104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37CB-BC09-4906-4E94-6345E480D04F}"/>
              </a:ext>
            </a:extLst>
          </p:cNvPr>
          <p:cNvSpPr>
            <a:spLocks noGrp="1"/>
          </p:cNvSpPr>
          <p:nvPr>
            <p:ph type="title"/>
          </p:nvPr>
        </p:nvSpPr>
        <p:spPr/>
        <p:txBody>
          <a:bodyPr/>
          <a:lstStyle/>
          <a:p>
            <a:r>
              <a:rPr lang="en-US" dirty="0"/>
              <a:t>TVA’s New Digital Design Process</a:t>
            </a:r>
          </a:p>
        </p:txBody>
      </p:sp>
      <p:sp>
        <p:nvSpPr>
          <p:cNvPr id="3" name="Slide Number Placeholder 2">
            <a:extLst>
              <a:ext uri="{FF2B5EF4-FFF2-40B4-BE49-F238E27FC236}">
                <a16:creationId xmlns:a16="http://schemas.microsoft.com/office/drawing/2014/main" id="{84605E6B-03D2-267B-C5DE-97F5CA5D9114}"/>
              </a:ext>
            </a:extLst>
          </p:cNvPr>
          <p:cNvSpPr>
            <a:spLocks noGrp="1"/>
          </p:cNvSpPr>
          <p:nvPr>
            <p:ph type="sldNum" sz="quarter" idx="11"/>
          </p:nvPr>
        </p:nvSpPr>
        <p:spPr/>
        <p:txBody>
          <a:bodyPr/>
          <a:lstStyle/>
          <a:p>
            <a:fld id="{5DCF5B18-1935-AB44-AE6E-C993FDFDD711}" type="slidenum">
              <a:rPr lang="en-US" smtClean="0"/>
              <a:pPr/>
              <a:t>17</a:t>
            </a:fld>
            <a:endParaRPr lang="en-US"/>
          </a:p>
        </p:txBody>
      </p:sp>
      <p:grpSp>
        <p:nvGrpSpPr>
          <p:cNvPr id="12" name="Group 11">
            <a:extLst>
              <a:ext uri="{FF2B5EF4-FFF2-40B4-BE49-F238E27FC236}">
                <a16:creationId xmlns:a16="http://schemas.microsoft.com/office/drawing/2014/main" id="{C4E45B35-C92F-9F2B-9972-7BDC93D2CF35}"/>
              </a:ext>
            </a:extLst>
          </p:cNvPr>
          <p:cNvGrpSpPr/>
          <p:nvPr/>
        </p:nvGrpSpPr>
        <p:grpSpPr>
          <a:xfrm>
            <a:off x="450815" y="1048932"/>
            <a:ext cx="1145289" cy="592980"/>
            <a:chOff x="811619" y="937391"/>
            <a:chExt cx="1145289" cy="592980"/>
          </a:xfrm>
        </p:grpSpPr>
        <p:sp>
          <p:nvSpPr>
            <p:cNvPr id="16" name="Rectangle 15">
              <a:extLst>
                <a:ext uri="{FF2B5EF4-FFF2-40B4-BE49-F238E27FC236}">
                  <a16:creationId xmlns:a16="http://schemas.microsoft.com/office/drawing/2014/main" id="{436D92F7-8579-8540-334D-0ED27FC1BDE8}"/>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CEEAABC2-2ED8-B72C-578A-FFAB337FFCF9}"/>
                </a:ext>
              </a:extLst>
            </p:cNvPr>
            <p:cNvSpPr txBox="1"/>
            <p:nvPr/>
          </p:nvSpPr>
          <p:spPr>
            <a:xfrm>
              <a:off x="811619" y="937391"/>
              <a:ext cx="1145289" cy="592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Digital Design Guide</a:t>
              </a:r>
            </a:p>
          </p:txBody>
        </p:sp>
      </p:grpSp>
      <p:grpSp>
        <p:nvGrpSpPr>
          <p:cNvPr id="13" name="Group 12">
            <a:extLst>
              <a:ext uri="{FF2B5EF4-FFF2-40B4-BE49-F238E27FC236}">
                <a16:creationId xmlns:a16="http://schemas.microsoft.com/office/drawing/2014/main" id="{BC3CC608-7FDF-DF2C-F8C4-664B114A9023}"/>
              </a:ext>
            </a:extLst>
          </p:cNvPr>
          <p:cNvGrpSpPr/>
          <p:nvPr/>
        </p:nvGrpSpPr>
        <p:grpSpPr>
          <a:xfrm>
            <a:off x="679873" y="1510139"/>
            <a:ext cx="1030760" cy="197660"/>
            <a:chOff x="1040677" y="1398598"/>
            <a:chExt cx="1030760" cy="197660"/>
          </a:xfrm>
        </p:grpSpPr>
        <p:sp>
          <p:nvSpPr>
            <p:cNvPr id="14" name="Rectangle 13">
              <a:extLst>
                <a:ext uri="{FF2B5EF4-FFF2-40B4-BE49-F238E27FC236}">
                  <a16:creationId xmlns:a16="http://schemas.microsoft.com/office/drawing/2014/main" id="{EE9B4D46-3D80-DD43-2528-2F6C7BDC6666}"/>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69ADCCBF-2F68-858F-6F43-37AC893755DE}"/>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DG-E18.1.25</a:t>
              </a:r>
            </a:p>
          </p:txBody>
        </p:sp>
      </p:grpSp>
      <p:sp>
        <p:nvSpPr>
          <p:cNvPr id="42" name="Rectangle 41">
            <a:extLst>
              <a:ext uri="{FF2B5EF4-FFF2-40B4-BE49-F238E27FC236}">
                <a16:creationId xmlns:a16="http://schemas.microsoft.com/office/drawing/2014/main" id="{8CD121DF-3748-EF80-33DE-E13D0D6DD6E7}"/>
              </a:ext>
            </a:extLst>
          </p:cNvPr>
          <p:cNvSpPr/>
          <p:nvPr/>
        </p:nvSpPr>
        <p:spPr>
          <a:xfrm>
            <a:off x="872706" y="1951407"/>
            <a:ext cx="6682710" cy="505529"/>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3" name="Rectangle 42">
            <a:extLst>
              <a:ext uri="{FF2B5EF4-FFF2-40B4-BE49-F238E27FC236}">
                <a16:creationId xmlns:a16="http://schemas.microsoft.com/office/drawing/2014/main" id="{FCB95C02-CCB8-F4E4-52BB-65C0255870AA}"/>
              </a:ext>
            </a:extLst>
          </p:cNvPr>
          <p:cNvSpPr/>
          <p:nvPr/>
        </p:nvSpPr>
        <p:spPr>
          <a:xfrm>
            <a:off x="872706" y="2543875"/>
            <a:ext cx="6682710" cy="725542"/>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4" name="Rectangle 43">
            <a:extLst>
              <a:ext uri="{FF2B5EF4-FFF2-40B4-BE49-F238E27FC236}">
                <a16:creationId xmlns:a16="http://schemas.microsoft.com/office/drawing/2014/main" id="{644BD29C-1FD0-9F6C-FFCA-3F2DB0BD4E44}"/>
              </a:ext>
            </a:extLst>
          </p:cNvPr>
          <p:cNvSpPr/>
          <p:nvPr/>
        </p:nvSpPr>
        <p:spPr>
          <a:xfrm>
            <a:off x="872706" y="3347833"/>
            <a:ext cx="6682710" cy="1371648"/>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6" name="Rectangle 45">
            <a:extLst>
              <a:ext uri="{FF2B5EF4-FFF2-40B4-BE49-F238E27FC236}">
                <a16:creationId xmlns:a16="http://schemas.microsoft.com/office/drawing/2014/main" id="{7399E6F7-019C-0B23-1509-C6A53F1976B6}"/>
              </a:ext>
            </a:extLst>
          </p:cNvPr>
          <p:cNvSpPr/>
          <p:nvPr/>
        </p:nvSpPr>
        <p:spPr>
          <a:xfrm>
            <a:off x="2345100" y="1345423"/>
            <a:ext cx="918632" cy="34843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7" name="Rectangle 46">
            <a:extLst>
              <a:ext uri="{FF2B5EF4-FFF2-40B4-BE49-F238E27FC236}">
                <a16:creationId xmlns:a16="http://schemas.microsoft.com/office/drawing/2014/main" id="{D1AE24F9-BF1E-9EAD-6D29-8600CCD5B88A}"/>
              </a:ext>
            </a:extLst>
          </p:cNvPr>
          <p:cNvSpPr/>
          <p:nvPr/>
        </p:nvSpPr>
        <p:spPr>
          <a:xfrm>
            <a:off x="3358469" y="1345422"/>
            <a:ext cx="918632" cy="348439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8" name="Rectangle 47">
            <a:extLst>
              <a:ext uri="{FF2B5EF4-FFF2-40B4-BE49-F238E27FC236}">
                <a16:creationId xmlns:a16="http://schemas.microsoft.com/office/drawing/2014/main" id="{3945BF61-F6C4-AE3C-A044-EB3CD28A7826}"/>
              </a:ext>
            </a:extLst>
          </p:cNvPr>
          <p:cNvSpPr/>
          <p:nvPr/>
        </p:nvSpPr>
        <p:spPr>
          <a:xfrm>
            <a:off x="4371838" y="1345422"/>
            <a:ext cx="918632" cy="348439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9" name="Rectangle 48">
            <a:extLst>
              <a:ext uri="{FF2B5EF4-FFF2-40B4-BE49-F238E27FC236}">
                <a16:creationId xmlns:a16="http://schemas.microsoft.com/office/drawing/2014/main" id="{16988815-59D5-BF95-6A69-7CF01857C909}"/>
              </a:ext>
            </a:extLst>
          </p:cNvPr>
          <p:cNvSpPr/>
          <p:nvPr/>
        </p:nvSpPr>
        <p:spPr>
          <a:xfrm>
            <a:off x="5385207" y="1345422"/>
            <a:ext cx="918632" cy="34843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0" name="Rectangle 49">
            <a:extLst>
              <a:ext uri="{FF2B5EF4-FFF2-40B4-BE49-F238E27FC236}">
                <a16:creationId xmlns:a16="http://schemas.microsoft.com/office/drawing/2014/main" id="{FA69C18C-188F-97B3-1E3E-38362DDD5EC2}"/>
              </a:ext>
            </a:extLst>
          </p:cNvPr>
          <p:cNvSpPr/>
          <p:nvPr/>
        </p:nvSpPr>
        <p:spPr>
          <a:xfrm>
            <a:off x="6416682" y="1345422"/>
            <a:ext cx="918632" cy="348439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1" name="TextBox 50">
            <a:extLst>
              <a:ext uri="{FF2B5EF4-FFF2-40B4-BE49-F238E27FC236}">
                <a16:creationId xmlns:a16="http://schemas.microsoft.com/office/drawing/2014/main" id="{D04A6E0A-6859-CC15-1179-78FD7F303F5E}"/>
              </a:ext>
            </a:extLst>
          </p:cNvPr>
          <p:cNvSpPr txBox="1"/>
          <p:nvPr/>
        </p:nvSpPr>
        <p:spPr>
          <a:xfrm>
            <a:off x="969757" y="2016666"/>
            <a:ext cx="1145289" cy="375010"/>
          </a:xfrm>
          <a:prstGeom prst="rect">
            <a:avLst/>
          </a:prstGeom>
          <a:noFill/>
          <a:ln>
            <a:noFill/>
          </a:ln>
        </p:spPr>
        <p:txBody>
          <a:bodyPr wrap="square" tIns="91440" bIns="91440" rtlCol="0" anchor="ctr" anchorCtr="0">
            <a:noAutofit/>
          </a:bodyPr>
          <a:lstStyle/>
          <a:p>
            <a:pPr algn="ctr"/>
            <a:r>
              <a:rPr lang="en-US" sz="1200" dirty="0"/>
              <a:t>Project Management</a:t>
            </a:r>
          </a:p>
        </p:txBody>
      </p:sp>
      <p:sp>
        <p:nvSpPr>
          <p:cNvPr id="52" name="TextBox 51">
            <a:extLst>
              <a:ext uri="{FF2B5EF4-FFF2-40B4-BE49-F238E27FC236}">
                <a16:creationId xmlns:a16="http://schemas.microsoft.com/office/drawing/2014/main" id="{B3120F07-818E-5AF2-16BA-963080268779}"/>
              </a:ext>
            </a:extLst>
          </p:cNvPr>
          <p:cNvSpPr txBox="1"/>
          <p:nvPr/>
        </p:nvSpPr>
        <p:spPr>
          <a:xfrm>
            <a:off x="1022287" y="2717286"/>
            <a:ext cx="1145289" cy="375010"/>
          </a:xfrm>
          <a:prstGeom prst="rect">
            <a:avLst/>
          </a:prstGeom>
          <a:noFill/>
          <a:ln>
            <a:noFill/>
          </a:ln>
        </p:spPr>
        <p:txBody>
          <a:bodyPr wrap="square" tIns="91440" bIns="91440" rtlCol="0" anchor="ctr" anchorCtr="0">
            <a:noAutofit/>
          </a:bodyPr>
          <a:lstStyle/>
          <a:p>
            <a:pPr algn="ctr"/>
            <a:r>
              <a:rPr lang="en-US" sz="1200" dirty="0"/>
              <a:t>Procurement</a:t>
            </a:r>
          </a:p>
        </p:txBody>
      </p:sp>
      <p:sp>
        <p:nvSpPr>
          <p:cNvPr id="53" name="TextBox 52">
            <a:extLst>
              <a:ext uri="{FF2B5EF4-FFF2-40B4-BE49-F238E27FC236}">
                <a16:creationId xmlns:a16="http://schemas.microsoft.com/office/drawing/2014/main" id="{47B9D97B-B46C-D5FD-F234-2387CAA1549C}"/>
              </a:ext>
            </a:extLst>
          </p:cNvPr>
          <p:cNvSpPr txBox="1"/>
          <p:nvPr/>
        </p:nvSpPr>
        <p:spPr>
          <a:xfrm>
            <a:off x="989344" y="3846152"/>
            <a:ext cx="1145289" cy="375010"/>
          </a:xfrm>
          <a:prstGeom prst="rect">
            <a:avLst/>
          </a:prstGeom>
          <a:noFill/>
          <a:ln>
            <a:noFill/>
          </a:ln>
        </p:spPr>
        <p:txBody>
          <a:bodyPr wrap="square" tIns="91440" bIns="91440" rtlCol="0" anchor="ctr" anchorCtr="0">
            <a:noAutofit/>
          </a:bodyPr>
          <a:lstStyle/>
          <a:p>
            <a:pPr algn="ctr"/>
            <a:r>
              <a:rPr lang="en-US" sz="1200" dirty="0"/>
              <a:t>Design</a:t>
            </a:r>
          </a:p>
        </p:txBody>
      </p:sp>
      <p:sp>
        <p:nvSpPr>
          <p:cNvPr id="55" name="TextBox 54">
            <a:extLst>
              <a:ext uri="{FF2B5EF4-FFF2-40B4-BE49-F238E27FC236}">
                <a16:creationId xmlns:a16="http://schemas.microsoft.com/office/drawing/2014/main" id="{29DEB5EF-A94E-CC05-BE51-25360F777653}"/>
              </a:ext>
            </a:extLst>
          </p:cNvPr>
          <p:cNvSpPr txBox="1"/>
          <p:nvPr/>
        </p:nvSpPr>
        <p:spPr>
          <a:xfrm>
            <a:off x="2212096" y="1360240"/>
            <a:ext cx="1145289" cy="375010"/>
          </a:xfrm>
          <a:prstGeom prst="rect">
            <a:avLst/>
          </a:prstGeom>
          <a:noFill/>
          <a:ln>
            <a:noFill/>
          </a:ln>
        </p:spPr>
        <p:txBody>
          <a:bodyPr wrap="square" tIns="91440" bIns="91440" rtlCol="0" anchor="ctr" anchorCtr="0">
            <a:noAutofit/>
          </a:bodyPr>
          <a:lstStyle/>
          <a:p>
            <a:pPr algn="ctr"/>
            <a:r>
              <a:rPr lang="en-US" sz="1200" dirty="0"/>
              <a:t>Initial </a:t>
            </a:r>
            <a:br>
              <a:rPr lang="en-US" sz="1200" dirty="0"/>
            </a:br>
            <a:r>
              <a:rPr lang="en-US" sz="1200" dirty="0"/>
              <a:t>Scoping</a:t>
            </a:r>
          </a:p>
        </p:txBody>
      </p:sp>
      <p:sp>
        <p:nvSpPr>
          <p:cNvPr id="58" name="TextBox 57">
            <a:extLst>
              <a:ext uri="{FF2B5EF4-FFF2-40B4-BE49-F238E27FC236}">
                <a16:creationId xmlns:a16="http://schemas.microsoft.com/office/drawing/2014/main" id="{697093F5-FF02-E41C-3E09-10BE5A3B7B34}"/>
              </a:ext>
            </a:extLst>
          </p:cNvPr>
          <p:cNvSpPr txBox="1"/>
          <p:nvPr/>
        </p:nvSpPr>
        <p:spPr>
          <a:xfrm>
            <a:off x="3244056" y="1360240"/>
            <a:ext cx="1145289" cy="375010"/>
          </a:xfrm>
          <a:prstGeom prst="rect">
            <a:avLst/>
          </a:prstGeom>
          <a:noFill/>
          <a:ln>
            <a:noFill/>
          </a:ln>
        </p:spPr>
        <p:txBody>
          <a:bodyPr wrap="square" tIns="91440" bIns="91440" rtlCol="0" anchor="ctr" anchorCtr="0">
            <a:noAutofit/>
          </a:bodyPr>
          <a:lstStyle/>
          <a:p>
            <a:pPr algn="ctr"/>
            <a:r>
              <a:rPr lang="en-US" sz="1200" dirty="0"/>
              <a:t>Conceptual Design</a:t>
            </a:r>
          </a:p>
        </p:txBody>
      </p:sp>
      <p:sp>
        <p:nvSpPr>
          <p:cNvPr id="59" name="TextBox 58">
            <a:extLst>
              <a:ext uri="{FF2B5EF4-FFF2-40B4-BE49-F238E27FC236}">
                <a16:creationId xmlns:a16="http://schemas.microsoft.com/office/drawing/2014/main" id="{7B92ECCF-E841-48E2-F67D-E36C9467A9C1}"/>
              </a:ext>
            </a:extLst>
          </p:cNvPr>
          <p:cNvSpPr txBox="1"/>
          <p:nvPr/>
        </p:nvSpPr>
        <p:spPr>
          <a:xfrm>
            <a:off x="4266478" y="1345423"/>
            <a:ext cx="1145289" cy="375010"/>
          </a:xfrm>
          <a:prstGeom prst="rect">
            <a:avLst/>
          </a:prstGeom>
          <a:noFill/>
          <a:ln>
            <a:noFill/>
          </a:ln>
        </p:spPr>
        <p:txBody>
          <a:bodyPr wrap="square" tIns="91440" bIns="91440" rtlCol="0" anchor="ctr" anchorCtr="0">
            <a:noAutofit/>
          </a:bodyPr>
          <a:lstStyle/>
          <a:p>
            <a:pPr algn="ctr"/>
            <a:r>
              <a:rPr lang="en-US" sz="1200" dirty="0"/>
              <a:t>Detailed </a:t>
            </a:r>
            <a:br>
              <a:rPr lang="en-US" sz="1200" dirty="0"/>
            </a:br>
            <a:r>
              <a:rPr lang="en-US" sz="1200" dirty="0"/>
              <a:t>Design</a:t>
            </a:r>
          </a:p>
        </p:txBody>
      </p:sp>
      <p:sp>
        <p:nvSpPr>
          <p:cNvPr id="60" name="TextBox 59">
            <a:extLst>
              <a:ext uri="{FF2B5EF4-FFF2-40B4-BE49-F238E27FC236}">
                <a16:creationId xmlns:a16="http://schemas.microsoft.com/office/drawing/2014/main" id="{88EEC2BE-3820-DEB2-27DE-E8A33A814D21}"/>
              </a:ext>
            </a:extLst>
          </p:cNvPr>
          <p:cNvSpPr txBox="1"/>
          <p:nvPr/>
        </p:nvSpPr>
        <p:spPr>
          <a:xfrm>
            <a:off x="5262277" y="1345423"/>
            <a:ext cx="1145289" cy="375010"/>
          </a:xfrm>
          <a:prstGeom prst="rect">
            <a:avLst/>
          </a:prstGeom>
          <a:noFill/>
          <a:ln>
            <a:noFill/>
          </a:ln>
        </p:spPr>
        <p:txBody>
          <a:bodyPr wrap="square" tIns="91440" bIns="91440" rtlCol="0" anchor="ctr" anchorCtr="0">
            <a:noAutofit/>
          </a:bodyPr>
          <a:lstStyle/>
          <a:p>
            <a:pPr algn="ctr"/>
            <a:r>
              <a:rPr lang="en-US" sz="1200" dirty="0"/>
              <a:t>Installation</a:t>
            </a:r>
            <a:br>
              <a:rPr lang="en-US" sz="1200" dirty="0"/>
            </a:br>
            <a:r>
              <a:rPr lang="en-US" sz="1200" dirty="0"/>
              <a:t>&amp; Testing</a:t>
            </a:r>
          </a:p>
        </p:txBody>
      </p:sp>
      <p:sp>
        <p:nvSpPr>
          <p:cNvPr id="61" name="TextBox 60">
            <a:extLst>
              <a:ext uri="{FF2B5EF4-FFF2-40B4-BE49-F238E27FC236}">
                <a16:creationId xmlns:a16="http://schemas.microsoft.com/office/drawing/2014/main" id="{D87C86CD-9D65-E81C-C662-FC821821777C}"/>
              </a:ext>
            </a:extLst>
          </p:cNvPr>
          <p:cNvSpPr txBox="1"/>
          <p:nvPr/>
        </p:nvSpPr>
        <p:spPr>
          <a:xfrm>
            <a:off x="6284699" y="1345423"/>
            <a:ext cx="1145289" cy="375010"/>
          </a:xfrm>
          <a:prstGeom prst="rect">
            <a:avLst/>
          </a:prstGeom>
          <a:noFill/>
          <a:ln>
            <a:noFill/>
          </a:ln>
        </p:spPr>
        <p:txBody>
          <a:bodyPr wrap="square" tIns="91440" bIns="91440" rtlCol="0" anchor="ctr" anchorCtr="0">
            <a:noAutofit/>
          </a:bodyPr>
          <a:lstStyle/>
          <a:p>
            <a:pPr algn="ctr"/>
            <a:r>
              <a:rPr lang="en-US" sz="1200" dirty="0"/>
              <a:t>Operation &amp;</a:t>
            </a:r>
            <a:br>
              <a:rPr lang="en-US" sz="1200" dirty="0"/>
            </a:br>
            <a:r>
              <a:rPr lang="en-US" sz="1200" dirty="0"/>
              <a:t>Maintenance </a:t>
            </a:r>
          </a:p>
        </p:txBody>
      </p:sp>
      <p:grpSp>
        <p:nvGrpSpPr>
          <p:cNvPr id="10" name="Group 9">
            <a:extLst>
              <a:ext uri="{FF2B5EF4-FFF2-40B4-BE49-F238E27FC236}">
                <a16:creationId xmlns:a16="http://schemas.microsoft.com/office/drawing/2014/main" id="{94F350AE-11EA-84DA-2379-7AD0455DB3F9}"/>
              </a:ext>
            </a:extLst>
          </p:cNvPr>
          <p:cNvGrpSpPr/>
          <p:nvPr/>
        </p:nvGrpSpPr>
        <p:grpSpPr>
          <a:xfrm>
            <a:off x="5275106" y="3711977"/>
            <a:ext cx="1145289" cy="592980"/>
            <a:chOff x="811619" y="937391"/>
            <a:chExt cx="1145289" cy="592980"/>
          </a:xfrm>
        </p:grpSpPr>
        <p:sp>
          <p:nvSpPr>
            <p:cNvPr id="11" name="Rectangle 10">
              <a:extLst>
                <a:ext uri="{FF2B5EF4-FFF2-40B4-BE49-F238E27FC236}">
                  <a16:creationId xmlns:a16="http://schemas.microsoft.com/office/drawing/2014/main" id="{710120FE-54D1-0CE4-D3CF-800133516CE0}"/>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5DE065CB-578F-0616-74BB-391B51663133}"/>
                </a:ext>
              </a:extLst>
            </p:cNvPr>
            <p:cNvSpPr txBox="1"/>
            <p:nvPr/>
          </p:nvSpPr>
          <p:spPr>
            <a:xfrm>
              <a:off x="811619" y="937391"/>
              <a:ext cx="1145289" cy="592980"/>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00" kern="1200" dirty="0"/>
                <a:t>Digital System Testing</a:t>
              </a:r>
            </a:p>
          </p:txBody>
        </p:sp>
      </p:grpSp>
      <p:grpSp>
        <p:nvGrpSpPr>
          <p:cNvPr id="19" name="Group 18">
            <a:extLst>
              <a:ext uri="{FF2B5EF4-FFF2-40B4-BE49-F238E27FC236}">
                <a16:creationId xmlns:a16="http://schemas.microsoft.com/office/drawing/2014/main" id="{68F0A961-81C0-0D64-9F76-BBAA126096F3}"/>
              </a:ext>
            </a:extLst>
          </p:cNvPr>
          <p:cNvGrpSpPr/>
          <p:nvPr/>
        </p:nvGrpSpPr>
        <p:grpSpPr>
          <a:xfrm>
            <a:off x="5504164" y="4173184"/>
            <a:ext cx="1030760" cy="197660"/>
            <a:chOff x="1040677" y="1398598"/>
            <a:chExt cx="1030760" cy="197660"/>
          </a:xfrm>
        </p:grpSpPr>
        <p:sp>
          <p:nvSpPr>
            <p:cNvPr id="20" name="Rectangle 19">
              <a:extLst>
                <a:ext uri="{FF2B5EF4-FFF2-40B4-BE49-F238E27FC236}">
                  <a16:creationId xmlns:a16="http://schemas.microsoft.com/office/drawing/2014/main" id="{A0639E9D-099A-5FC8-71F9-C0B89C20CF3C}"/>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F3E94602-A41A-CBA7-E4AD-8BD0C29B2377}"/>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DG-E18.1.25.6</a:t>
              </a:r>
              <a:endParaRPr lang="en-US" sz="1200" kern="1200" dirty="0"/>
            </a:p>
          </p:txBody>
        </p:sp>
      </p:grpSp>
      <p:sp>
        <p:nvSpPr>
          <p:cNvPr id="4" name="Arrow: Curved Up 3">
            <a:extLst>
              <a:ext uri="{FF2B5EF4-FFF2-40B4-BE49-F238E27FC236}">
                <a16:creationId xmlns:a16="http://schemas.microsoft.com/office/drawing/2014/main" id="{464E94DA-BB8C-C690-D676-B7D7640904E9}"/>
              </a:ext>
            </a:extLst>
          </p:cNvPr>
          <p:cNvSpPr/>
          <p:nvPr/>
        </p:nvSpPr>
        <p:spPr>
          <a:xfrm rot="10800000">
            <a:off x="4162688" y="959899"/>
            <a:ext cx="2201160" cy="953128"/>
          </a:xfrm>
          <a:prstGeom prst="curvedUpArrow">
            <a:avLst/>
          </a:prstGeom>
          <a:solidFill>
            <a:srgbClr val="0070C0">
              <a:alpha val="50196"/>
            </a:srgbClr>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Tree>
    <p:extLst>
      <p:ext uri="{BB962C8B-B14F-4D97-AF65-F5344CB8AC3E}">
        <p14:creationId xmlns:p14="http://schemas.microsoft.com/office/powerpoint/2010/main" val="201137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37CB-BC09-4906-4E94-6345E480D04F}"/>
              </a:ext>
            </a:extLst>
          </p:cNvPr>
          <p:cNvSpPr>
            <a:spLocks noGrp="1"/>
          </p:cNvSpPr>
          <p:nvPr>
            <p:ph type="title"/>
          </p:nvPr>
        </p:nvSpPr>
        <p:spPr/>
        <p:txBody>
          <a:bodyPr/>
          <a:lstStyle/>
          <a:p>
            <a:r>
              <a:rPr lang="en-US" dirty="0"/>
              <a:t>TVA’s New Digital Design Process</a:t>
            </a:r>
          </a:p>
        </p:txBody>
      </p:sp>
      <p:sp>
        <p:nvSpPr>
          <p:cNvPr id="3" name="Slide Number Placeholder 2">
            <a:extLst>
              <a:ext uri="{FF2B5EF4-FFF2-40B4-BE49-F238E27FC236}">
                <a16:creationId xmlns:a16="http://schemas.microsoft.com/office/drawing/2014/main" id="{84605E6B-03D2-267B-C5DE-97F5CA5D9114}"/>
              </a:ext>
            </a:extLst>
          </p:cNvPr>
          <p:cNvSpPr>
            <a:spLocks noGrp="1"/>
          </p:cNvSpPr>
          <p:nvPr>
            <p:ph type="sldNum" sz="quarter" idx="11"/>
          </p:nvPr>
        </p:nvSpPr>
        <p:spPr/>
        <p:txBody>
          <a:bodyPr/>
          <a:lstStyle/>
          <a:p>
            <a:fld id="{5DCF5B18-1935-AB44-AE6E-C993FDFDD711}" type="slidenum">
              <a:rPr lang="en-US" smtClean="0"/>
              <a:pPr/>
              <a:t>18</a:t>
            </a:fld>
            <a:endParaRPr lang="en-US"/>
          </a:p>
        </p:txBody>
      </p:sp>
      <p:grpSp>
        <p:nvGrpSpPr>
          <p:cNvPr id="12" name="Group 11">
            <a:extLst>
              <a:ext uri="{FF2B5EF4-FFF2-40B4-BE49-F238E27FC236}">
                <a16:creationId xmlns:a16="http://schemas.microsoft.com/office/drawing/2014/main" id="{C4E45B35-C92F-9F2B-9972-7BDC93D2CF35}"/>
              </a:ext>
            </a:extLst>
          </p:cNvPr>
          <p:cNvGrpSpPr/>
          <p:nvPr/>
        </p:nvGrpSpPr>
        <p:grpSpPr>
          <a:xfrm>
            <a:off x="450815" y="1048932"/>
            <a:ext cx="1145289" cy="592980"/>
            <a:chOff x="811619" y="937391"/>
            <a:chExt cx="1145289" cy="592980"/>
          </a:xfrm>
        </p:grpSpPr>
        <p:sp>
          <p:nvSpPr>
            <p:cNvPr id="16" name="Rectangle 15">
              <a:extLst>
                <a:ext uri="{FF2B5EF4-FFF2-40B4-BE49-F238E27FC236}">
                  <a16:creationId xmlns:a16="http://schemas.microsoft.com/office/drawing/2014/main" id="{436D92F7-8579-8540-334D-0ED27FC1BDE8}"/>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CEEAABC2-2ED8-B72C-578A-FFAB337FFCF9}"/>
                </a:ext>
              </a:extLst>
            </p:cNvPr>
            <p:cNvSpPr txBox="1"/>
            <p:nvPr/>
          </p:nvSpPr>
          <p:spPr>
            <a:xfrm>
              <a:off x="811619" y="937391"/>
              <a:ext cx="1145289" cy="592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Digital Design Guide</a:t>
              </a:r>
            </a:p>
          </p:txBody>
        </p:sp>
      </p:grpSp>
      <p:grpSp>
        <p:nvGrpSpPr>
          <p:cNvPr id="13" name="Group 12">
            <a:extLst>
              <a:ext uri="{FF2B5EF4-FFF2-40B4-BE49-F238E27FC236}">
                <a16:creationId xmlns:a16="http://schemas.microsoft.com/office/drawing/2014/main" id="{BC3CC608-7FDF-DF2C-F8C4-664B114A9023}"/>
              </a:ext>
            </a:extLst>
          </p:cNvPr>
          <p:cNvGrpSpPr/>
          <p:nvPr/>
        </p:nvGrpSpPr>
        <p:grpSpPr>
          <a:xfrm>
            <a:off x="679873" y="1510139"/>
            <a:ext cx="1030760" cy="197660"/>
            <a:chOff x="1040677" y="1398598"/>
            <a:chExt cx="1030760" cy="197660"/>
          </a:xfrm>
        </p:grpSpPr>
        <p:sp>
          <p:nvSpPr>
            <p:cNvPr id="14" name="Rectangle 13">
              <a:extLst>
                <a:ext uri="{FF2B5EF4-FFF2-40B4-BE49-F238E27FC236}">
                  <a16:creationId xmlns:a16="http://schemas.microsoft.com/office/drawing/2014/main" id="{EE9B4D46-3D80-DD43-2528-2F6C7BDC6666}"/>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69ADCCBF-2F68-858F-6F43-37AC893755DE}"/>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DG-E18.1.25</a:t>
              </a:r>
            </a:p>
          </p:txBody>
        </p:sp>
      </p:grpSp>
      <p:sp>
        <p:nvSpPr>
          <p:cNvPr id="42" name="Rectangle 41">
            <a:extLst>
              <a:ext uri="{FF2B5EF4-FFF2-40B4-BE49-F238E27FC236}">
                <a16:creationId xmlns:a16="http://schemas.microsoft.com/office/drawing/2014/main" id="{8CD121DF-3748-EF80-33DE-E13D0D6DD6E7}"/>
              </a:ext>
            </a:extLst>
          </p:cNvPr>
          <p:cNvSpPr/>
          <p:nvPr/>
        </p:nvSpPr>
        <p:spPr>
          <a:xfrm>
            <a:off x="872706" y="1951407"/>
            <a:ext cx="6682710" cy="505529"/>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3" name="Rectangle 42">
            <a:extLst>
              <a:ext uri="{FF2B5EF4-FFF2-40B4-BE49-F238E27FC236}">
                <a16:creationId xmlns:a16="http://schemas.microsoft.com/office/drawing/2014/main" id="{FCB95C02-CCB8-F4E4-52BB-65C0255870AA}"/>
              </a:ext>
            </a:extLst>
          </p:cNvPr>
          <p:cNvSpPr/>
          <p:nvPr/>
        </p:nvSpPr>
        <p:spPr>
          <a:xfrm>
            <a:off x="872706" y="2543875"/>
            <a:ext cx="6682710" cy="725542"/>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4" name="Rectangle 43">
            <a:extLst>
              <a:ext uri="{FF2B5EF4-FFF2-40B4-BE49-F238E27FC236}">
                <a16:creationId xmlns:a16="http://schemas.microsoft.com/office/drawing/2014/main" id="{644BD29C-1FD0-9F6C-FFCA-3F2DB0BD4E44}"/>
              </a:ext>
            </a:extLst>
          </p:cNvPr>
          <p:cNvSpPr/>
          <p:nvPr/>
        </p:nvSpPr>
        <p:spPr>
          <a:xfrm>
            <a:off x="872706" y="3347833"/>
            <a:ext cx="6682710" cy="1371648"/>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6" name="Rectangle 45">
            <a:extLst>
              <a:ext uri="{FF2B5EF4-FFF2-40B4-BE49-F238E27FC236}">
                <a16:creationId xmlns:a16="http://schemas.microsoft.com/office/drawing/2014/main" id="{7399E6F7-019C-0B23-1509-C6A53F1976B6}"/>
              </a:ext>
            </a:extLst>
          </p:cNvPr>
          <p:cNvSpPr/>
          <p:nvPr/>
        </p:nvSpPr>
        <p:spPr>
          <a:xfrm>
            <a:off x="2345100" y="1345423"/>
            <a:ext cx="918632" cy="34843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7" name="Rectangle 46">
            <a:extLst>
              <a:ext uri="{FF2B5EF4-FFF2-40B4-BE49-F238E27FC236}">
                <a16:creationId xmlns:a16="http://schemas.microsoft.com/office/drawing/2014/main" id="{D1AE24F9-BF1E-9EAD-6D29-8600CCD5B88A}"/>
              </a:ext>
            </a:extLst>
          </p:cNvPr>
          <p:cNvSpPr/>
          <p:nvPr/>
        </p:nvSpPr>
        <p:spPr>
          <a:xfrm>
            <a:off x="3358469" y="1345422"/>
            <a:ext cx="918632" cy="348439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8" name="Rectangle 47">
            <a:extLst>
              <a:ext uri="{FF2B5EF4-FFF2-40B4-BE49-F238E27FC236}">
                <a16:creationId xmlns:a16="http://schemas.microsoft.com/office/drawing/2014/main" id="{3945BF61-F6C4-AE3C-A044-EB3CD28A7826}"/>
              </a:ext>
            </a:extLst>
          </p:cNvPr>
          <p:cNvSpPr/>
          <p:nvPr/>
        </p:nvSpPr>
        <p:spPr>
          <a:xfrm>
            <a:off x="4371838" y="1345422"/>
            <a:ext cx="918632" cy="348439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9" name="Rectangle 48">
            <a:extLst>
              <a:ext uri="{FF2B5EF4-FFF2-40B4-BE49-F238E27FC236}">
                <a16:creationId xmlns:a16="http://schemas.microsoft.com/office/drawing/2014/main" id="{16988815-59D5-BF95-6A69-7CF01857C909}"/>
              </a:ext>
            </a:extLst>
          </p:cNvPr>
          <p:cNvSpPr/>
          <p:nvPr/>
        </p:nvSpPr>
        <p:spPr>
          <a:xfrm>
            <a:off x="5385207" y="1345422"/>
            <a:ext cx="918632" cy="34843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0" name="Rectangle 49">
            <a:extLst>
              <a:ext uri="{FF2B5EF4-FFF2-40B4-BE49-F238E27FC236}">
                <a16:creationId xmlns:a16="http://schemas.microsoft.com/office/drawing/2014/main" id="{FA69C18C-188F-97B3-1E3E-38362DDD5EC2}"/>
              </a:ext>
            </a:extLst>
          </p:cNvPr>
          <p:cNvSpPr/>
          <p:nvPr/>
        </p:nvSpPr>
        <p:spPr>
          <a:xfrm>
            <a:off x="6416682" y="1345422"/>
            <a:ext cx="918632" cy="348439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1" name="TextBox 50">
            <a:extLst>
              <a:ext uri="{FF2B5EF4-FFF2-40B4-BE49-F238E27FC236}">
                <a16:creationId xmlns:a16="http://schemas.microsoft.com/office/drawing/2014/main" id="{D04A6E0A-6859-CC15-1179-78FD7F303F5E}"/>
              </a:ext>
            </a:extLst>
          </p:cNvPr>
          <p:cNvSpPr txBox="1"/>
          <p:nvPr/>
        </p:nvSpPr>
        <p:spPr>
          <a:xfrm>
            <a:off x="969757" y="2016666"/>
            <a:ext cx="1145289" cy="375010"/>
          </a:xfrm>
          <a:prstGeom prst="rect">
            <a:avLst/>
          </a:prstGeom>
          <a:noFill/>
          <a:ln>
            <a:noFill/>
          </a:ln>
        </p:spPr>
        <p:txBody>
          <a:bodyPr wrap="square" tIns="91440" bIns="91440" rtlCol="0" anchor="ctr" anchorCtr="0">
            <a:noAutofit/>
          </a:bodyPr>
          <a:lstStyle/>
          <a:p>
            <a:pPr algn="ctr"/>
            <a:r>
              <a:rPr lang="en-US" sz="1200" dirty="0"/>
              <a:t>Project Management</a:t>
            </a:r>
          </a:p>
        </p:txBody>
      </p:sp>
      <p:sp>
        <p:nvSpPr>
          <p:cNvPr id="52" name="TextBox 51">
            <a:extLst>
              <a:ext uri="{FF2B5EF4-FFF2-40B4-BE49-F238E27FC236}">
                <a16:creationId xmlns:a16="http://schemas.microsoft.com/office/drawing/2014/main" id="{B3120F07-818E-5AF2-16BA-963080268779}"/>
              </a:ext>
            </a:extLst>
          </p:cNvPr>
          <p:cNvSpPr txBox="1"/>
          <p:nvPr/>
        </p:nvSpPr>
        <p:spPr>
          <a:xfrm>
            <a:off x="1022287" y="2717286"/>
            <a:ext cx="1145289" cy="375010"/>
          </a:xfrm>
          <a:prstGeom prst="rect">
            <a:avLst/>
          </a:prstGeom>
          <a:noFill/>
          <a:ln>
            <a:noFill/>
          </a:ln>
        </p:spPr>
        <p:txBody>
          <a:bodyPr wrap="square" tIns="91440" bIns="91440" rtlCol="0" anchor="ctr" anchorCtr="0">
            <a:noAutofit/>
          </a:bodyPr>
          <a:lstStyle/>
          <a:p>
            <a:pPr algn="ctr"/>
            <a:r>
              <a:rPr lang="en-US" sz="1200" dirty="0"/>
              <a:t>Procurement</a:t>
            </a:r>
          </a:p>
        </p:txBody>
      </p:sp>
      <p:sp>
        <p:nvSpPr>
          <p:cNvPr id="53" name="TextBox 52">
            <a:extLst>
              <a:ext uri="{FF2B5EF4-FFF2-40B4-BE49-F238E27FC236}">
                <a16:creationId xmlns:a16="http://schemas.microsoft.com/office/drawing/2014/main" id="{47B9D97B-B46C-D5FD-F234-2387CAA1549C}"/>
              </a:ext>
            </a:extLst>
          </p:cNvPr>
          <p:cNvSpPr txBox="1"/>
          <p:nvPr/>
        </p:nvSpPr>
        <p:spPr>
          <a:xfrm>
            <a:off x="989344" y="3846152"/>
            <a:ext cx="1145289" cy="375010"/>
          </a:xfrm>
          <a:prstGeom prst="rect">
            <a:avLst/>
          </a:prstGeom>
          <a:noFill/>
          <a:ln>
            <a:noFill/>
          </a:ln>
        </p:spPr>
        <p:txBody>
          <a:bodyPr wrap="square" tIns="91440" bIns="91440" rtlCol="0" anchor="ctr" anchorCtr="0">
            <a:noAutofit/>
          </a:bodyPr>
          <a:lstStyle/>
          <a:p>
            <a:pPr algn="ctr"/>
            <a:r>
              <a:rPr lang="en-US" sz="1200" dirty="0"/>
              <a:t>Design</a:t>
            </a:r>
          </a:p>
        </p:txBody>
      </p:sp>
      <p:sp>
        <p:nvSpPr>
          <p:cNvPr id="55" name="TextBox 54">
            <a:extLst>
              <a:ext uri="{FF2B5EF4-FFF2-40B4-BE49-F238E27FC236}">
                <a16:creationId xmlns:a16="http://schemas.microsoft.com/office/drawing/2014/main" id="{29DEB5EF-A94E-CC05-BE51-25360F777653}"/>
              </a:ext>
            </a:extLst>
          </p:cNvPr>
          <p:cNvSpPr txBox="1"/>
          <p:nvPr/>
        </p:nvSpPr>
        <p:spPr>
          <a:xfrm>
            <a:off x="2212096" y="1360240"/>
            <a:ext cx="1145289" cy="375010"/>
          </a:xfrm>
          <a:prstGeom prst="rect">
            <a:avLst/>
          </a:prstGeom>
          <a:noFill/>
          <a:ln>
            <a:noFill/>
          </a:ln>
        </p:spPr>
        <p:txBody>
          <a:bodyPr wrap="square" tIns="91440" bIns="91440" rtlCol="0" anchor="ctr" anchorCtr="0">
            <a:noAutofit/>
          </a:bodyPr>
          <a:lstStyle/>
          <a:p>
            <a:pPr algn="ctr"/>
            <a:r>
              <a:rPr lang="en-US" sz="1200" dirty="0"/>
              <a:t>Initial </a:t>
            </a:r>
            <a:br>
              <a:rPr lang="en-US" sz="1200" dirty="0"/>
            </a:br>
            <a:r>
              <a:rPr lang="en-US" sz="1200" dirty="0"/>
              <a:t>Scoping</a:t>
            </a:r>
          </a:p>
        </p:txBody>
      </p:sp>
      <p:sp>
        <p:nvSpPr>
          <p:cNvPr id="58" name="TextBox 57">
            <a:extLst>
              <a:ext uri="{FF2B5EF4-FFF2-40B4-BE49-F238E27FC236}">
                <a16:creationId xmlns:a16="http://schemas.microsoft.com/office/drawing/2014/main" id="{697093F5-FF02-E41C-3E09-10BE5A3B7B34}"/>
              </a:ext>
            </a:extLst>
          </p:cNvPr>
          <p:cNvSpPr txBox="1"/>
          <p:nvPr/>
        </p:nvSpPr>
        <p:spPr>
          <a:xfrm>
            <a:off x="3244056" y="1360240"/>
            <a:ext cx="1145289" cy="375010"/>
          </a:xfrm>
          <a:prstGeom prst="rect">
            <a:avLst/>
          </a:prstGeom>
          <a:noFill/>
          <a:ln>
            <a:noFill/>
          </a:ln>
        </p:spPr>
        <p:txBody>
          <a:bodyPr wrap="square" tIns="91440" bIns="91440" rtlCol="0" anchor="ctr" anchorCtr="0">
            <a:noAutofit/>
          </a:bodyPr>
          <a:lstStyle/>
          <a:p>
            <a:pPr algn="ctr"/>
            <a:r>
              <a:rPr lang="en-US" sz="1200" dirty="0"/>
              <a:t>Conceptual Design</a:t>
            </a:r>
          </a:p>
        </p:txBody>
      </p:sp>
      <p:sp>
        <p:nvSpPr>
          <p:cNvPr id="59" name="TextBox 58">
            <a:extLst>
              <a:ext uri="{FF2B5EF4-FFF2-40B4-BE49-F238E27FC236}">
                <a16:creationId xmlns:a16="http://schemas.microsoft.com/office/drawing/2014/main" id="{7B92ECCF-E841-48E2-F67D-E36C9467A9C1}"/>
              </a:ext>
            </a:extLst>
          </p:cNvPr>
          <p:cNvSpPr txBox="1"/>
          <p:nvPr/>
        </p:nvSpPr>
        <p:spPr>
          <a:xfrm>
            <a:off x="4266478" y="1345423"/>
            <a:ext cx="1145289" cy="375010"/>
          </a:xfrm>
          <a:prstGeom prst="rect">
            <a:avLst/>
          </a:prstGeom>
          <a:noFill/>
          <a:ln>
            <a:noFill/>
          </a:ln>
        </p:spPr>
        <p:txBody>
          <a:bodyPr wrap="square" tIns="91440" bIns="91440" rtlCol="0" anchor="ctr" anchorCtr="0">
            <a:noAutofit/>
          </a:bodyPr>
          <a:lstStyle/>
          <a:p>
            <a:pPr algn="ctr"/>
            <a:r>
              <a:rPr lang="en-US" sz="1200" dirty="0"/>
              <a:t>Detailed </a:t>
            </a:r>
            <a:br>
              <a:rPr lang="en-US" sz="1200" dirty="0"/>
            </a:br>
            <a:r>
              <a:rPr lang="en-US" sz="1200" dirty="0"/>
              <a:t>Design</a:t>
            </a:r>
          </a:p>
        </p:txBody>
      </p:sp>
      <p:sp>
        <p:nvSpPr>
          <p:cNvPr id="60" name="TextBox 59">
            <a:extLst>
              <a:ext uri="{FF2B5EF4-FFF2-40B4-BE49-F238E27FC236}">
                <a16:creationId xmlns:a16="http://schemas.microsoft.com/office/drawing/2014/main" id="{88EEC2BE-3820-DEB2-27DE-E8A33A814D21}"/>
              </a:ext>
            </a:extLst>
          </p:cNvPr>
          <p:cNvSpPr txBox="1"/>
          <p:nvPr/>
        </p:nvSpPr>
        <p:spPr>
          <a:xfrm>
            <a:off x="5262277" y="1345423"/>
            <a:ext cx="1145289" cy="375010"/>
          </a:xfrm>
          <a:prstGeom prst="rect">
            <a:avLst/>
          </a:prstGeom>
          <a:noFill/>
          <a:ln>
            <a:noFill/>
          </a:ln>
        </p:spPr>
        <p:txBody>
          <a:bodyPr wrap="square" tIns="91440" bIns="91440" rtlCol="0" anchor="ctr" anchorCtr="0">
            <a:noAutofit/>
          </a:bodyPr>
          <a:lstStyle/>
          <a:p>
            <a:pPr algn="ctr"/>
            <a:r>
              <a:rPr lang="en-US" sz="1200" dirty="0"/>
              <a:t>Installation</a:t>
            </a:r>
            <a:br>
              <a:rPr lang="en-US" sz="1200" dirty="0"/>
            </a:br>
            <a:r>
              <a:rPr lang="en-US" sz="1200" dirty="0"/>
              <a:t>&amp; Testing</a:t>
            </a:r>
          </a:p>
        </p:txBody>
      </p:sp>
      <p:sp>
        <p:nvSpPr>
          <p:cNvPr id="61" name="TextBox 60">
            <a:extLst>
              <a:ext uri="{FF2B5EF4-FFF2-40B4-BE49-F238E27FC236}">
                <a16:creationId xmlns:a16="http://schemas.microsoft.com/office/drawing/2014/main" id="{D87C86CD-9D65-E81C-C662-FC821821777C}"/>
              </a:ext>
            </a:extLst>
          </p:cNvPr>
          <p:cNvSpPr txBox="1"/>
          <p:nvPr/>
        </p:nvSpPr>
        <p:spPr>
          <a:xfrm>
            <a:off x="6284699" y="1345423"/>
            <a:ext cx="1145289" cy="375010"/>
          </a:xfrm>
          <a:prstGeom prst="rect">
            <a:avLst/>
          </a:prstGeom>
          <a:noFill/>
          <a:ln>
            <a:noFill/>
          </a:ln>
        </p:spPr>
        <p:txBody>
          <a:bodyPr wrap="square" tIns="91440" bIns="91440" rtlCol="0" anchor="ctr" anchorCtr="0">
            <a:noAutofit/>
          </a:bodyPr>
          <a:lstStyle/>
          <a:p>
            <a:pPr algn="ctr"/>
            <a:r>
              <a:rPr lang="en-US" sz="1200" dirty="0"/>
              <a:t>Operation &amp;</a:t>
            </a:r>
            <a:br>
              <a:rPr lang="en-US" sz="1200" dirty="0"/>
            </a:br>
            <a:r>
              <a:rPr lang="en-US" sz="1200" dirty="0"/>
              <a:t>Maintenance </a:t>
            </a:r>
          </a:p>
        </p:txBody>
      </p:sp>
      <p:grpSp>
        <p:nvGrpSpPr>
          <p:cNvPr id="22" name="Group 21">
            <a:extLst>
              <a:ext uri="{FF2B5EF4-FFF2-40B4-BE49-F238E27FC236}">
                <a16:creationId xmlns:a16="http://schemas.microsoft.com/office/drawing/2014/main" id="{EE932B73-3861-E2B3-FDE2-B9349FC672E4}"/>
              </a:ext>
            </a:extLst>
          </p:cNvPr>
          <p:cNvGrpSpPr/>
          <p:nvPr/>
        </p:nvGrpSpPr>
        <p:grpSpPr>
          <a:xfrm>
            <a:off x="6303839" y="3001496"/>
            <a:ext cx="1145289" cy="592980"/>
            <a:chOff x="811619" y="937391"/>
            <a:chExt cx="1145289" cy="592980"/>
          </a:xfrm>
          <a:solidFill>
            <a:schemeClr val="accent4">
              <a:lumMod val="75000"/>
            </a:schemeClr>
          </a:solidFill>
        </p:grpSpPr>
        <p:sp>
          <p:nvSpPr>
            <p:cNvPr id="23" name="Rectangle 22">
              <a:extLst>
                <a:ext uri="{FF2B5EF4-FFF2-40B4-BE49-F238E27FC236}">
                  <a16:creationId xmlns:a16="http://schemas.microsoft.com/office/drawing/2014/main" id="{6D29F85D-443F-07D1-0BFA-AC9DC166EAEF}"/>
                </a:ext>
              </a:extLst>
            </p:cNvPr>
            <p:cNvSpPr/>
            <p:nvPr/>
          </p:nvSpPr>
          <p:spPr>
            <a:xfrm>
              <a:off x="811619" y="937391"/>
              <a:ext cx="1145289" cy="59298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4" name="TextBox 23">
              <a:extLst>
                <a:ext uri="{FF2B5EF4-FFF2-40B4-BE49-F238E27FC236}">
                  <a16:creationId xmlns:a16="http://schemas.microsoft.com/office/drawing/2014/main" id="{0813B543-0145-E9DA-72FE-EA2654C50C53}"/>
                </a:ext>
              </a:extLst>
            </p:cNvPr>
            <p:cNvSpPr txBox="1"/>
            <p:nvPr/>
          </p:nvSpPr>
          <p:spPr>
            <a:xfrm>
              <a:off x="811619" y="937391"/>
              <a:ext cx="1145289" cy="5929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50" kern="1200" dirty="0"/>
                <a:t>Equivalency Evaluations</a:t>
              </a:r>
            </a:p>
          </p:txBody>
        </p:sp>
      </p:grpSp>
      <p:grpSp>
        <p:nvGrpSpPr>
          <p:cNvPr id="25" name="Group 24">
            <a:extLst>
              <a:ext uri="{FF2B5EF4-FFF2-40B4-BE49-F238E27FC236}">
                <a16:creationId xmlns:a16="http://schemas.microsoft.com/office/drawing/2014/main" id="{60B510AA-CCE1-6449-A71F-21D53731BDC0}"/>
              </a:ext>
            </a:extLst>
          </p:cNvPr>
          <p:cNvGrpSpPr/>
          <p:nvPr/>
        </p:nvGrpSpPr>
        <p:grpSpPr>
          <a:xfrm>
            <a:off x="6532897" y="3462703"/>
            <a:ext cx="1030760" cy="197660"/>
            <a:chOff x="1040677" y="1398598"/>
            <a:chExt cx="1030760" cy="197660"/>
          </a:xfrm>
        </p:grpSpPr>
        <p:sp>
          <p:nvSpPr>
            <p:cNvPr id="26" name="Rectangle 25">
              <a:extLst>
                <a:ext uri="{FF2B5EF4-FFF2-40B4-BE49-F238E27FC236}">
                  <a16:creationId xmlns:a16="http://schemas.microsoft.com/office/drawing/2014/main" id="{28DC8AA7-30D7-9355-3700-140FFCC811A0}"/>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TextBox 26">
              <a:extLst>
                <a:ext uri="{FF2B5EF4-FFF2-40B4-BE49-F238E27FC236}">
                  <a16:creationId xmlns:a16="http://schemas.microsoft.com/office/drawing/2014/main" id="{FA36B04E-B4E6-B3DB-9344-DDEE24499B73}"/>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dirty="0"/>
                <a:t>NEDP-8.4</a:t>
              </a:r>
              <a:endParaRPr lang="en-US" sz="1200" kern="1200" dirty="0"/>
            </a:p>
          </p:txBody>
        </p:sp>
      </p:grpSp>
      <p:grpSp>
        <p:nvGrpSpPr>
          <p:cNvPr id="28" name="Group 27">
            <a:extLst>
              <a:ext uri="{FF2B5EF4-FFF2-40B4-BE49-F238E27FC236}">
                <a16:creationId xmlns:a16="http://schemas.microsoft.com/office/drawing/2014/main" id="{83A92366-A062-8878-3B56-07285D51650F}"/>
              </a:ext>
            </a:extLst>
          </p:cNvPr>
          <p:cNvGrpSpPr/>
          <p:nvPr/>
        </p:nvGrpSpPr>
        <p:grpSpPr>
          <a:xfrm>
            <a:off x="6334271" y="1903162"/>
            <a:ext cx="1145289" cy="592980"/>
            <a:chOff x="811619" y="937391"/>
            <a:chExt cx="1145289" cy="592980"/>
          </a:xfrm>
          <a:solidFill>
            <a:schemeClr val="accent4">
              <a:lumMod val="75000"/>
            </a:schemeClr>
          </a:solidFill>
        </p:grpSpPr>
        <p:sp>
          <p:nvSpPr>
            <p:cNvPr id="29" name="Rectangle 28">
              <a:extLst>
                <a:ext uri="{FF2B5EF4-FFF2-40B4-BE49-F238E27FC236}">
                  <a16:creationId xmlns:a16="http://schemas.microsoft.com/office/drawing/2014/main" id="{B27E89FE-2E60-A04C-5F18-82FB5B6A801D}"/>
                </a:ext>
              </a:extLst>
            </p:cNvPr>
            <p:cNvSpPr/>
            <p:nvPr/>
          </p:nvSpPr>
          <p:spPr>
            <a:xfrm>
              <a:off x="811619" y="937391"/>
              <a:ext cx="1145289" cy="59298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0" name="TextBox 29">
              <a:extLst>
                <a:ext uri="{FF2B5EF4-FFF2-40B4-BE49-F238E27FC236}">
                  <a16:creationId xmlns:a16="http://schemas.microsoft.com/office/drawing/2014/main" id="{739D033F-0E1E-E257-EDA7-4CAF28D5DF89}"/>
                </a:ext>
              </a:extLst>
            </p:cNvPr>
            <p:cNvSpPr txBox="1"/>
            <p:nvPr/>
          </p:nvSpPr>
          <p:spPr>
            <a:xfrm>
              <a:off x="811619" y="937391"/>
              <a:ext cx="1145289" cy="5929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50" kern="1200" dirty="0"/>
                <a:t>Life Cycle Management</a:t>
              </a:r>
            </a:p>
          </p:txBody>
        </p:sp>
      </p:grpSp>
      <p:grpSp>
        <p:nvGrpSpPr>
          <p:cNvPr id="31" name="Group 30">
            <a:extLst>
              <a:ext uri="{FF2B5EF4-FFF2-40B4-BE49-F238E27FC236}">
                <a16:creationId xmlns:a16="http://schemas.microsoft.com/office/drawing/2014/main" id="{C2DC9115-F3F1-032A-C727-6EC3D3B0BEF4}"/>
              </a:ext>
            </a:extLst>
          </p:cNvPr>
          <p:cNvGrpSpPr/>
          <p:nvPr/>
        </p:nvGrpSpPr>
        <p:grpSpPr>
          <a:xfrm>
            <a:off x="6416682" y="2364369"/>
            <a:ext cx="1177407" cy="197660"/>
            <a:chOff x="1010245" y="1398598"/>
            <a:chExt cx="1061192" cy="197660"/>
          </a:xfrm>
        </p:grpSpPr>
        <p:sp>
          <p:nvSpPr>
            <p:cNvPr id="32" name="Rectangle 31">
              <a:extLst>
                <a:ext uri="{FF2B5EF4-FFF2-40B4-BE49-F238E27FC236}">
                  <a16:creationId xmlns:a16="http://schemas.microsoft.com/office/drawing/2014/main" id="{37DDE3EF-E865-7CFB-59D0-EB1DA585F30D}"/>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TextBox 32">
              <a:extLst>
                <a:ext uri="{FF2B5EF4-FFF2-40B4-BE49-F238E27FC236}">
                  <a16:creationId xmlns:a16="http://schemas.microsoft.com/office/drawing/2014/main" id="{F5B74C8B-B365-1F8A-D0A8-3A88DBAC826D}"/>
                </a:ext>
              </a:extLst>
            </p:cNvPr>
            <p:cNvSpPr txBox="1"/>
            <p:nvPr/>
          </p:nvSpPr>
          <p:spPr>
            <a:xfrm>
              <a:off x="1010245" y="1398598"/>
              <a:ext cx="1061192"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NPG-SPP-09.18.5</a:t>
              </a:r>
              <a:endParaRPr lang="en-US" sz="1200" kern="1200" dirty="0"/>
            </a:p>
          </p:txBody>
        </p:sp>
      </p:grpSp>
      <p:grpSp>
        <p:nvGrpSpPr>
          <p:cNvPr id="10" name="Group 9">
            <a:extLst>
              <a:ext uri="{FF2B5EF4-FFF2-40B4-BE49-F238E27FC236}">
                <a16:creationId xmlns:a16="http://schemas.microsoft.com/office/drawing/2014/main" id="{EB9C6505-AF25-8AA9-2719-BCBEC5687E5D}"/>
              </a:ext>
            </a:extLst>
          </p:cNvPr>
          <p:cNvGrpSpPr/>
          <p:nvPr/>
        </p:nvGrpSpPr>
        <p:grpSpPr>
          <a:xfrm>
            <a:off x="6303839" y="3835279"/>
            <a:ext cx="1145289" cy="592980"/>
            <a:chOff x="811619" y="937391"/>
            <a:chExt cx="1145289" cy="592980"/>
          </a:xfrm>
          <a:solidFill>
            <a:schemeClr val="accent4">
              <a:lumMod val="75000"/>
            </a:schemeClr>
          </a:solidFill>
        </p:grpSpPr>
        <p:sp>
          <p:nvSpPr>
            <p:cNvPr id="11" name="Rectangle 10">
              <a:extLst>
                <a:ext uri="{FF2B5EF4-FFF2-40B4-BE49-F238E27FC236}">
                  <a16:creationId xmlns:a16="http://schemas.microsoft.com/office/drawing/2014/main" id="{63CDFB32-452F-081E-CEAD-D9614B4BDFD9}"/>
                </a:ext>
              </a:extLst>
            </p:cNvPr>
            <p:cNvSpPr/>
            <p:nvPr/>
          </p:nvSpPr>
          <p:spPr>
            <a:xfrm>
              <a:off x="811619" y="937391"/>
              <a:ext cx="1145289" cy="59298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2C075046-EE48-190A-AA6C-5184E32C5BB7}"/>
                </a:ext>
              </a:extLst>
            </p:cNvPr>
            <p:cNvSpPr txBox="1"/>
            <p:nvPr/>
          </p:nvSpPr>
          <p:spPr>
            <a:xfrm>
              <a:off x="811619" y="937391"/>
              <a:ext cx="1145289" cy="5929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50" kern="1200" dirty="0"/>
                <a:t>Computer Software Control</a:t>
              </a:r>
            </a:p>
          </p:txBody>
        </p:sp>
      </p:grpSp>
      <p:grpSp>
        <p:nvGrpSpPr>
          <p:cNvPr id="19" name="Group 18">
            <a:extLst>
              <a:ext uri="{FF2B5EF4-FFF2-40B4-BE49-F238E27FC236}">
                <a16:creationId xmlns:a16="http://schemas.microsoft.com/office/drawing/2014/main" id="{763FEE83-5F58-C245-AFF8-6E7B21F40627}"/>
              </a:ext>
            </a:extLst>
          </p:cNvPr>
          <p:cNvGrpSpPr/>
          <p:nvPr/>
        </p:nvGrpSpPr>
        <p:grpSpPr>
          <a:xfrm>
            <a:off x="6532897" y="4296486"/>
            <a:ext cx="1030760" cy="197660"/>
            <a:chOff x="1040677" y="1398598"/>
            <a:chExt cx="1030760" cy="197660"/>
          </a:xfrm>
        </p:grpSpPr>
        <p:sp>
          <p:nvSpPr>
            <p:cNvPr id="20" name="Rectangle 19">
              <a:extLst>
                <a:ext uri="{FF2B5EF4-FFF2-40B4-BE49-F238E27FC236}">
                  <a16:creationId xmlns:a16="http://schemas.microsoft.com/office/drawing/2014/main" id="{F6A830A8-5F2D-8F13-14A2-EBC760FDFB4A}"/>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E7E8140B-D52E-D494-59CC-17D1DD695B8B}"/>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dirty="0"/>
                <a:t>NPG-SPP-12.7</a:t>
              </a:r>
              <a:endParaRPr lang="en-US" sz="1200" kern="1200" dirty="0"/>
            </a:p>
          </p:txBody>
        </p:sp>
      </p:grpSp>
    </p:spTree>
    <p:extLst>
      <p:ext uri="{BB962C8B-B14F-4D97-AF65-F5344CB8AC3E}">
        <p14:creationId xmlns:p14="http://schemas.microsoft.com/office/powerpoint/2010/main" val="425107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37CB-BC09-4906-4E94-6345E480D04F}"/>
              </a:ext>
            </a:extLst>
          </p:cNvPr>
          <p:cNvSpPr>
            <a:spLocks noGrp="1"/>
          </p:cNvSpPr>
          <p:nvPr>
            <p:ph type="title"/>
          </p:nvPr>
        </p:nvSpPr>
        <p:spPr/>
        <p:txBody>
          <a:bodyPr/>
          <a:lstStyle/>
          <a:p>
            <a:r>
              <a:rPr lang="en-US" dirty="0"/>
              <a:t>TVA’s New Digital Design Process – Safety-Related</a:t>
            </a:r>
          </a:p>
        </p:txBody>
      </p:sp>
      <p:sp>
        <p:nvSpPr>
          <p:cNvPr id="3" name="Slide Number Placeholder 2">
            <a:extLst>
              <a:ext uri="{FF2B5EF4-FFF2-40B4-BE49-F238E27FC236}">
                <a16:creationId xmlns:a16="http://schemas.microsoft.com/office/drawing/2014/main" id="{84605E6B-03D2-267B-C5DE-97F5CA5D9114}"/>
              </a:ext>
            </a:extLst>
          </p:cNvPr>
          <p:cNvSpPr>
            <a:spLocks noGrp="1"/>
          </p:cNvSpPr>
          <p:nvPr>
            <p:ph type="sldNum" sz="quarter" idx="11"/>
          </p:nvPr>
        </p:nvSpPr>
        <p:spPr/>
        <p:txBody>
          <a:bodyPr/>
          <a:lstStyle/>
          <a:p>
            <a:fld id="{5DCF5B18-1935-AB44-AE6E-C993FDFDD711}" type="slidenum">
              <a:rPr lang="en-US" smtClean="0"/>
              <a:pPr/>
              <a:t>19</a:t>
            </a:fld>
            <a:endParaRPr lang="en-US"/>
          </a:p>
        </p:txBody>
      </p:sp>
      <p:grpSp>
        <p:nvGrpSpPr>
          <p:cNvPr id="12" name="Group 11">
            <a:extLst>
              <a:ext uri="{FF2B5EF4-FFF2-40B4-BE49-F238E27FC236}">
                <a16:creationId xmlns:a16="http://schemas.microsoft.com/office/drawing/2014/main" id="{C4E45B35-C92F-9F2B-9972-7BDC93D2CF35}"/>
              </a:ext>
            </a:extLst>
          </p:cNvPr>
          <p:cNvGrpSpPr/>
          <p:nvPr/>
        </p:nvGrpSpPr>
        <p:grpSpPr>
          <a:xfrm>
            <a:off x="450815" y="1048932"/>
            <a:ext cx="1145289" cy="592980"/>
            <a:chOff x="811619" y="937391"/>
            <a:chExt cx="1145289" cy="592980"/>
          </a:xfrm>
        </p:grpSpPr>
        <p:sp>
          <p:nvSpPr>
            <p:cNvPr id="16" name="Rectangle 15">
              <a:extLst>
                <a:ext uri="{FF2B5EF4-FFF2-40B4-BE49-F238E27FC236}">
                  <a16:creationId xmlns:a16="http://schemas.microsoft.com/office/drawing/2014/main" id="{436D92F7-8579-8540-334D-0ED27FC1BDE8}"/>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CEEAABC2-2ED8-B72C-578A-FFAB337FFCF9}"/>
                </a:ext>
              </a:extLst>
            </p:cNvPr>
            <p:cNvSpPr txBox="1"/>
            <p:nvPr/>
          </p:nvSpPr>
          <p:spPr>
            <a:xfrm>
              <a:off x="811619" y="937391"/>
              <a:ext cx="1145289" cy="592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200" kern="1200" dirty="0"/>
                <a:t>Digital Design Guide</a:t>
              </a:r>
            </a:p>
          </p:txBody>
        </p:sp>
      </p:grpSp>
      <p:grpSp>
        <p:nvGrpSpPr>
          <p:cNvPr id="13" name="Group 12">
            <a:extLst>
              <a:ext uri="{FF2B5EF4-FFF2-40B4-BE49-F238E27FC236}">
                <a16:creationId xmlns:a16="http://schemas.microsoft.com/office/drawing/2014/main" id="{BC3CC608-7FDF-DF2C-F8C4-664B114A9023}"/>
              </a:ext>
            </a:extLst>
          </p:cNvPr>
          <p:cNvGrpSpPr/>
          <p:nvPr/>
        </p:nvGrpSpPr>
        <p:grpSpPr>
          <a:xfrm>
            <a:off x="679873" y="1510139"/>
            <a:ext cx="1030760" cy="197660"/>
            <a:chOff x="1040677" y="1398598"/>
            <a:chExt cx="1030760" cy="197660"/>
          </a:xfrm>
        </p:grpSpPr>
        <p:sp>
          <p:nvSpPr>
            <p:cNvPr id="14" name="Rectangle 13">
              <a:extLst>
                <a:ext uri="{FF2B5EF4-FFF2-40B4-BE49-F238E27FC236}">
                  <a16:creationId xmlns:a16="http://schemas.microsoft.com/office/drawing/2014/main" id="{EE9B4D46-3D80-DD43-2528-2F6C7BDC6666}"/>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69ADCCBF-2F68-858F-6F43-37AC893755DE}"/>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200" kern="1200" dirty="0"/>
                <a:t>DG-E18.1.25</a:t>
              </a:r>
            </a:p>
          </p:txBody>
        </p:sp>
      </p:grpSp>
      <p:sp>
        <p:nvSpPr>
          <p:cNvPr id="44" name="Rectangle 43">
            <a:extLst>
              <a:ext uri="{FF2B5EF4-FFF2-40B4-BE49-F238E27FC236}">
                <a16:creationId xmlns:a16="http://schemas.microsoft.com/office/drawing/2014/main" id="{644BD29C-1FD0-9F6C-FFCA-3F2DB0BD4E44}"/>
              </a:ext>
            </a:extLst>
          </p:cNvPr>
          <p:cNvSpPr/>
          <p:nvPr/>
        </p:nvSpPr>
        <p:spPr>
          <a:xfrm>
            <a:off x="872706" y="2190765"/>
            <a:ext cx="6682710" cy="2147731"/>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6" name="Rectangle 45">
            <a:extLst>
              <a:ext uri="{FF2B5EF4-FFF2-40B4-BE49-F238E27FC236}">
                <a16:creationId xmlns:a16="http://schemas.microsoft.com/office/drawing/2014/main" id="{7399E6F7-019C-0B23-1509-C6A53F1976B6}"/>
              </a:ext>
            </a:extLst>
          </p:cNvPr>
          <p:cNvSpPr/>
          <p:nvPr/>
        </p:nvSpPr>
        <p:spPr>
          <a:xfrm>
            <a:off x="2345100" y="1345423"/>
            <a:ext cx="918632" cy="34843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7" name="Rectangle 46">
            <a:extLst>
              <a:ext uri="{FF2B5EF4-FFF2-40B4-BE49-F238E27FC236}">
                <a16:creationId xmlns:a16="http://schemas.microsoft.com/office/drawing/2014/main" id="{D1AE24F9-BF1E-9EAD-6D29-8600CCD5B88A}"/>
              </a:ext>
            </a:extLst>
          </p:cNvPr>
          <p:cNvSpPr/>
          <p:nvPr/>
        </p:nvSpPr>
        <p:spPr>
          <a:xfrm>
            <a:off x="3358469" y="1345422"/>
            <a:ext cx="918632" cy="348439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8" name="Rectangle 47">
            <a:extLst>
              <a:ext uri="{FF2B5EF4-FFF2-40B4-BE49-F238E27FC236}">
                <a16:creationId xmlns:a16="http://schemas.microsoft.com/office/drawing/2014/main" id="{3945BF61-F6C4-AE3C-A044-EB3CD28A7826}"/>
              </a:ext>
            </a:extLst>
          </p:cNvPr>
          <p:cNvSpPr/>
          <p:nvPr/>
        </p:nvSpPr>
        <p:spPr>
          <a:xfrm>
            <a:off x="4371838" y="1345422"/>
            <a:ext cx="918632" cy="348439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49" name="Rectangle 48">
            <a:extLst>
              <a:ext uri="{FF2B5EF4-FFF2-40B4-BE49-F238E27FC236}">
                <a16:creationId xmlns:a16="http://schemas.microsoft.com/office/drawing/2014/main" id="{16988815-59D5-BF95-6A69-7CF01857C909}"/>
              </a:ext>
            </a:extLst>
          </p:cNvPr>
          <p:cNvSpPr/>
          <p:nvPr/>
        </p:nvSpPr>
        <p:spPr>
          <a:xfrm>
            <a:off x="5385207" y="1345422"/>
            <a:ext cx="918632" cy="34843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0" name="Rectangle 49">
            <a:extLst>
              <a:ext uri="{FF2B5EF4-FFF2-40B4-BE49-F238E27FC236}">
                <a16:creationId xmlns:a16="http://schemas.microsoft.com/office/drawing/2014/main" id="{FA69C18C-188F-97B3-1E3E-38362DDD5EC2}"/>
              </a:ext>
            </a:extLst>
          </p:cNvPr>
          <p:cNvSpPr/>
          <p:nvPr/>
        </p:nvSpPr>
        <p:spPr>
          <a:xfrm>
            <a:off x="6416682" y="1345422"/>
            <a:ext cx="918632" cy="348439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lstStyle/>
          <a:p>
            <a:pPr marL="0" marR="0" indent="0" algn="ctr" defTabSz="914400" eaLnBrk="1" fontAlgn="auto" latinLnBrk="0" hangingPunct="1">
              <a:lnSpc>
                <a:spcPct val="98443"/>
              </a:lnSpc>
              <a:spcBef>
                <a:spcPts val="0"/>
              </a:spcBef>
              <a:spcAft>
                <a:spcPts val="0"/>
              </a:spcAft>
              <a:buClr>
                <a:srgbClr val="FFFFFF"/>
              </a:buClr>
              <a:buSzTx/>
              <a:buFontTx/>
              <a:buNone/>
              <a:tabLst/>
            </a:pPr>
            <a:endParaRPr lang="en-US" sz="1200" b="0" i="0" u="none" strike="noStrike" kern="0" cap="none" spc="0" normalizeH="0" baseline="0" noProof="0">
              <a:ln>
                <a:noFill/>
              </a:ln>
              <a:solidFill>
                <a:schemeClr val="accent3"/>
              </a:solidFill>
              <a:effectLst/>
              <a:uLnTx/>
              <a:uFillTx/>
              <a:latin typeface="Calibri"/>
              <a:cs typeface="Arial Unicode MS" pitchFamily="34" charset="-128"/>
            </a:endParaRPr>
          </a:p>
        </p:txBody>
      </p:sp>
      <p:sp>
        <p:nvSpPr>
          <p:cNvPr id="53" name="TextBox 52">
            <a:extLst>
              <a:ext uri="{FF2B5EF4-FFF2-40B4-BE49-F238E27FC236}">
                <a16:creationId xmlns:a16="http://schemas.microsoft.com/office/drawing/2014/main" id="{47B9D97B-B46C-D5FD-F234-2387CAA1549C}"/>
              </a:ext>
            </a:extLst>
          </p:cNvPr>
          <p:cNvSpPr txBox="1"/>
          <p:nvPr/>
        </p:nvSpPr>
        <p:spPr>
          <a:xfrm>
            <a:off x="1085282" y="3145415"/>
            <a:ext cx="1145289" cy="375010"/>
          </a:xfrm>
          <a:prstGeom prst="rect">
            <a:avLst/>
          </a:prstGeom>
          <a:noFill/>
          <a:ln>
            <a:noFill/>
          </a:ln>
        </p:spPr>
        <p:txBody>
          <a:bodyPr wrap="square" tIns="91440" bIns="91440" rtlCol="0" anchor="ctr" anchorCtr="0">
            <a:noAutofit/>
          </a:bodyPr>
          <a:lstStyle/>
          <a:p>
            <a:pPr algn="ctr"/>
            <a:r>
              <a:rPr lang="en-US" sz="1200" dirty="0"/>
              <a:t>Safety Related</a:t>
            </a:r>
          </a:p>
        </p:txBody>
      </p:sp>
      <p:sp>
        <p:nvSpPr>
          <p:cNvPr id="55" name="TextBox 54">
            <a:extLst>
              <a:ext uri="{FF2B5EF4-FFF2-40B4-BE49-F238E27FC236}">
                <a16:creationId xmlns:a16="http://schemas.microsoft.com/office/drawing/2014/main" id="{29DEB5EF-A94E-CC05-BE51-25360F777653}"/>
              </a:ext>
            </a:extLst>
          </p:cNvPr>
          <p:cNvSpPr txBox="1"/>
          <p:nvPr/>
        </p:nvSpPr>
        <p:spPr>
          <a:xfrm>
            <a:off x="2212096" y="1360240"/>
            <a:ext cx="1145289" cy="375010"/>
          </a:xfrm>
          <a:prstGeom prst="rect">
            <a:avLst/>
          </a:prstGeom>
          <a:noFill/>
          <a:ln>
            <a:noFill/>
          </a:ln>
        </p:spPr>
        <p:txBody>
          <a:bodyPr wrap="square" tIns="91440" bIns="91440" rtlCol="0" anchor="ctr" anchorCtr="0">
            <a:noAutofit/>
          </a:bodyPr>
          <a:lstStyle/>
          <a:p>
            <a:pPr algn="ctr"/>
            <a:r>
              <a:rPr lang="en-US" sz="1200" dirty="0"/>
              <a:t>Initial </a:t>
            </a:r>
            <a:br>
              <a:rPr lang="en-US" sz="1200" dirty="0"/>
            </a:br>
            <a:r>
              <a:rPr lang="en-US" sz="1200" dirty="0"/>
              <a:t>Scoping</a:t>
            </a:r>
          </a:p>
        </p:txBody>
      </p:sp>
      <p:sp>
        <p:nvSpPr>
          <p:cNvPr id="58" name="TextBox 57">
            <a:extLst>
              <a:ext uri="{FF2B5EF4-FFF2-40B4-BE49-F238E27FC236}">
                <a16:creationId xmlns:a16="http://schemas.microsoft.com/office/drawing/2014/main" id="{697093F5-FF02-E41C-3E09-10BE5A3B7B34}"/>
              </a:ext>
            </a:extLst>
          </p:cNvPr>
          <p:cNvSpPr txBox="1"/>
          <p:nvPr/>
        </p:nvSpPr>
        <p:spPr>
          <a:xfrm>
            <a:off x="3244056" y="1360240"/>
            <a:ext cx="1145289" cy="375010"/>
          </a:xfrm>
          <a:prstGeom prst="rect">
            <a:avLst/>
          </a:prstGeom>
          <a:noFill/>
          <a:ln>
            <a:noFill/>
          </a:ln>
        </p:spPr>
        <p:txBody>
          <a:bodyPr wrap="square" tIns="91440" bIns="91440" rtlCol="0" anchor="ctr" anchorCtr="0">
            <a:noAutofit/>
          </a:bodyPr>
          <a:lstStyle/>
          <a:p>
            <a:pPr algn="ctr"/>
            <a:r>
              <a:rPr lang="en-US" sz="1200" dirty="0"/>
              <a:t>Conceptual Design</a:t>
            </a:r>
          </a:p>
        </p:txBody>
      </p:sp>
      <p:sp>
        <p:nvSpPr>
          <p:cNvPr id="59" name="TextBox 58">
            <a:extLst>
              <a:ext uri="{FF2B5EF4-FFF2-40B4-BE49-F238E27FC236}">
                <a16:creationId xmlns:a16="http://schemas.microsoft.com/office/drawing/2014/main" id="{7B92ECCF-E841-48E2-F67D-E36C9467A9C1}"/>
              </a:ext>
            </a:extLst>
          </p:cNvPr>
          <p:cNvSpPr txBox="1"/>
          <p:nvPr/>
        </p:nvSpPr>
        <p:spPr>
          <a:xfrm>
            <a:off x="4266478" y="1345423"/>
            <a:ext cx="1145289" cy="375010"/>
          </a:xfrm>
          <a:prstGeom prst="rect">
            <a:avLst/>
          </a:prstGeom>
          <a:noFill/>
          <a:ln>
            <a:noFill/>
          </a:ln>
        </p:spPr>
        <p:txBody>
          <a:bodyPr wrap="square" tIns="91440" bIns="91440" rtlCol="0" anchor="ctr" anchorCtr="0">
            <a:noAutofit/>
          </a:bodyPr>
          <a:lstStyle/>
          <a:p>
            <a:pPr algn="ctr"/>
            <a:r>
              <a:rPr lang="en-US" sz="1200" dirty="0"/>
              <a:t>Detailed </a:t>
            </a:r>
            <a:br>
              <a:rPr lang="en-US" sz="1200" dirty="0"/>
            </a:br>
            <a:r>
              <a:rPr lang="en-US" sz="1200" dirty="0"/>
              <a:t>Design</a:t>
            </a:r>
          </a:p>
        </p:txBody>
      </p:sp>
      <p:sp>
        <p:nvSpPr>
          <p:cNvPr id="60" name="TextBox 59">
            <a:extLst>
              <a:ext uri="{FF2B5EF4-FFF2-40B4-BE49-F238E27FC236}">
                <a16:creationId xmlns:a16="http://schemas.microsoft.com/office/drawing/2014/main" id="{88EEC2BE-3820-DEB2-27DE-E8A33A814D21}"/>
              </a:ext>
            </a:extLst>
          </p:cNvPr>
          <p:cNvSpPr txBox="1"/>
          <p:nvPr/>
        </p:nvSpPr>
        <p:spPr>
          <a:xfrm>
            <a:off x="5262277" y="1345423"/>
            <a:ext cx="1145289" cy="375010"/>
          </a:xfrm>
          <a:prstGeom prst="rect">
            <a:avLst/>
          </a:prstGeom>
          <a:noFill/>
          <a:ln>
            <a:noFill/>
          </a:ln>
        </p:spPr>
        <p:txBody>
          <a:bodyPr wrap="square" tIns="91440" bIns="91440" rtlCol="0" anchor="ctr" anchorCtr="0">
            <a:noAutofit/>
          </a:bodyPr>
          <a:lstStyle/>
          <a:p>
            <a:pPr algn="ctr"/>
            <a:r>
              <a:rPr lang="en-US" sz="1200" dirty="0"/>
              <a:t>Installation</a:t>
            </a:r>
            <a:br>
              <a:rPr lang="en-US" sz="1200" dirty="0"/>
            </a:br>
            <a:r>
              <a:rPr lang="en-US" sz="1200" dirty="0"/>
              <a:t>&amp; Testing</a:t>
            </a:r>
          </a:p>
        </p:txBody>
      </p:sp>
      <p:sp>
        <p:nvSpPr>
          <p:cNvPr id="61" name="TextBox 60">
            <a:extLst>
              <a:ext uri="{FF2B5EF4-FFF2-40B4-BE49-F238E27FC236}">
                <a16:creationId xmlns:a16="http://schemas.microsoft.com/office/drawing/2014/main" id="{D87C86CD-9D65-E81C-C662-FC821821777C}"/>
              </a:ext>
            </a:extLst>
          </p:cNvPr>
          <p:cNvSpPr txBox="1"/>
          <p:nvPr/>
        </p:nvSpPr>
        <p:spPr>
          <a:xfrm>
            <a:off x="6284699" y="1345423"/>
            <a:ext cx="1145289" cy="375010"/>
          </a:xfrm>
          <a:prstGeom prst="rect">
            <a:avLst/>
          </a:prstGeom>
          <a:noFill/>
          <a:ln>
            <a:noFill/>
          </a:ln>
        </p:spPr>
        <p:txBody>
          <a:bodyPr wrap="square" tIns="91440" bIns="91440" rtlCol="0" anchor="ctr" anchorCtr="0">
            <a:noAutofit/>
          </a:bodyPr>
          <a:lstStyle/>
          <a:p>
            <a:pPr algn="ctr"/>
            <a:r>
              <a:rPr lang="en-US" sz="1200" dirty="0"/>
              <a:t>Operation &amp;</a:t>
            </a:r>
            <a:br>
              <a:rPr lang="en-US" sz="1200" dirty="0"/>
            </a:br>
            <a:r>
              <a:rPr lang="en-US" sz="1200" dirty="0"/>
              <a:t>Maintenance </a:t>
            </a:r>
          </a:p>
        </p:txBody>
      </p:sp>
      <p:grpSp>
        <p:nvGrpSpPr>
          <p:cNvPr id="54" name="Group 53">
            <a:extLst>
              <a:ext uri="{FF2B5EF4-FFF2-40B4-BE49-F238E27FC236}">
                <a16:creationId xmlns:a16="http://schemas.microsoft.com/office/drawing/2014/main" id="{2244F5EA-2B21-773F-5617-AC970298CCCB}"/>
              </a:ext>
            </a:extLst>
          </p:cNvPr>
          <p:cNvGrpSpPr/>
          <p:nvPr/>
        </p:nvGrpSpPr>
        <p:grpSpPr>
          <a:xfrm>
            <a:off x="2440478" y="2287481"/>
            <a:ext cx="3827249" cy="592980"/>
            <a:chOff x="811619" y="937391"/>
            <a:chExt cx="1145289" cy="592980"/>
          </a:xfrm>
        </p:grpSpPr>
        <p:sp>
          <p:nvSpPr>
            <p:cNvPr id="56" name="Rectangle 55">
              <a:extLst>
                <a:ext uri="{FF2B5EF4-FFF2-40B4-BE49-F238E27FC236}">
                  <a16:creationId xmlns:a16="http://schemas.microsoft.com/office/drawing/2014/main" id="{80127726-1ADC-76DA-4FFC-66DF3D657B8B}"/>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7" name="TextBox 56">
              <a:extLst>
                <a:ext uri="{FF2B5EF4-FFF2-40B4-BE49-F238E27FC236}">
                  <a16:creationId xmlns:a16="http://schemas.microsoft.com/office/drawing/2014/main" id="{D5E9A33A-40A9-C2B8-660A-B9406D0D9966}"/>
                </a:ext>
              </a:extLst>
            </p:cNvPr>
            <p:cNvSpPr txBox="1"/>
            <p:nvPr/>
          </p:nvSpPr>
          <p:spPr>
            <a:xfrm>
              <a:off x="811619" y="937391"/>
              <a:ext cx="1145289" cy="592980"/>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50" kern="1200" dirty="0"/>
                <a:t>Safety Related Requirements</a:t>
              </a:r>
            </a:p>
          </p:txBody>
        </p:sp>
      </p:grpSp>
      <p:grpSp>
        <p:nvGrpSpPr>
          <p:cNvPr id="62" name="Group 61">
            <a:extLst>
              <a:ext uri="{FF2B5EF4-FFF2-40B4-BE49-F238E27FC236}">
                <a16:creationId xmlns:a16="http://schemas.microsoft.com/office/drawing/2014/main" id="{B7690A78-DF47-A589-F522-40F1D29841A1}"/>
              </a:ext>
            </a:extLst>
          </p:cNvPr>
          <p:cNvGrpSpPr/>
          <p:nvPr/>
        </p:nvGrpSpPr>
        <p:grpSpPr>
          <a:xfrm>
            <a:off x="5245304" y="2748688"/>
            <a:ext cx="1051075" cy="197660"/>
            <a:chOff x="1040677" y="1398598"/>
            <a:chExt cx="1030760" cy="197660"/>
          </a:xfrm>
        </p:grpSpPr>
        <p:sp>
          <p:nvSpPr>
            <p:cNvPr id="63" name="Rectangle 62">
              <a:extLst>
                <a:ext uri="{FF2B5EF4-FFF2-40B4-BE49-F238E27FC236}">
                  <a16:creationId xmlns:a16="http://schemas.microsoft.com/office/drawing/2014/main" id="{4CA930F5-0D94-502D-BF8D-F4B197D1E336}"/>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4" name="TextBox 63">
              <a:extLst>
                <a:ext uri="{FF2B5EF4-FFF2-40B4-BE49-F238E27FC236}">
                  <a16:creationId xmlns:a16="http://schemas.microsoft.com/office/drawing/2014/main" id="{D24E174F-09A1-0471-0CDB-46A6884105B8}"/>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DS-E18.1.25.1</a:t>
              </a:r>
              <a:endParaRPr lang="en-US" sz="1200" kern="1200" dirty="0"/>
            </a:p>
          </p:txBody>
        </p:sp>
      </p:grpSp>
      <p:grpSp>
        <p:nvGrpSpPr>
          <p:cNvPr id="4" name="Group 3">
            <a:extLst>
              <a:ext uri="{FF2B5EF4-FFF2-40B4-BE49-F238E27FC236}">
                <a16:creationId xmlns:a16="http://schemas.microsoft.com/office/drawing/2014/main" id="{A509168D-4E67-BF22-628D-4CD08AFA3C9D}"/>
              </a:ext>
            </a:extLst>
          </p:cNvPr>
          <p:cNvGrpSpPr/>
          <p:nvPr/>
        </p:nvGrpSpPr>
        <p:grpSpPr>
          <a:xfrm>
            <a:off x="3140149" y="3016498"/>
            <a:ext cx="3163690" cy="592980"/>
            <a:chOff x="811619" y="937391"/>
            <a:chExt cx="1145289" cy="592980"/>
          </a:xfrm>
        </p:grpSpPr>
        <p:sp>
          <p:nvSpPr>
            <p:cNvPr id="5" name="Rectangle 4">
              <a:extLst>
                <a:ext uri="{FF2B5EF4-FFF2-40B4-BE49-F238E27FC236}">
                  <a16:creationId xmlns:a16="http://schemas.microsoft.com/office/drawing/2014/main" id="{92E9C2EA-4335-D909-8B70-26BD070FF9FE}"/>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33303E6F-CA33-B58F-7E0B-310DC55C75A6}"/>
                </a:ext>
              </a:extLst>
            </p:cNvPr>
            <p:cNvSpPr txBox="1"/>
            <p:nvPr/>
          </p:nvSpPr>
          <p:spPr>
            <a:xfrm>
              <a:off x="811619" y="937391"/>
              <a:ext cx="1145289" cy="592980"/>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50" kern="1200" dirty="0"/>
                <a:t>Commercial Grade Dedication</a:t>
              </a:r>
            </a:p>
          </p:txBody>
        </p:sp>
      </p:grpSp>
      <p:grpSp>
        <p:nvGrpSpPr>
          <p:cNvPr id="7" name="Group 6">
            <a:extLst>
              <a:ext uri="{FF2B5EF4-FFF2-40B4-BE49-F238E27FC236}">
                <a16:creationId xmlns:a16="http://schemas.microsoft.com/office/drawing/2014/main" id="{9714AC9D-16DB-D71B-7DA5-187AE91B5FE7}"/>
              </a:ext>
            </a:extLst>
          </p:cNvPr>
          <p:cNvGrpSpPr/>
          <p:nvPr/>
        </p:nvGrpSpPr>
        <p:grpSpPr>
          <a:xfrm>
            <a:off x="5281416" y="3477705"/>
            <a:ext cx="1051075" cy="197660"/>
            <a:chOff x="1040677" y="1398598"/>
            <a:chExt cx="1030760" cy="197660"/>
          </a:xfrm>
        </p:grpSpPr>
        <p:sp>
          <p:nvSpPr>
            <p:cNvPr id="8" name="Rectangle 7">
              <a:extLst>
                <a:ext uri="{FF2B5EF4-FFF2-40B4-BE49-F238E27FC236}">
                  <a16:creationId xmlns:a16="http://schemas.microsoft.com/office/drawing/2014/main" id="{FBAE5D14-3096-BA0B-9211-1C397C7B5E53}"/>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873C7E43-6C58-2B9F-4E18-F2B8D3E7CD3E}"/>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DS-E18.1.25.7</a:t>
              </a:r>
              <a:endParaRPr lang="en-US" sz="1200" kern="1200" dirty="0"/>
            </a:p>
          </p:txBody>
        </p:sp>
      </p:grpSp>
      <p:grpSp>
        <p:nvGrpSpPr>
          <p:cNvPr id="40" name="Group 39">
            <a:extLst>
              <a:ext uri="{FF2B5EF4-FFF2-40B4-BE49-F238E27FC236}">
                <a16:creationId xmlns:a16="http://schemas.microsoft.com/office/drawing/2014/main" id="{2A956B44-A795-0831-EECC-985A8E5A483F}"/>
              </a:ext>
            </a:extLst>
          </p:cNvPr>
          <p:cNvGrpSpPr/>
          <p:nvPr/>
        </p:nvGrpSpPr>
        <p:grpSpPr>
          <a:xfrm>
            <a:off x="4239918" y="3776344"/>
            <a:ext cx="1145289" cy="592980"/>
            <a:chOff x="811619" y="937391"/>
            <a:chExt cx="1145289" cy="592980"/>
          </a:xfrm>
        </p:grpSpPr>
        <p:sp>
          <p:nvSpPr>
            <p:cNvPr id="41" name="Rectangle 40">
              <a:extLst>
                <a:ext uri="{FF2B5EF4-FFF2-40B4-BE49-F238E27FC236}">
                  <a16:creationId xmlns:a16="http://schemas.microsoft.com/office/drawing/2014/main" id="{575C78DE-4A60-73A2-5B4E-DA83BCD19FCE}"/>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5" name="TextBox 44">
              <a:extLst>
                <a:ext uri="{FF2B5EF4-FFF2-40B4-BE49-F238E27FC236}">
                  <a16:creationId xmlns:a16="http://schemas.microsoft.com/office/drawing/2014/main" id="{5A3EC6F9-2281-DE8B-3491-6B28991E37E7}"/>
                </a:ext>
              </a:extLst>
            </p:cNvPr>
            <p:cNvSpPr txBox="1"/>
            <p:nvPr/>
          </p:nvSpPr>
          <p:spPr>
            <a:xfrm>
              <a:off x="811619" y="937391"/>
              <a:ext cx="1145289" cy="592980"/>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00" kern="1200" dirty="0"/>
                <a:t>Software Based Tools</a:t>
              </a:r>
            </a:p>
          </p:txBody>
        </p:sp>
      </p:grpSp>
      <p:grpSp>
        <p:nvGrpSpPr>
          <p:cNvPr id="65" name="Group 64">
            <a:extLst>
              <a:ext uri="{FF2B5EF4-FFF2-40B4-BE49-F238E27FC236}">
                <a16:creationId xmlns:a16="http://schemas.microsoft.com/office/drawing/2014/main" id="{40EFEE77-D749-DDFA-E07D-3921C1A8F6A6}"/>
              </a:ext>
            </a:extLst>
          </p:cNvPr>
          <p:cNvGrpSpPr/>
          <p:nvPr/>
        </p:nvGrpSpPr>
        <p:grpSpPr>
          <a:xfrm>
            <a:off x="4468976" y="4237551"/>
            <a:ext cx="1030760" cy="197660"/>
            <a:chOff x="1040677" y="1398598"/>
            <a:chExt cx="1030760" cy="197660"/>
          </a:xfrm>
        </p:grpSpPr>
        <p:sp>
          <p:nvSpPr>
            <p:cNvPr id="66" name="Rectangle 65">
              <a:extLst>
                <a:ext uri="{FF2B5EF4-FFF2-40B4-BE49-F238E27FC236}">
                  <a16:creationId xmlns:a16="http://schemas.microsoft.com/office/drawing/2014/main" id="{8E079EEE-955C-60B4-819F-BB2154B0862B}"/>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7" name="TextBox 66">
              <a:extLst>
                <a:ext uri="{FF2B5EF4-FFF2-40B4-BE49-F238E27FC236}">
                  <a16:creationId xmlns:a16="http://schemas.microsoft.com/office/drawing/2014/main" id="{F5824F3F-129A-CCAA-72FF-A65593DE7D52}"/>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DG-E18.1.25.9</a:t>
              </a:r>
              <a:endParaRPr lang="en-US" sz="1200" kern="1200" dirty="0"/>
            </a:p>
          </p:txBody>
        </p:sp>
      </p:grpSp>
      <p:grpSp>
        <p:nvGrpSpPr>
          <p:cNvPr id="68" name="Group 67">
            <a:extLst>
              <a:ext uri="{FF2B5EF4-FFF2-40B4-BE49-F238E27FC236}">
                <a16:creationId xmlns:a16="http://schemas.microsoft.com/office/drawing/2014/main" id="{B59129F8-50C8-EFCF-BA05-794AE327B569}"/>
              </a:ext>
            </a:extLst>
          </p:cNvPr>
          <p:cNvGrpSpPr/>
          <p:nvPr/>
        </p:nvGrpSpPr>
        <p:grpSpPr>
          <a:xfrm>
            <a:off x="3017283" y="3776343"/>
            <a:ext cx="1145289" cy="592980"/>
            <a:chOff x="811619" y="937391"/>
            <a:chExt cx="1145289" cy="592980"/>
          </a:xfrm>
        </p:grpSpPr>
        <p:sp>
          <p:nvSpPr>
            <p:cNvPr id="69" name="Rectangle 68">
              <a:extLst>
                <a:ext uri="{FF2B5EF4-FFF2-40B4-BE49-F238E27FC236}">
                  <a16:creationId xmlns:a16="http://schemas.microsoft.com/office/drawing/2014/main" id="{E9C65C2B-E1D2-5A8B-6CAC-E6CFF766ECC2}"/>
                </a:ext>
              </a:extLst>
            </p:cNvPr>
            <p:cNvSpPr/>
            <p:nvPr/>
          </p:nvSpPr>
          <p:spPr>
            <a:xfrm>
              <a:off x="811619" y="937391"/>
              <a:ext cx="1145289" cy="59298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0" name="TextBox 69">
              <a:extLst>
                <a:ext uri="{FF2B5EF4-FFF2-40B4-BE49-F238E27FC236}">
                  <a16:creationId xmlns:a16="http://schemas.microsoft.com/office/drawing/2014/main" id="{5DDF1B31-49A8-8774-B8B1-A1B7D55EC213}"/>
                </a:ext>
              </a:extLst>
            </p:cNvPr>
            <p:cNvSpPr txBox="1"/>
            <p:nvPr/>
          </p:nvSpPr>
          <p:spPr>
            <a:xfrm>
              <a:off x="811619" y="937391"/>
              <a:ext cx="1145289" cy="592980"/>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3676" numCol="1" spcCol="1270" anchor="ctr" anchorCtr="0">
              <a:noAutofit/>
            </a:bodyPr>
            <a:lstStyle/>
            <a:p>
              <a:pPr marL="0" lvl="0" indent="0" algn="ctr" defTabSz="622300">
                <a:lnSpc>
                  <a:spcPct val="90000"/>
                </a:lnSpc>
                <a:spcBef>
                  <a:spcPct val="0"/>
                </a:spcBef>
                <a:spcAft>
                  <a:spcPct val="35000"/>
                </a:spcAft>
                <a:buNone/>
              </a:pPr>
              <a:r>
                <a:rPr lang="en-US" sz="1000" kern="1200" dirty="0"/>
                <a:t>D3 &amp; Segmentation Analysis</a:t>
              </a:r>
            </a:p>
          </p:txBody>
        </p:sp>
      </p:grpSp>
      <p:grpSp>
        <p:nvGrpSpPr>
          <p:cNvPr id="71" name="Group 70">
            <a:extLst>
              <a:ext uri="{FF2B5EF4-FFF2-40B4-BE49-F238E27FC236}">
                <a16:creationId xmlns:a16="http://schemas.microsoft.com/office/drawing/2014/main" id="{E0E22C65-42DD-2656-91B2-3D24484DE2DE}"/>
              </a:ext>
            </a:extLst>
          </p:cNvPr>
          <p:cNvGrpSpPr/>
          <p:nvPr/>
        </p:nvGrpSpPr>
        <p:grpSpPr>
          <a:xfrm>
            <a:off x="3246341" y="4237550"/>
            <a:ext cx="1030760" cy="197660"/>
            <a:chOff x="1040677" y="1398598"/>
            <a:chExt cx="1030760" cy="197660"/>
          </a:xfrm>
        </p:grpSpPr>
        <p:sp>
          <p:nvSpPr>
            <p:cNvPr id="72" name="Rectangle 71">
              <a:extLst>
                <a:ext uri="{FF2B5EF4-FFF2-40B4-BE49-F238E27FC236}">
                  <a16:creationId xmlns:a16="http://schemas.microsoft.com/office/drawing/2014/main" id="{10E97076-9769-2930-0864-3E870F8FB460}"/>
                </a:ext>
              </a:extLst>
            </p:cNvPr>
            <p:cNvSpPr/>
            <p:nvPr/>
          </p:nvSpPr>
          <p:spPr>
            <a:xfrm>
              <a:off x="1040677" y="1398598"/>
              <a:ext cx="1030760" cy="1976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3" name="TextBox 72">
              <a:extLst>
                <a:ext uri="{FF2B5EF4-FFF2-40B4-BE49-F238E27FC236}">
                  <a16:creationId xmlns:a16="http://schemas.microsoft.com/office/drawing/2014/main" id="{7712875A-C50B-63BC-2125-297D2C37121C}"/>
                </a:ext>
              </a:extLst>
            </p:cNvPr>
            <p:cNvSpPr txBox="1"/>
            <p:nvPr/>
          </p:nvSpPr>
          <p:spPr>
            <a:xfrm>
              <a:off x="1040677" y="1398598"/>
              <a:ext cx="1030760" cy="197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000" kern="1200" dirty="0"/>
                <a:t>DG-E18.1.25.11</a:t>
              </a:r>
              <a:endParaRPr lang="en-US" sz="1200" kern="1200" dirty="0"/>
            </a:p>
          </p:txBody>
        </p:sp>
      </p:grpSp>
      <p:sp>
        <p:nvSpPr>
          <p:cNvPr id="10" name="Speech Bubble: Rectangle with Corners Rounded 9">
            <a:extLst>
              <a:ext uri="{FF2B5EF4-FFF2-40B4-BE49-F238E27FC236}">
                <a16:creationId xmlns:a16="http://schemas.microsoft.com/office/drawing/2014/main" id="{E31C151B-3475-089C-668F-27B03BC4EA21}"/>
              </a:ext>
            </a:extLst>
          </p:cNvPr>
          <p:cNvSpPr/>
          <p:nvPr/>
        </p:nvSpPr>
        <p:spPr>
          <a:xfrm>
            <a:off x="6553200" y="957442"/>
            <a:ext cx="2549106" cy="1791246"/>
          </a:xfrm>
          <a:prstGeom prst="wedgeRoundRectCallout">
            <a:avLst>
              <a:gd name="adj1" fmla="val -20833"/>
              <a:gd name="adj2" fmla="val 70112"/>
              <a:gd name="adj3" fmla="val 16667"/>
            </a:avLst>
          </a:prstGeom>
          <a:ln/>
        </p:spPr>
        <p:style>
          <a:lnRef idx="2">
            <a:schemeClr val="accent4"/>
          </a:lnRef>
          <a:fillRef idx="1">
            <a:schemeClr val="lt1"/>
          </a:fillRef>
          <a:effectRef idx="0">
            <a:schemeClr val="accent4"/>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400" b="0" i="1" u="none" strike="noStrike" kern="0" cap="none" spc="0" normalizeH="0" baseline="0" noProof="0" dirty="0">
                <a:ln>
                  <a:noFill/>
                </a:ln>
                <a:solidFill>
                  <a:sysClr val="windowText" lastClr="000000"/>
                </a:solidFill>
                <a:effectLst/>
                <a:uLnTx/>
                <a:uFillTx/>
                <a:latin typeface="Calibri"/>
                <a:ea typeface="+mn-ea"/>
                <a:cs typeface="Arial Unicode MS" pitchFamily="34" charset="-128"/>
              </a:rPr>
              <a:t>TVA is still committed to Reg Guide 1.152 Rev 3 and still meet requirements of IEEE 7-4.3.2 guidance for SR modifications </a:t>
            </a:r>
            <a:r>
              <a:rPr kumimoji="0" lang="en-US" sz="1400" b="1" i="1" u="none" strike="noStrike" kern="0" cap="none" spc="0" normalizeH="0" baseline="0" noProof="0" dirty="0">
                <a:ln>
                  <a:noFill/>
                </a:ln>
                <a:solidFill>
                  <a:sysClr val="windowText" lastClr="000000"/>
                </a:solidFill>
                <a:effectLst/>
                <a:uLnTx/>
                <a:uFillTx/>
                <a:latin typeface="Calibri"/>
                <a:ea typeface="+mn-ea"/>
                <a:cs typeface="Arial Unicode MS" pitchFamily="34" charset="-128"/>
              </a:rPr>
              <a:t>in addition to NISP-EN-04.</a:t>
            </a:r>
          </a:p>
        </p:txBody>
      </p:sp>
    </p:spTree>
    <p:extLst>
      <p:ext uri="{BB962C8B-B14F-4D97-AF65-F5344CB8AC3E}">
        <p14:creationId xmlns:p14="http://schemas.microsoft.com/office/powerpoint/2010/main" val="415384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F1DF29-0FE1-AC44-6B87-2DE14D676CEE}"/>
              </a:ext>
            </a:extLst>
          </p:cNvPr>
          <p:cNvSpPr>
            <a:spLocks noGrp="1"/>
          </p:cNvSpPr>
          <p:nvPr>
            <p:ph type="sldNum" sz="quarter" idx="11"/>
          </p:nvPr>
        </p:nvSpPr>
        <p:spPr/>
        <p:txBody>
          <a:bodyPr/>
          <a:lstStyle/>
          <a:p>
            <a:fld id="{5DCF5B18-1935-AB44-AE6E-C993FDFDD711}" type="slidenum">
              <a:rPr lang="en-US" smtClean="0"/>
              <a:pPr/>
              <a:t>2</a:t>
            </a:fld>
            <a:endParaRPr lang="en-US"/>
          </a:p>
        </p:txBody>
      </p:sp>
      <p:sp>
        <p:nvSpPr>
          <p:cNvPr id="10" name="Title 1">
            <a:extLst>
              <a:ext uri="{FF2B5EF4-FFF2-40B4-BE49-F238E27FC236}">
                <a16:creationId xmlns:a16="http://schemas.microsoft.com/office/drawing/2014/main" id="{AD8FADA7-F07F-EB74-821E-D4A6F771727B}"/>
              </a:ext>
            </a:extLst>
          </p:cNvPr>
          <p:cNvSpPr>
            <a:spLocks noGrp="1"/>
          </p:cNvSpPr>
          <p:nvPr>
            <p:ph type="title"/>
          </p:nvPr>
        </p:nvSpPr>
        <p:spPr>
          <a:xfrm>
            <a:off x="419100" y="554983"/>
            <a:ext cx="3211499" cy="272160"/>
          </a:xfrm>
        </p:spPr>
        <p:txBody>
          <a:bodyPr/>
          <a:lstStyle/>
          <a:p>
            <a:r>
              <a:rPr lang="en-US" dirty="0"/>
              <a:t>Introduction</a:t>
            </a:r>
          </a:p>
        </p:txBody>
      </p:sp>
      <p:pic>
        <p:nvPicPr>
          <p:cNvPr id="12" name="Picture 11" descr="A person with a beard&#10;&#10;Description automatically generated with low confidence">
            <a:extLst>
              <a:ext uri="{FF2B5EF4-FFF2-40B4-BE49-F238E27FC236}">
                <a16:creationId xmlns:a16="http://schemas.microsoft.com/office/drawing/2014/main" id="{B719A6FB-CEA1-517B-19C5-6F6E80E589B2}"/>
              </a:ext>
            </a:extLst>
          </p:cNvPr>
          <p:cNvPicPr>
            <a:picLocks noChangeAspect="1"/>
          </p:cNvPicPr>
          <p:nvPr/>
        </p:nvPicPr>
        <p:blipFill>
          <a:blip r:embed="rId3"/>
          <a:stretch>
            <a:fillRect/>
          </a:stretch>
        </p:blipFill>
        <p:spPr>
          <a:xfrm>
            <a:off x="1360563" y="1081977"/>
            <a:ext cx="3097168" cy="3429487"/>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7EDF9535-7942-1724-3EC6-66B96D67FBE4}"/>
              </a:ext>
            </a:extLst>
          </p:cNvPr>
          <p:cNvSpPr txBox="1">
            <a:spLocks/>
          </p:cNvSpPr>
          <p:nvPr/>
        </p:nvSpPr>
        <p:spPr bwMode="gray">
          <a:xfrm>
            <a:off x="5097780" y="1431282"/>
            <a:ext cx="3962400" cy="2355857"/>
          </a:xfrm>
          <a:prstGeom prst="rect">
            <a:avLst/>
          </a:prstGeom>
        </p:spPr>
        <p:txBody>
          <a:bodyPr vert="horz" lIns="0" tIns="0" rIns="91440" bIns="45720" rtlCol="0" anchor="t">
            <a:noAutofit/>
          </a:bodyPr>
          <a:lstStyle>
            <a:lvl1pPr algn="l" defTabSz="457189" rtl="0" eaLnBrk="1" latinLnBrk="0" hangingPunct="1">
              <a:lnSpc>
                <a:spcPct val="90000"/>
              </a:lnSpc>
              <a:spcBef>
                <a:spcPct val="0"/>
              </a:spcBef>
              <a:buNone/>
              <a:defRPr lang="en-US" sz="2400" b="1" kern="1200" dirty="0">
                <a:solidFill>
                  <a:schemeClr val="tx1"/>
                </a:solidFill>
                <a:latin typeface="Arial" panose="020B0604020202020204" pitchFamily="34" charset="0"/>
                <a:ea typeface="+mj-ea"/>
                <a:cs typeface="Arial" charset="0"/>
              </a:defRPr>
            </a:lvl1pPr>
          </a:lstStyle>
          <a:p>
            <a:r>
              <a:rPr lang="en-US" sz="3200" dirty="0"/>
              <a:t>Eric Wiens, P.E.</a:t>
            </a:r>
          </a:p>
          <a:p>
            <a:r>
              <a:rPr lang="en-US" sz="2800" dirty="0"/>
              <a:t>TVA</a:t>
            </a:r>
          </a:p>
          <a:p>
            <a:r>
              <a:rPr lang="en-US" dirty="0"/>
              <a:t>Digital Design Manager</a:t>
            </a:r>
          </a:p>
          <a:p>
            <a:endParaRPr lang="en-US" dirty="0"/>
          </a:p>
        </p:txBody>
      </p:sp>
    </p:spTree>
    <p:extLst>
      <p:ext uri="{BB962C8B-B14F-4D97-AF65-F5344CB8AC3E}">
        <p14:creationId xmlns:p14="http://schemas.microsoft.com/office/powerpoint/2010/main" val="7463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34BD-9893-0FA2-01B1-E85D3FF6894D}"/>
              </a:ext>
            </a:extLst>
          </p:cNvPr>
          <p:cNvSpPr>
            <a:spLocks noGrp="1"/>
          </p:cNvSpPr>
          <p:nvPr>
            <p:ph type="title"/>
          </p:nvPr>
        </p:nvSpPr>
        <p:spPr/>
        <p:txBody>
          <a:bodyPr/>
          <a:lstStyle/>
          <a:p>
            <a:r>
              <a:rPr lang="en-US" dirty="0"/>
              <a:t>Success Stories</a:t>
            </a:r>
          </a:p>
        </p:txBody>
      </p:sp>
      <p:sp>
        <p:nvSpPr>
          <p:cNvPr id="3" name="Slide Number Placeholder 2">
            <a:extLst>
              <a:ext uri="{FF2B5EF4-FFF2-40B4-BE49-F238E27FC236}">
                <a16:creationId xmlns:a16="http://schemas.microsoft.com/office/drawing/2014/main" id="{50236878-5190-F684-DF36-EDD7EDC84367}"/>
              </a:ext>
            </a:extLst>
          </p:cNvPr>
          <p:cNvSpPr>
            <a:spLocks noGrp="1"/>
          </p:cNvSpPr>
          <p:nvPr>
            <p:ph type="sldNum" sz="quarter" idx="11"/>
          </p:nvPr>
        </p:nvSpPr>
        <p:spPr/>
        <p:txBody>
          <a:bodyPr/>
          <a:lstStyle/>
          <a:p>
            <a:fld id="{5DCF5B18-1935-AB44-AE6E-C993FDFDD711}" type="slidenum">
              <a:rPr lang="en-US" smtClean="0"/>
              <a:pPr/>
              <a:t>20</a:t>
            </a:fld>
            <a:endParaRPr lang="en-US"/>
          </a:p>
        </p:txBody>
      </p:sp>
      <p:sp>
        <p:nvSpPr>
          <p:cNvPr id="4" name="Text Placeholder 3">
            <a:extLst>
              <a:ext uri="{FF2B5EF4-FFF2-40B4-BE49-F238E27FC236}">
                <a16:creationId xmlns:a16="http://schemas.microsoft.com/office/drawing/2014/main" id="{8A818F6A-C6F5-EB7F-7011-1FCD323201EA}"/>
              </a:ext>
            </a:extLst>
          </p:cNvPr>
          <p:cNvSpPr>
            <a:spLocks noGrp="1"/>
          </p:cNvSpPr>
          <p:nvPr>
            <p:ph type="body" sz="quarter" idx="13"/>
          </p:nvPr>
        </p:nvSpPr>
        <p:spPr>
          <a:xfrm>
            <a:off x="428671" y="1152946"/>
            <a:ext cx="4911225" cy="3435572"/>
          </a:xfrm>
        </p:spPr>
        <p:txBody>
          <a:bodyPr vert="horz" lIns="0" tIns="45720" rIns="91440" bIns="45720" rtlCol="0" anchor="t">
            <a:noAutofit/>
          </a:bodyPr>
          <a:lstStyle/>
          <a:p>
            <a:pPr marL="0" indent="0">
              <a:lnSpc>
                <a:spcPct val="54945"/>
              </a:lnSpc>
              <a:buNone/>
            </a:pPr>
            <a:r>
              <a:rPr lang="en-US" sz="1800" u="sng" dirty="0"/>
              <a:t>GEMAC Replacements with Yokogawa YS1700</a:t>
            </a:r>
            <a:endParaRPr lang="en-US" u="sng" dirty="0"/>
          </a:p>
          <a:p>
            <a:pPr marL="233045" indent="-233045">
              <a:lnSpc>
                <a:spcPct val="100000"/>
              </a:lnSpc>
              <a:spcAft>
                <a:spcPts val="600"/>
              </a:spcAft>
            </a:pPr>
            <a:r>
              <a:rPr lang="en-US" dirty="0">
                <a:cs typeface="Arial" panose="020B0604020202020204" pitchFamily="34" charset="0"/>
              </a:rPr>
              <a:t>BFN Control Rod Drive Flow Control</a:t>
            </a:r>
          </a:p>
          <a:p>
            <a:pPr marL="233045" indent="-233045">
              <a:lnSpc>
                <a:spcPct val="100000"/>
              </a:lnSpc>
              <a:spcAft>
                <a:spcPts val="600"/>
              </a:spcAft>
            </a:pPr>
            <a:r>
              <a:rPr lang="en-US" dirty="0">
                <a:cs typeface="Arial" panose="020B0604020202020204" pitchFamily="34" charset="0"/>
              </a:rPr>
              <a:t>High Configurability / High Consequence</a:t>
            </a:r>
          </a:p>
          <a:p>
            <a:pPr marL="233045" indent="-233045">
              <a:lnSpc>
                <a:spcPct val="100000"/>
              </a:lnSpc>
              <a:spcAft>
                <a:spcPts val="600"/>
              </a:spcAft>
            </a:pPr>
            <a:r>
              <a:rPr lang="en-US" dirty="0">
                <a:cs typeface="Arial" panose="020B0604020202020204" pitchFamily="34" charset="0"/>
              </a:rPr>
              <a:t>DEG Information Item Tool identified upfront the need for a Critical Digital Review (CDR) and FMEA from the vendor early in the process</a:t>
            </a:r>
          </a:p>
          <a:p>
            <a:pPr marL="233045" indent="-233045">
              <a:lnSpc>
                <a:spcPct val="100000"/>
              </a:lnSpc>
              <a:spcAft>
                <a:spcPts val="600"/>
              </a:spcAft>
            </a:pPr>
            <a:r>
              <a:rPr lang="en-US" dirty="0">
                <a:cs typeface="Arial" panose="020B0604020202020204" pitchFamily="34" charset="0"/>
              </a:rPr>
              <a:t>Functional Configuration Audit – revealed undocumented needs and requirements, like an essential PMs, with a diverse group of stakeholders (ops, maintenance, design, systems)</a:t>
            </a:r>
          </a:p>
          <a:p>
            <a:pPr marL="233045" indent="-233045">
              <a:lnSpc>
                <a:spcPct val="100000"/>
              </a:lnSpc>
              <a:spcAft>
                <a:spcPts val="600"/>
              </a:spcAft>
            </a:pPr>
            <a:r>
              <a:rPr lang="en-US" dirty="0">
                <a:cs typeface="Arial" panose="020B0604020202020204" pitchFamily="34" charset="0"/>
              </a:rPr>
              <a:t>ECP completed on-schedule and on-budget</a:t>
            </a:r>
          </a:p>
          <a:p>
            <a:pPr marL="233045" indent="-233045">
              <a:lnSpc>
                <a:spcPct val="100000"/>
              </a:lnSpc>
              <a:spcAft>
                <a:spcPts val="600"/>
              </a:spcAft>
            </a:pPr>
            <a:r>
              <a:rPr lang="en-US" dirty="0">
                <a:cs typeface="Arial" panose="020B0604020202020204" pitchFamily="34" charset="0"/>
              </a:rPr>
              <a:t>Installed with minimal FCRs</a:t>
            </a:r>
          </a:p>
          <a:p>
            <a:pPr marL="233045" indent="-233045">
              <a:lnSpc>
                <a:spcPct val="100000"/>
              </a:lnSpc>
              <a:spcAft>
                <a:spcPts val="600"/>
              </a:spcAft>
            </a:pPr>
            <a:r>
              <a:rPr lang="en-US" dirty="0">
                <a:cs typeface="Arial" panose="020B0604020202020204" pitchFamily="34" charset="0"/>
              </a:rPr>
              <a:t>Successful operation so far!</a:t>
            </a:r>
          </a:p>
        </p:txBody>
      </p:sp>
      <p:pic>
        <p:nvPicPr>
          <p:cNvPr id="1026" name="Picture 2" descr="YS1700-100 | Yokogawa Programmable Indicating Controller">
            <a:extLst>
              <a:ext uri="{FF2B5EF4-FFF2-40B4-BE49-F238E27FC236}">
                <a16:creationId xmlns:a16="http://schemas.microsoft.com/office/drawing/2014/main" id="{2FDB3901-694A-D57F-C077-5CD10A17D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589" y="1278824"/>
            <a:ext cx="2849220" cy="284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88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CA9B2D-4C3E-24FA-84E0-35896CDD733D}"/>
              </a:ext>
            </a:extLst>
          </p:cNvPr>
          <p:cNvSpPr/>
          <p:nvPr/>
        </p:nvSpPr>
        <p:spPr>
          <a:xfrm>
            <a:off x="866274" y="1532341"/>
            <a:ext cx="7411452" cy="3056177"/>
          </a:xfrm>
          <a:prstGeom prst="rect">
            <a:avLst/>
          </a:prstGeom>
          <a:solidFill>
            <a:schemeClr val="bg2"/>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2" name="Title 1">
            <a:extLst>
              <a:ext uri="{FF2B5EF4-FFF2-40B4-BE49-F238E27FC236}">
                <a16:creationId xmlns:a16="http://schemas.microsoft.com/office/drawing/2014/main" id="{C56CBF1C-217D-4B84-CD58-5A0EFE1C9FC8}"/>
              </a:ext>
            </a:extLst>
          </p:cNvPr>
          <p:cNvSpPr>
            <a:spLocks noGrp="1"/>
          </p:cNvSpPr>
          <p:nvPr>
            <p:ph type="title"/>
          </p:nvPr>
        </p:nvSpPr>
        <p:spPr>
          <a:xfrm>
            <a:off x="419100" y="554982"/>
            <a:ext cx="8051132" cy="505529"/>
          </a:xfrm>
        </p:spPr>
        <p:txBody>
          <a:bodyPr/>
          <a:lstStyle/>
          <a:p>
            <a:r>
              <a:rPr lang="en-US" dirty="0"/>
              <a:t>Configuration Management Items the DEG improved</a:t>
            </a:r>
          </a:p>
        </p:txBody>
      </p:sp>
      <p:sp>
        <p:nvSpPr>
          <p:cNvPr id="3" name="Slide Number Placeholder 2">
            <a:extLst>
              <a:ext uri="{FF2B5EF4-FFF2-40B4-BE49-F238E27FC236}">
                <a16:creationId xmlns:a16="http://schemas.microsoft.com/office/drawing/2014/main" id="{675212A2-94E9-B540-3A26-A05DF2C1A3EA}"/>
              </a:ext>
            </a:extLst>
          </p:cNvPr>
          <p:cNvSpPr>
            <a:spLocks noGrp="1"/>
          </p:cNvSpPr>
          <p:nvPr>
            <p:ph type="sldNum" sz="quarter" idx="11"/>
          </p:nvPr>
        </p:nvSpPr>
        <p:spPr/>
        <p:txBody>
          <a:bodyPr/>
          <a:lstStyle/>
          <a:p>
            <a:fld id="{5DCF5B18-1935-AB44-AE6E-C993FDFDD711}" type="slidenum">
              <a:rPr lang="en-US" smtClean="0"/>
              <a:pPr/>
              <a:t>21</a:t>
            </a:fld>
            <a:endParaRPr lang="en-US"/>
          </a:p>
        </p:txBody>
      </p:sp>
      <p:pic>
        <p:nvPicPr>
          <p:cNvPr id="9" name="Picture 8">
            <a:extLst>
              <a:ext uri="{FF2B5EF4-FFF2-40B4-BE49-F238E27FC236}">
                <a16:creationId xmlns:a16="http://schemas.microsoft.com/office/drawing/2014/main" id="{64DEDE29-C1DC-6504-31D7-37D041DC8B53}"/>
              </a:ext>
            </a:extLst>
          </p:cNvPr>
          <p:cNvPicPr>
            <a:picLocks noChangeAspect="1"/>
          </p:cNvPicPr>
          <p:nvPr/>
        </p:nvPicPr>
        <p:blipFill>
          <a:blip r:embed="rId3"/>
          <a:stretch>
            <a:fillRect/>
          </a:stretch>
        </p:blipFill>
        <p:spPr>
          <a:xfrm>
            <a:off x="966037" y="1631480"/>
            <a:ext cx="7163800" cy="2857899"/>
          </a:xfrm>
          <a:prstGeom prst="rect">
            <a:avLst/>
          </a:prstGeom>
        </p:spPr>
      </p:pic>
      <p:sp>
        <p:nvSpPr>
          <p:cNvPr id="11" name="Rectangle 10">
            <a:extLst>
              <a:ext uri="{FF2B5EF4-FFF2-40B4-BE49-F238E27FC236}">
                <a16:creationId xmlns:a16="http://schemas.microsoft.com/office/drawing/2014/main" id="{AA014EEB-927F-1301-1357-88B3B73FB942}"/>
              </a:ext>
            </a:extLst>
          </p:cNvPr>
          <p:cNvSpPr/>
          <p:nvPr/>
        </p:nvSpPr>
        <p:spPr>
          <a:xfrm>
            <a:off x="966037" y="1820174"/>
            <a:ext cx="7163800" cy="1050758"/>
          </a:xfrm>
          <a:prstGeom prst="rect">
            <a:avLst/>
          </a:prstGeom>
          <a:solidFill>
            <a:srgbClr val="7F7F7F">
              <a:alpha val="69804"/>
            </a:srgbClr>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2" name="Speech Bubble: Rectangle with Corners Rounded 11">
            <a:extLst>
              <a:ext uri="{FF2B5EF4-FFF2-40B4-BE49-F238E27FC236}">
                <a16:creationId xmlns:a16="http://schemas.microsoft.com/office/drawing/2014/main" id="{B0B49F5E-B1FB-9D5A-E516-A29E39E4FB17}"/>
              </a:ext>
            </a:extLst>
          </p:cNvPr>
          <p:cNvSpPr/>
          <p:nvPr/>
        </p:nvSpPr>
        <p:spPr>
          <a:xfrm>
            <a:off x="4444666" y="1152853"/>
            <a:ext cx="4122821" cy="1418897"/>
          </a:xfrm>
          <a:prstGeom prst="wedgeRoundRectCallout">
            <a:avLst>
              <a:gd name="adj1" fmla="val -20638"/>
              <a:gd name="adj2" fmla="val 78074"/>
              <a:gd name="adj3" fmla="val 16667"/>
            </a:avLst>
          </a:prstGeom>
          <a:ln/>
        </p:spPr>
        <p:style>
          <a:lnRef idx="2">
            <a:schemeClr val="accent2"/>
          </a:lnRef>
          <a:fillRef idx="1">
            <a:schemeClr val="lt1"/>
          </a:fillRef>
          <a:effectRef idx="0">
            <a:schemeClr val="accent2"/>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lang="en-US" sz="1200" dirty="0">
                <a:latin typeface="Aptos" panose="020B0004020202020204" pitchFamily="34" charset="0"/>
                <a:ea typeface="Times New Roman" panose="02020603050405020304" pitchFamily="18" charset="0"/>
              </a:rPr>
              <a:t>T</a:t>
            </a:r>
            <a:r>
              <a:rPr lang="en-US" sz="1200" dirty="0">
                <a:effectLst/>
                <a:latin typeface="Aptos" panose="020B0004020202020204" pitchFamily="34" charset="0"/>
                <a:ea typeface="Times New Roman" panose="02020603050405020304" pitchFamily="18" charset="0"/>
              </a:rPr>
              <a:t>his activity has already produced invaluable insights from stakeholders that would otherwise not be engaged in configuration management until well after the design change package is issued.</a:t>
            </a: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Tree>
    <p:extLst>
      <p:ext uri="{BB962C8B-B14F-4D97-AF65-F5344CB8AC3E}">
        <p14:creationId xmlns:p14="http://schemas.microsoft.com/office/powerpoint/2010/main" val="385888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908A-F539-701B-E3F8-9077930BE7C4}"/>
              </a:ext>
            </a:extLst>
          </p:cNvPr>
          <p:cNvSpPr>
            <a:spLocks noGrp="1"/>
          </p:cNvSpPr>
          <p:nvPr>
            <p:ph type="title"/>
          </p:nvPr>
        </p:nvSpPr>
        <p:spPr/>
        <p:txBody>
          <a:bodyPr/>
          <a:lstStyle/>
          <a:p>
            <a:r>
              <a:rPr lang="en-US" dirty="0"/>
              <a:t>Configuration Management problems that persist after incorporating the DEG at TVA</a:t>
            </a:r>
          </a:p>
        </p:txBody>
      </p:sp>
      <p:sp>
        <p:nvSpPr>
          <p:cNvPr id="3" name="Slide Number Placeholder 2">
            <a:extLst>
              <a:ext uri="{FF2B5EF4-FFF2-40B4-BE49-F238E27FC236}">
                <a16:creationId xmlns:a16="http://schemas.microsoft.com/office/drawing/2014/main" id="{995C4C9C-5440-8DA4-0A8B-97ABC17870CE}"/>
              </a:ext>
            </a:extLst>
          </p:cNvPr>
          <p:cNvSpPr>
            <a:spLocks noGrp="1"/>
          </p:cNvSpPr>
          <p:nvPr>
            <p:ph type="sldNum" sz="quarter" idx="11"/>
          </p:nvPr>
        </p:nvSpPr>
        <p:spPr/>
        <p:txBody>
          <a:bodyPr/>
          <a:lstStyle/>
          <a:p>
            <a:fld id="{5DCF5B18-1935-AB44-AE6E-C993FDFDD711}" type="slidenum">
              <a:rPr lang="en-US" smtClean="0"/>
              <a:pPr/>
              <a:t>22</a:t>
            </a:fld>
            <a:endParaRPr lang="en-US"/>
          </a:p>
        </p:txBody>
      </p:sp>
      <p:sp>
        <p:nvSpPr>
          <p:cNvPr id="4" name="Text Placeholder 3">
            <a:extLst>
              <a:ext uri="{FF2B5EF4-FFF2-40B4-BE49-F238E27FC236}">
                <a16:creationId xmlns:a16="http://schemas.microsoft.com/office/drawing/2014/main" id="{005EEB90-5BD8-5A2B-E0FF-82CF0BC09283}"/>
              </a:ext>
            </a:extLst>
          </p:cNvPr>
          <p:cNvSpPr>
            <a:spLocks noGrp="1"/>
          </p:cNvSpPr>
          <p:nvPr>
            <p:ph type="body" sz="quarter" idx="13"/>
          </p:nvPr>
        </p:nvSpPr>
        <p:spPr>
          <a:xfrm>
            <a:off x="428669" y="1820779"/>
            <a:ext cx="3865863" cy="2688133"/>
          </a:xfrm>
        </p:spPr>
        <p:txBody>
          <a:bodyPr/>
          <a:lstStyle/>
          <a:p>
            <a:pPr>
              <a:lnSpc>
                <a:spcPct val="100000"/>
              </a:lnSpc>
            </a:pPr>
            <a:r>
              <a:rPr lang="en-US" sz="1800" dirty="0">
                <a:effectLst/>
                <a:latin typeface="Aptos" panose="020B0004020202020204" pitchFamily="34" charset="0"/>
                <a:ea typeface="Times New Roman" panose="02020603050405020304" pitchFamily="18" charset="0"/>
              </a:rPr>
              <a:t>Issues when DEG activities impact other organizations like Maintenance, Operations, System Engineers, etc. to </a:t>
            </a:r>
            <a:r>
              <a:rPr lang="en-US" sz="1800" dirty="0">
                <a:latin typeface="Aptos" panose="020B0004020202020204" pitchFamily="34" charset="0"/>
                <a:ea typeface="Times New Roman" panose="02020603050405020304" pitchFamily="18" charset="0"/>
              </a:rPr>
              <a:t>d</a:t>
            </a:r>
            <a:r>
              <a:rPr lang="en-US" sz="1800" dirty="0">
                <a:effectLst/>
                <a:latin typeface="Aptos" panose="020B0004020202020204" pitchFamily="34" charset="0"/>
                <a:ea typeface="Times New Roman" panose="02020603050405020304" pitchFamily="18" charset="0"/>
              </a:rPr>
              <a:t>evelop or Revise Procedures (Operations, Maintenance, Engineering)</a:t>
            </a:r>
          </a:p>
          <a:p>
            <a:pPr marL="0" indent="0">
              <a:buNone/>
            </a:pPr>
            <a:endParaRPr lang="en-US" dirty="0"/>
          </a:p>
        </p:txBody>
      </p:sp>
      <p:sp>
        <p:nvSpPr>
          <p:cNvPr id="5" name="Text Placeholder 4">
            <a:extLst>
              <a:ext uri="{FF2B5EF4-FFF2-40B4-BE49-F238E27FC236}">
                <a16:creationId xmlns:a16="http://schemas.microsoft.com/office/drawing/2014/main" id="{2AB5B334-89BC-46D5-4EA1-8F173711669A}"/>
              </a:ext>
            </a:extLst>
          </p:cNvPr>
          <p:cNvSpPr>
            <a:spLocks noGrp="1"/>
          </p:cNvSpPr>
          <p:nvPr>
            <p:ph type="body" sz="quarter" idx="14"/>
          </p:nvPr>
        </p:nvSpPr>
        <p:spPr>
          <a:xfrm>
            <a:off x="4786661" y="1820779"/>
            <a:ext cx="3865863" cy="2688133"/>
          </a:xfrm>
        </p:spPr>
        <p:txBody>
          <a:bodyPr/>
          <a:lstStyle/>
          <a:p>
            <a:pPr>
              <a:lnSpc>
                <a:spcPct val="100000"/>
              </a:lnSpc>
            </a:pPr>
            <a:r>
              <a:rPr lang="en-US" sz="1800" dirty="0">
                <a:effectLst/>
                <a:latin typeface="Aptos" panose="020B0004020202020204" pitchFamily="34" charset="0"/>
                <a:ea typeface="Times New Roman" panose="02020603050405020304" pitchFamily="18" charset="0"/>
              </a:rPr>
              <a:t>Balancing the usability/tuneability of a system versus the </a:t>
            </a:r>
            <a:r>
              <a:rPr lang="en-US" sz="1800" dirty="0">
                <a:latin typeface="Aptos" panose="020B0004020202020204" pitchFamily="34" charset="0"/>
                <a:ea typeface="Times New Roman" panose="02020603050405020304" pitchFamily="18" charset="0"/>
              </a:rPr>
              <a:t>strict configuration control of the software settings. </a:t>
            </a:r>
          </a:p>
          <a:p>
            <a:endParaRPr lang="en-US" dirty="0"/>
          </a:p>
        </p:txBody>
      </p:sp>
    </p:spTree>
    <p:extLst>
      <p:ext uri="{BB962C8B-B14F-4D97-AF65-F5344CB8AC3E}">
        <p14:creationId xmlns:p14="http://schemas.microsoft.com/office/powerpoint/2010/main" val="352178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A048-8FA8-47E0-5EAD-0A4F2632986F}"/>
              </a:ext>
            </a:extLst>
          </p:cNvPr>
          <p:cNvSpPr>
            <a:spLocks noGrp="1"/>
          </p:cNvSpPr>
          <p:nvPr>
            <p:ph type="title"/>
          </p:nvPr>
        </p:nvSpPr>
        <p:spPr/>
        <p:txBody>
          <a:bodyPr/>
          <a:lstStyle/>
          <a:p>
            <a:r>
              <a:rPr lang="en-US" dirty="0"/>
              <a:t>Future Enhancements</a:t>
            </a:r>
          </a:p>
        </p:txBody>
      </p:sp>
      <p:sp>
        <p:nvSpPr>
          <p:cNvPr id="3" name="Slide Number Placeholder 2">
            <a:extLst>
              <a:ext uri="{FF2B5EF4-FFF2-40B4-BE49-F238E27FC236}">
                <a16:creationId xmlns:a16="http://schemas.microsoft.com/office/drawing/2014/main" id="{0A30B791-4667-698D-535A-DC0DCD83F323}"/>
              </a:ext>
            </a:extLst>
          </p:cNvPr>
          <p:cNvSpPr>
            <a:spLocks noGrp="1"/>
          </p:cNvSpPr>
          <p:nvPr>
            <p:ph type="sldNum" sz="quarter" idx="11"/>
          </p:nvPr>
        </p:nvSpPr>
        <p:spPr/>
        <p:txBody>
          <a:bodyPr/>
          <a:lstStyle/>
          <a:p>
            <a:fld id="{5DCF5B18-1935-AB44-AE6E-C993FDFDD711}" type="slidenum">
              <a:rPr lang="en-US" smtClean="0"/>
              <a:pPr/>
              <a:t>23</a:t>
            </a:fld>
            <a:endParaRPr lang="en-US"/>
          </a:p>
        </p:txBody>
      </p:sp>
      <p:sp>
        <p:nvSpPr>
          <p:cNvPr id="4" name="Text Placeholder 3">
            <a:extLst>
              <a:ext uri="{FF2B5EF4-FFF2-40B4-BE49-F238E27FC236}">
                <a16:creationId xmlns:a16="http://schemas.microsoft.com/office/drawing/2014/main" id="{01D9EE00-ECEE-1CF2-1D0D-135469901537}"/>
              </a:ext>
            </a:extLst>
          </p:cNvPr>
          <p:cNvSpPr>
            <a:spLocks noGrp="1"/>
          </p:cNvSpPr>
          <p:nvPr>
            <p:ph type="body" sz="quarter" idx="13"/>
          </p:nvPr>
        </p:nvSpPr>
        <p:spPr>
          <a:xfrm>
            <a:off x="428669" y="1201073"/>
            <a:ext cx="8340665" cy="3307839"/>
          </a:xfrm>
        </p:spPr>
        <p:txBody>
          <a:bodyPr vert="horz" lIns="0" tIns="45720" rIns="91440" bIns="45720" rtlCol="0" anchor="t">
            <a:noAutofit/>
          </a:bodyPr>
          <a:lstStyle/>
          <a:p>
            <a:pPr marL="233045" indent="-233045">
              <a:lnSpc>
                <a:spcPct val="100000"/>
              </a:lnSpc>
            </a:pPr>
            <a:r>
              <a:rPr lang="en-US" sz="1600" dirty="0"/>
              <a:t>Incorporate </a:t>
            </a:r>
            <a:r>
              <a:rPr lang="en-US" sz="1600" b="1" dirty="0"/>
              <a:t>DEG Rev. 1 </a:t>
            </a:r>
            <a:r>
              <a:rPr lang="en-US" sz="1600" dirty="0"/>
              <a:t>to add “Pathways” based on Configurability and Consequence </a:t>
            </a:r>
            <a:r>
              <a:rPr lang="en-US" sz="1600" dirty="0">
                <a:cs typeface="Calibri"/>
              </a:rPr>
              <a:t>with up-front screening criteria for topical sections. Example: screen out of HMI activities up front</a:t>
            </a:r>
          </a:p>
          <a:p>
            <a:pPr marL="0" indent="0">
              <a:lnSpc>
                <a:spcPct val="100000"/>
              </a:lnSpc>
              <a:buNone/>
            </a:pPr>
            <a:endParaRPr lang="en-US" sz="1600" dirty="0"/>
          </a:p>
          <a:p>
            <a:pPr marL="233045" indent="-233045">
              <a:lnSpc>
                <a:spcPct val="100000"/>
              </a:lnSpc>
            </a:pPr>
            <a:r>
              <a:rPr lang="en-US" sz="1600" dirty="0">
                <a:cs typeface="Arial" panose="020B0604020202020204" pitchFamily="34" charset="0"/>
              </a:rPr>
              <a:t>Incorporate </a:t>
            </a:r>
            <a:r>
              <a:rPr lang="en-US" sz="1600" b="1" dirty="0">
                <a:cs typeface="Arial" panose="020B0604020202020204" pitchFamily="34" charset="0"/>
              </a:rPr>
              <a:t>NISP-EN-02 Rev. 1 </a:t>
            </a:r>
            <a:r>
              <a:rPr lang="en-US" sz="1600" dirty="0">
                <a:cs typeface="Arial" panose="020B0604020202020204" pitchFamily="34" charset="0"/>
              </a:rPr>
              <a:t>to allow more digital-to-digital Equivalency Evaluations and add guidance for establishing bounding critical design characteristics (BCDCs) in ECPs.</a:t>
            </a:r>
          </a:p>
          <a:p>
            <a:pPr marL="233045" indent="-233045">
              <a:lnSpc>
                <a:spcPct val="100000"/>
              </a:lnSpc>
            </a:pPr>
            <a:endParaRPr lang="en-US" sz="1600" dirty="0">
              <a:cs typeface="Arial" panose="020B0604020202020204" pitchFamily="34" charset="0"/>
            </a:endParaRPr>
          </a:p>
          <a:p>
            <a:pPr marL="233045" indent="-233045">
              <a:lnSpc>
                <a:spcPct val="100000"/>
              </a:lnSpc>
            </a:pPr>
            <a:r>
              <a:rPr lang="en-US" sz="1600" dirty="0">
                <a:cs typeface="Arial" panose="020B0604020202020204" pitchFamily="34" charset="0"/>
              </a:rPr>
              <a:t>Continued incorporation of the </a:t>
            </a:r>
            <a:r>
              <a:rPr lang="en-US" sz="1600" b="1" dirty="0">
                <a:cs typeface="Arial" panose="020B0604020202020204" pitchFamily="34" charset="0"/>
              </a:rPr>
              <a:t>Digital MIS </a:t>
            </a:r>
            <a:r>
              <a:rPr lang="en-US" sz="1600" dirty="0">
                <a:cs typeface="Arial" panose="020B0604020202020204" pitchFamily="34" charset="0"/>
              </a:rPr>
              <a:t>into processes and procedures</a:t>
            </a:r>
          </a:p>
          <a:p>
            <a:pPr marL="233045" indent="-233045">
              <a:lnSpc>
                <a:spcPct val="70643"/>
              </a:lnSpc>
            </a:pPr>
            <a:endParaRPr lang="en-US" dirty="0">
              <a:cs typeface="Arial" panose="020B0604020202020204" pitchFamily="34" charset="0"/>
            </a:endParaRPr>
          </a:p>
        </p:txBody>
      </p:sp>
    </p:spTree>
    <p:extLst>
      <p:ext uri="{BB962C8B-B14F-4D97-AF65-F5344CB8AC3E}">
        <p14:creationId xmlns:p14="http://schemas.microsoft.com/office/powerpoint/2010/main" val="93119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1E7B-3176-0990-DE72-37F1771D3DA0}"/>
              </a:ext>
            </a:extLst>
          </p:cNvPr>
          <p:cNvSpPr>
            <a:spLocks noGrp="1"/>
          </p:cNvSpPr>
          <p:nvPr>
            <p:ph type="title"/>
          </p:nvPr>
        </p:nvSpPr>
        <p:spPr/>
        <p:txBody>
          <a:bodyPr/>
          <a:lstStyle/>
          <a:p>
            <a:r>
              <a:rPr lang="en-US" dirty="0"/>
              <a:t>TVA’s Digital Modernization Implementation Strategy</a:t>
            </a:r>
          </a:p>
        </p:txBody>
      </p:sp>
      <p:sp>
        <p:nvSpPr>
          <p:cNvPr id="3" name="Slide Number Placeholder 2">
            <a:extLst>
              <a:ext uri="{FF2B5EF4-FFF2-40B4-BE49-F238E27FC236}">
                <a16:creationId xmlns:a16="http://schemas.microsoft.com/office/drawing/2014/main" id="{7D1CA46E-DEEB-A861-C4C4-B1F3F9B22151}"/>
              </a:ext>
            </a:extLst>
          </p:cNvPr>
          <p:cNvSpPr>
            <a:spLocks noGrp="1"/>
          </p:cNvSpPr>
          <p:nvPr>
            <p:ph type="sldNum" sz="quarter" idx="11"/>
          </p:nvPr>
        </p:nvSpPr>
        <p:spPr/>
        <p:txBody>
          <a:bodyPr/>
          <a:lstStyle/>
          <a:p>
            <a:fld id="{5DCF5B18-1935-AB44-AE6E-C993FDFDD711}" type="slidenum">
              <a:rPr lang="en-US" smtClean="0"/>
              <a:pPr/>
              <a:t>24</a:t>
            </a:fld>
            <a:endParaRPr lang="en-US"/>
          </a:p>
        </p:txBody>
      </p:sp>
      <p:graphicFrame>
        <p:nvGraphicFramePr>
          <p:cNvPr id="6" name="Diagram 5">
            <a:extLst>
              <a:ext uri="{FF2B5EF4-FFF2-40B4-BE49-F238E27FC236}">
                <a16:creationId xmlns:a16="http://schemas.microsoft.com/office/drawing/2014/main" id="{804E1441-BF97-8D93-DC58-A1F41224BA60}"/>
              </a:ext>
            </a:extLst>
          </p:cNvPr>
          <p:cNvGraphicFramePr/>
          <p:nvPr>
            <p:extLst>
              <p:ext uri="{D42A27DB-BD31-4B8C-83A1-F6EECF244321}">
                <p14:modId xmlns:p14="http://schemas.microsoft.com/office/powerpoint/2010/main" val="203654091"/>
              </p:ext>
            </p:extLst>
          </p:nvPr>
        </p:nvGraphicFramePr>
        <p:xfrm>
          <a:off x="419100" y="1093795"/>
          <a:ext cx="6120063" cy="3639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64E2178-6DC1-4769-DE23-0C3EDABD66E2}"/>
              </a:ext>
            </a:extLst>
          </p:cNvPr>
          <p:cNvSpPr txBox="1"/>
          <p:nvPr/>
        </p:nvSpPr>
        <p:spPr>
          <a:xfrm>
            <a:off x="6539163" y="1060511"/>
            <a:ext cx="2380248" cy="2388542"/>
          </a:xfrm>
          <a:prstGeom prst="rect">
            <a:avLst/>
          </a:prstGeom>
        </p:spPr>
        <p:style>
          <a:lnRef idx="1">
            <a:schemeClr val="accent1"/>
          </a:lnRef>
          <a:fillRef idx="2">
            <a:schemeClr val="accent1"/>
          </a:fillRef>
          <a:effectRef idx="1">
            <a:schemeClr val="accent1"/>
          </a:effectRef>
          <a:fontRef idx="minor">
            <a:schemeClr val="dk1"/>
          </a:fontRef>
        </p:style>
        <p:txBody>
          <a:bodyPr wrap="square" tIns="91440" bIns="91440" rtlCol="0" anchor="ctr" anchorCtr="0">
            <a:noAutofit/>
          </a:bodyPr>
          <a:lstStyle/>
          <a:p>
            <a:r>
              <a:rPr lang="en-US" sz="1200" u="sng" dirty="0"/>
              <a:t>End Goal</a:t>
            </a:r>
          </a:p>
          <a:p>
            <a:r>
              <a:rPr lang="en-US" sz="1200" dirty="0"/>
              <a:t>Digital MIS is incorporated into what we do.</a:t>
            </a:r>
          </a:p>
          <a:p>
            <a:pPr marL="171450" indent="-171450">
              <a:buFont typeface="Arial" panose="020B0604020202020204" pitchFamily="34" charset="0"/>
              <a:buChar char="•"/>
            </a:pPr>
            <a:r>
              <a:rPr lang="en-US" sz="1200" dirty="0"/>
              <a:t>Visions are set</a:t>
            </a:r>
          </a:p>
          <a:p>
            <a:pPr marL="171450" indent="-171450">
              <a:buFont typeface="Arial" panose="020B0604020202020204" pitchFamily="34" charset="0"/>
              <a:buChar char="•"/>
            </a:pPr>
            <a:r>
              <a:rPr lang="en-US" sz="1200" dirty="0"/>
              <a:t>Projects are informed</a:t>
            </a:r>
          </a:p>
          <a:p>
            <a:pPr marL="171450" indent="-171450">
              <a:buFont typeface="Arial" panose="020B0604020202020204" pitchFamily="34" charset="0"/>
              <a:buChar char="•"/>
            </a:pPr>
            <a:r>
              <a:rPr lang="en-US" sz="1200" dirty="0"/>
              <a:t>Value is added</a:t>
            </a:r>
          </a:p>
          <a:p>
            <a:pPr marL="171450" indent="-171450">
              <a:buFont typeface="Arial" panose="020B0604020202020204" pitchFamily="34" charset="0"/>
              <a:buChar char="•"/>
            </a:pPr>
            <a:endParaRPr lang="en-US" sz="1200" dirty="0"/>
          </a:p>
          <a:p>
            <a:r>
              <a:rPr lang="en-US" sz="1200" b="1" u="sng" dirty="0"/>
              <a:t>Fleet Reliability is Improved</a:t>
            </a:r>
          </a:p>
          <a:p>
            <a:pPr algn="ctr"/>
            <a:endParaRPr lang="en-US" sz="1200" dirty="0" err="1"/>
          </a:p>
        </p:txBody>
      </p:sp>
      <p:sp>
        <p:nvSpPr>
          <p:cNvPr id="8" name="Callout: Line 7">
            <a:extLst>
              <a:ext uri="{FF2B5EF4-FFF2-40B4-BE49-F238E27FC236}">
                <a16:creationId xmlns:a16="http://schemas.microsoft.com/office/drawing/2014/main" id="{5A184640-98FD-B167-0139-54823B69491E}"/>
              </a:ext>
            </a:extLst>
          </p:cNvPr>
          <p:cNvSpPr/>
          <p:nvPr/>
        </p:nvSpPr>
        <p:spPr>
          <a:xfrm>
            <a:off x="4594217" y="3472665"/>
            <a:ext cx="1130969" cy="577040"/>
          </a:xfrm>
          <a:prstGeom prst="borderCallout1">
            <a:avLst>
              <a:gd name="adj1" fmla="val 18750"/>
              <a:gd name="adj2" fmla="val -8333"/>
              <a:gd name="adj3" fmla="val -124984"/>
              <a:gd name="adj4" fmla="val -52517"/>
            </a:avLst>
          </a:prstGeom>
          <a:ln/>
        </p:spPr>
        <p:style>
          <a:lnRef idx="2">
            <a:schemeClr val="accent4">
              <a:shade val="15000"/>
            </a:schemeClr>
          </a:lnRef>
          <a:fillRef idx="1">
            <a:schemeClr val="accent4"/>
          </a:fillRef>
          <a:effectRef idx="0">
            <a:schemeClr val="accent4"/>
          </a:effectRef>
          <a:fontRef idx="minor">
            <a:schemeClr val="lt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400" b="0" i="0" u="none" strike="noStrike" kern="0" cap="none" spc="0" normalizeH="0" baseline="0" noProof="0" dirty="0">
                <a:ln>
                  <a:noFill/>
                </a:ln>
                <a:solidFill>
                  <a:schemeClr val="bg1"/>
                </a:solidFill>
                <a:effectLst/>
                <a:uLnTx/>
                <a:uFillTx/>
                <a:latin typeface="Calibri"/>
                <a:ea typeface="+mn-ea"/>
                <a:cs typeface="Arial Unicode MS" pitchFamily="34" charset="-128"/>
              </a:rPr>
              <a:t>We are here</a:t>
            </a:r>
          </a:p>
        </p:txBody>
      </p:sp>
    </p:spTree>
    <p:extLst>
      <p:ext uri="{BB962C8B-B14F-4D97-AF65-F5344CB8AC3E}">
        <p14:creationId xmlns:p14="http://schemas.microsoft.com/office/powerpoint/2010/main" val="238087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 lines with wires in the sky&#10;&#10;Description automatically generated with medium confidence">
            <a:extLst>
              <a:ext uri="{FF2B5EF4-FFF2-40B4-BE49-F238E27FC236}">
                <a16:creationId xmlns:a16="http://schemas.microsoft.com/office/drawing/2014/main" id="{F4353FC5-8D34-2865-1359-CB0154BDEFF4}"/>
              </a:ext>
            </a:extLst>
          </p:cNvPr>
          <p:cNvPicPr>
            <a:picLocks noChangeAspect="1"/>
          </p:cNvPicPr>
          <p:nvPr/>
        </p:nvPicPr>
        <p:blipFill rotWithShape="1">
          <a:blip r:embed="rId2"/>
          <a:srcRect t="25000"/>
          <a:stretch/>
        </p:blipFill>
        <p:spPr>
          <a:xfrm>
            <a:off x="0" y="10"/>
            <a:ext cx="9143980" cy="5143490"/>
          </a:xfrm>
          <a:prstGeom prst="rect">
            <a:avLst/>
          </a:prstGeom>
          <a:noFill/>
        </p:spPr>
      </p:pic>
      <p:sp>
        <p:nvSpPr>
          <p:cNvPr id="12" name="Title 2">
            <a:extLst>
              <a:ext uri="{FF2B5EF4-FFF2-40B4-BE49-F238E27FC236}">
                <a16:creationId xmlns:a16="http://schemas.microsoft.com/office/drawing/2014/main" id="{87DD0F29-2C47-F08D-0C6A-1DE7685C6A23}"/>
              </a:ext>
            </a:extLst>
          </p:cNvPr>
          <p:cNvSpPr>
            <a:spLocks noGrp="1"/>
          </p:cNvSpPr>
          <p:nvPr>
            <p:ph type="title"/>
          </p:nvPr>
        </p:nvSpPr>
        <p:spPr>
          <a:xfrm>
            <a:off x="2905042" y="3673914"/>
            <a:ext cx="3731078" cy="1214349"/>
          </a:xfrm>
        </p:spPr>
        <p:txBody>
          <a:bodyPr anchor="t">
            <a:normAutofit/>
          </a:bodyPr>
          <a:lstStyle/>
          <a:p>
            <a:r>
              <a:rPr lang="en-US" dirty="0"/>
              <a:t>Questions?</a:t>
            </a:r>
          </a:p>
        </p:txBody>
      </p:sp>
      <p:sp>
        <p:nvSpPr>
          <p:cNvPr id="3" name="Slide Number Placeholder 2" hidden="1">
            <a:extLst>
              <a:ext uri="{FF2B5EF4-FFF2-40B4-BE49-F238E27FC236}">
                <a16:creationId xmlns:a16="http://schemas.microsoft.com/office/drawing/2014/main" id="{6BA24366-42E3-81F8-BE4C-AD6BEABA4030}"/>
              </a:ext>
            </a:extLst>
          </p:cNvPr>
          <p:cNvSpPr>
            <a:spLocks noGrp="1"/>
          </p:cNvSpPr>
          <p:nvPr>
            <p:ph type="sldNum" sz="quarter" idx="4294967295"/>
          </p:nvPr>
        </p:nvSpPr>
        <p:spPr>
          <a:xfrm>
            <a:off x="428671" y="4766298"/>
            <a:ext cx="369539" cy="224347"/>
          </a:xfrm>
        </p:spPr>
        <p:txBody>
          <a:bodyPr/>
          <a:lstStyle/>
          <a:p>
            <a:pPr>
              <a:spcAft>
                <a:spcPts val="600"/>
              </a:spcAft>
            </a:pPr>
            <a:fld id="{5DCF5B18-1935-AB44-AE6E-C993FDFDD711}" type="slidenum">
              <a:rPr lang="en-US" smtClean="0"/>
              <a:pPr>
                <a:spcAft>
                  <a:spcPts val="600"/>
                </a:spcAft>
              </a:pPr>
              <a:t>25</a:t>
            </a:fld>
            <a:endParaRPr lang="en-US"/>
          </a:p>
        </p:txBody>
      </p:sp>
    </p:spTree>
    <p:extLst>
      <p:ext uri="{BB962C8B-B14F-4D97-AF65-F5344CB8AC3E}">
        <p14:creationId xmlns:p14="http://schemas.microsoft.com/office/powerpoint/2010/main" val="194234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98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3CF8-A0EE-78F0-843F-1FCFEC154B9C}"/>
              </a:ext>
            </a:extLst>
          </p:cNvPr>
          <p:cNvSpPr>
            <a:spLocks noGrp="1"/>
          </p:cNvSpPr>
          <p:nvPr>
            <p:ph type="title"/>
          </p:nvPr>
        </p:nvSpPr>
        <p:spPr/>
        <p:txBody>
          <a:bodyPr/>
          <a:lstStyle/>
          <a:p>
            <a:r>
              <a:rPr lang="en-US" dirty="0"/>
              <a:t>TVA’s Digital Design Process</a:t>
            </a:r>
          </a:p>
        </p:txBody>
      </p:sp>
      <p:sp>
        <p:nvSpPr>
          <p:cNvPr id="3" name="Slide Number Placeholder 2">
            <a:extLst>
              <a:ext uri="{FF2B5EF4-FFF2-40B4-BE49-F238E27FC236}">
                <a16:creationId xmlns:a16="http://schemas.microsoft.com/office/drawing/2014/main" id="{437610DE-8785-EEFE-EA7A-1CFD29A995A8}"/>
              </a:ext>
            </a:extLst>
          </p:cNvPr>
          <p:cNvSpPr>
            <a:spLocks noGrp="1"/>
          </p:cNvSpPr>
          <p:nvPr>
            <p:ph type="sldNum" sz="quarter" idx="11"/>
          </p:nvPr>
        </p:nvSpPr>
        <p:spPr/>
        <p:txBody>
          <a:bodyPr/>
          <a:lstStyle/>
          <a:p>
            <a:fld id="{5DCF5B18-1935-AB44-AE6E-C993FDFDD711}" type="slidenum">
              <a:rPr lang="en-US" smtClean="0"/>
              <a:pPr/>
              <a:t>3</a:t>
            </a:fld>
            <a:endParaRPr lang="en-US"/>
          </a:p>
        </p:txBody>
      </p:sp>
      <p:sp>
        <p:nvSpPr>
          <p:cNvPr id="4" name="Text Placeholder 3">
            <a:extLst>
              <a:ext uri="{FF2B5EF4-FFF2-40B4-BE49-F238E27FC236}">
                <a16:creationId xmlns:a16="http://schemas.microsoft.com/office/drawing/2014/main" id="{9794CEE3-6F0F-B2A4-3113-6A29BEFB7AF0}"/>
              </a:ext>
            </a:extLst>
          </p:cNvPr>
          <p:cNvSpPr>
            <a:spLocks noGrp="1"/>
          </p:cNvSpPr>
          <p:nvPr>
            <p:ph type="body" sz="quarter" idx="13"/>
          </p:nvPr>
        </p:nvSpPr>
        <p:spPr/>
        <p:txBody>
          <a:bodyPr vert="horz" lIns="0" tIns="45720" rIns="91440" bIns="45720" rtlCol="0" anchor="t">
            <a:noAutofit/>
          </a:bodyPr>
          <a:lstStyle/>
          <a:p>
            <a:pPr marL="0" indent="0">
              <a:lnSpc>
                <a:spcPct val="100000"/>
              </a:lnSpc>
              <a:buNone/>
            </a:pPr>
            <a:r>
              <a:rPr lang="en-US" sz="1800" dirty="0"/>
              <a:t>Topics</a:t>
            </a:r>
          </a:p>
          <a:p>
            <a:pPr>
              <a:lnSpc>
                <a:spcPct val="100000"/>
              </a:lnSpc>
            </a:pPr>
            <a:r>
              <a:rPr lang="en-US" dirty="0"/>
              <a:t>TVA’s Digital Modifications over the years</a:t>
            </a:r>
          </a:p>
          <a:p>
            <a:pPr>
              <a:lnSpc>
                <a:spcPct val="100000"/>
              </a:lnSpc>
            </a:pPr>
            <a:r>
              <a:rPr lang="en-US" dirty="0"/>
              <a:t>Past Challenges</a:t>
            </a:r>
          </a:p>
          <a:p>
            <a:pPr>
              <a:lnSpc>
                <a:spcPct val="100000"/>
              </a:lnSpc>
            </a:pPr>
            <a:r>
              <a:rPr lang="en-US" dirty="0"/>
              <a:t>TVA’s Digital Design Process Old vs. New</a:t>
            </a:r>
          </a:p>
          <a:p>
            <a:pPr>
              <a:lnSpc>
                <a:spcPct val="100000"/>
              </a:lnSpc>
            </a:pPr>
            <a:r>
              <a:rPr lang="en-US" dirty="0"/>
              <a:t>Example project wins</a:t>
            </a:r>
          </a:p>
          <a:p>
            <a:pPr>
              <a:lnSpc>
                <a:spcPct val="100000"/>
              </a:lnSpc>
            </a:pPr>
            <a:r>
              <a:rPr lang="en-US" dirty="0"/>
              <a:t>Future process enhancements </a:t>
            </a:r>
          </a:p>
          <a:p>
            <a:pPr>
              <a:lnSpc>
                <a:spcPct val="100000"/>
              </a:lnSpc>
            </a:pPr>
            <a:r>
              <a:rPr lang="en-US" dirty="0"/>
              <a:t>TVA’s Digital Modernization Strategy</a:t>
            </a:r>
          </a:p>
          <a:p>
            <a:pPr marL="233045" indent="-233045">
              <a:lnSpc>
                <a:spcPct val="70643"/>
              </a:lnSpc>
            </a:pPr>
            <a:endParaRPr lang="en-US" dirty="0">
              <a:cs typeface="Arial" panose="020B0604020202020204" pitchFamily="34" charset="0"/>
            </a:endParaRPr>
          </a:p>
        </p:txBody>
      </p:sp>
      <p:pic>
        <p:nvPicPr>
          <p:cNvPr id="6" name="Picture 9">
            <a:extLst>
              <a:ext uri="{FF2B5EF4-FFF2-40B4-BE49-F238E27FC236}">
                <a16:creationId xmlns:a16="http://schemas.microsoft.com/office/drawing/2014/main" id="{A661CF2D-F12D-3357-DB72-375A4716FA4B}"/>
              </a:ext>
            </a:extLst>
          </p:cNvPr>
          <p:cNvPicPr>
            <a:picLocks noChangeAspect="1"/>
          </p:cNvPicPr>
          <p:nvPr/>
        </p:nvPicPr>
        <p:blipFill>
          <a:blip r:embed="rId2"/>
          <a:stretch>
            <a:fillRect/>
          </a:stretch>
        </p:blipFill>
        <p:spPr>
          <a:xfrm>
            <a:off x="4901604" y="1281945"/>
            <a:ext cx="3601728" cy="3146093"/>
          </a:xfrm>
          <a:prstGeom prst="rect">
            <a:avLst/>
          </a:prstGeom>
        </p:spPr>
      </p:pic>
    </p:spTree>
    <p:extLst>
      <p:ext uri="{BB962C8B-B14F-4D97-AF65-F5344CB8AC3E}">
        <p14:creationId xmlns:p14="http://schemas.microsoft.com/office/powerpoint/2010/main" val="80010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9AF6-462B-11B9-D758-62DAA1F68E5E}"/>
              </a:ext>
            </a:extLst>
          </p:cNvPr>
          <p:cNvSpPr>
            <a:spLocks noGrp="1"/>
          </p:cNvSpPr>
          <p:nvPr>
            <p:ph type="title"/>
          </p:nvPr>
        </p:nvSpPr>
        <p:spPr/>
        <p:txBody>
          <a:bodyPr/>
          <a:lstStyle/>
          <a:p>
            <a:r>
              <a:rPr lang="en-US"/>
              <a:t>Digital Modifications at TVA over the years</a:t>
            </a:r>
            <a:br>
              <a:rPr lang="en-US"/>
            </a:br>
            <a:endParaRPr lang="en-US" dirty="0"/>
          </a:p>
        </p:txBody>
      </p:sp>
      <p:sp>
        <p:nvSpPr>
          <p:cNvPr id="3" name="Slide Number Placeholder 2">
            <a:extLst>
              <a:ext uri="{FF2B5EF4-FFF2-40B4-BE49-F238E27FC236}">
                <a16:creationId xmlns:a16="http://schemas.microsoft.com/office/drawing/2014/main" id="{F040E521-B10C-68E7-69B9-F3D251B70DBB}"/>
              </a:ext>
            </a:extLst>
          </p:cNvPr>
          <p:cNvSpPr>
            <a:spLocks noGrp="1"/>
          </p:cNvSpPr>
          <p:nvPr>
            <p:ph type="sldNum" sz="quarter" idx="11"/>
          </p:nvPr>
        </p:nvSpPr>
        <p:spPr/>
        <p:txBody>
          <a:bodyPr/>
          <a:lstStyle/>
          <a:p>
            <a:fld id="{5DCF5B18-1935-AB44-AE6E-C993FDFDD711}" type="slidenum">
              <a:rPr lang="en-US" smtClean="0"/>
              <a:pPr/>
              <a:t>4</a:t>
            </a:fld>
            <a:endParaRPr lang="en-US"/>
          </a:p>
        </p:txBody>
      </p:sp>
      <p:sp>
        <p:nvSpPr>
          <p:cNvPr id="5" name="TextBox 4">
            <a:extLst>
              <a:ext uri="{FF2B5EF4-FFF2-40B4-BE49-F238E27FC236}">
                <a16:creationId xmlns:a16="http://schemas.microsoft.com/office/drawing/2014/main" id="{C5710493-A4AC-3ABC-5224-7FA6BA724A5A}"/>
              </a:ext>
            </a:extLst>
          </p:cNvPr>
          <p:cNvSpPr txBox="1"/>
          <p:nvPr/>
        </p:nvSpPr>
        <p:spPr>
          <a:xfrm>
            <a:off x="556007" y="1882980"/>
            <a:ext cx="7743524" cy="1377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tIns="91440" bIns="91440" rtlCol="0" anchor="ctr" anchorCtr="0">
            <a:noAutofit/>
          </a:bodyPr>
          <a:lstStyle/>
          <a:p>
            <a:pPr algn="l">
              <a:lnSpc>
                <a:spcPct val="150000"/>
              </a:lnSpc>
            </a:pPr>
            <a:r>
              <a:rPr lang="en-US" sz="1600" b="0" i="1" u="none" strike="noStrike" baseline="0" dirty="0">
                <a:latin typeface="ArialMT"/>
              </a:rPr>
              <a:t>“TVA has performed a series of digital upgrades over the past decades realizing many benefits, such as addressing analog equipment obsolescence and improving plant reliability and performance”</a:t>
            </a:r>
            <a:r>
              <a:rPr lang="en-US" sz="1400" b="0" i="1" u="none" strike="noStrike" baseline="0" dirty="0">
                <a:latin typeface="ArialMT"/>
              </a:rPr>
              <a:t>  </a:t>
            </a:r>
            <a:r>
              <a:rPr lang="en-US" sz="1400" b="0" u="none" strike="noStrike" baseline="0" dirty="0">
                <a:latin typeface="ArialMT"/>
              </a:rPr>
              <a:t>- TVA’s Digital Modernization Implementation Strategy</a:t>
            </a:r>
            <a:endParaRPr lang="en-US" sz="1400" dirty="0"/>
          </a:p>
        </p:txBody>
      </p:sp>
    </p:spTree>
    <p:extLst>
      <p:ext uri="{BB962C8B-B14F-4D97-AF65-F5344CB8AC3E}">
        <p14:creationId xmlns:p14="http://schemas.microsoft.com/office/powerpoint/2010/main" val="294191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9AF6-462B-11B9-D758-62DAA1F68E5E}"/>
              </a:ext>
            </a:extLst>
          </p:cNvPr>
          <p:cNvSpPr>
            <a:spLocks noGrp="1"/>
          </p:cNvSpPr>
          <p:nvPr>
            <p:ph type="title"/>
          </p:nvPr>
        </p:nvSpPr>
        <p:spPr/>
        <p:txBody>
          <a:bodyPr/>
          <a:lstStyle/>
          <a:p>
            <a:r>
              <a:rPr lang="en-US" dirty="0"/>
              <a:t>Digital Modifications at TVA over the years</a:t>
            </a:r>
            <a:br>
              <a:rPr lang="en-US" dirty="0"/>
            </a:br>
            <a:endParaRPr lang="en-US" dirty="0"/>
          </a:p>
        </p:txBody>
      </p:sp>
      <p:sp>
        <p:nvSpPr>
          <p:cNvPr id="3" name="Slide Number Placeholder 2">
            <a:extLst>
              <a:ext uri="{FF2B5EF4-FFF2-40B4-BE49-F238E27FC236}">
                <a16:creationId xmlns:a16="http://schemas.microsoft.com/office/drawing/2014/main" id="{F040E521-B10C-68E7-69B9-F3D251B70DBB}"/>
              </a:ext>
            </a:extLst>
          </p:cNvPr>
          <p:cNvSpPr>
            <a:spLocks noGrp="1"/>
          </p:cNvSpPr>
          <p:nvPr>
            <p:ph type="sldNum" sz="quarter" idx="11"/>
          </p:nvPr>
        </p:nvSpPr>
        <p:spPr/>
        <p:txBody>
          <a:bodyPr/>
          <a:lstStyle/>
          <a:p>
            <a:fld id="{5DCF5B18-1935-AB44-AE6E-C993FDFDD711}" type="slidenum">
              <a:rPr lang="en-US" smtClean="0"/>
              <a:pPr/>
              <a:t>5</a:t>
            </a:fld>
            <a:endParaRPr lang="en-US"/>
          </a:p>
        </p:txBody>
      </p:sp>
      <p:sp>
        <p:nvSpPr>
          <p:cNvPr id="6" name="TextBox 5">
            <a:extLst>
              <a:ext uri="{FF2B5EF4-FFF2-40B4-BE49-F238E27FC236}">
                <a16:creationId xmlns:a16="http://schemas.microsoft.com/office/drawing/2014/main" id="{174A89FE-2F12-34C0-BDD2-7BE24EB1C045}"/>
              </a:ext>
            </a:extLst>
          </p:cNvPr>
          <p:cNvSpPr txBox="1"/>
          <p:nvPr/>
        </p:nvSpPr>
        <p:spPr>
          <a:xfrm>
            <a:off x="2151245" y="1292413"/>
            <a:ext cx="4134051" cy="33207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tIns="91440" bIns="91440" rtlCol="0" anchor="ctr" anchorCtr="0">
            <a:noAutofit/>
          </a:bodyPr>
          <a:lstStyle/>
          <a:p>
            <a:pPr algn="ctr"/>
            <a:r>
              <a:rPr lang="en-US" sz="1600" dirty="0"/>
              <a:t>Digital Safety Related Applications</a:t>
            </a:r>
          </a:p>
        </p:txBody>
      </p:sp>
      <p:sp>
        <p:nvSpPr>
          <p:cNvPr id="8" name="Text Placeholder 7">
            <a:extLst>
              <a:ext uri="{FF2B5EF4-FFF2-40B4-BE49-F238E27FC236}">
                <a16:creationId xmlns:a16="http://schemas.microsoft.com/office/drawing/2014/main" id="{71F39B4A-3BBF-0233-62B8-840F1E719C48}"/>
              </a:ext>
            </a:extLst>
          </p:cNvPr>
          <p:cNvSpPr>
            <a:spLocks noGrp="1"/>
          </p:cNvSpPr>
          <p:nvPr>
            <p:ph type="body" sz="quarter" idx="13"/>
          </p:nvPr>
        </p:nvSpPr>
        <p:spPr>
          <a:xfrm>
            <a:off x="728354" y="2351293"/>
            <a:ext cx="3865863" cy="1551752"/>
          </a:xfrm>
        </p:spPr>
        <p:txBody>
          <a:bodyPr vert="horz" lIns="0" tIns="45720" rIns="91440" bIns="45720" rtlCol="0" anchor="t">
            <a:noAutofit/>
          </a:bodyPr>
          <a:lstStyle/>
          <a:p>
            <a:pPr marL="233045" indent="-233045">
              <a:lnSpc>
                <a:spcPct val="70643"/>
              </a:lnSpc>
            </a:pPr>
            <a:r>
              <a:rPr lang="en-US" dirty="0"/>
              <a:t>SQN and WBN Eagle 21 (Process Protection System)</a:t>
            </a:r>
          </a:p>
          <a:p>
            <a:pPr marL="233045" indent="-233045">
              <a:lnSpc>
                <a:spcPct val="70643"/>
              </a:lnSpc>
            </a:pPr>
            <a:r>
              <a:rPr lang="en-US" dirty="0"/>
              <a:t>Various Single Loop Controllers</a:t>
            </a:r>
            <a:endParaRPr lang="en-US" dirty="0">
              <a:cs typeface="Arial" panose="020B0604020202020204" pitchFamily="34" charset="0"/>
            </a:endParaRPr>
          </a:p>
          <a:p>
            <a:pPr marL="233045" indent="-233045">
              <a:lnSpc>
                <a:spcPct val="70643"/>
              </a:lnSpc>
            </a:pPr>
            <a:r>
              <a:rPr lang="en-US" dirty="0"/>
              <a:t>Inadequate Core Cooling Monitoring Systems</a:t>
            </a:r>
            <a:endParaRPr lang="en-US" dirty="0">
              <a:cs typeface="Arial" panose="020B0604020202020204" pitchFamily="34" charset="0"/>
            </a:endParaRPr>
          </a:p>
          <a:p>
            <a:pPr marL="233045" indent="-233045">
              <a:lnSpc>
                <a:spcPct val="70643"/>
              </a:lnSpc>
            </a:pPr>
            <a:r>
              <a:rPr lang="en-US" dirty="0"/>
              <a:t>BFN NUMAC Neutron Monitoring</a:t>
            </a:r>
          </a:p>
          <a:p>
            <a:pPr marL="233045" indent="-233045">
              <a:lnSpc>
                <a:spcPct val="70643"/>
              </a:lnSpc>
            </a:pPr>
            <a:r>
              <a:rPr lang="en-US" dirty="0">
                <a:cs typeface="Arial" panose="020B0604020202020204" pitchFamily="34" charset="0"/>
              </a:rPr>
              <a:t>Turbine-Driven Aux Feedwater Gov Controls</a:t>
            </a:r>
          </a:p>
        </p:txBody>
      </p:sp>
      <p:sp>
        <p:nvSpPr>
          <p:cNvPr id="11" name="Text Placeholder 10">
            <a:extLst>
              <a:ext uri="{FF2B5EF4-FFF2-40B4-BE49-F238E27FC236}">
                <a16:creationId xmlns:a16="http://schemas.microsoft.com/office/drawing/2014/main" id="{FF44B036-447B-B0E0-E71C-376DD826B812}"/>
              </a:ext>
            </a:extLst>
          </p:cNvPr>
          <p:cNvSpPr>
            <a:spLocks noGrp="1"/>
          </p:cNvSpPr>
          <p:nvPr>
            <p:ph type="body" sz="quarter" idx="14"/>
          </p:nvPr>
        </p:nvSpPr>
        <p:spPr>
          <a:xfrm>
            <a:off x="4815538" y="2351293"/>
            <a:ext cx="3865863" cy="1686506"/>
          </a:xfrm>
        </p:spPr>
        <p:txBody>
          <a:bodyPr vert="horz" lIns="0" tIns="45720" rIns="91440" bIns="45720" rtlCol="0" anchor="t">
            <a:noAutofit/>
          </a:bodyPr>
          <a:lstStyle/>
          <a:p>
            <a:pPr marL="233045" indent="-233045">
              <a:lnSpc>
                <a:spcPct val="70643"/>
              </a:lnSpc>
            </a:pPr>
            <a:r>
              <a:rPr lang="en-US" dirty="0"/>
              <a:t>HVAC Controls </a:t>
            </a:r>
          </a:p>
          <a:p>
            <a:pPr marL="233045" indent="-233045">
              <a:lnSpc>
                <a:spcPct val="70643"/>
              </a:lnSpc>
            </a:pPr>
            <a:r>
              <a:rPr lang="en-US" dirty="0"/>
              <a:t>Radiation Monitors</a:t>
            </a:r>
            <a:endParaRPr lang="en-US" dirty="0">
              <a:cs typeface="Arial" panose="020B0604020202020204" pitchFamily="34" charset="0"/>
            </a:endParaRPr>
          </a:p>
          <a:p>
            <a:pPr marL="233045" indent="-233045">
              <a:lnSpc>
                <a:spcPct val="70643"/>
              </a:lnSpc>
            </a:pPr>
            <a:r>
              <a:rPr lang="en-US" dirty="0"/>
              <a:t>Smart Transmitters</a:t>
            </a:r>
            <a:endParaRPr lang="en-US" dirty="0">
              <a:cs typeface="Arial" panose="020B0604020202020204" pitchFamily="34" charset="0"/>
            </a:endParaRPr>
          </a:p>
          <a:p>
            <a:pPr marL="233045" indent="-233045">
              <a:lnSpc>
                <a:spcPct val="70643"/>
              </a:lnSpc>
            </a:pPr>
            <a:r>
              <a:rPr lang="en-US" dirty="0"/>
              <a:t>Digital Recorders</a:t>
            </a:r>
          </a:p>
          <a:p>
            <a:pPr marL="233045" indent="-233045">
              <a:lnSpc>
                <a:spcPct val="70643"/>
              </a:lnSpc>
            </a:pPr>
            <a:r>
              <a:rPr lang="en-US" dirty="0">
                <a:cs typeface="Arial" panose="020B0604020202020204" pitchFamily="34" charset="0"/>
              </a:rPr>
              <a:t>Digital Relays</a:t>
            </a:r>
          </a:p>
          <a:p>
            <a:pPr marL="233045" indent="-233045">
              <a:lnSpc>
                <a:spcPct val="70643"/>
              </a:lnSpc>
            </a:pPr>
            <a:r>
              <a:rPr lang="en-US" dirty="0"/>
              <a:t>Breaker Controls</a:t>
            </a:r>
            <a:endParaRPr lang="en-US" dirty="0">
              <a:cs typeface="Arial" panose="020B0604020202020204" pitchFamily="34" charset="0"/>
            </a:endParaRPr>
          </a:p>
        </p:txBody>
      </p:sp>
    </p:spTree>
    <p:extLst>
      <p:ext uri="{BB962C8B-B14F-4D97-AF65-F5344CB8AC3E}">
        <p14:creationId xmlns:p14="http://schemas.microsoft.com/office/powerpoint/2010/main" val="368402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9AF6-462B-11B9-D758-62DAA1F68E5E}"/>
              </a:ext>
            </a:extLst>
          </p:cNvPr>
          <p:cNvSpPr>
            <a:spLocks noGrp="1"/>
          </p:cNvSpPr>
          <p:nvPr>
            <p:ph type="title"/>
          </p:nvPr>
        </p:nvSpPr>
        <p:spPr/>
        <p:txBody>
          <a:bodyPr/>
          <a:lstStyle/>
          <a:p>
            <a:r>
              <a:rPr lang="en-US" dirty="0"/>
              <a:t>Digital Modifications at TVA over the years</a:t>
            </a:r>
            <a:br>
              <a:rPr lang="en-US" dirty="0"/>
            </a:br>
            <a:endParaRPr lang="en-US" dirty="0"/>
          </a:p>
        </p:txBody>
      </p:sp>
      <p:sp>
        <p:nvSpPr>
          <p:cNvPr id="3" name="Slide Number Placeholder 2">
            <a:extLst>
              <a:ext uri="{FF2B5EF4-FFF2-40B4-BE49-F238E27FC236}">
                <a16:creationId xmlns:a16="http://schemas.microsoft.com/office/drawing/2014/main" id="{F040E521-B10C-68E7-69B9-F3D251B70DBB}"/>
              </a:ext>
            </a:extLst>
          </p:cNvPr>
          <p:cNvSpPr>
            <a:spLocks noGrp="1"/>
          </p:cNvSpPr>
          <p:nvPr>
            <p:ph type="sldNum" sz="quarter" idx="11"/>
          </p:nvPr>
        </p:nvSpPr>
        <p:spPr/>
        <p:txBody>
          <a:bodyPr/>
          <a:lstStyle/>
          <a:p>
            <a:fld id="{5DCF5B18-1935-AB44-AE6E-C993FDFDD711}" type="slidenum">
              <a:rPr lang="en-US" smtClean="0"/>
              <a:pPr/>
              <a:t>6</a:t>
            </a:fld>
            <a:endParaRPr lang="en-US"/>
          </a:p>
        </p:txBody>
      </p:sp>
      <p:sp>
        <p:nvSpPr>
          <p:cNvPr id="6" name="TextBox 5">
            <a:extLst>
              <a:ext uri="{FF2B5EF4-FFF2-40B4-BE49-F238E27FC236}">
                <a16:creationId xmlns:a16="http://schemas.microsoft.com/office/drawing/2014/main" id="{174A89FE-2F12-34C0-BDD2-7BE24EB1C045}"/>
              </a:ext>
            </a:extLst>
          </p:cNvPr>
          <p:cNvSpPr txBox="1"/>
          <p:nvPr/>
        </p:nvSpPr>
        <p:spPr>
          <a:xfrm>
            <a:off x="2050180" y="1116354"/>
            <a:ext cx="4134051" cy="33207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tIns="91440" bIns="91440" rtlCol="0" anchor="ctr" anchorCtr="0">
            <a:noAutofit/>
          </a:bodyPr>
          <a:lstStyle/>
          <a:p>
            <a:pPr algn="ctr"/>
            <a:r>
              <a:rPr lang="en-US" sz="1600" dirty="0"/>
              <a:t>Digital Non-Safety Related Applications</a:t>
            </a:r>
          </a:p>
        </p:txBody>
      </p:sp>
      <p:sp>
        <p:nvSpPr>
          <p:cNvPr id="5" name="Text Placeholder 4">
            <a:extLst>
              <a:ext uri="{FF2B5EF4-FFF2-40B4-BE49-F238E27FC236}">
                <a16:creationId xmlns:a16="http://schemas.microsoft.com/office/drawing/2014/main" id="{982E5F53-7F78-D2EA-837C-D60536522619}"/>
              </a:ext>
            </a:extLst>
          </p:cNvPr>
          <p:cNvSpPr>
            <a:spLocks noGrp="1"/>
          </p:cNvSpPr>
          <p:nvPr>
            <p:ph type="body" sz="quarter" idx="13"/>
          </p:nvPr>
        </p:nvSpPr>
        <p:spPr>
          <a:xfrm>
            <a:off x="428671" y="1589210"/>
            <a:ext cx="4348311" cy="2355462"/>
          </a:xfrm>
        </p:spPr>
        <p:txBody>
          <a:bodyPr vert="horz" lIns="0" tIns="45720" rIns="91440" bIns="45720" rtlCol="0" anchor="t">
            <a:noAutofit/>
          </a:bodyPr>
          <a:lstStyle/>
          <a:p>
            <a:pPr marL="233045" indent="-233045">
              <a:lnSpc>
                <a:spcPct val="70643"/>
              </a:lnSpc>
              <a:spcAft>
                <a:spcPts val="600"/>
              </a:spcAft>
            </a:pPr>
            <a:r>
              <a:rPr lang="en-US" dirty="0"/>
              <a:t>Distributed Control System (DCS) – Foxboro I/A</a:t>
            </a:r>
          </a:p>
          <a:p>
            <a:pPr marL="564515" lvl="1" indent="-170815">
              <a:lnSpc>
                <a:spcPct val="96153"/>
              </a:lnSpc>
            </a:pPr>
            <a:r>
              <a:rPr lang="en-US" dirty="0"/>
              <a:t>SQN &amp; WBN Feedwater flow, SG level, Chemical Volume Control System, Rod Control, and others</a:t>
            </a:r>
            <a:endParaRPr lang="en-US" dirty="0">
              <a:cs typeface="Arial"/>
            </a:endParaRPr>
          </a:p>
          <a:p>
            <a:pPr marL="564515" lvl="1" indent="-170815">
              <a:lnSpc>
                <a:spcPct val="96153"/>
              </a:lnSpc>
            </a:pPr>
            <a:r>
              <a:rPr lang="en-US" dirty="0"/>
              <a:t> BFN Recirc Speed, Feedwater, Heater Level, and others.</a:t>
            </a:r>
            <a:endParaRPr lang="en-US" dirty="0">
              <a:cs typeface="Arial"/>
            </a:endParaRPr>
          </a:p>
          <a:p>
            <a:pPr marL="233045" indent="-233045">
              <a:lnSpc>
                <a:spcPct val="70643"/>
              </a:lnSpc>
            </a:pPr>
            <a:r>
              <a:rPr lang="en-US" dirty="0"/>
              <a:t>Main </a:t>
            </a:r>
            <a:r>
              <a:rPr lang="en-US" dirty="0" err="1"/>
              <a:t>Feedpump</a:t>
            </a:r>
            <a:r>
              <a:rPr lang="en-US" dirty="0"/>
              <a:t> Turbine Controls – Siemens / Foxboro (SQN &amp; WBN)</a:t>
            </a:r>
          </a:p>
          <a:p>
            <a:pPr marL="233045" indent="-233045">
              <a:lnSpc>
                <a:spcPct val="70643"/>
              </a:lnSpc>
            </a:pPr>
            <a:r>
              <a:rPr lang="en-US" dirty="0"/>
              <a:t>Reactor </a:t>
            </a:r>
            <a:r>
              <a:rPr lang="en-US" dirty="0" err="1"/>
              <a:t>Feedpump</a:t>
            </a:r>
            <a:r>
              <a:rPr lang="en-US" dirty="0"/>
              <a:t> Turb Controls - Woodward</a:t>
            </a:r>
          </a:p>
          <a:p>
            <a:pPr marL="233045" indent="-233045">
              <a:lnSpc>
                <a:spcPct val="70643"/>
              </a:lnSpc>
            </a:pPr>
            <a:r>
              <a:rPr lang="en-US" dirty="0"/>
              <a:t>Digital EHC at BFN, SQN, and WBN – Woodward / Foxboro</a:t>
            </a:r>
          </a:p>
          <a:p>
            <a:pPr marL="233045" indent="-233045">
              <a:lnSpc>
                <a:spcPct val="70643"/>
              </a:lnSpc>
            </a:pPr>
            <a:r>
              <a:rPr lang="en-US" dirty="0">
                <a:cs typeface="Arial" panose="020B0604020202020204" pitchFamily="34" charset="0"/>
              </a:rPr>
              <a:t>Turbine Supervisory Instrumentation (TSI) - Bentley Nevada</a:t>
            </a:r>
          </a:p>
          <a:p>
            <a:pPr marL="233045" indent="-233045">
              <a:lnSpc>
                <a:spcPct val="70643"/>
              </a:lnSpc>
            </a:pPr>
            <a:r>
              <a:rPr lang="en-US" dirty="0"/>
              <a:t>Variable Frequency Drive for Recirc controls (BFN)</a:t>
            </a:r>
            <a:endParaRPr lang="en-US" dirty="0">
              <a:cs typeface="Arial" panose="020B0604020202020204" pitchFamily="34" charset="0"/>
            </a:endParaRPr>
          </a:p>
          <a:p>
            <a:pPr marL="233045" indent="-233045">
              <a:lnSpc>
                <a:spcPct val="70643"/>
              </a:lnSpc>
            </a:pPr>
            <a:r>
              <a:rPr lang="en-US" dirty="0"/>
              <a:t>WBN Rod Position Indication System</a:t>
            </a:r>
            <a:endParaRPr lang="en-US" dirty="0">
              <a:cs typeface="Arial" panose="020B0604020202020204" pitchFamily="34" charset="0"/>
            </a:endParaRPr>
          </a:p>
          <a:p>
            <a:pPr marL="233045" indent="-233045">
              <a:lnSpc>
                <a:spcPct val="70643"/>
              </a:lnSpc>
            </a:pPr>
            <a:endParaRPr lang="en-US" dirty="0">
              <a:cs typeface="Arial" panose="020B0604020202020204" pitchFamily="34" charset="0"/>
            </a:endParaRPr>
          </a:p>
        </p:txBody>
      </p:sp>
      <p:sp>
        <p:nvSpPr>
          <p:cNvPr id="9" name="Text Placeholder 8">
            <a:extLst>
              <a:ext uri="{FF2B5EF4-FFF2-40B4-BE49-F238E27FC236}">
                <a16:creationId xmlns:a16="http://schemas.microsoft.com/office/drawing/2014/main" id="{4C48E5AC-C882-D694-EDF8-110F414EBE52}"/>
              </a:ext>
            </a:extLst>
          </p:cNvPr>
          <p:cNvSpPr>
            <a:spLocks noGrp="1"/>
          </p:cNvSpPr>
          <p:nvPr>
            <p:ph type="body" sz="quarter" idx="14"/>
          </p:nvPr>
        </p:nvSpPr>
        <p:spPr>
          <a:xfrm>
            <a:off x="5036918" y="1677957"/>
            <a:ext cx="3865863" cy="3307839"/>
          </a:xfrm>
        </p:spPr>
        <p:txBody>
          <a:bodyPr vert="horz" lIns="0" tIns="45720" rIns="91440" bIns="45720" rtlCol="0" anchor="t">
            <a:noAutofit/>
          </a:bodyPr>
          <a:lstStyle/>
          <a:p>
            <a:pPr marL="233045" indent="-233045">
              <a:lnSpc>
                <a:spcPct val="70643"/>
              </a:lnSpc>
            </a:pPr>
            <a:r>
              <a:rPr lang="en-US" dirty="0"/>
              <a:t>Various Single Loop Controllers </a:t>
            </a:r>
          </a:p>
          <a:p>
            <a:pPr marL="233045" indent="-233045">
              <a:lnSpc>
                <a:spcPct val="70643"/>
              </a:lnSpc>
            </a:pPr>
            <a:r>
              <a:rPr lang="en-US" dirty="0"/>
              <a:t>Digital Valve Positioners</a:t>
            </a:r>
            <a:endParaRPr lang="en-US" dirty="0">
              <a:cs typeface="Arial" panose="020B0604020202020204" pitchFamily="34" charset="0"/>
            </a:endParaRPr>
          </a:p>
          <a:p>
            <a:pPr marL="233045" indent="-233045">
              <a:lnSpc>
                <a:spcPct val="70643"/>
              </a:lnSpc>
            </a:pPr>
            <a:r>
              <a:rPr lang="en-US" dirty="0"/>
              <a:t>Various PLC applications</a:t>
            </a:r>
            <a:endParaRPr lang="en-US" dirty="0">
              <a:cs typeface="Arial" panose="020B0604020202020204" pitchFamily="34" charset="0"/>
            </a:endParaRPr>
          </a:p>
          <a:p>
            <a:pPr marL="233045" indent="-233045">
              <a:lnSpc>
                <a:spcPct val="70643"/>
              </a:lnSpc>
            </a:pPr>
            <a:r>
              <a:rPr lang="en-US" dirty="0"/>
              <a:t>Various Smart Transmitters</a:t>
            </a:r>
            <a:endParaRPr lang="en-US" dirty="0">
              <a:cs typeface="Arial" panose="020B0604020202020204" pitchFamily="34" charset="0"/>
            </a:endParaRPr>
          </a:p>
          <a:p>
            <a:pPr marL="233045" indent="-233045">
              <a:lnSpc>
                <a:spcPct val="70643"/>
              </a:lnSpc>
            </a:pPr>
            <a:r>
              <a:rPr lang="en-US" dirty="0"/>
              <a:t>Digital Indicators and Recorders </a:t>
            </a:r>
            <a:endParaRPr lang="en-US" dirty="0">
              <a:cs typeface="Arial" panose="020B0604020202020204" pitchFamily="34" charset="0"/>
            </a:endParaRPr>
          </a:p>
          <a:p>
            <a:pPr marL="233045" indent="-233045">
              <a:lnSpc>
                <a:spcPct val="70643"/>
              </a:lnSpc>
            </a:pPr>
            <a:r>
              <a:rPr lang="en-US" dirty="0"/>
              <a:t>Radiation Monitor Upgrades</a:t>
            </a:r>
            <a:endParaRPr lang="en-US" dirty="0">
              <a:cs typeface="Arial" panose="020B0604020202020204" pitchFamily="34" charset="0"/>
            </a:endParaRPr>
          </a:p>
          <a:p>
            <a:pPr marL="233045" indent="-233045">
              <a:lnSpc>
                <a:spcPct val="70643"/>
              </a:lnSpc>
            </a:pPr>
            <a:r>
              <a:rPr lang="en-US" dirty="0"/>
              <a:t>PC Based Systems for Outage Testing</a:t>
            </a:r>
            <a:endParaRPr lang="en-US" dirty="0">
              <a:cs typeface="Arial" panose="020B0604020202020204" pitchFamily="34" charset="0"/>
            </a:endParaRPr>
          </a:p>
          <a:p>
            <a:pPr marL="233045" indent="-233045">
              <a:lnSpc>
                <a:spcPct val="70643"/>
              </a:lnSpc>
            </a:pPr>
            <a:r>
              <a:rPr lang="en-US" dirty="0"/>
              <a:t>Generator and Switchyard Protection Relays</a:t>
            </a:r>
            <a:endParaRPr lang="en-US" dirty="0">
              <a:cs typeface="Arial" panose="020B0604020202020204" pitchFamily="34" charset="0"/>
            </a:endParaRPr>
          </a:p>
          <a:p>
            <a:pPr marL="233045" indent="-233045">
              <a:lnSpc>
                <a:spcPct val="70643"/>
              </a:lnSpc>
            </a:pPr>
            <a:r>
              <a:rPr lang="en-US" dirty="0"/>
              <a:t>Plant Process Computer upgrades</a:t>
            </a:r>
            <a:endParaRPr lang="en-US" dirty="0">
              <a:cs typeface="Arial" panose="020B0604020202020204" pitchFamily="34" charset="0"/>
            </a:endParaRPr>
          </a:p>
          <a:p>
            <a:pPr marL="233045" indent="-233045">
              <a:lnSpc>
                <a:spcPct val="70643"/>
              </a:lnSpc>
            </a:pPr>
            <a:r>
              <a:rPr lang="en-US" dirty="0"/>
              <a:t>Plant Annunciator Upgrades</a:t>
            </a:r>
            <a:endParaRPr lang="en-US" dirty="0">
              <a:cs typeface="Arial" panose="020B0604020202020204" pitchFamily="34" charset="0"/>
            </a:endParaRPr>
          </a:p>
          <a:p>
            <a:pPr marL="233045" indent="-233045">
              <a:lnSpc>
                <a:spcPct val="70643"/>
              </a:lnSpc>
            </a:pPr>
            <a:endParaRPr lang="en-US" dirty="0">
              <a:cs typeface="Arial" panose="020B0604020202020204" pitchFamily="34" charset="0"/>
            </a:endParaRPr>
          </a:p>
        </p:txBody>
      </p:sp>
    </p:spTree>
    <p:extLst>
      <p:ext uri="{BB962C8B-B14F-4D97-AF65-F5344CB8AC3E}">
        <p14:creationId xmlns:p14="http://schemas.microsoft.com/office/powerpoint/2010/main" val="367149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0C69-D5B3-319B-8EAD-3975B690970E}"/>
              </a:ext>
            </a:extLst>
          </p:cNvPr>
          <p:cNvSpPr>
            <a:spLocks noGrp="1"/>
          </p:cNvSpPr>
          <p:nvPr>
            <p:ph type="title"/>
          </p:nvPr>
        </p:nvSpPr>
        <p:spPr/>
        <p:txBody>
          <a:bodyPr/>
          <a:lstStyle/>
          <a:p>
            <a:r>
              <a:rPr lang="en-US" dirty="0"/>
              <a:t>Digital Modifications at TVA over the years</a:t>
            </a:r>
          </a:p>
        </p:txBody>
      </p:sp>
      <p:sp>
        <p:nvSpPr>
          <p:cNvPr id="3" name="Slide Number Placeholder 2">
            <a:extLst>
              <a:ext uri="{FF2B5EF4-FFF2-40B4-BE49-F238E27FC236}">
                <a16:creationId xmlns:a16="http://schemas.microsoft.com/office/drawing/2014/main" id="{B23BD8EB-AC47-1E7D-9C90-4B51219BEF97}"/>
              </a:ext>
            </a:extLst>
          </p:cNvPr>
          <p:cNvSpPr>
            <a:spLocks noGrp="1"/>
          </p:cNvSpPr>
          <p:nvPr>
            <p:ph type="sldNum" sz="quarter" idx="11"/>
          </p:nvPr>
        </p:nvSpPr>
        <p:spPr/>
        <p:txBody>
          <a:bodyPr/>
          <a:lstStyle/>
          <a:p>
            <a:fld id="{5DCF5B18-1935-AB44-AE6E-C993FDFDD711}" type="slidenum">
              <a:rPr lang="en-US" smtClean="0"/>
              <a:pPr/>
              <a:t>7</a:t>
            </a:fld>
            <a:endParaRPr lang="en-US"/>
          </a:p>
        </p:txBody>
      </p:sp>
      <p:sp>
        <p:nvSpPr>
          <p:cNvPr id="4" name="Text Placeholder 3">
            <a:extLst>
              <a:ext uri="{FF2B5EF4-FFF2-40B4-BE49-F238E27FC236}">
                <a16:creationId xmlns:a16="http://schemas.microsoft.com/office/drawing/2014/main" id="{A38EAE60-2A4C-2AB5-AD1F-9FA4F6B8A5F5}"/>
              </a:ext>
            </a:extLst>
          </p:cNvPr>
          <p:cNvSpPr>
            <a:spLocks noGrp="1"/>
          </p:cNvSpPr>
          <p:nvPr>
            <p:ph type="body" sz="quarter" idx="13"/>
          </p:nvPr>
        </p:nvSpPr>
        <p:spPr>
          <a:xfrm>
            <a:off x="605132" y="1965159"/>
            <a:ext cx="7407899" cy="1355558"/>
          </a:xfrm>
          <a:solidFill>
            <a:schemeClr val="accent2"/>
          </a:solidFill>
          <a:ln>
            <a:noFill/>
          </a:ln>
        </p:spPr>
        <p:style>
          <a:lnRef idx="0">
            <a:scrgbClr r="0" g="0" b="0"/>
          </a:lnRef>
          <a:fillRef idx="0">
            <a:scrgbClr r="0" g="0" b="0"/>
          </a:fillRef>
          <a:effectRef idx="0">
            <a:scrgbClr r="0" g="0" b="0"/>
          </a:effectRef>
          <a:fontRef idx="minor">
            <a:schemeClr val="lt1"/>
          </a:fontRef>
        </p:style>
        <p:txBody>
          <a:bodyPr/>
          <a:lstStyle/>
          <a:p>
            <a:pPr marL="0" indent="0">
              <a:lnSpc>
                <a:spcPct val="100000"/>
              </a:lnSpc>
              <a:buNone/>
            </a:pPr>
            <a:r>
              <a:rPr lang="en-US" sz="3200" dirty="0"/>
              <a:t>That’s a lot of great upgrades… </a:t>
            </a:r>
          </a:p>
          <a:p>
            <a:pPr marL="0" indent="0" algn="ctr">
              <a:lnSpc>
                <a:spcPct val="100000"/>
              </a:lnSpc>
              <a:buNone/>
            </a:pPr>
            <a:r>
              <a:rPr lang="en-US" sz="3200" dirty="0"/>
              <a:t>Why change the process?</a:t>
            </a:r>
          </a:p>
        </p:txBody>
      </p:sp>
    </p:spTree>
    <p:extLst>
      <p:ext uri="{BB962C8B-B14F-4D97-AF65-F5344CB8AC3E}">
        <p14:creationId xmlns:p14="http://schemas.microsoft.com/office/powerpoint/2010/main" val="194773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5774-71E3-4BAE-DAC0-6F7F93311A63}"/>
              </a:ext>
            </a:extLst>
          </p:cNvPr>
          <p:cNvSpPr>
            <a:spLocks noGrp="1"/>
          </p:cNvSpPr>
          <p:nvPr>
            <p:ph type="title"/>
          </p:nvPr>
        </p:nvSpPr>
        <p:spPr/>
        <p:txBody>
          <a:bodyPr/>
          <a:lstStyle/>
          <a:p>
            <a:r>
              <a:rPr lang="en-US" dirty="0"/>
              <a:t>Past Challenges</a:t>
            </a:r>
          </a:p>
        </p:txBody>
      </p:sp>
      <p:sp>
        <p:nvSpPr>
          <p:cNvPr id="3" name="Slide Number Placeholder 2">
            <a:extLst>
              <a:ext uri="{FF2B5EF4-FFF2-40B4-BE49-F238E27FC236}">
                <a16:creationId xmlns:a16="http://schemas.microsoft.com/office/drawing/2014/main" id="{7EA0E2C0-5922-0A6D-3FAC-82FAA44D9D41}"/>
              </a:ext>
            </a:extLst>
          </p:cNvPr>
          <p:cNvSpPr>
            <a:spLocks noGrp="1"/>
          </p:cNvSpPr>
          <p:nvPr>
            <p:ph type="sldNum" sz="quarter" idx="11"/>
          </p:nvPr>
        </p:nvSpPr>
        <p:spPr/>
        <p:txBody>
          <a:bodyPr/>
          <a:lstStyle/>
          <a:p>
            <a:fld id="{5DCF5B18-1935-AB44-AE6E-C993FDFDD711}" type="slidenum">
              <a:rPr lang="en-US" smtClean="0"/>
              <a:pPr/>
              <a:t>8</a:t>
            </a:fld>
            <a:endParaRPr lang="en-US"/>
          </a:p>
        </p:txBody>
      </p:sp>
      <p:sp>
        <p:nvSpPr>
          <p:cNvPr id="6" name="Speech Bubble: Rectangle with Corners Rounded 5">
            <a:extLst>
              <a:ext uri="{FF2B5EF4-FFF2-40B4-BE49-F238E27FC236}">
                <a16:creationId xmlns:a16="http://schemas.microsoft.com/office/drawing/2014/main" id="{AC9000AF-7197-40C3-3755-640AAADB7DA6}"/>
              </a:ext>
            </a:extLst>
          </p:cNvPr>
          <p:cNvSpPr/>
          <p:nvPr/>
        </p:nvSpPr>
        <p:spPr>
          <a:xfrm>
            <a:off x="1216058" y="1204863"/>
            <a:ext cx="6353665" cy="2733773"/>
          </a:xfrm>
          <a:prstGeom prst="wedgeRoundRectCallout">
            <a:avLst>
              <a:gd name="adj1" fmla="val -20833"/>
              <a:gd name="adj2" fmla="val 79679"/>
              <a:gd name="adj3" fmla="val 16667"/>
            </a:avLst>
          </a:prstGeom>
          <a:ln/>
        </p:spPr>
        <p:style>
          <a:lnRef idx="2">
            <a:schemeClr val="accent1">
              <a:shade val="15000"/>
            </a:schemeClr>
          </a:lnRef>
          <a:fillRef idx="1">
            <a:schemeClr val="accent1"/>
          </a:fillRef>
          <a:effectRef idx="0">
            <a:schemeClr val="accent1"/>
          </a:effectRef>
          <a:fontRef idx="minor">
            <a:schemeClr val="lt1"/>
          </a:fontRef>
        </p:style>
        <p:txBody>
          <a:bodyPr vert="horz" lIns="91440" tIns="91440" rIns="91440" bIns="91440" rtlCol="0" anchor="ctr"/>
          <a:lstStyle/>
          <a:p>
            <a:pPr marL="0" marR="0" indent="0" algn="ctr" defTabSz="914400" eaLnBrk="1" fontAlgn="auto" latinLnBrk="0" hangingPunct="1">
              <a:spcBef>
                <a:spcPts val="0"/>
              </a:spcBef>
              <a:spcAft>
                <a:spcPts val="0"/>
              </a:spcAft>
              <a:buClr>
                <a:srgbClr val="FFFFFF"/>
              </a:buClr>
              <a:buSzTx/>
              <a:buFontTx/>
              <a:buNone/>
              <a:tabLst/>
            </a:pPr>
            <a:r>
              <a:rPr lang="en-US" sz="3600" i="1" dirty="0">
                <a:effectLst/>
                <a:latin typeface="Calibri" panose="020F0502020204030204" pitchFamily="34" charset="0"/>
              </a:rPr>
              <a:t>“If we try to implement </a:t>
            </a:r>
            <a:r>
              <a:rPr lang="en-US" sz="3600" i="1" dirty="0">
                <a:latin typeface="Calibri" panose="020F0502020204030204" pitchFamily="34" charset="0"/>
              </a:rPr>
              <a:t>a Digital Modernization </a:t>
            </a:r>
            <a:r>
              <a:rPr lang="en-US" sz="3600" i="1" dirty="0">
                <a:effectLst/>
                <a:latin typeface="Calibri" panose="020F0502020204030204" pitchFamily="34" charset="0"/>
              </a:rPr>
              <a:t>strategy now with the current design change process, </a:t>
            </a:r>
            <a:r>
              <a:rPr lang="en-US" sz="3600" b="1" i="1" dirty="0">
                <a:effectLst/>
                <a:latin typeface="Calibri" panose="020F0502020204030204" pitchFamily="34" charset="0"/>
              </a:rPr>
              <a:t>it will fail</a:t>
            </a:r>
            <a:r>
              <a:rPr lang="en-US" sz="3600" i="1" dirty="0">
                <a:effectLst/>
                <a:latin typeface="Calibri" panose="020F0502020204030204" pitchFamily="34" charset="0"/>
              </a:rPr>
              <a:t>”</a:t>
            </a:r>
            <a:endParaRPr kumimoji="0" lang="en-US" sz="2400" b="0" i="1"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Tree>
    <p:extLst>
      <p:ext uri="{BB962C8B-B14F-4D97-AF65-F5344CB8AC3E}">
        <p14:creationId xmlns:p14="http://schemas.microsoft.com/office/powerpoint/2010/main" val="10911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7574-8938-CE59-A52A-AA92B4E6DB6E}"/>
              </a:ext>
            </a:extLst>
          </p:cNvPr>
          <p:cNvSpPr>
            <a:spLocks noGrp="1"/>
          </p:cNvSpPr>
          <p:nvPr>
            <p:ph type="title"/>
          </p:nvPr>
        </p:nvSpPr>
        <p:spPr/>
        <p:txBody>
          <a:bodyPr/>
          <a:lstStyle/>
          <a:p>
            <a:r>
              <a:rPr lang="en-US" dirty="0"/>
              <a:t>Past Challenges</a:t>
            </a:r>
          </a:p>
        </p:txBody>
      </p:sp>
      <p:sp>
        <p:nvSpPr>
          <p:cNvPr id="3" name="Slide Number Placeholder 2">
            <a:extLst>
              <a:ext uri="{FF2B5EF4-FFF2-40B4-BE49-F238E27FC236}">
                <a16:creationId xmlns:a16="http://schemas.microsoft.com/office/drawing/2014/main" id="{20F9DB16-48D4-8CA1-C4DC-17AC29DEEB9E}"/>
              </a:ext>
            </a:extLst>
          </p:cNvPr>
          <p:cNvSpPr>
            <a:spLocks noGrp="1"/>
          </p:cNvSpPr>
          <p:nvPr>
            <p:ph type="sldNum" sz="quarter" idx="11"/>
          </p:nvPr>
        </p:nvSpPr>
        <p:spPr/>
        <p:txBody>
          <a:bodyPr/>
          <a:lstStyle/>
          <a:p>
            <a:fld id="{5DCF5B18-1935-AB44-AE6E-C993FDFDD711}" type="slidenum">
              <a:rPr lang="en-US" smtClean="0"/>
              <a:pPr/>
              <a:t>9</a:t>
            </a:fld>
            <a:endParaRPr lang="en-US"/>
          </a:p>
        </p:txBody>
      </p:sp>
      <p:sp>
        <p:nvSpPr>
          <p:cNvPr id="4" name="Text Placeholder 3">
            <a:extLst>
              <a:ext uri="{FF2B5EF4-FFF2-40B4-BE49-F238E27FC236}">
                <a16:creationId xmlns:a16="http://schemas.microsoft.com/office/drawing/2014/main" id="{A84A0BED-3DC6-15A4-CD0C-CC4F1C8FB78A}"/>
              </a:ext>
            </a:extLst>
          </p:cNvPr>
          <p:cNvSpPr>
            <a:spLocks noGrp="1"/>
          </p:cNvSpPr>
          <p:nvPr>
            <p:ph type="body" sz="quarter" idx="13"/>
          </p:nvPr>
        </p:nvSpPr>
        <p:spPr>
          <a:xfrm>
            <a:off x="428671" y="996342"/>
            <a:ext cx="7932281" cy="3705787"/>
          </a:xfrm>
        </p:spPr>
        <p:txBody>
          <a:bodyPr vert="horz" lIns="0" tIns="45720" rIns="91440" bIns="45720" rtlCol="0" anchor="t">
            <a:noAutofit/>
          </a:bodyPr>
          <a:lstStyle/>
          <a:p>
            <a:pPr marL="233045" indent="-233045">
              <a:lnSpc>
                <a:spcPct val="70643"/>
              </a:lnSpc>
              <a:spcAft>
                <a:spcPts val="600"/>
              </a:spcAft>
            </a:pPr>
            <a:r>
              <a:rPr lang="en-US" dirty="0"/>
              <a:t>Project Risks</a:t>
            </a:r>
          </a:p>
          <a:p>
            <a:pPr marL="564515" lvl="1" indent="-170815">
              <a:lnSpc>
                <a:spcPct val="100000"/>
              </a:lnSpc>
            </a:pPr>
            <a:r>
              <a:rPr lang="en-US" dirty="0"/>
              <a:t>Last-minute “digital-related” discoveries causing schedule delays and increased costs</a:t>
            </a:r>
          </a:p>
          <a:p>
            <a:pPr marL="564515" lvl="1" indent="-170815">
              <a:lnSpc>
                <a:spcPct val="100000"/>
              </a:lnSpc>
            </a:pPr>
            <a:r>
              <a:rPr lang="en-US" dirty="0">
                <a:cs typeface="Arial"/>
              </a:rPr>
              <a:t>Can’t get over SCCF challenges and have to change course to analog</a:t>
            </a:r>
          </a:p>
          <a:p>
            <a:pPr marL="232736" indent="-170815">
              <a:lnSpc>
                <a:spcPct val="96153"/>
              </a:lnSpc>
            </a:pPr>
            <a:r>
              <a:rPr lang="en-US" dirty="0"/>
              <a:t>Unnecessary Customizations</a:t>
            </a:r>
          </a:p>
          <a:p>
            <a:pPr marL="564515" lvl="1" indent="-170815">
              <a:lnSpc>
                <a:spcPct val="96153"/>
              </a:lnSpc>
            </a:pPr>
            <a:r>
              <a:rPr lang="en-US" dirty="0"/>
              <a:t>Custom, first-of-a-kind, analog solutions were made just for TVA to avoid digital components. </a:t>
            </a:r>
          </a:p>
          <a:p>
            <a:pPr marL="564515" lvl="1" indent="-170815">
              <a:lnSpc>
                <a:spcPct val="96153"/>
              </a:lnSpc>
            </a:pPr>
            <a:r>
              <a:rPr lang="en-US" dirty="0">
                <a:cs typeface="Calibri"/>
              </a:rPr>
              <a:t>Invalidated many platforms' significant, positive operational history by customizing them into platforms that had limited or no operational history.</a:t>
            </a:r>
          </a:p>
          <a:p>
            <a:pPr marL="564515" lvl="1" indent="-170815">
              <a:lnSpc>
                <a:spcPct val="96153"/>
              </a:lnSpc>
            </a:pPr>
            <a:r>
              <a:rPr lang="en-US" dirty="0"/>
              <a:t>Analog requirements for digital systems - digital system being constrained to only mimic analog system functionality in many cases, missing many of the advantages of digital technologies.</a:t>
            </a:r>
          </a:p>
          <a:p>
            <a:pPr marL="232736" indent="-170815">
              <a:lnSpc>
                <a:spcPct val="96153"/>
              </a:lnSpc>
            </a:pPr>
            <a:r>
              <a:rPr lang="en-US" dirty="0"/>
              <a:t>Division of Responsibilities</a:t>
            </a:r>
          </a:p>
          <a:p>
            <a:pPr marL="564515" lvl="1" indent="-170815">
              <a:lnSpc>
                <a:spcPct val="96153"/>
              </a:lnSpc>
            </a:pPr>
            <a:r>
              <a:rPr lang="en-US" dirty="0"/>
              <a:t>Who controls what settings? </a:t>
            </a:r>
          </a:p>
          <a:p>
            <a:pPr marL="232736" indent="-170815">
              <a:lnSpc>
                <a:spcPct val="96153"/>
              </a:lnSpc>
            </a:pPr>
            <a:r>
              <a:rPr lang="en-US" dirty="0"/>
              <a:t>Lack of In-House Knowledge</a:t>
            </a:r>
          </a:p>
          <a:p>
            <a:pPr marL="564515" lvl="1" indent="-170815">
              <a:lnSpc>
                <a:spcPct val="96153"/>
              </a:lnSpc>
            </a:pPr>
            <a:r>
              <a:rPr lang="en-US" dirty="0"/>
              <a:t>Overreliance on Vendor Expertise – Many systems treated as black box turn-key systems with very little technical understanding of how they function or why they're configured the way they are</a:t>
            </a:r>
          </a:p>
          <a:p>
            <a:pPr marL="564515" lvl="1" indent="-170815">
              <a:lnSpc>
                <a:spcPct val="96153"/>
              </a:lnSpc>
            </a:pPr>
            <a:r>
              <a:rPr lang="en-US" dirty="0"/>
              <a:t>Overreliance on contract engineering firms to perform digital modifications</a:t>
            </a:r>
          </a:p>
          <a:p>
            <a:pPr marL="393700" lvl="1" indent="0">
              <a:lnSpc>
                <a:spcPct val="96153"/>
              </a:lnSpc>
              <a:buNone/>
            </a:pPr>
            <a:endParaRPr lang="en-US" dirty="0">
              <a:cs typeface="Arial"/>
            </a:endParaRPr>
          </a:p>
          <a:p>
            <a:pPr marL="233045" indent="-233045">
              <a:lnSpc>
                <a:spcPct val="70643"/>
              </a:lnSpc>
            </a:pPr>
            <a:endParaRPr lang="en-US" dirty="0">
              <a:cs typeface="Arial" panose="020B0604020202020204" pitchFamily="34" charset="0"/>
            </a:endParaRPr>
          </a:p>
          <a:p>
            <a:pPr marL="233045" indent="-233045">
              <a:lnSpc>
                <a:spcPct val="70643"/>
              </a:lnSpc>
            </a:pPr>
            <a:endParaRPr lang="en-US" dirty="0">
              <a:cs typeface="Arial" panose="020B0604020202020204" pitchFamily="34" charset="0"/>
            </a:endParaRPr>
          </a:p>
        </p:txBody>
      </p:sp>
    </p:spTree>
    <p:extLst>
      <p:ext uri="{BB962C8B-B14F-4D97-AF65-F5344CB8AC3E}">
        <p14:creationId xmlns:p14="http://schemas.microsoft.com/office/powerpoint/2010/main" val="38765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B8E81722-472D-AF4F-87B8-376E351E3EC6}"/>
    </a:ext>
  </a:extLst>
</a:theme>
</file>

<file path=ppt/theme/theme2.xml><?xml version="1.0" encoding="utf-8"?>
<a:theme xmlns:a="http://schemas.openxmlformats.org/drawingml/2006/main" name="Corp and Event Divider">
  <a:themeElements>
    <a:clrScheme name="TVA Corp Color Palette 2020">
      <a:dk1>
        <a:sysClr val="windowText" lastClr="000000"/>
      </a:dk1>
      <a:lt1>
        <a:sysClr val="window" lastClr="FFFFFF"/>
      </a:lt1>
      <a:dk2>
        <a:srgbClr val="003A70"/>
      </a:dk2>
      <a:lt2>
        <a:srgbClr val="7F7F7F"/>
      </a:lt2>
      <a:accent1>
        <a:srgbClr val="003A70"/>
      </a:accent1>
      <a:accent2>
        <a:srgbClr val="447DAE"/>
      </a:accent2>
      <a:accent3>
        <a:srgbClr val="6A9033"/>
      </a:accent3>
      <a:accent4>
        <a:srgbClr val="E56027"/>
      </a:accent4>
      <a:accent5>
        <a:srgbClr val="2C9199"/>
      </a:accent5>
      <a:accent6>
        <a:srgbClr val="2F2F2E"/>
      </a:accent6>
      <a:hlink>
        <a:srgbClr val="003A70"/>
      </a:hlink>
      <a:folHlink>
        <a:srgbClr val="E560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D10C9AC8-1822-8249-9F67-1AA7F1E67FD6}"/>
    </a:ext>
  </a:extLst>
</a:theme>
</file>

<file path=ppt/theme/theme3.xml><?xml version="1.0" encoding="utf-8"?>
<a:theme xmlns:a="http://schemas.openxmlformats.org/drawingml/2006/main" name="Closing">
  <a:themeElements>
    <a:clrScheme name="TVA Corp Color Palette 2020">
      <a:dk1>
        <a:sysClr val="windowText" lastClr="000000"/>
      </a:dk1>
      <a:lt1>
        <a:sysClr val="window" lastClr="FFFFFF"/>
      </a:lt1>
      <a:dk2>
        <a:srgbClr val="003A70"/>
      </a:dk2>
      <a:lt2>
        <a:srgbClr val="7F7F7F"/>
      </a:lt2>
      <a:accent1>
        <a:srgbClr val="003A70"/>
      </a:accent1>
      <a:accent2>
        <a:srgbClr val="447DAE"/>
      </a:accent2>
      <a:accent3>
        <a:srgbClr val="6A9033"/>
      </a:accent3>
      <a:accent4>
        <a:srgbClr val="E56027"/>
      </a:accent4>
      <a:accent5>
        <a:srgbClr val="2C9199"/>
      </a:accent5>
      <a:accent6>
        <a:srgbClr val="2F2F2E"/>
      </a:accent6>
      <a:hlink>
        <a:srgbClr val="003A70"/>
      </a:hlink>
      <a:folHlink>
        <a:srgbClr val="E560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7CBCFF78-6905-634B-9CE7-33D08AA9C2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Job_x0020_Number xmlns="4f007e7b-b45a-4d73-b519-eecb3c24a1bb">PowerPoint</Job_x0020_Number>
    <SharedWithUsers xmlns="4f007e7b-b45a-4d73-b519-eecb3c24a1bb">
      <UserInfo>
        <DisplayName>Noe, P Todd</DisplayName>
        <AccountId>416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1ECBAFAFCFD547A101B893C5594511" ma:contentTypeVersion="5" ma:contentTypeDescription="Create a new document." ma:contentTypeScope="" ma:versionID="287120be0bf6908cf94e3831bcfa41fd">
  <xsd:schema xmlns:xsd="http://www.w3.org/2001/XMLSchema" xmlns:xs="http://www.w3.org/2001/XMLSchema" xmlns:p="http://schemas.microsoft.com/office/2006/metadata/properties" xmlns:ns2="4f007e7b-b45a-4d73-b519-eecb3c24a1bb" xmlns:ns3="99a01952-e3cb-4570-9495-fe2acdf11503" targetNamespace="http://schemas.microsoft.com/office/2006/metadata/properties" ma:root="true" ma:fieldsID="b40c1580cc30858808bf432a52732b97" ns2:_="" ns3:_="">
    <xsd:import namespace="4f007e7b-b45a-4d73-b519-eecb3c24a1bb"/>
    <xsd:import namespace="99a01952-e3cb-4570-9495-fe2acdf11503"/>
    <xsd:element name="properties">
      <xsd:complexType>
        <xsd:sequence>
          <xsd:element name="documentManagement">
            <xsd:complexType>
              <xsd:all>
                <xsd:element ref="ns2:Job_x0020_Number"/>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07e7b-b45a-4d73-b519-eecb3c24a1bb" elementFormDefault="qualified">
    <xsd:import namespace="http://schemas.microsoft.com/office/2006/documentManagement/types"/>
    <xsd:import namespace="http://schemas.microsoft.com/office/infopath/2007/PartnerControls"/>
    <xsd:element name="Job_x0020_Number" ma:index="8" ma:displayName="Job Number" ma:indexed="true" ma:internalName="Job_x0020_Number">
      <xsd:simpleType>
        <xsd:restriction base="dms:Text">
          <xsd:maxLength value="255"/>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a01952-e3cb-4570-9495-fe2acdf115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6414D-3D43-482A-884F-5AA425AC52A8}">
  <ds:schemaRefs>
    <ds:schemaRef ds:uri="4f007e7b-b45a-4d73-b519-eecb3c24a1bb"/>
    <ds:schemaRef ds:uri="99a01952-e3cb-4570-9495-fe2acdf115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7552433-54F3-4CBF-81DD-BF40D7E89843}">
  <ds:schemaRefs>
    <ds:schemaRef ds:uri="http://schemas.microsoft.com/sharepoint/v3/contenttype/forms"/>
  </ds:schemaRefs>
</ds:datastoreItem>
</file>

<file path=customXml/itemProps3.xml><?xml version="1.0" encoding="utf-8"?>
<ds:datastoreItem xmlns:ds="http://schemas.openxmlformats.org/officeDocument/2006/customXml" ds:itemID="{77F200C6-3812-469A-B7AE-9A43B2798A18}">
  <ds:schemaRefs>
    <ds:schemaRef ds:uri="4f007e7b-b45a-4d73-b519-eecb3c24a1bb"/>
    <ds:schemaRef ds:uri="99a01952-e3cb-4570-9495-fe2acdf115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TVA_Corp_and_Event_Template_16x9_Sept 2020</Template>
  <TotalTime>7991</TotalTime>
  <Words>2528</Words>
  <Application>Microsoft Office PowerPoint</Application>
  <PresentationFormat>On-screen Show (16:9)</PresentationFormat>
  <Paragraphs>323</Paragraphs>
  <Slides>26</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Aptos</vt:lpstr>
      <vt:lpstr>Arial</vt:lpstr>
      <vt:lpstr>Arial Narrow</vt:lpstr>
      <vt:lpstr>ArialMT</vt:lpstr>
      <vt:lpstr>Calibri</vt:lpstr>
      <vt:lpstr>Courier New</vt:lpstr>
      <vt:lpstr>Helvetica Neue</vt:lpstr>
      <vt:lpstr>Lucida Grande</vt:lpstr>
      <vt:lpstr>Wingdings</vt:lpstr>
      <vt:lpstr>TVA_Corp_and_Event_Template_16x9_Sept 2020</vt:lpstr>
      <vt:lpstr>Corp and Event Divider</vt:lpstr>
      <vt:lpstr>Closing</vt:lpstr>
      <vt:lpstr>TVA’s Digital Design Process</vt:lpstr>
      <vt:lpstr>Introduction</vt:lpstr>
      <vt:lpstr>TVA’s Digital Design Process</vt:lpstr>
      <vt:lpstr>Digital Modifications at TVA over the years </vt:lpstr>
      <vt:lpstr>Digital Modifications at TVA over the years </vt:lpstr>
      <vt:lpstr>Digital Modifications at TVA over the years </vt:lpstr>
      <vt:lpstr>Digital Modifications at TVA over the years</vt:lpstr>
      <vt:lpstr>Past Challenges</vt:lpstr>
      <vt:lpstr>Past Challenges</vt:lpstr>
      <vt:lpstr>TVA’s Digital Design Process</vt:lpstr>
      <vt:lpstr>TVA’s Digital Design Process</vt:lpstr>
      <vt:lpstr>TVA’s New Digital Design Process</vt:lpstr>
      <vt:lpstr>TVA’s New Digital Design Process</vt:lpstr>
      <vt:lpstr>TVA’s New Digital Design Process</vt:lpstr>
      <vt:lpstr>TVA’s New Digital Design Process</vt:lpstr>
      <vt:lpstr>TVA’s New Digital Design Process</vt:lpstr>
      <vt:lpstr>TVA’s New Digital Design Process</vt:lpstr>
      <vt:lpstr>TVA’s New Digital Design Process</vt:lpstr>
      <vt:lpstr>TVA’s New Digital Design Process – Safety-Related</vt:lpstr>
      <vt:lpstr>Success Stories</vt:lpstr>
      <vt:lpstr>Configuration Management Items the DEG improved</vt:lpstr>
      <vt:lpstr>Configuration Management problems that persist after incorporating the DEG at TVA</vt:lpstr>
      <vt:lpstr>Future Enhancements</vt:lpstr>
      <vt:lpstr>TVA’s Digital Modernization Implementation Strategy</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TVA Presentation Guidelines &amp; Visual  Style Samples</dc:title>
  <dc:creator>Crim, Christopher Edward</dc:creator>
  <cp:lastModifiedBy>Wiens, Eric Stephen</cp:lastModifiedBy>
  <cp:revision>6</cp:revision>
  <cp:lastPrinted>2021-02-10T18:39:11Z</cp:lastPrinted>
  <dcterms:created xsi:type="dcterms:W3CDTF">2021-01-28T16:08:53Z</dcterms:created>
  <dcterms:modified xsi:type="dcterms:W3CDTF">2024-07-17T21:19:55Z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0x0101000F1ECBAFAFCFD547A101B893C5594511</vt:lpwstr>
  </property>
  <property fmtid="{D5CDD505-2E9C-101B-9397-08002B2CF9AE}" pid="3" name="_dlc_DocIdItemGuid">
    <vt:lpwstr>6b5151db-01c6-4461-8d62-ce752e638984</vt:lpwstr>
  </property>
  <property fmtid="{D5CDD505-2E9C-101B-9397-08002B2CF9AE}" pid="4" name="MSIP_Label_d09eaf1a-7efc-4716-b8f5-9f854238b68b_Enabled">
    <vt:lpwstr>true</vt:lpwstr>
  </property>
  <property fmtid="{D5CDD505-2E9C-101B-9397-08002B2CF9AE}" pid="5" name="MSIP_Label_d09eaf1a-7efc-4716-b8f5-9f854238b68b_SetDate">
    <vt:lpwstr>2023-02-02T14:53:30Z</vt:lpwstr>
  </property>
  <property fmtid="{D5CDD505-2E9C-101B-9397-08002B2CF9AE}" pid="6" name="MSIP_Label_d09eaf1a-7efc-4716-b8f5-9f854238b68b_Method">
    <vt:lpwstr>Standard</vt:lpwstr>
  </property>
  <property fmtid="{D5CDD505-2E9C-101B-9397-08002B2CF9AE}" pid="7" name="MSIP_Label_d09eaf1a-7efc-4716-b8f5-9f854238b68b_Name">
    <vt:lpwstr>defa4170-0d19-0005-0004-bc88714345d2</vt:lpwstr>
  </property>
  <property fmtid="{D5CDD505-2E9C-101B-9397-08002B2CF9AE}" pid="8" name="MSIP_Label_d09eaf1a-7efc-4716-b8f5-9f854238b68b_SiteId">
    <vt:lpwstr>270992cd-9003-4971-84de-d1640c0bffc5</vt:lpwstr>
  </property>
  <property fmtid="{D5CDD505-2E9C-101B-9397-08002B2CF9AE}" pid="9" name="MSIP_Label_d09eaf1a-7efc-4716-b8f5-9f854238b68b_ActionId">
    <vt:lpwstr>b3ef401a-9d31-45a0-b716-d5819ec7e16a</vt:lpwstr>
  </property>
  <property fmtid="{D5CDD505-2E9C-101B-9397-08002B2CF9AE}" pid="10" name="MSIP_Label_d09eaf1a-7efc-4716-b8f5-9f854238b68b_ContentBits">
    <vt:lpwstr>0</vt:lpwstr>
  </property>
</Properties>
</file>