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notesMasterIdLst>
    <p:notesMasterId r:id="rId40"/>
  </p:notesMasterIdLst>
  <p:sldIdLst>
    <p:sldId id="256" r:id="rId2"/>
    <p:sldId id="259" r:id="rId3"/>
    <p:sldId id="292" r:id="rId4"/>
    <p:sldId id="294" r:id="rId5"/>
    <p:sldId id="257" r:id="rId6"/>
    <p:sldId id="291" r:id="rId7"/>
    <p:sldId id="260" r:id="rId8"/>
    <p:sldId id="293" r:id="rId9"/>
    <p:sldId id="261" r:id="rId10"/>
    <p:sldId id="262" r:id="rId11"/>
    <p:sldId id="263" r:id="rId12"/>
    <p:sldId id="264" r:id="rId13"/>
    <p:sldId id="267" r:id="rId14"/>
    <p:sldId id="265" r:id="rId15"/>
    <p:sldId id="266" r:id="rId16"/>
    <p:sldId id="275" r:id="rId17"/>
    <p:sldId id="276" r:id="rId18"/>
    <p:sldId id="290" r:id="rId19"/>
    <p:sldId id="269" r:id="rId20"/>
    <p:sldId id="286" r:id="rId21"/>
    <p:sldId id="287" r:id="rId22"/>
    <p:sldId id="272" r:id="rId23"/>
    <p:sldId id="273" r:id="rId24"/>
    <p:sldId id="268" r:id="rId25"/>
    <p:sldId id="271" r:id="rId26"/>
    <p:sldId id="282" r:id="rId27"/>
    <p:sldId id="283" r:id="rId28"/>
    <p:sldId id="277" r:id="rId29"/>
    <p:sldId id="278" r:id="rId30"/>
    <p:sldId id="274" r:id="rId31"/>
    <p:sldId id="284" r:id="rId32"/>
    <p:sldId id="285" r:id="rId33"/>
    <p:sldId id="295" r:id="rId34"/>
    <p:sldId id="296" r:id="rId35"/>
    <p:sldId id="279" r:id="rId36"/>
    <p:sldId id="280" r:id="rId37"/>
    <p:sldId id="288" r:id="rId38"/>
    <p:sldId id="28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5F990A-86F8-4A6E-9011-7FBC5F8D2DDA}" v="294" dt="2024-07-11T13:13:00.243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143" autoAdjust="0"/>
  </p:normalViewPr>
  <p:slideViewPr>
    <p:cSldViewPr snapToGrid="0">
      <p:cViewPr>
        <p:scale>
          <a:sx n="100" d="100"/>
          <a:sy n="100" d="100"/>
        </p:scale>
        <p:origin x="990" y="-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 Arcand" userId="46106b47-d82d-41e4-9742-32bb4c46835f" providerId="ADAL" clId="{225F990A-86F8-4A6E-9011-7FBC5F8D2DDA}"/>
    <pc:docChg chg="custSel addSld modSld sldOrd">
      <pc:chgData name="Michel Arcand" userId="46106b47-d82d-41e4-9742-32bb4c46835f" providerId="ADAL" clId="{225F990A-86F8-4A6E-9011-7FBC5F8D2DDA}" dt="2024-07-11T15:44:56.446" v="703" actId="20577"/>
      <pc:docMkLst>
        <pc:docMk/>
      </pc:docMkLst>
      <pc:sldChg chg="modNotesTx">
        <pc:chgData name="Michel Arcand" userId="46106b47-d82d-41e4-9742-32bb4c46835f" providerId="ADAL" clId="{225F990A-86F8-4A6E-9011-7FBC5F8D2DDA}" dt="2024-07-11T12:31:58.126" v="8"/>
        <pc:sldMkLst>
          <pc:docMk/>
          <pc:sldMk cId="2208493119" sldId="256"/>
        </pc:sldMkLst>
      </pc:sldChg>
      <pc:sldChg chg="modSp">
        <pc:chgData name="Michel Arcand" userId="46106b47-d82d-41e4-9742-32bb4c46835f" providerId="ADAL" clId="{225F990A-86F8-4A6E-9011-7FBC5F8D2DDA}" dt="2024-07-11T13:10:56.865" v="487"/>
        <pc:sldMkLst>
          <pc:docMk/>
          <pc:sldMk cId="2506709353" sldId="260"/>
        </pc:sldMkLst>
        <pc:graphicFrameChg chg="mod">
          <ac:chgData name="Michel Arcand" userId="46106b47-d82d-41e4-9742-32bb4c46835f" providerId="ADAL" clId="{225F990A-86F8-4A6E-9011-7FBC5F8D2DDA}" dt="2024-07-11T13:10:56.865" v="487"/>
          <ac:graphicFrameMkLst>
            <pc:docMk/>
            <pc:sldMk cId="2506709353" sldId="260"/>
            <ac:graphicFrameMk id="4" creationId="{E6250BC3-31C4-CB6B-636F-97A733460C95}"/>
          </ac:graphicFrameMkLst>
        </pc:graphicFrameChg>
      </pc:sldChg>
      <pc:sldChg chg="modNotesTx">
        <pc:chgData name="Michel Arcand" userId="46106b47-d82d-41e4-9742-32bb4c46835f" providerId="ADAL" clId="{225F990A-86F8-4A6E-9011-7FBC5F8D2DDA}" dt="2024-07-11T14:33:03.032" v="575" actId="20577"/>
        <pc:sldMkLst>
          <pc:docMk/>
          <pc:sldMk cId="579560174" sldId="268"/>
        </pc:sldMkLst>
      </pc:sldChg>
      <pc:sldChg chg="modSp mod">
        <pc:chgData name="Michel Arcand" userId="46106b47-d82d-41e4-9742-32bb4c46835f" providerId="ADAL" clId="{225F990A-86F8-4A6E-9011-7FBC5F8D2DDA}" dt="2024-07-11T13:13:00.243" v="490"/>
        <pc:sldMkLst>
          <pc:docMk/>
          <pc:sldMk cId="3531581749" sldId="274"/>
        </pc:sldMkLst>
        <pc:graphicFrameChg chg="mod modGraphic">
          <ac:chgData name="Michel Arcand" userId="46106b47-d82d-41e4-9742-32bb4c46835f" providerId="ADAL" clId="{225F990A-86F8-4A6E-9011-7FBC5F8D2DDA}" dt="2024-07-11T13:13:00.243" v="490"/>
          <ac:graphicFrameMkLst>
            <pc:docMk/>
            <pc:sldMk cId="3531581749" sldId="274"/>
            <ac:graphicFrameMk id="4" creationId="{9D1FE3B9-3781-47A2-3460-5EE66AF1667C}"/>
          </ac:graphicFrameMkLst>
        </pc:graphicFrameChg>
      </pc:sldChg>
      <pc:sldChg chg="modNotesTx">
        <pc:chgData name="Michel Arcand" userId="46106b47-d82d-41e4-9742-32bb4c46835f" providerId="ADAL" clId="{225F990A-86F8-4A6E-9011-7FBC5F8D2DDA}" dt="2024-07-11T13:15:56.637" v="561" actId="20577"/>
        <pc:sldMkLst>
          <pc:docMk/>
          <pc:sldMk cId="3371454011" sldId="280"/>
        </pc:sldMkLst>
      </pc:sldChg>
      <pc:sldChg chg="modNotesTx">
        <pc:chgData name="Michel Arcand" userId="46106b47-d82d-41e4-9742-32bb4c46835f" providerId="ADAL" clId="{225F990A-86F8-4A6E-9011-7FBC5F8D2DDA}" dt="2024-07-11T15:31:51.697" v="598" actId="20577"/>
        <pc:sldMkLst>
          <pc:docMk/>
          <pc:sldMk cId="3515855737" sldId="282"/>
        </pc:sldMkLst>
      </pc:sldChg>
      <pc:sldChg chg="modNotesTx">
        <pc:chgData name="Michel Arcand" userId="46106b47-d82d-41e4-9742-32bb4c46835f" providerId="ADAL" clId="{225F990A-86F8-4A6E-9011-7FBC5F8D2DDA}" dt="2024-07-11T13:04:44.598" v="476"/>
        <pc:sldMkLst>
          <pc:docMk/>
          <pc:sldMk cId="4055322866" sldId="285"/>
        </pc:sldMkLst>
      </pc:sldChg>
      <pc:sldChg chg="modNotesTx">
        <pc:chgData name="Michel Arcand" userId="46106b47-d82d-41e4-9742-32bb4c46835f" providerId="ADAL" clId="{225F990A-86F8-4A6E-9011-7FBC5F8D2DDA}" dt="2024-07-11T15:35:33.049" v="626" actId="20577"/>
        <pc:sldMkLst>
          <pc:docMk/>
          <pc:sldMk cId="3191488521" sldId="286"/>
        </pc:sldMkLst>
      </pc:sldChg>
      <pc:sldChg chg="modSp mod">
        <pc:chgData name="Michel Arcand" userId="46106b47-d82d-41e4-9742-32bb4c46835f" providerId="ADAL" clId="{225F990A-86F8-4A6E-9011-7FBC5F8D2DDA}" dt="2024-07-11T15:43:38.756" v="701" actId="20577"/>
        <pc:sldMkLst>
          <pc:docMk/>
          <pc:sldMk cId="206746287" sldId="287"/>
        </pc:sldMkLst>
        <pc:spChg chg="mod">
          <ac:chgData name="Michel Arcand" userId="46106b47-d82d-41e4-9742-32bb4c46835f" providerId="ADAL" clId="{225F990A-86F8-4A6E-9011-7FBC5F8D2DDA}" dt="2024-07-11T15:43:38.756" v="701" actId="20577"/>
          <ac:spMkLst>
            <pc:docMk/>
            <pc:sldMk cId="206746287" sldId="287"/>
            <ac:spMk id="2" creationId="{9BAC3230-1E97-A772-6B25-3570C9DFBDE2}"/>
          </ac:spMkLst>
        </pc:spChg>
      </pc:sldChg>
      <pc:sldChg chg="modSp mod">
        <pc:chgData name="Michel Arcand" userId="46106b47-d82d-41e4-9742-32bb4c46835f" providerId="ADAL" clId="{225F990A-86F8-4A6E-9011-7FBC5F8D2DDA}" dt="2024-07-11T15:44:56.446" v="703" actId="20577"/>
        <pc:sldMkLst>
          <pc:docMk/>
          <pc:sldMk cId="3056291743" sldId="288"/>
        </pc:sldMkLst>
        <pc:spChg chg="mod">
          <ac:chgData name="Michel Arcand" userId="46106b47-d82d-41e4-9742-32bb4c46835f" providerId="ADAL" clId="{225F990A-86F8-4A6E-9011-7FBC5F8D2DDA}" dt="2024-07-11T15:44:56.446" v="703" actId="20577"/>
          <ac:spMkLst>
            <pc:docMk/>
            <pc:sldMk cId="3056291743" sldId="288"/>
            <ac:spMk id="2" creationId="{10846C20-F5BA-8018-A7EE-E95AC2125692}"/>
          </ac:spMkLst>
        </pc:spChg>
      </pc:sldChg>
      <pc:sldChg chg="modSp mod modNotesTx">
        <pc:chgData name="Michel Arcand" userId="46106b47-d82d-41e4-9742-32bb4c46835f" providerId="ADAL" clId="{225F990A-86F8-4A6E-9011-7FBC5F8D2DDA}" dt="2024-07-11T15:44:52.130" v="702" actId="20577"/>
        <pc:sldMkLst>
          <pc:docMk/>
          <pc:sldMk cId="3098637455" sldId="289"/>
        </pc:sldMkLst>
        <pc:spChg chg="mod">
          <ac:chgData name="Michel Arcand" userId="46106b47-d82d-41e4-9742-32bb4c46835f" providerId="ADAL" clId="{225F990A-86F8-4A6E-9011-7FBC5F8D2DDA}" dt="2024-07-11T15:44:52.130" v="702" actId="20577"/>
          <ac:spMkLst>
            <pc:docMk/>
            <pc:sldMk cId="3098637455" sldId="289"/>
            <ac:spMk id="2" creationId="{F9B10613-4014-BFD7-D3B3-7568089BD164}"/>
          </ac:spMkLst>
        </pc:spChg>
      </pc:sldChg>
      <pc:sldChg chg="modSp mod">
        <pc:chgData name="Michel Arcand" userId="46106b47-d82d-41e4-9742-32bb4c46835f" providerId="ADAL" clId="{225F990A-86F8-4A6E-9011-7FBC5F8D2DDA}" dt="2024-07-11T13:11:08.743" v="488"/>
        <pc:sldMkLst>
          <pc:docMk/>
          <pc:sldMk cId="649721594" sldId="293"/>
        </pc:sldMkLst>
        <pc:graphicFrameChg chg="mod modGraphic">
          <ac:chgData name="Michel Arcand" userId="46106b47-d82d-41e4-9742-32bb4c46835f" providerId="ADAL" clId="{225F990A-86F8-4A6E-9011-7FBC5F8D2DDA}" dt="2024-07-11T13:11:08.743" v="488"/>
          <ac:graphicFrameMkLst>
            <pc:docMk/>
            <pc:sldMk cId="649721594" sldId="293"/>
            <ac:graphicFrameMk id="4" creationId="{E6250BC3-31C4-CB6B-636F-97A733460C95}"/>
          </ac:graphicFrameMkLst>
        </pc:graphicFrameChg>
      </pc:sldChg>
      <pc:sldChg chg="modNotesTx">
        <pc:chgData name="Michel Arcand" userId="46106b47-d82d-41e4-9742-32bb4c46835f" providerId="ADAL" clId="{225F990A-86F8-4A6E-9011-7FBC5F8D2DDA}" dt="2024-07-11T15:36:33.385" v="691" actId="20577"/>
        <pc:sldMkLst>
          <pc:docMk/>
          <pc:sldMk cId="3892406932" sldId="294"/>
        </pc:sldMkLst>
      </pc:sldChg>
      <pc:sldChg chg="addSp delSp modSp add mod ord modNotesTx">
        <pc:chgData name="Michel Arcand" userId="46106b47-d82d-41e4-9742-32bb4c46835f" providerId="ADAL" clId="{225F990A-86F8-4A6E-9011-7FBC5F8D2DDA}" dt="2024-07-11T13:02:35.045" v="452"/>
        <pc:sldMkLst>
          <pc:docMk/>
          <pc:sldMk cId="3984207126" sldId="295"/>
        </pc:sldMkLst>
        <pc:spChg chg="mod">
          <ac:chgData name="Michel Arcand" userId="46106b47-d82d-41e4-9742-32bb4c46835f" providerId="ADAL" clId="{225F990A-86F8-4A6E-9011-7FBC5F8D2DDA}" dt="2024-07-11T13:00:19.401" v="441" actId="26606"/>
          <ac:spMkLst>
            <pc:docMk/>
            <pc:sldMk cId="3984207126" sldId="295"/>
            <ac:spMk id="2" creationId="{10846C20-F5BA-8018-A7EE-E95AC2125692}"/>
          </ac:spMkLst>
        </pc:spChg>
        <pc:spChg chg="del">
          <ac:chgData name="Michel Arcand" userId="46106b47-d82d-41e4-9742-32bb4c46835f" providerId="ADAL" clId="{225F990A-86F8-4A6E-9011-7FBC5F8D2DDA}" dt="2024-07-11T13:00:19.401" v="441" actId="26606"/>
          <ac:spMkLst>
            <pc:docMk/>
            <pc:sldMk cId="3984207126" sldId="295"/>
            <ac:spMk id="10" creationId="{2151139A-886F-4B97-8815-729AD3831BBD}"/>
          </ac:spMkLst>
        </pc:spChg>
        <pc:spChg chg="del">
          <ac:chgData name="Michel Arcand" userId="46106b47-d82d-41e4-9742-32bb4c46835f" providerId="ADAL" clId="{225F990A-86F8-4A6E-9011-7FBC5F8D2DDA}" dt="2024-07-11T13:00:19.401" v="441" actId="26606"/>
          <ac:spMkLst>
            <pc:docMk/>
            <pc:sldMk cId="3984207126" sldId="295"/>
            <ac:spMk id="12" creationId="{AB5E08C4-8CDD-4623-A5B8-E998C6DEE3B7}"/>
          </ac:spMkLst>
        </pc:spChg>
        <pc:spChg chg="del">
          <ac:chgData name="Michel Arcand" userId="46106b47-d82d-41e4-9742-32bb4c46835f" providerId="ADAL" clId="{225F990A-86F8-4A6E-9011-7FBC5F8D2DDA}" dt="2024-07-11T13:00:19.401" v="441" actId="26606"/>
          <ac:spMkLst>
            <pc:docMk/>
            <pc:sldMk cId="3984207126" sldId="295"/>
            <ac:spMk id="14" creationId="{15F33878-D502-4FFA-8ACE-F2AECDB2A23F}"/>
          </ac:spMkLst>
        </pc:spChg>
        <pc:spChg chg="del">
          <ac:chgData name="Michel Arcand" userId="46106b47-d82d-41e4-9742-32bb4c46835f" providerId="ADAL" clId="{225F990A-86F8-4A6E-9011-7FBC5F8D2DDA}" dt="2024-07-11T13:00:19.401" v="441" actId="26606"/>
          <ac:spMkLst>
            <pc:docMk/>
            <pc:sldMk cId="3984207126" sldId="295"/>
            <ac:spMk id="16" creationId="{D3539FEE-81D3-4406-802E-60B20B16F4F6}"/>
          </ac:spMkLst>
        </pc:spChg>
        <pc:spChg chg="del">
          <ac:chgData name="Michel Arcand" userId="46106b47-d82d-41e4-9742-32bb4c46835f" providerId="ADAL" clId="{225F990A-86F8-4A6E-9011-7FBC5F8D2DDA}" dt="2024-07-11T13:00:19.401" v="441" actId="26606"/>
          <ac:spMkLst>
            <pc:docMk/>
            <pc:sldMk cId="3984207126" sldId="295"/>
            <ac:spMk id="18" creationId="{DC701763-729E-462F-A5A8-E0DEFEB1E2E4}"/>
          </ac:spMkLst>
        </pc:spChg>
        <pc:spChg chg="add">
          <ac:chgData name="Michel Arcand" userId="46106b47-d82d-41e4-9742-32bb4c46835f" providerId="ADAL" clId="{225F990A-86F8-4A6E-9011-7FBC5F8D2DDA}" dt="2024-07-11T13:00:19.401" v="441" actId="26606"/>
          <ac:spMkLst>
            <pc:docMk/>
            <pc:sldMk cId="3984207126" sldId="295"/>
            <ac:spMk id="23" creationId="{A8384FB5-9ADC-4DDC-881B-597D56F5B15D}"/>
          </ac:spMkLst>
        </pc:spChg>
        <pc:spChg chg="add">
          <ac:chgData name="Michel Arcand" userId="46106b47-d82d-41e4-9742-32bb4c46835f" providerId="ADAL" clId="{225F990A-86F8-4A6E-9011-7FBC5F8D2DDA}" dt="2024-07-11T13:00:19.401" v="441" actId="26606"/>
          <ac:spMkLst>
            <pc:docMk/>
            <pc:sldMk cId="3984207126" sldId="295"/>
            <ac:spMk id="25" creationId="{1199E1B1-A8C0-4FE8-A5A8-1CB41D69F857}"/>
          </ac:spMkLst>
        </pc:spChg>
        <pc:spChg chg="add">
          <ac:chgData name="Michel Arcand" userId="46106b47-d82d-41e4-9742-32bb4c46835f" providerId="ADAL" clId="{225F990A-86F8-4A6E-9011-7FBC5F8D2DDA}" dt="2024-07-11T13:00:19.401" v="441" actId="26606"/>
          <ac:spMkLst>
            <pc:docMk/>
            <pc:sldMk cId="3984207126" sldId="295"/>
            <ac:spMk id="27" creationId="{84A8DE83-DE75-4B41-9DB4-A7EC0B0DEC0B}"/>
          </ac:spMkLst>
        </pc:spChg>
        <pc:spChg chg="add">
          <ac:chgData name="Michel Arcand" userId="46106b47-d82d-41e4-9742-32bb4c46835f" providerId="ADAL" clId="{225F990A-86F8-4A6E-9011-7FBC5F8D2DDA}" dt="2024-07-11T13:00:19.401" v="441" actId="26606"/>
          <ac:spMkLst>
            <pc:docMk/>
            <pc:sldMk cId="3984207126" sldId="295"/>
            <ac:spMk id="29" creationId="{A7009A0A-BEF5-4EAC-AF15-E4F9F002E239}"/>
          </ac:spMkLst>
        </pc:spChg>
        <pc:picChg chg="del">
          <ac:chgData name="Michel Arcand" userId="46106b47-d82d-41e4-9742-32bb4c46835f" providerId="ADAL" clId="{225F990A-86F8-4A6E-9011-7FBC5F8D2DDA}" dt="2024-07-11T12:47:46.159" v="133" actId="478"/>
          <ac:picMkLst>
            <pc:docMk/>
            <pc:sldMk cId="3984207126" sldId="295"/>
            <ac:picMk id="4" creationId="{B91E15F1-ABFA-BBD2-7611-4806ACE2F435}"/>
          </ac:picMkLst>
        </pc:picChg>
        <pc:picChg chg="del">
          <ac:chgData name="Michel Arcand" userId="46106b47-d82d-41e4-9742-32bb4c46835f" providerId="ADAL" clId="{225F990A-86F8-4A6E-9011-7FBC5F8D2DDA}" dt="2024-07-11T12:47:44.053" v="132" actId="478"/>
          <ac:picMkLst>
            <pc:docMk/>
            <pc:sldMk cId="3984207126" sldId="295"/>
            <ac:picMk id="5" creationId="{6B349862-A384-5874-3DA9-871DE803CA22}"/>
          </ac:picMkLst>
        </pc:picChg>
        <pc:picChg chg="add mod">
          <ac:chgData name="Michel Arcand" userId="46106b47-d82d-41e4-9742-32bb4c46835f" providerId="ADAL" clId="{225F990A-86F8-4A6E-9011-7FBC5F8D2DDA}" dt="2024-07-11T13:00:19.401" v="441" actId="26606"/>
          <ac:picMkLst>
            <pc:docMk/>
            <pc:sldMk cId="3984207126" sldId="295"/>
            <ac:picMk id="6" creationId="{32B86417-FDE2-0236-129F-531164F79557}"/>
          </ac:picMkLst>
        </pc:picChg>
      </pc:sldChg>
      <pc:sldChg chg="addSp delSp modSp add mod ord modNotesTx">
        <pc:chgData name="Michel Arcand" userId="46106b47-d82d-41e4-9742-32bb4c46835f" providerId="ADAL" clId="{225F990A-86F8-4A6E-9011-7FBC5F8D2DDA}" dt="2024-07-11T13:02:35.045" v="452"/>
        <pc:sldMkLst>
          <pc:docMk/>
          <pc:sldMk cId="2062760121" sldId="296"/>
        </pc:sldMkLst>
        <pc:spChg chg="mod">
          <ac:chgData name="Michel Arcand" userId="46106b47-d82d-41e4-9742-32bb4c46835f" providerId="ADAL" clId="{225F990A-86F8-4A6E-9011-7FBC5F8D2DDA}" dt="2024-07-11T13:00:11.109" v="440" actId="26606"/>
          <ac:spMkLst>
            <pc:docMk/>
            <pc:sldMk cId="2062760121" sldId="296"/>
            <ac:spMk id="2" creationId="{F9B10613-4014-BFD7-D3B3-7568089BD164}"/>
          </ac:spMkLst>
        </pc:spChg>
        <pc:spChg chg="del">
          <ac:chgData name="Michel Arcand" userId="46106b47-d82d-41e4-9742-32bb4c46835f" providerId="ADAL" clId="{225F990A-86F8-4A6E-9011-7FBC5F8D2DDA}" dt="2024-07-11T13:00:11.109" v="440" actId="26606"/>
          <ac:spMkLst>
            <pc:docMk/>
            <pc:sldMk cId="2062760121" sldId="296"/>
            <ac:spMk id="10" creationId="{C4879EFC-8E62-4E00-973C-C45EE9EC676D}"/>
          </ac:spMkLst>
        </pc:spChg>
        <pc:spChg chg="del">
          <ac:chgData name="Michel Arcand" userId="46106b47-d82d-41e4-9742-32bb4c46835f" providerId="ADAL" clId="{225F990A-86F8-4A6E-9011-7FBC5F8D2DDA}" dt="2024-07-11T13:00:11.109" v="440" actId="26606"/>
          <ac:spMkLst>
            <pc:docMk/>
            <pc:sldMk cId="2062760121" sldId="296"/>
            <ac:spMk id="12" creationId="{D6A9C53F-5F90-40A5-8C85-5412D39C8C68}"/>
          </ac:spMkLst>
        </pc:spChg>
        <pc:spChg chg="add">
          <ac:chgData name="Michel Arcand" userId="46106b47-d82d-41e4-9742-32bb4c46835f" providerId="ADAL" clId="{225F990A-86F8-4A6E-9011-7FBC5F8D2DDA}" dt="2024-07-11T13:00:11.109" v="440" actId="26606"/>
          <ac:spMkLst>
            <pc:docMk/>
            <pc:sldMk cId="2062760121" sldId="296"/>
            <ac:spMk id="17" creationId="{665DBBEF-238B-476B-96AB-8AAC3224ECEA}"/>
          </ac:spMkLst>
        </pc:spChg>
        <pc:spChg chg="add">
          <ac:chgData name="Michel Arcand" userId="46106b47-d82d-41e4-9742-32bb4c46835f" providerId="ADAL" clId="{225F990A-86F8-4A6E-9011-7FBC5F8D2DDA}" dt="2024-07-11T13:00:11.109" v="440" actId="26606"/>
          <ac:spMkLst>
            <pc:docMk/>
            <pc:sldMk cId="2062760121" sldId="296"/>
            <ac:spMk id="19" creationId="{3FCFB1DE-0B7E-48CC-BA90-B2AB0889F9D6}"/>
          </ac:spMkLst>
        </pc:spChg>
        <pc:picChg chg="del">
          <ac:chgData name="Michel Arcand" userId="46106b47-d82d-41e4-9742-32bb4c46835f" providerId="ADAL" clId="{225F990A-86F8-4A6E-9011-7FBC5F8D2DDA}" dt="2024-07-11T12:57:55.295" v="403" actId="478"/>
          <ac:picMkLst>
            <pc:docMk/>
            <pc:sldMk cId="2062760121" sldId="296"/>
            <ac:picMk id="4" creationId="{7AE3827C-F04F-9C86-AA00-29B8901FBD37}"/>
          </ac:picMkLst>
        </pc:picChg>
        <pc:picChg chg="del">
          <ac:chgData name="Michel Arcand" userId="46106b47-d82d-41e4-9742-32bb4c46835f" providerId="ADAL" clId="{225F990A-86F8-4A6E-9011-7FBC5F8D2DDA}" dt="2024-07-11T12:57:57.338" v="404" actId="478"/>
          <ac:picMkLst>
            <pc:docMk/>
            <pc:sldMk cId="2062760121" sldId="296"/>
            <ac:picMk id="5" creationId="{4D89BBC1-2839-0F53-C8B7-DE637D849156}"/>
          </ac:picMkLst>
        </pc:picChg>
        <pc:picChg chg="add mod">
          <ac:chgData name="Michel Arcand" userId="46106b47-d82d-41e4-9742-32bb4c46835f" providerId="ADAL" clId="{225F990A-86F8-4A6E-9011-7FBC5F8D2DDA}" dt="2024-07-11T13:00:11.109" v="440" actId="26606"/>
          <ac:picMkLst>
            <pc:docMk/>
            <pc:sldMk cId="2062760121" sldId="296"/>
            <ac:picMk id="6" creationId="{2E0ED5E6-1101-398C-7506-27E057AA16FD}"/>
          </ac:picMkLst>
        </pc:picChg>
      </pc:sldChg>
    </pc:docChg>
  </pc:docChgLst>
  <pc:docChgLst>
    <pc:chgData name="Arcand, Michel D" userId="46106b47-d82d-41e4-9742-32bb4c46835f" providerId="ADAL" clId="{225F990A-86F8-4A6E-9011-7FBC5F8D2DDA}"/>
    <pc:docChg chg="undo redo custSel addSld delSld modSld sldOrd">
      <pc:chgData name="Arcand, Michel D" userId="46106b47-d82d-41e4-9742-32bb4c46835f" providerId="ADAL" clId="{225F990A-86F8-4A6E-9011-7FBC5F8D2DDA}" dt="2024-07-16T12:40:00.975" v="2343" actId="20577"/>
      <pc:docMkLst>
        <pc:docMk/>
      </pc:docMkLst>
      <pc:sldChg chg="modSp mod">
        <pc:chgData name="Arcand, Michel D" userId="46106b47-d82d-41e4-9742-32bb4c46835f" providerId="ADAL" clId="{225F990A-86F8-4A6E-9011-7FBC5F8D2DDA}" dt="2024-06-27T15:51:33.392" v="48" actId="27636"/>
        <pc:sldMkLst>
          <pc:docMk/>
          <pc:sldMk cId="2208493119" sldId="256"/>
        </pc:sldMkLst>
        <pc:spChg chg="mod">
          <ac:chgData name="Arcand, Michel D" userId="46106b47-d82d-41e4-9742-32bb4c46835f" providerId="ADAL" clId="{225F990A-86F8-4A6E-9011-7FBC5F8D2DDA}" dt="2024-06-27T15:51:33.392" v="48" actId="27636"/>
          <ac:spMkLst>
            <pc:docMk/>
            <pc:sldMk cId="2208493119" sldId="256"/>
            <ac:spMk id="3" creationId="{84DED2EB-1766-2BFE-87B2-310C7AB244E7}"/>
          </ac:spMkLst>
        </pc:spChg>
      </pc:sldChg>
      <pc:sldChg chg="addSp delSp modSp mod ord modNotesTx">
        <pc:chgData name="Arcand, Michel D" userId="46106b47-d82d-41e4-9742-32bb4c46835f" providerId="ADAL" clId="{225F990A-86F8-4A6E-9011-7FBC5F8D2DDA}" dt="2024-07-16T12:12:33.393" v="2237" actId="20577"/>
        <pc:sldMkLst>
          <pc:docMk/>
          <pc:sldMk cId="2512534796" sldId="259"/>
        </pc:sldMkLst>
        <pc:spChg chg="mod">
          <ac:chgData name="Arcand, Michel D" userId="46106b47-d82d-41e4-9742-32bb4c46835f" providerId="ADAL" clId="{225F990A-86F8-4A6E-9011-7FBC5F8D2DDA}" dt="2024-07-10T15:17:26.125" v="354" actId="26606"/>
          <ac:spMkLst>
            <pc:docMk/>
            <pc:sldMk cId="2512534796" sldId="259"/>
            <ac:spMk id="2" creationId="{494C0BED-5851-3953-81E8-1C551E6BF319}"/>
          </ac:spMkLst>
        </pc:spChg>
        <pc:spChg chg="del mod">
          <ac:chgData name="Arcand, Michel D" userId="46106b47-d82d-41e4-9742-32bb4c46835f" providerId="ADAL" clId="{225F990A-86F8-4A6E-9011-7FBC5F8D2DDA}" dt="2024-07-10T15:17:26.125" v="354" actId="26606"/>
          <ac:spMkLst>
            <pc:docMk/>
            <pc:sldMk cId="2512534796" sldId="259"/>
            <ac:spMk id="3" creationId="{E11F7548-DEC1-4DF4-9763-FD4B8EEB39F9}"/>
          </ac:spMkLst>
        </pc:spChg>
        <pc:spChg chg="del">
          <ac:chgData name="Arcand, Michel D" userId="46106b47-d82d-41e4-9742-32bb4c46835f" providerId="ADAL" clId="{225F990A-86F8-4A6E-9011-7FBC5F8D2DDA}" dt="2024-07-10T15:17:26.125" v="354" actId="26606"/>
          <ac:spMkLst>
            <pc:docMk/>
            <pc:sldMk cId="2512534796" sldId="259"/>
            <ac:spMk id="18" creationId="{352BEC0E-22F8-46D0-9632-375DB541B06C}"/>
          </ac:spMkLst>
        </pc:spChg>
        <pc:spChg chg="del">
          <ac:chgData name="Arcand, Michel D" userId="46106b47-d82d-41e4-9742-32bb4c46835f" providerId="ADAL" clId="{225F990A-86F8-4A6E-9011-7FBC5F8D2DDA}" dt="2024-07-10T15:17:26.125" v="354" actId="26606"/>
          <ac:spMkLst>
            <pc:docMk/>
            <pc:sldMk cId="2512534796" sldId="259"/>
            <ac:spMk id="20" creationId="{3FCFB1DE-0B7E-48CC-BA90-B2AB0889F9D6}"/>
          </ac:spMkLst>
        </pc:spChg>
        <pc:spChg chg="add">
          <ac:chgData name="Arcand, Michel D" userId="46106b47-d82d-41e4-9742-32bb4c46835f" providerId="ADAL" clId="{225F990A-86F8-4A6E-9011-7FBC5F8D2DDA}" dt="2024-07-10T15:17:26.125" v="354" actId="26606"/>
          <ac:spMkLst>
            <pc:docMk/>
            <pc:sldMk cId="2512534796" sldId="259"/>
            <ac:spMk id="26" creationId="{2E442304-DDBD-4F7B-8017-36BCC863FB40}"/>
          </ac:spMkLst>
        </pc:spChg>
        <pc:spChg chg="add">
          <ac:chgData name="Arcand, Michel D" userId="46106b47-d82d-41e4-9742-32bb4c46835f" providerId="ADAL" clId="{225F990A-86F8-4A6E-9011-7FBC5F8D2DDA}" dt="2024-07-10T15:17:26.125" v="354" actId="26606"/>
          <ac:spMkLst>
            <pc:docMk/>
            <pc:sldMk cId="2512534796" sldId="259"/>
            <ac:spMk id="28" creationId="{5E107275-3853-46FD-A241-DE4355A42675}"/>
          </ac:spMkLst>
        </pc:spChg>
        <pc:graphicFrameChg chg="add mod">
          <ac:chgData name="Arcand, Michel D" userId="46106b47-d82d-41e4-9742-32bb4c46835f" providerId="ADAL" clId="{225F990A-86F8-4A6E-9011-7FBC5F8D2DDA}" dt="2024-07-10T15:40:56.220" v="1256" actId="20577"/>
          <ac:graphicFrameMkLst>
            <pc:docMk/>
            <pc:sldMk cId="2512534796" sldId="259"/>
            <ac:graphicFrameMk id="22" creationId="{415D28E5-DBC9-D88D-92B0-056488C6820A}"/>
          </ac:graphicFrameMkLst>
        </pc:graphicFrameChg>
        <pc:picChg chg="del">
          <ac:chgData name="Arcand, Michel D" userId="46106b47-d82d-41e4-9742-32bb4c46835f" providerId="ADAL" clId="{225F990A-86F8-4A6E-9011-7FBC5F8D2DDA}" dt="2024-07-10T15:11:59.547" v="50" actId="478"/>
          <ac:picMkLst>
            <pc:docMk/>
            <pc:sldMk cId="2512534796" sldId="259"/>
            <ac:picMk id="4" creationId="{2A392469-9D68-51AA-86CA-B637E2FFF7EA}"/>
          </ac:picMkLst>
        </pc:picChg>
        <pc:picChg chg="del">
          <ac:chgData name="Arcand, Michel D" userId="46106b47-d82d-41e4-9742-32bb4c46835f" providerId="ADAL" clId="{225F990A-86F8-4A6E-9011-7FBC5F8D2DDA}" dt="2024-07-10T15:12:00.175" v="51" actId="478"/>
          <ac:picMkLst>
            <pc:docMk/>
            <pc:sldMk cId="2512534796" sldId="259"/>
            <ac:picMk id="5" creationId="{3F699BC5-686F-75B5-2FB1-C5F4AA1319FB}"/>
          </ac:picMkLst>
        </pc:picChg>
      </pc:sldChg>
      <pc:sldChg chg="modSp mod">
        <pc:chgData name="Arcand, Michel D" userId="46106b47-d82d-41e4-9742-32bb4c46835f" providerId="ADAL" clId="{225F990A-86F8-4A6E-9011-7FBC5F8D2DDA}" dt="2024-07-10T18:16:34.565" v="1470" actId="20577"/>
        <pc:sldMkLst>
          <pc:docMk/>
          <pc:sldMk cId="2506709353" sldId="260"/>
        </pc:sldMkLst>
        <pc:spChg chg="mod">
          <ac:chgData name="Arcand, Michel D" userId="46106b47-d82d-41e4-9742-32bb4c46835f" providerId="ADAL" clId="{225F990A-86F8-4A6E-9011-7FBC5F8D2DDA}" dt="2024-07-10T15:33:05.847" v="1010" actId="20577"/>
          <ac:spMkLst>
            <pc:docMk/>
            <pc:sldMk cId="2506709353" sldId="260"/>
            <ac:spMk id="2" creationId="{4A3D45C6-2939-D429-19EA-BB4897E6B2CB}"/>
          </ac:spMkLst>
        </pc:spChg>
        <pc:graphicFrameChg chg="mod modGraphic">
          <ac:chgData name="Arcand, Michel D" userId="46106b47-d82d-41e4-9742-32bb4c46835f" providerId="ADAL" clId="{225F990A-86F8-4A6E-9011-7FBC5F8D2DDA}" dt="2024-07-10T18:16:34.565" v="1470" actId="20577"/>
          <ac:graphicFrameMkLst>
            <pc:docMk/>
            <pc:sldMk cId="2506709353" sldId="260"/>
            <ac:graphicFrameMk id="4" creationId="{E6250BC3-31C4-CB6B-636F-97A733460C95}"/>
          </ac:graphicFrameMkLst>
        </pc:graphicFrameChg>
      </pc:sldChg>
      <pc:sldChg chg="modNotesTx">
        <pc:chgData name="Arcand, Michel D" userId="46106b47-d82d-41e4-9742-32bb4c46835f" providerId="ADAL" clId="{225F990A-86F8-4A6E-9011-7FBC5F8D2DDA}" dt="2024-07-16T12:36:31.810" v="2248" actId="20577"/>
        <pc:sldMkLst>
          <pc:docMk/>
          <pc:sldMk cId="3589893574" sldId="262"/>
        </pc:sldMkLst>
      </pc:sldChg>
      <pc:sldChg chg="modNotesTx">
        <pc:chgData name="Arcand, Michel D" userId="46106b47-d82d-41e4-9742-32bb4c46835f" providerId="ADAL" clId="{225F990A-86F8-4A6E-9011-7FBC5F8D2DDA}" dt="2024-07-16T12:36:41.318" v="2254" actId="20577"/>
        <pc:sldMkLst>
          <pc:docMk/>
          <pc:sldMk cId="550965735" sldId="264"/>
        </pc:sldMkLst>
      </pc:sldChg>
      <pc:sldChg chg="modNotesTx">
        <pc:chgData name="Arcand, Michel D" userId="46106b47-d82d-41e4-9742-32bb4c46835f" providerId="ADAL" clId="{225F990A-86F8-4A6E-9011-7FBC5F8D2DDA}" dt="2024-07-16T12:36:51.614" v="2256" actId="20577"/>
        <pc:sldMkLst>
          <pc:docMk/>
          <pc:sldMk cId="694524444" sldId="265"/>
        </pc:sldMkLst>
      </pc:sldChg>
      <pc:sldChg chg="modNotesTx">
        <pc:chgData name="Arcand, Michel D" userId="46106b47-d82d-41e4-9742-32bb4c46835f" providerId="ADAL" clId="{225F990A-86F8-4A6E-9011-7FBC5F8D2DDA}" dt="2024-07-16T12:36:57.083" v="2262" actId="20577"/>
        <pc:sldMkLst>
          <pc:docMk/>
          <pc:sldMk cId="1159593251" sldId="266"/>
        </pc:sldMkLst>
      </pc:sldChg>
      <pc:sldChg chg="ord">
        <pc:chgData name="Arcand, Michel D" userId="46106b47-d82d-41e4-9742-32bb4c46835f" providerId="ADAL" clId="{225F990A-86F8-4A6E-9011-7FBC5F8D2DDA}" dt="2024-07-10T18:17:05.731" v="1472"/>
        <pc:sldMkLst>
          <pc:docMk/>
          <pc:sldMk cId="3992452757" sldId="267"/>
        </pc:sldMkLst>
      </pc:sldChg>
      <pc:sldChg chg="addSp delSp modSp mod ord modNotesTx">
        <pc:chgData name="Arcand, Michel D" userId="46106b47-d82d-41e4-9742-32bb4c46835f" providerId="ADAL" clId="{225F990A-86F8-4A6E-9011-7FBC5F8D2DDA}" dt="2024-07-10T19:56:56.203" v="1549" actId="20577"/>
        <pc:sldMkLst>
          <pc:docMk/>
          <pc:sldMk cId="579560174" sldId="268"/>
        </pc:sldMkLst>
        <pc:spChg chg="mod">
          <ac:chgData name="Arcand, Michel D" userId="46106b47-d82d-41e4-9742-32bb4c46835f" providerId="ADAL" clId="{225F990A-86F8-4A6E-9011-7FBC5F8D2DDA}" dt="2024-06-27T15:47:19.312" v="28"/>
          <ac:spMkLst>
            <pc:docMk/>
            <pc:sldMk cId="579560174" sldId="268"/>
            <ac:spMk id="2" creationId="{71400102-7D5C-F7DF-E923-048A5EB9073D}"/>
          </ac:spMkLst>
        </pc:spChg>
        <pc:picChg chg="add mod">
          <ac:chgData name="Arcand, Michel D" userId="46106b47-d82d-41e4-9742-32bb4c46835f" providerId="ADAL" clId="{225F990A-86F8-4A6E-9011-7FBC5F8D2DDA}" dt="2024-06-27T15:48:53.419" v="30"/>
          <ac:picMkLst>
            <pc:docMk/>
            <pc:sldMk cId="579560174" sldId="268"/>
            <ac:picMk id="3" creationId="{9679963B-2F8B-A13A-0EE2-79785CE7B6DE}"/>
          </ac:picMkLst>
        </pc:picChg>
        <pc:picChg chg="del">
          <ac:chgData name="Arcand, Michel D" userId="46106b47-d82d-41e4-9742-32bb4c46835f" providerId="ADAL" clId="{225F990A-86F8-4A6E-9011-7FBC5F8D2DDA}" dt="2024-06-27T15:48:51.934" v="29" actId="478"/>
          <ac:picMkLst>
            <pc:docMk/>
            <pc:sldMk cId="579560174" sldId="268"/>
            <ac:picMk id="4" creationId="{187036E0-BDE2-C851-EBC1-C2232AA00EA3}"/>
          </ac:picMkLst>
        </pc:picChg>
        <pc:picChg chg="add mod">
          <ac:chgData name="Arcand, Michel D" userId="46106b47-d82d-41e4-9742-32bb4c46835f" providerId="ADAL" clId="{225F990A-86F8-4A6E-9011-7FBC5F8D2DDA}" dt="2024-06-27T15:49:03.204" v="31"/>
          <ac:picMkLst>
            <pc:docMk/>
            <pc:sldMk cId="579560174" sldId="268"/>
            <ac:picMk id="5" creationId="{A19B57FD-F5E4-584A-3CAA-336D20C621A0}"/>
          </ac:picMkLst>
        </pc:picChg>
      </pc:sldChg>
      <pc:sldChg chg="modNotesTx">
        <pc:chgData name="Arcand, Michel D" userId="46106b47-d82d-41e4-9742-32bb4c46835f" providerId="ADAL" clId="{225F990A-86F8-4A6E-9011-7FBC5F8D2DDA}" dt="2024-07-16T12:37:08.418" v="2274" actId="20577"/>
        <pc:sldMkLst>
          <pc:docMk/>
          <pc:sldMk cId="2728864202" sldId="269"/>
        </pc:sldMkLst>
      </pc:sldChg>
      <pc:sldChg chg="del">
        <pc:chgData name="Arcand, Michel D" userId="46106b47-d82d-41e4-9742-32bb4c46835f" providerId="ADAL" clId="{225F990A-86F8-4A6E-9011-7FBC5F8D2DDA}" dt="2024-06-27T15:49:35.387" v="36" actId="47"/>
        <pc:sldMkLst>
          <pc:docMk/>
          <pc:sldMk cId="1656813634" sldId="270"/>
        </pc:sldMkLst>
      </pc:sldChg>
      <pc:sldChg chg="modNotesTx">
        <pc:chgData name="Arcand, Michel D" userId="46106b47-d82d-41e4-9742-32bb4c46835f" providerId="ADAL" clId="{225F990A-86F8-4A6E-9011-7FBC5F8D2DDA}" dt="2024-07-16T12:37:34.850" v="2296" actId="20577"/>
        <pc:sldMkLst>
          <pc:docMk/>
          <pc:sldMk cId="2908562543" sldId="271"/>
        </pc:sldMkLst>
      </pc:sldChg>
      <pc:sldChg chg="addSp delSp add del setBg delDesignElem">
        <pc:chgData name="Arcand, Michel D" userId="46106b47-d82d-41e4-9742-32bb4c46835f" providerId="ADAL" clId="{225F990A-86F8-4A6E-9011-7FBC5F8D2DDA}" dt="2024-07-10T18:53:15.181" v="1487"/>
        <pc:sldMkLst>
          <pc:docMk/>
          <pc:sldMk cId="2593994206" sldId="272"/>
        </pc:sldMkLst>
        <pc:spChg chg="add del">
          <ac:chgData name="Arcand, Michel D" userId="46106b47-d82d-41e4-9742-32bb4c46835f" providerId="ADAL" clId="{225F990A-86F8-4A6E-9011-7FBC5F8D2DDA}" dt="2024-07-10T18:53:15.181" v="1487"/>
          <ac:spMkLst>
            <pc:docMk/>
            <pc:sldMk cId="2593994206" sldId="272"/>
            <ac:spMk id="9" creationId="{A8384FB5-9ADC-4DDC-881B-597D56F5B15D}"/>
          </ac:spMkLst>
        </pc:spChg>
        <pc:spChg chg="add del">
          <ac:chgData name="Arcand, Michel D" userId="46106b47-d82d-41e4-9742-32bb4c46835f" providerId="ADAL" clId="{225F990A-86F8-4A6E-9011-7FBC5F8D2DDA}" dt="2024-07-10T18:53:15.181" v="1487"/>
          <ac:spMkLst>
            <pc:docMk/>
            <pc:sldMk cId="2593994206" sldId="272"/>
            <ac:spMk id="11" creationId="{91E5A9A7-95C6-4F4F-B00E-C82E07FE62EF}"/>
          </ac:spMkLst>
        </pc:spChg>
        <pc:spChg chg="add del">
          <ac:chgData name="Arcand, Michel D" userId="46106b47-d82d-41e4-9742-32bb4c46835f" providerId="ADAL" clId="{225F990A-86F8-4A6E-9011-7FBC5F8D2DDA}" dt="2024-07-10T18:53:15.181" v="1487"/>
          <ac:spMkLst>
            <pc:docMk/>
            <pc:sldMk cId="2593994206" sldId="272"/>
            <ac:spMk id="13" creationId="{D07DD2DE-F619-49DD-B5E7-03A290FF4ED1}"/>
          </ac:spMkLst>
        </pc:spChg>
        <pc:spChg chg="add del">
          <ac:chgData name="Arcand, Michel D" userId="46106b47-d82d-41e4-9742-32bb4c46835f" providerId="ADAL" clId="{225F990A-86F8-4A6E-9011-7FBC5F8D2DDA}" dt="2024-07-10T18:53:15.181" v="1487"/>
          <ac:spMkLst>
            <pc:docMk/>
            <pc:sldMk cId="2593994206" sldId="272"/>
            <ac:spMk id="15" creationId="{85149191-5F60-4A28-AAFF-039F96B0F3EC}"/>
          </ac:spMkLst>
        </pc:spChg>
        <pc:spChg chg="add del">
          <ac:chgData name="Arcand, Michel D" userId="46106b47-d82d-41e4-9742-32bb4c46835f" providerId="ADAL" clId="{225F990A-86F8-4A6E-9011-7FBC5F8D2DDA}" dt="2024-07-10T18:53:15.181" v="1487"/>
          <ac:spMkLst>
            <pc:docMk/>
            <pc:sldMk cId="2593994206" sldId="272"/>
            <ac:spMk id="17" creationId="{F8260ED5-17F7-4158-B241-D51DD4CF1B7E}"/>
          </ac:spMkLst>
        </pc:spChg>
      </pc:sldChg>
      <pc:sldChg chg="add del ord">
        <pc:chgData name="Arcand, Michel D" userId="46106b47-d82d-41e4-9742-32bb4c46835f" providerId="ADAL" clId="{225F990A-86F8-4A6E-9011-7FBC5F8D2DDA}" dt="2024-07-10T18:59:23.181" v="1492"/>
        <pc:sldMkLst>
          <pc:docMk/>
          <pc:sldMk cId="3718080778" sldId="272"/>
        </pc:sldMkLst>
      </pc:sldChg>
      <pc:sldChg chg="add del ord modNotesTx">
        <pc:chgData name="Arcand, Michel D" userId="46106b47-d82d-41e4-9742-32bb4c46835f" providerId="ADAL" clId="{225F990A-86F8-4A6E-9011-7FBC5F8D2DDA}" dt="2024-07-16T12:37:27.667" v="2288" actId="20577"/>
        <pc:sldMkLst>
          <pc:docMk/>
          <pc:sldMk cId="511162260" sldId="273"/>
        </pc:sldMkLst>
      </pc:sldChg>
      <pc:sldChg chg="addSp delSp add del setBg delDesignElem">
        <pc:chgData name="Arcand, Michel D" userId="46106b47-d82d-41e4-9742-32bb4c46835f" providerId="ADAL" clId="{225F990A-86F8-4A6E-9011-7FBC5F8D2DDA}" dt="2024-07-10T18:53:15.181" v="1487"/>
        <pc:sldMkLst>
          <pc:docMk/>
          <pc:sldMk cId="2128233054" sldId="273"/>
        </pc:sldMkLst>
        <pc:spChg chg="add del">
          <ac:chgData name="Arcand, Michel D" userId="46106b47-d82d-41e4-9742-32bb4c46835f" providerId="ADAL" clId="{225F990A-86F8-4A6E-9011-7FBC5F8D2DDA}" dt="2024-07-10T18:53:15.181" v="1487"/>
          <ac:spMkLst>
            <pc:docMk/>
            <pc:sldMk cId="2128233054" sldId="273"/>
            <ac:spMk id="9" creationId="{665DBBEF-238B-476B-96AB-8AAC3224ECEA}"/>
          </ac:spMkLst>
        </pc:spChg>
        <pc:spChg chg="add del">
          <ac:chgData name="Arcand, Michel D" userId="46106b47-d82d-41e4-9742-32bb4c46835f" providerId="ADAL" clId="{225F990A-86F8-4A6E-9011-7FBC5F8D2DDA}" dt="2024-07-10T18:53:15.181" v="1487"/>
          <ac:spMkLst>
            <pc:docMk/>
            <pc:sldMk cId="2128233054" sldId="273"/>
            <ac:spMk id="11" creationId="{3FCFB1DE-0B7E-48CC-BA90-B2AB0889F9D6}"/>
          </ac:spMkLst>
        </pc:spChg>
      </pc:sldChg>
      <pc:sldChg chg="modSp mod modNotesTx">
        <pc:chgData name="Arcand, Michel D" userId="46106b47-d82d-41e4-9742-32bb4c46835f" providerId="ADAL" clId="{225F990A-86F8-4A6E-9011-7FBC5F8D2DDA}" dt="2024-07-16T12:38:46.318" v="2309" actId="20577"/>
        <pc:sldMkLst>
          <pc:docMk/>
          <pc:sldMk cId="3531581749" sldId="274"/>
        </pc:sldMkLst>
        <pc:spChg chg="mod">
          <ac:chgData name="Arcand, Michel D" userId="46106b47-d82d-41e4-9742-32bb4c46835f" providerId="ADAL" clId="{225F990A-86F8-4A6E-9011-7FBC5F8D2DDA}" dt="2024-07-10T15:32:29.494" v="998" actId="20577"/>
          <ac:spMkLst>
            <pc:docMk/>
            <pc:sldMk cId="3531581749" sldId="274"/>
            <ac:spMk id="2" creationId="{7215A486-AD33-5528-C68D-20C0493AF2A8}"/>
          </ac:spMkLst>
        </pc:spChg>
        <pc:graphicFrameChg chg="mod modGraphic">
          <ac:chgData name="Arcand, Michel D" userId="46106b47-d82d-41e4-9742-32bb4c46835f" providerId="ADAL" clId="{225F990A-86F8-4A6E-9011-7FBC5F8D2DDA}" dt="2024-07-10T19:05:03.866" v="1502"/>
          <ac:graphicFrameMkLst>
            <pc:docMk/>
            <pc:sldMk cId="3531581749" sldId="274"/>
            <ac:graphicFrameMk id="4" creationId="{9D1FE3B9-3781-47A2-3460-5EE66AF1667C}"/>
          </ac:graphicFrameMkLst>
        </pc:graphicFrameChg>
      </pc:sldChg>
      <pc:sldChg chg="ord">
        <pc:chgData name="Arcand, Michel D" userId="46106b47-d82d-41e4-9742-32bb4c46835f" providerId="ADAL" clId="{225F990A-86F8-4A6E-9011-7FBC5F8D2DDA}" dt="2024-07-10T18:36:32.723" v="1474"/>
        <pc:sldMkLst>
          <pc:docMk/>
          <pc:sldMk cId="4235409072" sldId="275"/>
        </pc:sldMkLst>
      </pc:sldChg>
      <pc:sldChg chg="ord modNotesTx">
        <pc:chgData name="Arcand, Michel D" userId="46106b47-d82d-41e4-9742-32bb4c46835f" providerId="ADAL" clId="{225F990A-86F8-4A6E-9011-7FBC5F8D2DDA}" dt="2024-07-16T12:37:03.058" v="2268" actId="20577"/>
        <pc:sldMkLst>
          <pc:docMk/>
          <pc:sldMk cId="2980706630" sldId="276"/>
        </pc:sldMkLst>
      </pc:sldChg>
      <pc:sldChg chg="ord modNotesTx">
        <pc:chgData name="Arcand, Michel D" userId="46106b47-d82d-41e4-9742-32bb4c46835f" providerId="ADAL" clId="{225F990A-86F8-4A6E-9011-7FBC5F8D2DDA}" dt="2024-07-16T12:38:16.859" v="2298" actId="20577"/>
        <pc:sldMkLst>
          <pc:docMk/>
          <pc:sldMk cId="3537978263" sldId="277"/>
        </pc:sldMkLst>
      </pc:sldChg>
      <pc:sldChg chg="ord modNotesTx">
        <pc:chgData name="Arcand, Michel D" userId="46106b47-d82d-41e4-9742-32bb4c46835f" providerId="ADAL" clId="{225F990A-86F8-4A6E-9011-7FBC5F8D2DDA}" dt="2024-07-16T12:38:24.811" v="2307" actId="20577"/>
        <pc:sldMkLst>
          <pc:docMk/>
          <pc:sldMk cId="1811539167" sldId="278"/>
        </pc:sldMkLst>
      </pc:sldChg>
      <pc:sldChg chg="modNotesTx">
        <pc:chgData name="Arcand, Michel D" userId="46106b47-d82d-41e4-9742-32bb4c46835f" providerId="ADAL" clId="{225F990A-86F8-4A6E-9011-7FBC5F8D2DDA}" dt="2024-07-16T12:39:16.865" v="2329" actId="20577"/>
        <pc:sldMkLst>
          <pc:docMk/>
          <pc:sldMk cId="3227922937" sldId="279"/>
        </pc:sldMkLst>
      </pc:sldChg>
      <pc:sldChg chg="modNotesTx">
        <pc:chgData name="Arcand, Michel D" userId="46106b47-d82d-41e4-9742-32bb4c46835f" providerId="ADAL" clId="{225F990A-86F8-4A6E-9011-7FBC5F8D2DDA}" dt="2024-07-16T12:39:22.622" v="2336" actId="20577"/>
        <pc:sldMkLst>
          <pc:docMk/>
          <pc:sldMk cId="3371454011" sldId="280"/>
        </pc:sldMkLst>
      </pc:sldChg>
      <pc:sldChg chg="addSp delSp modSp add del mod setBg delDesignElem">
        <pc:chgData name="Arcand, Michel D" userId="46106b47-d82d-41e4-9742-32bb4c46835f" providerId="ADAL" clId="{225F990A-86F8-4A6E-9011-7FBC5F8D2DDA}" dt="2024-07-10T15:36:27.769" v="1043" actId="47"/>
        <pc:sldMkLst>
          <pc:docMk/>
          <pc:sldMk cId="944974443" sldId="281"/>
        </pc:sldMkLst>
        <pc:spChg chg="mod">
          <ac:chgData name="Arcand, Michel D" userId="46106b47-d82d-41e4-9742-32bb4c46835f" providerId="ADAL" clId="{225F990A-86F8-4A6E-9011-7FBC5F8D2DDA}" dt="2024-07-10T15:35:22.001" v="1029" actId="26606"/>
          <ac:spMkLst>
            <pc:docMk/>
            <pc:sldMk cId="944974443" sldId="281"/>
            <ac:spMk id="2" creationId="{9359D899-BF8F-56EE-7D33-15B3EE3565A8}"/>
          </ac:spMkLst>
        </pc:spChg>
        <pc:spChg chg="del">
          <ac:chgData name="Arcand, Michel D" userId="46106b47-d82d-41e4-9742-32bb4c46835f" providerId="ADAL" clId="{225F990A-86F8-4A6E-9011-7FBC5F8D2DDA}" dt="2024-07-10T15:34:18.422" v="1026"/>
          <ac:spMkLst>
            <pc:docMk/>
            <pc:sldMk cId="944974443" sldId="281"/>
            <ac:spMk id="10" creationId="{2151139A-886F-4B97-8815-729AD3831BBD}"/>
          </ac:spMkLst>
        </pc:spChg>
        <pc:spChg chg="del">
          <ac:chgData name="Arcand, Michel D" userId="46106b47-d82d-41e4-9742-32bb4c46835f" providerId="ADAL" clId="{225F990A-86F8-4A6E-9011-7FBC5F8D2DDA}" dt="2024-07-10T15:34:18.422" v="1026"/>
          <ac:spMkLst>
            <pc:docMk/>
            <pc:sldMk cId="944974443" sldId="281"/>
            <ac:spMk id="12" creationId="{AB5E08C4-8CDD-4623-A5B8-E998C6DEE3B7}"/>
          </ac:spMkLst>
        </pc:spChg>
        <pc:spChg chg="del">
          <ac:chgData name="Arcand, Michel D" userId="46106b47-d82d-41e4-9742-32bb4c46835f" providerId="ADAL" clId="{225F990A-86F8-4A6E-9011-7FBC5F8D2DDA}" dt="2024-07-10T15:34:18.422" v="1026"/>
          <ac:spMkLst>
            <pc:docMk/>
            <pc:sldMk cId="944974443" sldId="281"/>
            <ac:spMk id="14" creationId="{15F33878-D502-4FFA-8ACE-F2AECDB2A23F}"/>
          </ac:spMkLst>
        </pc:spChg>
        <pc:spChg chg="del">
          <ac:chgData name="Arcand, Michel D" userId="46106b47-d82d-41e4-9742-32bb4c46835f" providerId="ADAL" clId="{225F990A-86F8-4A6E-9011-7FBC5F8D2DDA}" dt="2024-07-10T15:34:18.422" v="1026"/>
          <ac:spMkLst>
            <pc:docMk/>
            <pc:sldMk cId="944974443" sldId="281"/>
            <ac:spMk id="16" creationId="{D3539FEE-81D3-4406-802E-60B20B16F4F6}"/>
          </ac:spMkLst>
        </pc:spChg>
        <pc:spChg chg="del">
          <ac:chgData name="Arcand, Michel D" userId="46106b47-d82d-41e4-9742-32bb4c46835f" providerId="ADAL" clId="{225F990A-86F8-4A6E-9011-7FBC5F8D2DDA}" dt="2024-07-10T15:34:18.422" v="1026"/>
          <ac:spMkLst>
            <pc:docMk/>
            <pc:sldMk cId="944974443" sldId="281"/>
            <ac:spMk id="18" creationId="{DC701763-729E-462F-A5A8-E0DEFEB1E2E4}"/>
          </ac:spMkLst>
        </pc:spChg>
        <pc:picChg chg="del mod ord">
          <ac:chgData name="Arcand, Michel D" userId="46106b47-d82d-41e4-9742-32bb4c46835f" providerId="ADAL" clId="{225F990A-86F8-4A6E-9011-7FBC5F8D2DDA}" dt="2024-07-10T15:36:11.156" v="1038" actId="21"/>
          <ac:picMkLst>
            <pc:docMk/>
            <pc:sldMk cId="944974443" sldId="281"/>
            <ac:picMk id="4" creationId="{6109DBA3-6918-6B81-B5F5-8F7352084830}"/>
          </ac:picMkLst>
        </pc:picChg>
        <pc:picChg chg="del mod">
          <ac:chgData name="Arcand, Michel D" userId="46106b47-d82d-41e4-9742-32bb4c46835f" providerId="ADAL" clId="{225F990A-86F8-4A6E-9011-7FBC5F8D2DDA}" dt="2024-07-10T15:36:02.711" v="1034" actId="21"/>
          <ac:picMkLst>
            <pc:docMk/>
            <pc:sldMk cId="944974443" sldId="281"/>
            <ac:picMk id="5" creationId="{B6D0F60B-BC48-99A9-534A-8D7C4EFD7D16}"/>
          </ac:picMkLst>
        </pc:picChg>
        <pc:cxnChg chg="add">
          <ac:chgData name="Arcand, Michel D" userId="46106b47-d82d-41e4-9742-32bb4c46835f" providerId="ADAL" clId="{225F990A-86F8-4A6E-9011-7FBC5F8D2DDA}" dt="2024-07-10T15:35:22.001" v="1029" actId="26606"/>
          <ac:cxnSpMkLst>
            <pc:docMk/>
            <pc:sldMk cId="944974443" sldId="281"/>
            <ac:cxnSpMk id="7" creationId="{33FC4C9A-7760-08E3-AE1B-B5EBEC35F96C}"/>
          </ac:cxnSpMkLst>
        </pc:cxnChg>
      </pc:sldChg>
      <pc:sldChg chg="del">
        <pc:chgData name="Arcand, Michel D" userId="46106b47-d82d-41e4-9742-32bb4c46835f" providerId="ADAL" clId="{225F990A-86F8-4A6E-9011-7FBC5F8D2DDA}" dt="2024-07-10T15:34:03.613" v="1023" actId="2696"/>
        <pc:sldMkLst>
          <pc:docMk/>
          <pc:sldMk cId="3450339329" sldId="281"/>
        </pc:sldMkLst>
      </pc:sldChg>
      <pc:sldChg chg="ord modNotesTx">
        <pc:chgData name="Arcand, Michel D" userId="46106b47-d82d-41e4-9742-32bb4c46835f" providerId="ADAL" clId="{225F990A-86F8-4A6E-9011-7FBC5F8D2DDA}" dt="2024-07-10T19:58:58.900" v="1615" actId="20577"/>
        <pc:sldMkLst>
          <pc:docMk/>
          <pc:sldMk cId="3515855737" sldId="282"/>
        </pc:sldMkLst>
      </pc:sldChg>
      <pc:sldChg chg="ord modNotesTx">
        <pc:chgData name="Arcand, Michel D" userId="46106b47-d82d-41e4-9742-32bb4c46835f" providerId="ADAL" clId="{225F990A-86F8-4A6E-9011-7FBC5F8D2DDA}" dt="2024-07-10T20:05:13.358" v="1704" actId="313"/>
        <pc:sldMkLst>
          <pc:docMk/>
          <pc:sldMk cId="1949317077" sldId="283"/>
        </pc:sldMkLst>
      </pc:sldChg>
      <pc:sldChg chg="ord modNotesTx">
        <pc:chgData name="Arcand, Michel D" userId="46106b47-d82d-41e4-9742-32bb4c46835f" providerId="ADAL" clId="{225F990A-86F8-4A6E-9011-7FBC5F8D2DDA}" dt="2024-07-16T12:38:51.989" v="2311" actId="20577"/>
        <pc:sldMkLst>
          <pc:docMk/>
          <pc:sldMk cId="3961310915" sldId="284"/>
        </pc:sldMkLst>
      </pc:sldChg>
      <pc:sldChg chg="ord modNotesTx">
        <pc:chgData name="Arcand, Michel D" userId="46106b47-d82d-41e4-9742-32bb4c46835f" providerId="ADAL" clId="{225F990A-86F8-4A6E-9011-7FBC5F8D2DDA}" dt="2024-07-16T12:38:56.757" v="2318" actId="20577"/>
        <pc:sldMkLst>
          <pc:docMk/>
          <pc:sldMk cId="4055322866" sldId="285"/>
        </pc:sldMkLst>
      </pc:sldChg>
      <pc:sldChg chg="ord modNotesTx">
        <pc:chgData name="Arcand, Michel D" userId="46106b47-d82d-41e4-9742-32bb4c46835f" providerId="ADAL" clId="{225F990A-86F8-4A6E-9011-7FBC5F8D2DDA}" dt="2024-07-10T20:18:06.033" v="1720" actId="20577"/>
        <pc:sldMkLst>
          <pc:docMk/>
          <pc:sldMk cId="3191488521" sldId="286"/>
        </pc:sldMkLst>
      </pc:sldChg>
      <pc:sldChg chg="ord modNotesTx">
        <pc:chgData name="Arcand, Michel D" userId="46106b47-d82d-41e4-9742-32bb4c46835f" providerId="ADAL" clId="{225F990A-86F8-4A6E-9011-7FBC5F8D2DDA}" dt="2024-07-16T12:37:18.739" v="2281" actId="20577"/>
        <pc:sldMkLst>
          <pc:docMk/>
          <pc:sldMk cId="206746287" sldId="287"/>
        </pc:sldMkLst>
      </pc:sldChg>
      <pc:sldChg chg="modNotesTx">
        <pc:chgData name="Arcand, Michel D" userId="46106b47-d82d-41e4-9742-32bb4c46835f" providerId="ADAL" clId="{225F990A-86F8-4A6E-9011-7FBC5F8D2DDA}" dt="2024-07-16T12:40:00.975" v="2343" actId="20577"/>
        <pc:sldMkLst>
          <pc:docMk/>
          <pc:sldMk cId="3098637455" sldId="289"/>
        </pc:sldMkLst>
      </pc:sldChg>
      <pc:sldChg chg="add ord">
        <pc:chgData name="Arcand, Michel D" userId="46106b47-d82d-41e4-9742-32bb4c46835f" providerId="ADAL" clId="{225F990A-86F8-4A6E-9011-7FBC5F8D2DDA}" dt="2024-06-27T15:50:01.992" v="38"/>
        <pc:sldMkLst>
          <pc:docMk/>
          <pc:sldMk cId="1894792317" sldId="290"/>
        </pc:sldMkLst>
      </pc:sldChg>
      <pc:sldChg chg="delSp add del setBg delDesignElem">
        <pc:chgData name="Arcand, Michel D" userId="46106b47-d82d-41e4-9742-32bb4c46835f" providerId="ADAL" clId="{225F990A-86F8-4A6E-9011-7FBC5F8D2DDA}" dt="2024-06-27T15:46:53.026" v="24" actId="47"/>
        <pc:sldMkLst>
          <pc:docMk/>
          <pc:sldMk cId="3575733179" sldId="290"/>
        </pc:sldMkLst>
        <pc:spChg chg="del">
          <ac:chgData name="Arcand, Michel D" userId="46106b47-d82d-41e4-9742-32bb4c46835f" providerId="ADAL" clId="{225F990A-86F8-4A6E-9011-7FBC5F8D2DDA}" dt="2024-06-27T15:46:46.081" v="23"/>
          <ac:spMkLst>
            <pc:docMk/>
            <pc:sldMk cId="3575733179" sldId="290"/>
            <ac:spMk id="9" creationId="{A8384FB5-9ADC-4DDC-881B-597D56F5B15D}"/>
          </ac:spMkLst>
        </pc:spChg>
        <pc:spChg chg="del">
          <ac:chgData name="Arcand, Michel D" userId="46106b47-d82d-41e4-9742-32bb4c46835f" providerId="ADAL" clId="{225F990A-86F8-4A6E-9011-7FBC5F8D2DDA}" dt="2024-06-27T15:46:46.081" v="23"/>
          <ac:spMkLst>
            <pc:docMk/>
            <pc:sldMk cId="3575733179" sldId="290"/>
            <ac:spMk id="11" creationId="{1199E1B1-A8C0-4FE8-A5A8-1CB41D69F857}"/>
          </ac:spMkLst>
        </pc:spChg>
        <pc:spChg chg="del">
          <ac:chgData name="Arcand, Michel D" userId="46106b47-d82d-41e4-9742-32bb4c46835f" providerId="ADAL" clId="{225F990A-86F8-4A6E-9011-7FBC5F8D2DDA}" dt="2024-06-27T15:46:46.081" v="23"/>
          <ac:spMkLst>
            <pc:docMk/>
            <pc:sldMk cId="3575733179" sldId="290"/>
            <ac:spMk id="13" creationId="{84A8DE83-DE75-4B41-9DB4-A7EC0B0DEC0B}"/>
          </ac:spMkLst>
        </pc:spChg>
        <pc:spChg chg="del">
          <ac:chgData name="Arcand, Michel D" userId="46106b47-d82d-41e4-9742-32bb4c46835f" providerId="ADAL" clId="{225F990A-86F8-4A6E-9011-7FBC5F8D2DDA}" dt="2024-06-27T15:46:46.081" v="23"/>
          <ac:spMkLst>
            <pc:docMk/>
            <pc:sldMk cId="3575733179" sldId="290"/>
            <ac:spMk id="15" creationId="{A7009A0A-BEF5-4EAC-AF15-E4F9F002E239}"/>
          </ac:spMkLst>
        </pc:spChg>
      </pc:sldChg>
      <pc:sldChg chg="modSp add mod">
        <pc:chgData name="Arcand, Michel D" userId="46106b47-d82d-41e4-9742-32bb4c46835f" providerId="ADAL" clId="{225F990A-86F8-4A6E-9011-7FBC5F8D2DDA}" dt="2024-07-10T19:55:22.895" v="1535" actId="20577"/>
        <pc:sldMkLst>
          <pc:docMk/>
          <pc:sldMk cId="2747276330" sldId="291"/>
        </pc:sldMkLst>
        <pc:spChg chg="mod">
          <ac:chgData name="Arcand, Michel D" userId="46106b47-d82d-41e4-9742-32bb4c46835f" providerId="ADAL" clId="{225F990A-86F8-4A6E-9011-7FBC5F8D2DDA}" dt="2024-07-10T19:55:22.895" v="1535" actId="20577"/>
          <ac:spMkLst>
            <pc:docMk/>
            <pc:sldMk cId="2747276330" sldId="291"/>
            <ac:spMk id="3" creationId="{E11F7548-DEC1-4DF4-9763-FD4B8EEB39F9}"/>
          </ac:spMkLst>
        </pc:spChg>
      </pc:sldChg>
      <pc:sldChg chg="addSp delSp modSp add mod ord modNotesTx">
        <pc:chgData name="Arcand, Michel D" userId="46106b47-d82d-41e4-9742-32bb4c46835f" providerId="ADAL" clId="{225F990A-86F8-4A6E-9011-7FBC5F8D2DDA}" dt="2024-07-16T12:12:37.345" v="2239" actId="20577"/>
        <pc:sldMkLst>
          <pc:docMk/>
          <pc:sldMk cId="3441573466" sldId="292"/>
        </pc:sldMkLst>
        <pc:spChg chg="mod">
          <ac:chgData name="Arcand, Michel D" userId="46106b47-d82d-41e4-9742-32bb4c46835f" providerId="ADAL" clId="{225F990A-86F8-4A6E-9011-7FBC5F8D2DDA}" dt="2024-07-10T15:29:56.535" v="885" actId="26606"/>
          <ac:spMkLst>
            <pc:docMk/>
            <pc:sldMk cId="3441573466" sldId="292"/>
            <ac:spMk id="2" creationId="{494C0BED-5851-3953-81E8-1C551E6BF319}"/>
          </ac:spMkLst>
        </pc:spChg>
        <pc:spChg chg="mod">
          <ac:chgData name="Arcand, Michel D" userId="46106b47-d82d-41e4-9742-32bb4c46835f" providerId="ADAL" clId="{225F990A-86F8-4A6E-9011-7FBC5F8D2DDA}" dt="2024-07-10T15:44:37.654" v="1272" actId="20577"/>
          <ac:spMkLst>
            <pc:docMk/>
            <pc:sldMk cId="3441573466" sldId="292"/>
            <ac:spMk id="3" creationId="{E11F7548-DEC1-4DF4-9763-FD4B8EEB39F9}"/>
          </ac:spMkLst>
        </pc:spChg>
        <pc:spChg chg="del">
          <ac:chgData name="Arcand, Michel D" userId="46106b47-d82d-41e4-9742-32bb4c46835f" providerId="ADAL" clId="{225F990A-86F8-4A6E-9011-7FBC5F8D2DDA}" dt="2024-07-10T15:29:56.535" v="885" actId="26606"/>
          <ac:spMkLst>
            <pc:docMk/>
            <pc:sldMk cId="3441573466" sldId="292"/>
            <ac:spMk id="18" creationId="{352BEC0E-22F8-46D0-9632-375DB541B06C}"/>
          </ac:spMkLst>
        </pc:spChg>
        <pc:spChg chg="del">
          <ac:chgData name="Arcand, Michel D" userId="46106b47-d82d-41e4-9742-32bb4c46835f" providerId="ADAL" clId="{225F990A-86F8-4A6E-9011-7FBC5F8D2DDA}" dt="2024-07-10T15:29:56.535" v="885" actId="26606"/>
          <ac:spMkLst>
            <pc:docMk/>
            <pc:sldMk cId="3441573466" sldId="292"/>
            <ac:spMk id="20" creationId="{3FCFB1DE-0B7E-48CC-BA90-B2AB0889F9D6}"/>
          </ac:spMkLst>
        </pc:spChg>
        <pc:spChg chg="add">
          <ac:chgData name="Arcand, Michel D" userId="46106b47-d82d-41e4-9742-32bb4c46835f" providerId="ADAL" clId="{225F990A-86F8-4A6E-9011-7FBC5F8D2DDA}" dt="2024-07-10T15:29:56.535" v="885" actId="26606"/>
          <ac:spMkLst>
            <pc:docMk/>
            <pc:sldMk cId="3441573466" sldId="292"/>
            <ac:spMk id="25" creationId="{100EDD19-6802-4EC3-95CE-CFFAB042CFD6}"/>
          </ac:spMkLst>
        </pc:spChg>
        <pc:spChg chg="add">
          <ac:chgData name="Arcand, Michel D" userId="46106b47-d82d-41e4-9742-32bb4c46835f" providerId="ADAL" clId="{225F990A-86F8-4A6E-9011-7FBC5F8D2DDA}" dt="2024-07-10T15:29:56.535" v="885" actId="26606"/>
          <ac:spMkLst>
            <pc:docMk/>
            <pc:sldMk cId="3441573466" sldId="292"/>
            <ac:spMk id="27" creationId="{DB17E863-922E-4C26-BD64-E8FD41D28661}"/>
          </ac:spMkLst>
        </pc:spChg>
        <pc:picChg chg="del">
          <ac:chgData name="Arcand, Michel D" userId="46106b47-d82d-41e4-9742-32bb4c46835f" providerId="ADAL" clId="{225F990A-86F8-4A6E-9011-7FBC5F8D2DDA}" dt="2024-07-10T15:18:38.831" v="360" actId="478"/>
          <ac:picMkLst>
            <pc:docMk/>
            <pc:sldMk cId="3441573466" sldId="292"/>
            <ac:picMk id="4" creationId="{2A392469-9D68-51AA-86CA-B637E2FFF7EA}"/>
          </ac:picMkLst>
        </pc:picChg>
        <pc:picChg chg="del">
          <ac:chgData name="Arcand, Michel D" userId="46106b47-d82d-41e4-9742-32bb4c46835f" providerId="ADAL" clId="{225F990A-86F8-4A6E-9011-7FBC5F8D2DDA}" dt="2024-07-10T15:18:39.615" v="361" actId="478"/>
          <ac:picMkLst>
            <pc:docMk/>
            <pc:sldMk cId="3441573466" sldId="292"/>
            <ac:picMk id="5" creationId="{3F699BC5-686F-75B5-2FB1-C5F4AA1319FB}"/>
          </ac:picMkLst>
        </pc:picChg>
        <pc:picChg chg="del">
          <ac:chgData name="Arcand, Michel D" userId="46106b47-d82d-41e4-9742-32bb4c46835f" providerId="ADAL" clId="{225F990A-86F8-4A6E-9011-7FBC5F8D2DDA}" dt="2024-07-10T15:34:16.050" v="1024"/>
          <ac:picMkLst>
            <pc:docMk/>
            <pc:sldMk cId="3441573466" sldId="292"/>
            <ac:picMk id="6" creationId="{C76334B9-C957-A09E-D412-0C06C10C4F58}"/>
          </ac:picMkLst>
        </pc:picChg>
      </pc:sldChg>
      <pc:sldChg chg="addSp delSp modSp add mod">
        <pc:chgData name="Arcand, Michel D" userId="46106b47-d82d-41e4-9742-32bb4c46835f" providerId="ADAL" clId="{225F990A-86F8-4A6E-9011-7FBC5F8D2DDA}" dt="2024-07-10T20:19:48.130" v="1820"/>
        <pc:sldMkLst>
          <pc:docMk/>
          <pc:sldMk cId="649721594" sldId="293"/>
        </pc:sldMkLst>
        <pc:spChg chg="mod">
          <ac:chgData name="Arcand, Michel D" userId="46106b47-d82d-41e4-9742-32bb4c46835f" providerId="ADAL" clId="{225F990A-86F8-4A6E-9011-7FBC5F8D2DDA}" dt="2024-07-10T15:33:12.815" v="1022" actId="20577"/>
          <ac:spMkLst>
            <pc:docMk/>
            <pc:sldMk cId="649721594" sldId="293"/>
            <ac:spMk id="2" creationId="{4A3D45C6-2939-D429-19EA-BB4897E6B2CB}"/>
          </ac:spMkLst>
        </pc:spChg>
        <pc:graphicFrameChg chg="add del mod modGraphic">
          <ac:chgData name="Arcand, Michel D" userId="46106b47-d82d-41e4-9742-32bb4c46835f" providerId="ADAL" clId="{225F990A-86F8-4A6E-9011-7FBC5F8D2DDA}" dt="2024-07-10T20:19:48.130" v="1820"/>
          <ac:graphicFrameMkLst>
            <pc:docMk/>
            <pc:sldMk cId="649721594" sldId="293"/>
            <ac:graphicFrameMk id="4" creationId="{E6250BC3-31C4-CB6B-636F-97A733460C95}"/>
          </ac:graphicFrameMkLst>
        </pc:graphicFrameChg>
      </pc:sldChg>
      <pc:sldChg chg="addSp delSp modSp add mod modNotesTx">
        <pc:chgData name="Arcand, Michel D" userId="46106b47-d82d-41e4-9742-32bb4c46835f" providerId="ADAL" clId="{225F990A-86F8-4A6E-9011-7FBC5F8D2DDA}" dt="2024-07-16T12:12:41.509" v="2241" actId="20577"/>
        <pc:sldMkLst>
          <pc:docMk/>
          <pc:sldMk cId="3892406932" sldId="294"/>
        </pc:sldMkLst>
        <pc:spChg chg="del">
          <ac:chgData name="Arcand, Michel D" userId="46106b47-d82d-41e4-9742-32bb4c46835f" providerId="ADAL" clId="{225F990A-86F8-4A6E-9011-7FBC5F8D2DDA}" dt="2024-07-10T15:35:53.883" v="1031" actId="478"/>
          <ac:spMkLst>
            <pc:docMk/>
            <pc:sldMk cId="3892406932" sldId="294"/>
            <ac:spMk id="2" creationId="{494C0BED-5851-3953-81E8-1C551E6BF319}"/>
          </ac:spMkLst>
        </pc:spChg>
        <pc:spChg chg="del mod">
          <ac:chgData name="Arcand, Michel D" userId="46106b47-d82d-41e4-9742-32bb4c46835f" providerId="ADAL" clId="{225F990A-86F8-4A6E-9011-7FBC5F8D2DDA}" dt="2024-07-10T15:35:58.331" v="1033" actId="478"/>
          <ac:spMkLst>
            <pc:docMk/>
            <pc:sldMk cId="3892406932" sldId="294"/>
            <ac:spMk id="3" creationId="{E11F7548-DEC1-4DF4-9763-FD4B8EEB39F9}"/>
          </ac:spMkLst>
        </pc:spChg>
        <pc:spChg chg="add mod">
          <ac:chgData name="Arcand, Michel D" userId="46106b47-d82d-41e4-9742-32bb4c46835f" providerId="ADAL" clId="{225F990A-86F8-4A6E-9011-7FBC5F8D2DDA}" dt="2024-07-10T15:36:40.674" v="1044" actId="26606"/>
          <ac:spMkLst>
            <pc:docMk/>
            <pc:sldMk cId="3892406932" sldId="294"/>
            <ac:spMk id="5" creationId="{15DFB0C1-B955-C869-D6C8-524D1C64BC60}"/>
          </ac:spMkLst>
        </pc:spChg>
        <pc:spChg chg="add del mod">
          <ac:chgData name="Arcand, Michel D" userId="46106b47-d82d-41e4-9742-32bb4c46835f" providerId="ADAL" clId="{225F990A-86F8-4A6E-9011-7FBC5F8D2DDA}" dt="2024-07-10T15:36:05.450" v="1035"/>
          <ac:spMkLst>
            <pc:docMk/>
            <pc:sldMk cId="3892406932" sldId="294"/>
            <ac:spMk id="7" creationId="{F80DB53A-275B-C7B6-766E-EB3C1498968A}"/>
          </ac:spMkLst>
        </pc:spChg>
        <pc:spChg chg="del">
          <ac:chgData name="Arcand, Michel D" userId="46106b47-d82d-41e4-9742-32bb4c46835f" providerId="ADAL" clId="{225F990A-86F8-4A6E-9011-7FBC5F8D2DDA}" dt="2024-07-10T15:36:40.674" v="1044" actId="26606"/>
          <ac:spMkLst>
            <pc:docMk/>
            <pc:sldMk cId="3892406932" sldId="294"/>
            <ac:spMk id="25" creationId="{100EDD19-6802-4EC3-95CE-CFFAB042CFD6}"/>
          </ac:spMkLst>
        </pc:spChg>
        <pc:spChg chg="del">
          <ac:chgData name="Arcand, Michel D" userId="46106b47-d82d-41e4-9742-32bb4c46835f" providerId="ADAL" clId="{225F990A-86F8-4A6E-9011-7FBC5F8D2DDA}" dt="2024-07-10T15:36:40.674" v="1044" actId="26606"/>
          <ac:spMkLst>
            <pc:docMk/>
            <pc:sldMk cId="3892406932" sldId="294"/>
            <ac:spMk id="27" creationId="{DB17E863-922E-4C26-BD64-E8FD41D28661}"/>
          </ac:spMkLst>
        </pc:spChg>
        <pc:spChg chg="add">
          <ac:chgData name="Arcand, Michel D" userId="46106b47-d82d-41e4-9742-32bb4c46835f" providerId="ADAL" clId="{225F990A-86F8-4A6E-9011-7FBC5F8D2DDA}" dt="2024-07-10T15:36:40.674" v="1044" actId="26606"/>
          <ac:spMkLst>
            <pc:docMk/>
            <pc:sldMk cId="3892406932" sldId="294"/>
            <ac:spMk id="32" creationId="{C4879EFC-8E62-4E00-973C-C45EE9EC676D}"/>
          </ac:spMkLst>
        </pc:spChg>
        <pc:spChg chg="add">
          <ac:chgData name="Arcand, Michel D" userId="46106b47-d82d-41e4-9742-32bb4c46835f" providerId="ADAL" clId="{225F990A-86F8-4A6E-9011-7FBC5F8D2DDA}" dt="2024-07-10T15:36:40.674" v="1044" actId="26606"/>
          <ac:spMkLst>
            <pc:docMk/>
            <pc:sldMk cId="3892406932" sldId="294"/>
            <ac:spMk id="34" creationId="{D6A9C53F-5F90-40A5-8C85-5412D39C8C68}"/>
          </ac:spMkLst>
        </pc:spChg>
        <pc:picChg chg="add mod">
          <ac:chgData name="Arcand, Michel D" userId="46106b47-d82d-41e4-9742-32bb4c46835f" providerId="ADAL" clId="{225F990A-86F8-4A6E-9011-7FBC5F8D2DDA}" dt="2024-07-10T15:36:40.674" v="1044" actId="26606"/>
          <ac:picMkLst>
            <pc:docMk/>
            <pc:sldMk cId="3892406932" sldId="294"/>
            <ac:picMk id="8" creationId="{77FF515E-B67F-273E-55DE-8D13F5FB5788}"/>
          </ac:picMkLst>
        </pc:picChg>
        <pc:picChg chg="add mod">
          <ac:chgData name="Arcand, Michel D" userId="46106b47-d82d-41e4-9742-32bb4c46835f" providerId="ADAL" clId="{225F990A-86F8-4A6E-9011-7FBC5F8D2DDA}" dt="2024-07-10T15:36:40.674" v="1044" actId="26606"/>
          <ac:picMkLst>
            <pc:docMk/>
            <pc:sldMk cId="3892406932" sldId="294"/>
            <ac:picMk id="9" creationId="{0DD67805-C949-9642-F8D4-F7E2A38BBD40}"/>
          </ac:picMkLst>
        </pc:picChg>
      </pc:sldChg>
      <pc:sldChg chg="modNotesTx">
        <pc:chgData name="Arcand, Michel D" userId="46106b47-d82d-41e4-9742-32bb4c46835f" providerId="ADAL" clId="{225F990A-86F8-4A6E-9011-7FBC5F8D2DDA}" dt="2024-07-16T12:39:01.462" v="2320" actId="20577"/>
        <pc:sldMkLst>
          <pc:docMk/>
          <pc:sldMk cId="3984207126" sldId="295"/>
        </pc:sldMkLst>
      </pc:sldChg>
      <pc:sldChg chg="modNotesTx">
        <pc:chgData name="Arcand, Michel D" userId="46106b47-d82d-41e4-9742-32bb4c46835f" providerId="ADAL" clId="{225F990A-86F8-4A6E-9011-7FBC5F8D2DDA}" dt="2024-07-16T12:39:06.898" v="2327" actId="20577"/>
        <pc:sldMkLst>
          <pc:docMk/>
          <pc:sldMk cId="2062760121" sldId="29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23EFAC-F571-4848-AA11-FD1C21215BD8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18E41E0-36BB-4912-BF97-C4FD081FB7EA}">
      <dgm:prSet/>
      <dgm:spPr/>
      <dgm:t>
        <a:bodyPr/>
        <a:lstStyle/>
        <a:p>
          <a:r>
            <a:rPr lang="en-US"/>
            <a:t>Generation III+</a:t>
          </a:r>
        </a:p>
      </dgm:t>
    </dgm:pt>
    <dgm:pt modelId="{FDA98908-B3D5-44E4-AE75-015F7F00B1B7}" type="parTrans" cxnId="{1A994EA3-7405-4348-A4E9-424CBD1009F3}">
      <dgm:prSet/>
      <dgm:spPr/>
      <dgm:t>
        <a:bodyPr/>
        <a:lstStyle/>
        <a:p>
          <a:endParaRPr lang="en-US"/>
        </a:p>
      </dgm:t>
    </dgm:pt>
    <dgm:pt modelId="{27BC6BD1-43A0-4DA8-886B-95510DB958B5}" type="sibTrans" cxnId="{1A994EA3-7405-4348-A4E9-424CBD1009F3}">
      <dgm:prSet/>
      <dgm:spPr/>
      <dgm:t>
        <a:bodyPr/>
        <a:lstStyle/>
        <a:p>
          <a:endParaRPr lang="en-US"/>
        </a:p>
      </dgm:t>
    </dgm:pt>
    <dgm:pt modelId="{175F7EDD-2FD6-4A63-B5FD-DC4C832E62C2}">
      <dgm:prSet/>
      <dgm:spPr/>
      <dgm:t>
        <a:bodyPr/>
        <a:lstStyle/>
        <a:p>
          <a:r>
            <a:rPr lang="en-US" dirty="0"/>
            <a:t>Water Cooled</a:t>
          </a:r>
        </a:p>
      </dgm:t>
    </dgm:pt>
    <dgm:pt modelId="{0557BA74-AA99-4726-8286-A5738826016A}" type="parTrans" cxnId="{F41223F4-289A-4E54-AC06-76B53D850B25}">
      <dgm:prSet/>
      <dgm:spPr/>
      <dgm:t>
        <a:bodyPr/>
        <a:lstStyle/>
        <a:p>
          <a:endParaRPr lang="en-US"/>
        </a:p>
      </dgm:t>
    </dgm:pt>
    <dgm:pt modelId="{9A407069-F607-4E1A-8A92-723053DD0053}" type="sibTrans" cxnId="{F41223F4-289A-4E54-AC06-76B53D850B25}">
      <dgm:prSet/>
      <dgm:spPr/>
      <dgm:t>
        <a:bodyPr/>
        <a:lstStyle/>
        <a:p>
          <a:endParaRPr lang="en-US"/>
        </a:p>
      </dgm:t>
    </dgm:pt>
    <dgm:pt modelId="{34850042-290E-4B07-97E7-160669F6F730}">
      <dgm:prSet/>
      <dgm:spPr/>
      <dgm:t>
        <a:bodyPr/>
        <a:lstStyle/>
        <a:p>
          <a:r>
            <a:rPr lang="en-US" dirty="0"/>
            <a:t>SMRs</a:t>
          </a:r>
        </a:p>
      </dgm:t>
    </dgm:pt>
    <dgm:pt modelId="{B8A6AEF7-FAB9-43AE-845C-5C4EE8A29ADC}" type="parTrans" cxnId="{62028A6D-0B6D-40C5-8715-7F52746C7F42}">
      <dgm:prSet/>
      <dgm:spPr/>
      <dgm:t>
        <a:bodyPr/>
        <a:lstStyle/>
        <a:p>
          <a:endParaRPr lang="en-US"/>
        </a:p>
      </dgm:t>
    </dgm:pt>
    <dgm:pt modelId="{6AA834CA-CEF2-45F0-8B52-72E7114051E8}" type="sibTrans" cxnId="{62028A6D-0B6D-40C5-8715-7F52746C7F42}">
      <dgm:prSet/>
      <dgm:spPr/>
      <dgm:t>
        <a:bodyPr/>
        <a:lstStyle/>
        <a:p>
          <a:endParaRPr lang="en-US"/>
        </a:p>
      </dgm:t>
    </dgm:pt>
    <dgm:pt modelId="{05FEC184-CF5C-4755-A879-B04270740DF0}">
      <dgm:prSet/>
      <dgm:spPr/>
      <dgm:t>
        <a:bodyPr/>
        <a:lstStyle/>
        <a:p>
          <a:r>
            <a:rPr lang="en-US"/>
            <a:t>Generation IV</a:t>
          </a:r>
        </a:p>
      </dgm:t>
    </dgm:pt>
    <dgm:pt modelId="{DCD14E38-A068-4E69-85F6-1AFBCE1D173E}" type="parTrans" cxnId="{B9B3F945-FF82-4AF8-8FC5-A033343D9C5C}">
      <dgm:prSet/>
      <dgm:spPr/>
      <dgm:t>
        <a:bodyPr/>
        <a:lstStyle/>
        <a:p>
          <a:endParaRPr lang="en-US"/>
        </a:p>
      </dgm:t>
    </dgm:pt>
    <dgm:pt modelId="{A7A513B5-3122-4865-B2FA-23AA6E9A63A3}" type="sibTrans" cxnId="{B9B3F945-FF82-4AF8-8FC5-A033343D9C5C}">
      <dgm:prSet/>
      <dgm:spPr/>
      <dgm:t>
        <a:bodyPr/>
        <a:lstStyle/>
        <a:p>
          <a:endParaRPr lang="en-US"/>
        </a:p>
      </dgm:t>
    </dgm:pt>
    <dgm:pt modelId="{028ECA55-2AE0-4F48-914E-04C6CF80E3D6}">
      <dgm:prSet/>
      <dgm:spPr/>
      <dgm:t>
        <a:bodyPr/>
        <a:lstStyle/>
        <a:p>
          <a:r>
            <a:rPr lang="en-US"/>
            <a:t>Non-water cooled </a:t>
          </a:r>
        </a:p>
      </dgm:t>
    </dgm:pt>
    <dgm:pt modelId="{99DDB369-9A5E-46CF-8D10-E0FEBA7552BD}" type="parTrans" cxnId="{7D7910B3-29D9-4D8C-9C54-B5EBC6588042}">
      <dgm:prSet/>
      <dgm:spPr/>
      <dgm:t>
        <a:bodyPr/>
        <a:lstStyle/>
        <a:p>
          <a:endParaRPr lang="en-US"/>
        </a:p>
      </dgm:t>
    </dgm:pt>
    <dgm:pt modelId="{753F4500-654A-424B-B20F-8B8338FDB2BF}" type="sibTrans" cxnId="{7D7910B3-29D9-4D8C-9C54-B5EBC6588042}">
      <dgm:prSet/>
      <dgm:spPr/>
      <dgm:t>
        <a:bodyPr/>
        <a:lstStyle/>
        <a:p>
          <a:endParaRPr lang="en-US"/>
        </a:p>
      </dgm:t>
    </dgm:pt>
    <dgm:pt modelId="{9C05A908-BAF9-4AFB-A5AD-78D25796B949}">
      <dgm:prSet/>
      <dgm:spPr/>
      <dgm:t>
        <a:bodyPr/>
        <a:lstStyle/>
        <a:p>
          <a:r>
            <a:rPr lang="en-US"/>
            <a:t>Micro-Reactors</a:t>
          </a:r>
        </a:p>
      </dgm:t>
    </dgm:pt>
    <dgm:pt modelId="{D61A1D46-9515-4E30-A29F-FC3069927DDB}" type="parTrans" cxnId="{57D892BB-B71E-4D59-B6A5-A2CD1BEE53F4}">
      <dgm:prSet/>
      <dgm:spPr/>
      <dgm:t>
        <a:bodyPr/>
        <a:lstStyle/>
        <a:p>
          <a:endParaRPr lang="en-US"/>
        </a:p>
      </dgm:t>
    </dgm:pt>
    <dgm:pt modelId="{0CAC4251-22C6-4DA0-AF7D-8EC3A52DE476}" type="sibTrans" cxnId="{57D892BB-B71E-4D59-B6A5-A2CD1BEE53F4}">
      <dgm:prSet/>
      <dgm:spPr/>
      <dgm:t>
        <a:bodyPr/>
        <a:lstStyle/>
        <a:p>
          <a:endParaRPr lang="en-US"/>
        </a:p>
      </dgm:t>
    </dgm:pt>
    <dgm:pt modelId="{90D4147E-E1BC-4FCF-8773-2AD38372ECB5}">
      <dgm:prSet/>
      <dgm:spPr/>
      <dgm:t>
        <a:bodyPr/>
        <a:lstStyle/>
        <a:p>
          <a:r>
            <a:rPr lang="en-US" dirty="0"/>
            <a:t>SMRs</a:t>
          </a:r>
        </a:p>
      </dgm:t>
    </dgm:pt>
    <dgm:pt modelId="{CFCF56D0-B390-45DD-A479-C654D700D3AB}" type="parTrans" cxnId="{4F20C028-9A31-49FC-8F25-CC726EDA6514}">
      <dgm:prSet/>
      <dgm:spPr/>
      <dgm:t>
        <a:bodyPr/>
        <a:lstStyle/>
        <a:p>
          <a:endParaRPr lang="en-US"/>
        </a:p>
      </dgm:t>
    </dgm:pt>
    <dgm:pt modelId="{35C4919A-6AD6-43B1-A801-C46ED06DB940}" type="sibTrans" cxnId="{4F20C028-9A31-49FC-8F25-CC726EDA6514}">
      <dgm:prSet/>
      <dgm:spPr/>
      <dgm:t>
        <a:bodyPr/>
        <a:lstStyle/>
        <a:p>
          <a:endParaRPr lang="en-US"/>
        </a:p>
      </dgm:t>
    </dgm:pt>
    <dgm:pt modelId="{81A393E0-8791-42E5-9EF6-599734BA108A}">
      <dgm:prSet/>
      <dgm:spPr/>
      <dgm:t>
        <a:bodyPr/>
        <a:lstStyle/>
        <a:p>
          <a:r>
            <a:rPr lang="en-US" dirty="0"/>
            <a:t>Micro-Reactors</a:t>
          </a:r>
        </a:p>
      </dgm:t>
    </dgm:pt>
    <dgm:pt modelId="{0F769C83-01DA-4356-9099-A02E252F8135}" type="sibTrans" cxnId="{5AB1ADC3-35B6-485B-9CC2-01FAEF8CA543}">
      <dgm:prSet/>
      <dgm:spPr/>
      <dgm:t>
        <a:bodyPr/>
        <a:lstStyle/>
        <a:p>
          <a:endParaRPr lang="en-US"/>
        </a:p>
      </dgm:t>
    </dgm:pt>
    <dgm:pt modelId="{8A9CD1D1-3BC3-4B3B-BE9C-3B06BCBC1F51}" type="parTrans" cxnId="{5AB1ADC3-35B6-485B-9CC2-01FAEF8CA543}">
      <dgm:prSet/>
      <dgm:spPr/>
      <dgm:t>
        <a:bodyPr/>
        <a:lstStyle/>
        <a:p>
          <a:endParaRPr lang="en-US"/>
        </a:p>
      </dgm:t>
    </dgm:pt>
    <dgm:pt modelId="{A8435A70-ABB9-44C6-B69A-1911AEB42334}">
      <dgm:prSet/>
      <dgm:spPr/>
      <dgm:t>
        <a:bodyPr/>
        <a:lstStyle/>
        <a:p>
          <a:r>
            <a:rPr lang="en-US" dirty="0"/>
            <a:t>Legacy technology with passive safety systems</a:t>
          </a:r>
        </a:p>
      </dgm:t>
    </dgm:pt>
    <dgm:pt modelId="{DAF05DD9-FD79-4D33-A281-E0DE7AE17D33}" type="parTrans" cxnId="{317AEE70-6F54-4F86-8826-9AE1B11C2A25}">
      <dgm:prSet/>
      <dgm:spPr/>
    </dgm:pt>
    <dgm:pt modelId="{3B12796F-2123-4E51-B5BA-AE48604BFE84}" type="sibTrans" cxnId="{317AEE70-6F54-4F86-8826-9AE1B11C2A25}">
      <dgm:prSet/>
      <dgm:spPr/>
    </dgm:pt>
    <dgm:pt modelId="{2AA26A96-8E6B-466A-BDF6-9461A6D75FB0}">
      <dgm:prSet/>
      <dgm:spPr/>
      <dgm:t>
        <a:bodyPr/>
        <a:lstStyle/>
        <a:p>
          <a:r>
            <a:rPr lang="en-US" dirty="0"/>
            <a:t>Advanced technology with reduced or no safety systems</a:t>
          </a:r>
        </a:p>
      </dgm:t>
    </dgm:pt>
    <dgm:pt modelId="{432D9683-4CC7-4CCB-8C78-8D08C5B9D784}" type="parTrans" cxnId="{8A3A397A-3576-41F8-8512-A0916CF2F20D}">
      <dgm:prSet/>
      <dgm:spPr/>
    </dgm:pt>
    <dgm:pt modelId="{E673E95C-F2E3-492E-9490-A6E7F00D8232}" type="sibTrans" cxnId="{8A3A397A-3576-41F8-8512-A0916CF2F20D}">
      <dgm:prSet/>
      <dgm:spPr/>
    </dgm:pt>
    <dgm:pt modelId="{96C04AF4-C33A-4F4C-8F71-C4048868EEEF}" type="pres">
      <dgm:prSet presAssocID="{3423EFAC-F571-4848-AA11-FD1C21215BD8}" presName="linear" presStyleCnt="0">
        <dgm:presLayoutVars>
          <dgm:dir/>
          <dgm:animLvl val="lvl"/>
          <dgm:resizeHandles val="exact"/>
        </dgm:presLayoutVars>
      </dgm:prSet>
      <dgm:spPr/>
    </dgm:pt>
    <dgm:pt modelId="{566D319B-AB3C-401D-BE2E-BA8D518E961E}" type="pres">
      <dgm:prSet presAssocID="{518E41E0-36BB-4912-BF97-C4FD081FB7EA}" presName="parentLin" presStyleCnt="0"/>
      <dgm:spPr/>
    </dgm:pt>
    <dgm:pt modelId="{E1F608F9-B022-4B2D-97A1-7F181312C668}" type="pres">
      <dgm:prSet presAssocID="{518E41E0-36BB-4912-BF97-C4FD081FB7EA}" presName="parentLeftMargin" presStyleLbl="node1" presStyleIdx="0" presStyleCnt="2"/>
      <dgm:spPr/>
    </dgm:pt>
    <dgm:pt modelId="{578DA78D-3D91-4263-9227-5990072A0DB6}" type="pres">
      <dgm:prSet presAssocID="{518E41E0-36BB-4912-BF97-C4FD081FB7E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CA0E906-6375-4E97-918A-B0CB7333D9F0}" type="pres">
      <dgm:prSet presAssocID="{518E41E0-36BB-4912-BF97-C4FD081FB7EA}" presName="negativeSpace" presStyleCnt="0"/>
      <dgm:spPr/>
    </dgm:pt>
    <dgm:pt modelId="{2D8C243A-8D43-409B-B420-C59B1167CE3F}" type="pres">
      <dgm:prSet presAssocID="{518E41E0-36BB-4912-BF97-C4FD081FB7EA}" presName="childText" presStyleLbl="conFgAcc1" presStyleIdx="0" presStyleCnt="2">
        <dgm:presLayoutVars>
          <dgm:bulletEnabled val="1"/>
        </dgm:presLayoutVars>
      </dgm:prSet>
      <dgm:spPr/>
    </dgm:pt>
    <dgm:pt modelId="{19737698-E5CC-4E62-91EF-881A17CF84A8}" type="pres">
      <dgm:prSet presAssocID="{27BC6BD1-43A0-4DA8-886B-95510DB958B5}" presName="spaceBetweenRectangles" presStyleCnt="0"/>
      <dgm:spPr/>
    </dgm:pt>
    <dgm:pt modelId="{1A92654D-35CD-41DE-AFB8-82AD50DE2888}" type="pres">
      <dgm:prSet presAssocID="{05FEC184-CF5C-4755-A879-B04270740DF0}" presName="parentLin" presStyleCnt="0"/>
      <dgm:spPr/>
    </dgm:pt>
    <dgm:pt modelId="{12B45175-C357-4D74-8A0A-1AC58F42CA85}" type="pres">
      <dgm:prSet presAssocID="{05FEC184-CF5C-4755-A879-B04270740DF0}" presName="parentLeftMargin" presStyleLbl="node1" presStyleIdx="0" presStyleCnt="2"/>
      <dgm:spPr/>
    </dgm:pt>
    <dgm:pt modelId="{CE09A955-A004-4BD9-ADB2-7CDB7FD4C87C}" type="pres">
      <dgm:prSet presAssocID="{05FEC184-CF5C-4755-A879-B04270740DF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90C3E52-506D-4409-A0B1-9604AE262DD3}" type="pres">
      <dgm:prSet presAssocID="{05FEC184-CF5C-4755-A879-B04270740DF0}" presName="negativeSpace" presStyleCnt="0"/>
      <dgm:spPr/>
    </dgm:pt>
    <dgm:pt modelId="{10AC5265-A136-4004-8E67-A4902575FA98}" type="pres">
      <dgm:prSet presAssocID="{05FEC184-CF5C-4755-A879-B04270740DF0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BAA2B02-054B-4569-9595-12559A131DFC}" type="presOf" srcId="{05FEC184-CF5C-4755-A879-B04270740DF0}" destId="{CE09A955-A004-4BD9-ADB2-7CDB7FD4C87C}" srcOrd="1" destOrd="0" presId="urn:microsoft.com/office/officeart/2005/8/layout/list1"/>
    <dgm:cxn modelId="{44749F18-58AA-4923-BDE5-9E2E5444DB24}" type="presOf" srcId="{90D4147E-E1BC-4FCF-8773-2AD38372ECB5}" destId="{10AC5265-A136-4004-8E67-A4902575FA98}" srcOrd="0" destOrd="2" presId="urn:microsoft.com/office/officeart/2005/8/layout/list1"/>
    <dgm:cxn modelId="{4F20C028-9A31-49FC-8F25-CC726EDA6514}" srcId="{05FEC184-CF5C-4755-A879-B04270740DF0}" destId="{90D4147E-E1BC-4FCF-8773-2AD38372ECB5}" srcOrd="2" destOrd="0" parTransId="{CFCF56D0-B390-45DD-A479-C654D700D3AB}" sibTransId="{35C4919A-6AD6-43B1-A801-C46ED06DB940}"/>
    <dgm:cxn modelId="{C2D4FD2F-2A40-41E6-85A1-65C9FD57CD65}" type="presOf" srcId="{518E41E0-36BB-4912-BF97-C4FD081FB7EA}" destId="{578DA78D-3D91-4263-9227-5990072A0DB6}" srcOrd="1" destOrd="0" presId="urn:microsoft.com/office/officeart/2005/8/layout/list1"/>
    <dgm:cxn modelId="{ACC0493A-28AB-4C7B-BF62-EA5ECF44E3F5}" type="presOf" srcId="{2AA26A96-8E6B-466A-BDF6-9461A6D75FB0}" destId="{10AC5265-A136-4004-8E67-A4902575FA98}" srcOrd="0" destOrd="3" presId="urn:microsoft.com/office/officeart/2005/8/layout/list1"/>
    <dgm:cxn modelId="{B9B3F945-FF82-4AF8-8FC5-A033343D9C5C}" srcId="{3423EFAC-F571-4848-AA11-FD1C21215BD8}" destId="{05FEC184-CF5C-4755-A879-B04270740DF0}" srcOrd="1" destOrd="0" parTransId="{DCD14E38-A068-4E69-85F6-1AFBCE1D173E}" sibTransId="{A7A513B5-3122-4865-B2FA-23AA6E9A63A3}"/>
    <dgm:cxn modelId="{FACB9666-F25D-4427-8602-A35074921E9D}" type="presOf" srcId="{028ECA55-2AE0-4F48-914E-04C6CF80E3D6}" destId="{10AC5265-A136-4004-8E67-A4902575FA98}" srcOrd="0" destOrd="0" presId="urn:microsoft.com/office/officeart/2005/8/layout/list1"/>
    <dgm:cxn modelId="{62028A6D-0B6D-40C5-8715-7F52746C7F42}" srcId="{518E41E0-36BB-4912-BF97-C4FD081FB7EA}" destId="{34850042-290E-4B07-97E7-160669F6F730}" srcOrd="2" destOrd="0" parTransId="{B8A6AEF7-FAB9-43AE-845C-5C4EE8A29ADC}" sibTransId="{6AA834CA-CEF2-45F0-8B52-72E7114051E8}"/>
    <dgm:cxn modelId="{317AEE70-6F54-4F86-8826-9AE1B11C2A25}" srcId="{518E41E0-36BB-4912-BF97-C4FD081FB7EA}" destId="{A8435A70-ABB9-44C6-B69A-1911AEB42334}" srcOrd="3" destOrd="0" parTransId="{DAF05DD9-FD79-4D33-A281-E0DE7AE17D33}" sibTransId="{3B12796F-2123-4E51-B5BA-AE48604BFE84}"/>
    <dgm:cxn modelId="{2374ED58-3126-462D-9FF9-5EF7C7753767}" type="presOf" srcId="{81A393E0-8791-42E5-9EF6-599734BA108A}" destId="{2D8C243A-8D43-409B-B420-C59B1167CE3F}" srcOrd="0" destOrd="1" presId="urn:microsoft.com/office/officeart/2005/8/layout/list1"/>
    <dgm:cxn modelId="{8A3A397A-3576-41F8-8512-A0916CF2F20D}" srcId="{05FEC184-CF5C-4755-A879-B04270740DF0}" destId="{2AA26A96-8E6B-466A-BDF6-9461A6D75FB0}" srcOrd="3" destOrd="0" parTransId="{432D9683-4CC7-4CCB-8C78-8D08C5B9D784}" sibTransId="{E673E95C-F2E3-492E-9490-A6E7F00D8232}"/>
    <dgm:cxn modelId="{7465F67D-2850-4DF2-A1CC-777694CC7866}" type="presOf" srcId="{9C05A908-BAF9-4AFB-A5AD-78D25796B949}" destId="{10AC5265-A136-4004-8E67-A4902575FA98}" srcOrd="0" destOrd="1" presId="urn:microsoft.com/office/officeart/2005/8/layout/list1"/>
    <dgm:cxn modelId="{D719379C-883B-457E-92D3-21374CB17941}" type="presOf" srcId="{3423EFAC-F571-4848-AA11-FD1C21215BD8}" destId="{96C04AF4-C33A-4F4C-8F71-C4048868EEEF}" srcOrd="0" destOrd="0" presId="urn:microsoft.com/office/officeart/2005/8/layout/list1"/>
    <dgm:cxn modelId="{3563CFA0-C225-44EE-AEE7-55123282CBF0}" type="presOf" srcId="{05FEC184-CF5C-4755-A879-B04270740DF0}" destId="{12B45175-C357-4D74-8A0A-1AC58F42CA85}" srcOrd="0" destOrd="0" presId="urn:microsoft.com/office/officeart/2005/8/layout/list1"/>
    <dgm:cxn modelId="{1A994EA3-7405-4348-A4E9-424CBD1009F3}" srcId="{3423EFAC-F571-4848-AA11-FD1C21215BD8}" destId="{518E41E0-36BB-4912-BF97-C4FD081FB7EA}" srcOrd="0" destOrd="0" parTransId="{FDA98908-B3D5-44E4-AE75-015F7F00B1B7}" sibTransId="{27BC6BD1-43A0-4DA8-886B-95510DB958B5}"/>
    <dgm:cxn modelId="{ED635BA6-90ED-449F-BCF6-5D07D78DB5FC}" type="presOf" srcId="{175F7EDD-2FD6-4A63-B5FD-DC4C832E62C2}" destId="{2D8C243A-8D43-409B-B420-C59B1167CE3F}" srcOrd="0" destOrd="0" presId="urn:microsoft.com/office/officeart/2005/8/layout/list1"/>
    <dgm:cxn modelId="{7D7910B3-29D9-4D8C-9C54-B5EBC6588042}" srcId="{05FEC184-CF5C-4755-A879-B04270740DF0}" destId="{028ECA55-2AE0-4F48-914E-04C6CF80E3D6}" srcOrd="0" destOrd="0" parTransId="{99DDB369-9A5E-46CF-8D10-E0FEBA7552BD}" sibTransId="{753F4500-654A-424B-B20F-8B8338FDB2BF}"/>
    <dgm:cxn modelId="{57D892BB-B71E-4D59-B6A5-A2CD1BEE53F4}" srcId="{05FEC184-CF5C-4755-A879-B04270740DF0}" destId="{9C05A908-BAF9-4AFB-A5AD-78D25796B949}" srcOrd="1" destOrd="0" parTransId="{D61A1D46-9515-4E30-A29F-FC3069927DDB}" sibTransId="{0CAC4251-22C6-4DA0-AF7D-8EC3A52DE476}"/>
    <dgm:cxn modelId="{B443E1C1-8515-4C19-B53B-DE20BC9A1F3A}" type="presOf" srcId="{A8435A70-ABB9-44C6-B69A-1911AEB42334}" destId="{2D8C243A-8D43-409B-B420-C59B1167CE3F}" srcOrd="0" destOrd="3" presId="urn:microsoft.com/office/officeart/2005/8/layout/list1"/>
    <dgm:cxn modelId="{5AB1ADC3-35B6-485B-9CC2-01FAEF8CA543}" srcId="{518E41E0-36BB-4912-BF97-C4FD081FB7EA}" destId="{81A393E0-8791-42E5-9EF6-599734BA108A}" srcOrd="1" destOrd="0" parTransId="{8A9CD1D1-3BC3-4B3B-BE9C-3B06BCBC1F51}" sibTransId="{0F769C83-01DA-4356-9099-A02E252F8135}"/>
    <dgm:cxn modelId="{437897C7-C2E6-4714-A55D-7977581B6345}" type="presOf" srcId="{518E41E0-36BB-4912-BF97-C4FD081FB7EA}" destId="{E1F608F9-B022-4B2D-97A1-7F181312C668}" srcOrd="0" destOrd="0" presId="urn:microsoft.com/office/officeart/2005/8/layout/list1"/>
    <dgm:cxn modelId="{F41223F4-289A-4E54-AC06-76B53D850B25}" srcId="{518E41E0-36BB-4912-BF97-C4FD081FB7EA}" destId="{175F7EDD-2FD6-4A63-B5FD-DC4C832E62C2}" srcOrd="0" destOrd="0" parTransId="{0557BA74-AA99-4726-8286-A5738826016A}" sibTransId="{9A407069-F607-4E1A-8A92-723053DD0053}"/>
    <dgm:cxn modelId="{059067F9-862E-40E1-93C3-2B655379E23C}" type="presOf" srcId="{34850042-290E-4B07-97E7-160669F6F730}" destId="{2D8C243A-8D43-409B-B420-C59B1167CE3F}" srcOrd="0" destOrd="2" presId="urn:microsoft.com/office/officeart/2005/8/layout/list1"/>
    <dgm:cxn modelId="{460046A8-643D-44EE-BDFD-CBF046C410AE}" type="presParOf" srcId="{96C04AF4-C33A-4F4C-8F71-C4048868EEEF}" destId="{566D319B-AB3C-401D-BE2E-BA8D518E961E}" srcOrd="0" destOrd="0" presId="urn:microsoft.com/office/officeart/2005/8/layout/list1"/>
    <dgm:cxn modelId="{2C832308-1AD0-4143-A4CF-561D6234544D}" type="presParOf" srcId="{566D319B-AB3C-401D-BE2E-BA8D518E961E}" destId="{E1F608F9-B022-4B2D-97A1-7F181312C668}" srcOrd="0" destOrd="0" presId="urn:microsoft.com/office/officeart/2005/8/layout/list1"/>
    <dgm:cxn modelId="{3EB13817-ED0D-4EBC-B22B-025850FF23BD}" type="presParOf" srcId="{566D319B-AB3C-401D-BE2E-BA8D518E961E}" destId="{578DA78D-3D91-4263-9227-5990072A0DB6}" srcOrd="1" destOrd="0" presId="urn:microsoft.com/office/officeart/2005/8/layout/list1"/>
    <dgm:cxn modelId="{8B77E1DA-606A-4DE0-9DA5-90C25FD13E10}" type="presParOf" srcId="{96C04AF4-C33A-4F4C-8F71-C4048868EEEF}" destId="{5CA0E906-6375-4E97-918A-B0CB7333D9F0}" srcOrd="1" destOrd="0" presId="urn:microsoft.com/office/officeart/2005/8/layout/list1"/>
    <dgm:cxn modelId="{5FFF81F8-FC9C-41FA-8988-6573144F1BE6}" type="presParOf" srcId="{96C04AF4-C33A-4F4C-8F71-C4048868EEEF}" destId="{2D8C243A-8D43-409B-B420-C59B1167CE3F}" srcOrd="2" destOrd="0" presId="urn:microsoft.com/office/officeart/2005/8/layout/list1"/>
    <dgm:cxn modelId="{6DB87B40-66C1-405A-835C-090B91F9EE22}" type="presParOf" srcId="{96C04AF4-C33A-4F4C-8F71-C4048868EEEF}" destId="{19737698-E5CC-4E62-91EF-881A17CF84A8}" srcOrd="3" destOrd="0" presId="urn:microsoft.com/office/officeart/2005/8/layout/list1"/>
    <dgm:cxn modelId="{6F3D9512-1E3E-4ECA-BBF5-69868F6FE0CC}" type="presParOf" srcId="{96C04AF4-C33A-4F4C-8F71-C4048868EEEF}" destId="{1A92654D-35CD-41DE-AFB8-82AD50DE2888}" srcOrd="4" destOrd="0" presId="urn:microsoft.com/office/officeart/2005/8/layout/list1"/>
    <dgm:cxn modelId="{E5E4A831-9705-4803-BD75-BA32944DDB0E}" type="presParOf" srcId="{1A92654D-35CD-41DE-AFB8-82AD50DE2888}" destId="{12B45175-C357-4D74-8A0A-1AC58F42CA85}" srcOrd="0" destOrd="0" presId="urn:microsoft.com/office/officeart/2005/8/layout/list1"/>
    <dgm:cxn modelId="{885E5AB9-4982-46CF-BFD0-89BDD29CEF09}" type="presParOf" srcId="{1A92654D-35CD-41DE-AFB8-82AD50DE2888}" destId="{CE09A955-A004-4BD9-ADB2-7CDB7FD4C87C}" srcOrd="1" destOrd="0" presId="urn:microsoft.com/office/officeart/2005/8/layout/list1"/>
    <dgm:cxn modelId="{9CB2EED6-703A-4422-9654-FC601B63A445}" type="presParOf" srcId="{96C04AF4-C33A-4F4C-8F71-C4048868EEEF}" destId="{E90C3E52-506D-4409-A0B1-9604AE262DD3}" srcOrd="5" destOrd="0" presId="urn:microsoft.com/office/officeart/2005/8/layout/list1"/>
    <dgm:cxn modelId="{72B6E9A4-1471-4832-A330-FF9F08E95F0C}" type="presParOf" srcId="{96C04AF4-C33A-4F4C-8F71-C4048868EEEF}" destId="{10AC5265-A136-4004-8E67-A4902575FA98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8C243A-8D43-409B-B420-C59B1167CE3F}">
      <dsp:nvSpPr>
        <dsp:cNvPr id="0" name=""/>
        <dsp:cNvSpPr/>
      </dsp:nvSpPr>
      <dsp:spPr>
        <a:xfrm>
          <a:off x="0" y="423795"/>
          <a:ext cx="6900512" cy="2101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479044" rIns="535556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Water Cooled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Micro-Reactors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SMRs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Legacy technology with passive safety systems</a:t>
          </a:r>
        </a:p>
      </dsp:txBody>
      <dsp:txXfrm>
        <a:off x="0" y="423795"/>
        <a:ext cx="6900512" cy="2101050"/>
      </dsp:txXfrm>
    </dsp:sp>
    <dsp:sp modelId="{578DA78D-3D91-4263-9227-5990072A0DB6}">
      <dsp:nvSpPr>
        <dsp:cNvPr id="0" name=""/>
        <dsp:cNvSpPr/>
      </dsp:nvSpPr>
      <dsp:spPr>
        <a:xfrm>
          <a:off x="345025" y="84315"/>
          <a:ext cx="4830358" cy="678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Generation III+</a:t>
          </a:r>
        </a:p>
      </dsp:txBody>
      <dsp:txXfrm>
        <a:off x="378169" y="117459"/>
        <a:ext cx="4764070" cy="612672"/>
      </dsp:txXfrm>
    </dsp:sp>
    <dsp:sp modelId="{10AC5265-A136-4004-8E67-A4902575FA98}">
      <dsp:nvSpPr>
        <dsp:cNvPr id="0" name=""/>
        <dsp:cNvSpPr/>
      </dsp:nvSpPr>
      <dsp:spPr>
        <a:xfrm>
          <a:off x="0" y="2988525"/>
          <a:ext cx="6900512" cy="2463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479044" rIns="535556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Non-water cooled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Micro-Reactors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SMRs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Advanced technology with reduced or no safety systems</a:t>
          </a:r>
        </a:p>
      </dsp:txBody>
      <dsp:txXfrm>
        <a:off x="0" y="2988525"/>
        <a:ext cx="6900512" cy="2463300"/>
      </dsp:txXfrm>
    </dsp:sp>
    <dsp:sp modelId="{CE09A955-A004-4BD9-ADB2-7CDB7FD4C87C}">
      <dsp:nvSpPr>
        <dsp:cNvPr id="0" name=""/>
        <dsp:cNvSpPr/>
      </dsp:nvSpPr>
      <dsp:spPr>
        <a:xfrm>
          <a:off x="345025" y="2649045"/>
          <a:ext cx="4830358" cy="6789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Generation IV</a:t>
          </a:r>
        </a:p>
      </dsp:txBody>
      <dsp:txXfrm>
        <a:off x="378169" y="2682189"/>
        <a:ext cx="4764070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775F5-527F-432D-832B-DD3448C6DAF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3DD73-A33C-4740-B339-B04BD8015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21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c.gov/info-finder/nonpower/index.html" TargetMode="External"/><Relationship Id="rId7" Type="http://schemas.openxmlformats.org/officeDocument/2006/relationships/hyperlink" Target="https://www.nrc.gov/reactors/new-reactors/large-lwr/col/new-reactor-map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nrc.gov/about-nrc/regulatory/adjudicatory/hearing-license-applications.html" TargetMode="External"/><Relationship Id="rId5" Type="http://schemas.openxmlformats.org/officeDocument/2006/relationships/hyperlink" Target="https://www.nrc.gov/reactors/new-reactors/advanced/who-were-working-with/pre-application-activities.html" TargetMode="External"/><Relationship Id="rId4" Type="http://schemas.openxmlformats.org/officeDocument/2006/relationships/hyperlink" Target="https://www.nrc.gov/reactors/operating/list-power-reactor-units.html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Locations Of Nonpower Production And Utilization Facilities | NRC.gov</a:t>
            </a:r>
            <a:endParaRPr lang="en-US" dirty="0"/>
          </a:p>
          <a:p>
            <a:r>
              <a:rPr lang="en-US" dirty="0">
                <a:hlinkClick r:id="rId4"/>
              </a:rPr>
              <a:t>List Of Power Reactor Units | NRC.gov</a:t>
            </a:r>
            <a:endParaRPr lang="en-US" dirty="0"/>
          </a:p>
          <a:p>
            <a:r>
              <a:rPr lang="en-US" dirty="0">
                <a:hlinkClick r:id="rId5"/>
              </a:rPr>
              <a:t>Pre-Application Activities | NRC.gov</a:t>
            </a:r>
            <a:endParaRPr lang="en-US" dirty="0"/>
          </a:p>
          <a:p>
            <a:r>
              <a:rPr lang="en-US" dirty="0">
                <a:hlinkClick r:id="rId6"/>
              </a:rPr>
              <a:t>Hearing Opportunities | NRC.gov</a:t>
            </a:r>
            <a:endParaRPr lang="en-US" dirty="0"/>
          </a:p>
          <a:p>
            <a:r>
              <a:rPr lang="en-US" dirty="0">
                <a:hlinkClick r:id="rId7"/>
              </a:rPr>
              <a:t>Locations Of New Nuclear Power Reactor Applications | NRC.gov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26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 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84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 R</a:t>
            </a:r>
          </a:p>
          <a:p>
            <a:r>
              <a:rPr lang="en-US" dirty="0"/>
              <a:t>Type: PWR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 Type: Gen 3+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Power Output: 300MWe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Safety Strategy: Passive safety systems</a:t>
            </a:r>
          </a:p>
          <a:p>
            <a:r>
              <a:rPr lang="en-US" dirty="0"/>
              <a:t>Refueling: 12-18 month refuel cycle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Key features: Based on legacy PWR technology, natural circulation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72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 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38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 A</a:t>
            </a:r>
          </a:p>
          <a:p>
            <a:r>
              <a:rPr lang="en-US" dirty="0"/>
              <a:t>Type:  Heavy Moderated PWR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 Type:  Gen 3+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Power Output: 300 MWe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Safety Strategy:  Unsure / active???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Refueling: Continual Online Refueling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Key features:  Based on legacy CANDU technology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75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 A</a:t>
            </a:r>
          </a:p>
          <a:p>
            <a:r>
              <a:rPr lang="en-US" dirty="0"/>
              <a:t>Type:  PWR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 Type: Gen 3+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Power Output: 50-924 MWe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Safety Strategy: Passive safety systems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Refueling: Up to 21 month refuel cycles depending on enrichment (up to 5%)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Key features: Based on legacy PWR technology, natural circulation, stackable (each </a:t>
            </a:r>
            <a:r>
              <a:rPr lang="en-US" dirty="0" err="1"/>
              <a:t>NuScale</a:t>
            </a:r>
            <a:r>
              <a:rPr lang="en-US" dirty="0"/>
              <a:t> Power Module (NPM) can produce 250MWt.  Up to 12 NPMs can be placed in a plant producing up to  924 Mwe.)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17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88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Mike 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Type: PWR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 Type: Gen 3+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Power Output: Stackable 20 - 200 MWe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Safety Strategy: Active closed cycle air cooling safety system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Refueling:  ???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Key features:  Based on PWR technology, stackable, factory built modules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012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689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 A</a:t>
            </a:r>
          </a:p>
          <a:p>
            <a:r>
              <a:rPr lang="en-US" dirty="0"/>
              <a:t>Type: BWR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 Type:  Gen 3+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Power Output: 300MWe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Safety Strategy:  Passive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Refueling: 12-24 month refuel cycle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Key features:  Based on legacy BWR technology, natural circulation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850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48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Mike 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515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Mike 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Type: High-temperature gas-cooled reactor (HGTR) – thermal graphite moderated – HALEU TRISO fuel – Helium coolant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 Type: Gen 4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Power Output: Stackable 80 - 320 Mwe 4-pack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Safety Strategy: Meltdown-proof safety due to TRISO fuel.  Passive cooling.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Refueling: Online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Key features: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 R</a:t>
            </a:r>
          </a:p>
          <a:p>
            <a:r>
              <a:rPr lang="en-US" dirty="0"/>
              <a:t>Submitted engagement plan with the NRC.  Completed </a:t>
            </a:r>
            <a:r>
              <a:rPr lang="en-US" dirty="0" err="1"/>
              <a:t>Pase</a:t>
            </a:r>
            <a:r>
              <a:rPr lang="en-US" dirty="0"/>
              <a:t> 2 of CNSC pre-licensing.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327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Mike 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Type: Molten Salt Reactor (MSR) – Thermal – graphite moderated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 Type: Gen 4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Power Output: 392 Mwe.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Safety Strategy: Minimal safety systems due to high boiling point of sodium coolant.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Refueling:  7 year operating period – replaceable reactor core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Key features: Operates at near atmospheric pressure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184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 R</a:t>
            </a:r>
          </a:p>
          <a:p>
            <a:r>
              <a:rPr lang="en-US" dirty="0"/>
              <a:t>Some pre-application activities with the NRC.  Completed Phase 2 of pre-application with Canadian NSC.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593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MIke</a:t>
            </a:r>
            <a:r>
              <a:rPr lang="en-US" dirty="0"/>
              <a:t> 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Type: Liquid Metal Reactor (LMR) – Fast non moderated – sodium metal – HALEU fuel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 Type: Gen 4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Power Output: 345 – 500 (peak) Mwe.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Safety Strategy: Minimal safety systems due to high boiling point of sodium coolant.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Refueling: 24 month cycle</a:t>
            </a:r>
          </a:p>
          <a:p>
            <a:r>
              <a:rPr lang="en-US" dirty="0"/>
              <a:t>Key features: Sodium coolant, Operates at near atmospheric pressure, the storage tank / loop system allows for heat storage and peaking capability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226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 R</a:t>
            </a:r>
          </a:p>
          <a:p>
            <a:r>
              <a:rPr lang="en-US" dirty="0"/>
              <a:t>CPA submitted and site preparation has commenced.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41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Mike 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Type: Molten Salt Reactor (MSR) – fluoride salt coolant – HALEU  TRISO fuel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 Type: Gen 4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Power Output: 140 Mwe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Safety Strategy: Meltdown-proof safety due to TRISO fuel.  Passive cooling.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Refueling: Online refueling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Key features: TRISO fuel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203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CPA approved for 35 </a:t>
            </a:r>
            <a:r>
              <a:rPr lang="en-US" dirty="0" err="1"/>
              <a:t>MWt</a:t>
            </a:r>
            <a:r>
              <a:rPr lang="en-US" dirty="0"/>
              <a:t> demonstration reactor at Oak Ridge.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285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Mike 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Type: Liquid Metal Reactor (LMR) – Sodium Metal – HALEU fuel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 Type: Gen 4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Power Output: 100 MWe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Safety Strategy: Passive safety systems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Refueling: 20 year fuel cycle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Key features: Metallic uranium alloy fuel – Sodium Metal Coolant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94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 R</a:t>
            </a:r>
          </a:p>
          <a:p>
            <a:r>
              <a:rPr lang="en-US" dirty="0"/>
              <a:t>Primarily engaged with Canadian regulator.  Environmental impact and site licensing reviews submitted.  Has submitted a regulator engagement plan with the US NRC.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64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Mike 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265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Mike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These are the active SMRs in the &lt;300 Mwe range that were found as of 6/24.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Did not include Pre-Conceptual D. reactors including the following: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NANO Nuclear – Zeus or Odin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338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Mike 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Type: High-temperature gas-cooled reactor (HGTR)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 Type: Gen 4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Power Output: 3.5-15MWe for up to 300MWyr – “nuclear battery”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Safety Strategy: Meltdown-proof safety due to TRISO fuel.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Refueling: Replacement after 300MWyr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Key features: Factory modules are shipped in at commissioning and out at end of live and buried for decommissioning.  TRISO fuel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72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Mike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NRC pre-application activities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862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Mike 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Type: High Temperature Gas Reactor (HGTR)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 Type: Gen 4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Power Output: 1.2 MWe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Safety Strategy: Passive through natural convection and radiation heat transfer.  No UHS required. TRISO fuel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Refueling:  ~5 year replacement frequency and re-</a:t>
            </a:r>
            <a:r>
              <a:rPr lang="en-US" dirty="0" err="1"/>
              <a:t>fueld</a:t>
            </a:r>
            <a:r>
              <a:rPr lang="en-US" dirty="0"/>
              <a:t> up to 4 times.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Key features: TRISO Fuel, Sea/Land container based with no additional shielding required, autonomous operation monitored by Radiant,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676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 R</a:t>
            </a:r>
          </a:p>
          <a:p>
            <a:r>
              <a:rPr lang="en-US" dirty="0"/>
              <a:t>NRC pre-application activities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962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Mike 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Type: Liquid Metal Reactor (LMR) - Breeder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 Type: Gen 4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Power Output: 15 – 50 MWe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Safety Strategy: Meltdown-proof.  Self-stabilizing, self-controlling, and cooled by natural forces.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Refueling: Breeder Reactor ~ 10 year before refueling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Key features:  Breeder Reactor, based on previous experimental technology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104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 R</a:t>
            </a:r>
          </a:p>
          <a:p>
            <a:r>
              <a:rPr lang="en-US" dirty="0"/>
              <a:t>Applied for a combined license for test reactor with NRC at Idaho National Laboratory 3/11/20 but was not issued.  Pre-application status with NRC.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642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Mike 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Type: Heat Pipe Reactor (HPR)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 Type: Gen 4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Power Output: 5 MWe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Safety Strategy: Passive through natural convection and radiation heat transfer.  No UHS required.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Refueling:  ~8 year replacement frequency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Key features: TRISO Fuel, Sea/Land container based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649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Mike 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NRC pre-application activities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40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Mike R</a:t>
            </a:r>
          </a:p>
          <a:p>
            <a:r>
              <a:rPr lang="en-US" dirty="0"/>
              <a:t>TRISO fuel fabrication facility being built in </a:t>
            </a:r>
            <a:r>
              <a:rPr lang="en-US" dirty="0" err="1"/>
              <a:t>Oark</a:t>
            </a:r>
            <a:r>
              <a:rPr lang="en-US" dirty="0"/>
              <a:t> Ridge</a:t>
            </a:r>
          </a:p>
          <a:p>
            <a:r>
              <a:rPr lang="en-US" dirty="0"/>
              <a:t>Most Gen 4 are HALEU (High Assay Low Enriched Uranium)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50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Mike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These are the main types of reactors out there, but the individual classifications are many and unique.  This is mainly dependent on coolant, neutron spectrum, and moderator type.</a:t>
            </a:r>
          </a:p>
          <a:p>
            <a:r>
              <a:rPr lang="en-US" dirty="0"/>
              <a:t>SFR – Liquid Metal type</a:t>
            </a:r>
          </a:p>
          <a:p>
            <a:r>
              <a:rPr lang="en-US" dirty="0"/>
              <a:t>Molten Salt Reactor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98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Mike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most prevalent new gen 4 types of reactors are MSR and LMR.  Their process is similar.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62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Mike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These are the active SMRs in the ~300 Mwe and up range that were found as of 6/24.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19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Mike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These are the active SMRs in the ~300 Mwe and up range that were found as of 6/24.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24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 R.</a:t>
            </a:r>
          </a:p>
          <a:p>
            <a:r>
              <a:rPr lang="en-US" dirty="0"/>
              <a:t>Type: PWR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 Type: Gen 3+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Power Output: 300MWe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Safety Strategy: Passive safety systems</a:t>
            </a:r>
          </a:p>
          <a:p>
            <a:r>
              <a:rPr lang="en-US" dirty="0"/>
              <a:t>Refueling: 12 to 18 months refuel cycle</a:t>
            </a:r>
          </a:p>
          <a:p>
            <a:r>
              <a:rPr lang="en-US" dirty="0"/>
              <a:t>Key features:  Based on AP1000 PWR technology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DD73-A33C-4740-B339-B04BD8015B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85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B77F8-048B-EE2C-983C-BBE96ECD5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DF4B49-84CA-110F-53B6-10C468B30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10661-2FFC-4341-10BC-82996F528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D61FA-3009-49D3-B566-44D4E43833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A345F-2F01-4AB2-4819-706C464E7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09C9C-6AEB-268D-760A-95AA3B550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972F-FED1-499A-8215-22D803011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94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74DBA-5D84-788C-3265-03BA93610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C07B6-7494-2A87-FEDD-FDE18BE68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7E71C-4ABB-2932-B423-727C483BC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D61FA-3009-49D3-B566-44D4E43833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B9583-2EC9-75E1-81EC-8B523DC5C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9AC2A-F081-5BA2-629C-C8D11478D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972F-FED1-499A-8215-22D803011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86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6576FC-96E7-5E72-E4FD-D6633C41C0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F30754-2AF4-36C3-5E80-5598D9E534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54D98-A7EF-840D-AD68-DB54D7E54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D61FA-3009-49D3-B566-44D4E43833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ACD4A-E558-D6EC-58C5-A0241F131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E8F62-056F-6E4C-681A-DA9176E0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972F-FED1-499A-8215-22D803011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18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AEEB9-9F9F-C395-179C-155A06A58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BD683-10FC-93ED-2BD3-7044B4555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BDB03-EFEE-91C1-631B-CC1856930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D61FA-3009-49D3-B566-44D4E43833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E3392-083D-37AC-DB46-8108C495F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5FF11-90A9-905F-0FBA-46EEB3D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972F-FED1-499A-8215-22D803011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3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DD8B2-9181-7B78-B5A8-0C86D204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BE826-3F81-E8A7-494C-C941342D7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3F53B-2046-F6C9-BC90-2FD42DF6A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D61FA-3009-49D3-B566-44D4E43833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0D4E2-727C-BB19-1A48-1B61468F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4F3B2-9868-23A9-2BE3-1B59B17F3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972F-FED1-499A-8215-22D803011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3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3AC60-0590-04E1-4DC7-E3C6086BC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25B10-BEEA-AE05-4CD4-301538F49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90D498-EDB9-56B2-2F2C-7DA84010B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CFEED-9FCA-C122-097B-BB765745B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D61FA-3009-49D3-B566-44D4E43833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21545-2FA2-98D8-4CFF-DCC1B843D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FC447-8849-FB10-C802-0EA0E74DC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972F-FED1-499A-8215-22D803011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0A786-265E-75DA-C5FE-F609A02EF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3D23B-D442-589E-45D2-43552D05A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AE402-A53F-4751-EAA8-D88A78B10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4519B0-19E7-CC7B-A039-011BD65E27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5B849B-0ECD-6866-5C2A-0CC791278E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2917CB-827D-59A6-47E5-C963B7B9D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D61FA-3009-49D3-B566-44D4E43833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B5DB7-24F1-CB50-9B02-8B6577B36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A6D954-2BAE-A444-A66B-909FC2619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972F-FED1-499A-8215-22D803011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48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7166F-4FD9-250A-A066-C38EE4269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E3571C-1576-93E9-397D-91EEA15EE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D61FA-3009-49D3-B566-44D4E43833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0041E-44A2-F6A3-7B55-418B46224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BC15B0-B5D5-E3B1-381B-45A83F370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972F-FED1-499A-8215-22D803011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98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B38278-B93C-9BDE-5963-62DCA32C2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D61FA-3009-49D3-B566-44D4E43833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F8A099-1651-B381-5C07-168172334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0C0FC-8ED5-3EFD-97E2-6A41D7FA7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972F-FED1-499A-8215-22D803011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80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ECED9-6BAD-DF90-E9F3-50AA8C8AB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AA1A5-69EB-0113-ABD6-73EFBD39B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3458C-7437-23BB-28BF-066E70B48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1CE0B-2CF0-7596-F830-576A09E4D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D61FA-3009-49D3-B566-44D4E43833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B5F142-A59E-A667-1AF2-510730F04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BC23E-1691-0CE7-78E4-C013014CF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972F-FED1-499A-8215-22D803011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56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F0ADD-06B3-4BEF-63EA-6083B75F0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59A459-87F8-A42B-1CF9-D19433B4D2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F56A7-3FC8-3FD4-8DC9-E17F6511D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DAA5F-2166-AEE3-4B8A-1E71F02EF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D61FA-3009-49D3-B566-44D4E43833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E0D45-BDCD-BEC2-FE83-471C1D494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925A5-02DB-7E3F-5880-5D43F501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972F-FED1-499A-8215-22D803011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07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F3EA3-0379-39E8-BC39-E56ABC7C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A5DB3-697D-6E26-3814-9DC7B838F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2EB9E-1DC9-65E2-A59D-6B0C1D0D3E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D61FA-3009-49D3-B566-44D4E43833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CD7AE-38D1-3CEA-DB63-CEAD8497B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71958-4CAC-F50B-AC61-9046209AC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2972F-FED1-499A-8215-22D803011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2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51E496-4D4E-DF28-7E5A-F179D3E36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65" y="818984"/>
            <a:ext cx="6596245" cy="3268520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>
                <a:solidFill>
                  <a:srgbClr val="FFFFFF"/>
                </a:solidFill>
              </a:rPr>
              <a:t>SMR Update</a:t>
            </a:r>
            <a:br>
              <a:rPr lang="en-US" sz="5400" b="1" dirty="0">
                <a:solidFill>
                  <a:srgbClr val="FFFFFF"/>
                </a:solidFill>
              </a:rPr>
            </a:br>
            <a:r>
              <a:rPr lang="en-US" sz="5400" b="1" dirty="0">
                <a:solidFill>
                  <a:srgbClr val="FFFFFF"/>
                </a:solidFill>
              </a:rPr>
              <a:t>US and Canada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DED2EB-1766-2BFE-87B2-310C7AB24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6865" y="4797188"/>
            <a:ext cx="6596245" cy="124182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Michael Riddle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 err="1">
                <a:solidFill>
                  <a:srgbClr val="FFFFFF"/>
                </a:solidFill>
              </a:rPr>
              <a:t>TerraPower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Sr. Manager Engineering Processes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Michel Arcand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TVA </a:t>
            </a:r>
            <a:r>
              <a:rPr lang="en-US">
                <a:solidFill>
                  <a:srgbClr val="FFFFFF"/>
                </a:solidFill>
              </a:rPr>
              <a:t>- Clinch River Project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Sr. Manager Engineering Support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93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8D9B5C-B573-1A5B-7FEC-028A4851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spc="30" dirty="0"/>
              <a:t>PWR - Westinghouse - </a:t>
            </a:r>
            <a:r>
              <a:rPr lang="en-US" sz="4000" b="1" spc="30" dirty="0">
                <a:effectLst/>
              </a:rPr>
              <a:t>AP300 SMR</a:t>
            </a:r>
            <a:endParaRPr lang="en-US" sz="4000" b="1" dirty="0"/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C2A1AC-5298-5676-7496-13C2A67E0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3778796"/>
            <a:ext cx="5614416" cy="1333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28786A-82BB-E940-77B0-3AADE62D0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496" y="3877048"/>
            <a:ext cx="5614416" cy="113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93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2A0EC-9D55-B8A1-9754-E37ED2186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spc="3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PWR - </a:t>
            </a:r>
            <a:r>
              <a:rPr lang="en-US" sz="4000" b="1" kern="1200" spc="3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Holtec</a:t>
            </a:r>
            <a:r>
              <a:rPr lang="en-US" sz="4000" b="1" kern="1200" spc="3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– SMR-300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0B42B1-080E-7E48-8B6C-CB8D9E90A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25" y="2748110"/>
            <a:ext cx="11327549" cy="288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17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E64507-37B1-E23C-5ADC-7F5A30846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spc="30" dirty="0">
                <a:effectLst/>
              </a:rPr>
              <a:t>PWR - </a:t>
            </a:r>
            <a:r>
              <a:rPr lang="en-US" sz="4000" b="1" spc="30" dirty="0" err="1">
                <a:effectLst/>
              </a:rPr>
              <a:t>Holtec</a:t>
            </a:r>
            <a:r>
              <a:rPr lang="en-US" sz="4000" b="1" spc="30" dirty="0">
                <a:effectLst/>
              </a:rPr>
              <a:t> – SMR-300</a:t>
            </a:r>
            <a:endParaRPr lang="en-US" sz="4000" b="1" dirty="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9CBE14-DDA6-31D3-24CD-82F8DE9CE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3357715"/>
            <a:ext cx="5614416" cy="2175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6CF564-DB8A-4D33-24EB-8FBE28F9D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496" y="3547202"/>
            <a:ext cx="5614416" cy="179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65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8763A8-3737-3EC7-1883-3239F0F0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spc="3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PWR - </a:t>
            </a:r>
            <a:r>
              <a:rPr lang="en-US" sz="4000" b="1" kern="1200" spc="3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Candu</a:t>
            </a:r>
            <a:r>
              <a:rPr lang="en-US" sz="4000" b="1" kern="1200" spc="3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Energy – CANDU-SMR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86A6A0-1F40-3AEE-6DB4-660D7DAAF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428" y="814515"/>
            <a:ext cx="7225748" cy="522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52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45776-B4DD-DF25-9E51-03D531C2B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8128856" cy="11592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kern="1200" spc="3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PWR - </a:t>
            </a:r>
            <a:r>
              <a:rPr lang="en-US" sz="4000" b="1" kern="1200" spc="3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NuScale</a:t>
            </a:r>
            <a:r>
              <a:rPr lang="en-US" sz="4000" b="1" kern="1200" spc="3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– VOYGR SMR Plants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F2F1A5-0E60-6B13-CE46-C21DE8BAF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36" y="1966293"/>
            <a:ext cx="10858927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24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F164C6-C922-D86A-9EFE-6E0CC0299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spc="30" dirty="0">
                <a:effectLst/>
              </a:rPr>
              <a:t>PWR - </a:t>
            </a:r>
            <a:r>
              <a:rPr lang="en-US" sz="4000" b="1" spc="30" dirty="0" err="1">
                <a:effectLst/>
              </a:rPr>
              <a:t>NuScale</a:t>
            </a:r>
            <a:r>
              <a:rPr lang="en-US" sz="4000" b="1" spc="30" dirty="0">
                <a:effectLst/>
              </a:rPr>
              <a:t> – VOYGR SMR Plants</a:t>
            </a:r>
            <a:endParaRPr lang="en-U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4BA6F3-775B-4DCD-2B3C-4593670BF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1165883"/>
            <a:ext cx="5614416" cy="2203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015C43-D4DF-CA32-1B08-0E2B11174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496" y="1666498"/>
            <a:ext cx="5614416" cy="1202428"/>
          </a:xfrm>
          <a:prstGeom prst="rect">
            <a:avLst/>
          </a:pr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93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296744-4093-30E5-A802-1E45A95AA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PWR - Last Energy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31B3EC-56D7-E9E7-2E96-86FB6C67C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25" y="2068458"/>
            <a:ext cx="11327549" cy="424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09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4E7299-5AF4-D5C2-1547-EA2D68912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/>
              <a:t>PWR - Last Energy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5DD37D-1208-8684-0CDA-761CE9854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064" y="320040"/>
            <a:ext cx="3038368" cy="3895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ACF557-7785-5455-463C-35D6486EB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651" y="320040"/>
            <a:ext cx="3048106" cy="3895344"/>
          </a:xfrm>
          <a:prstGeom prst="rect">
            <a:avLst/>
          </a:pr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06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400102-7D5C-F7DF-E923-048A5EB90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spc="3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BWR - GE Verona - BWRX-300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036E0-BDE2-C851-EBC1-C2232AA00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25" y="2365807"/>
            <a:ext cx="11327549" cy="365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92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AF8373-C8AF-6E87-1A82-26623F53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/>
              <a:t>BWR - GE Verona - BWRX-300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3C0D9E-172B-FD6D-78E6-D910827CC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3210337"/>
            <a:ext cx="5614416" cy="2470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6CF96F-A494-521C-2E5F-C0D7DEBE9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496" y="3217354"/>
            <a:ext cx="5614416" cy="24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64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C0BED-5851-3953-81E8-1C551E6BF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000" b="1"/>
              <a:t>Technologies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415D28E5-DBC9-D88D-92B0-056488C682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6404691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2534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E0B8C0-7F10-2504-B774-6F7DFCDFF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HGTR - X-Energy – Xe-100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0C8D3-B25D-BA79-DA8A-823C3642D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834" y="2181426"/>
            <a:ext cx="4369001" cy="3997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F9D2E7-87D4-E10D-3AF4-F29556F39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165" y="2217815"/>
            <a:ext cx="2712813" cy="399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88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AC3230-1E97-A772-6B25-3570C9DF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/>
              <a:t>HGTR - X-Energy – Xe-100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B9BE6C-AF2B-1A94-87B7-7B9E03052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780" y="2619784"/>
            <a:ext cx="1913839" cy="3600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AED7A4-355C-801C-5DCF-091AF90A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563" y="2619784"/>
            <a:ext cx="2122874" cy="36000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9117F8-A18B-87DB-EFD6-FCB35018A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7511" y="2619784"/>
            <a:ext cx="2165577" cy="360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6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61C5C-8D7E-7C89-6F56-343477B2E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MSR - Terrestrial Energy - IMSR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A07491-F0CD-CD69-DFEF-2ED94F4F2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428" y="1071600"/>
            <a:ext cx="7225748" cy="47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80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2A4FFE-73E6-E109-B5FF-A1A8F2CD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MSR - Terrestrial Energy - IMSR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A4860E-DBD5-97DE-354F-FB69F0CEF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96" y="1644908"/>
            <a:ext cx="7214616" cy="354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62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400102-7D5C-F7DF-E923-048A5EB90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spc="3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LMR - </a:t>
            </a:r>
            <a:r>
              <a:rPr lang="en-US" sz="4000" b="1" kern="1200" spc="3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TerraPower</a:t>
            </a:r>
            <a:r>
              <a:rPr lang="en-US" sz="4000" b="1" kern="1200" spc="3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– Natrium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679963B-2F8B-A13A-0EE2-79785CE7B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r="-3" b="-3"/>
          <a:stretch/>
        </p:blipFill>
        <p:spPr bwMode="auto">
          <a:xfrm>
            <a:off x="198741" y="2410448"/>
            <a:ext cx="5487974" cy="368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9B57FD-F5E4-584A-3CAA-336D20C62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8148" y="2288174"/>
            <a:ext cx="6379369" cy="39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60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FF8FD3-0E52-6AA6-8B8E-8B54BD8FB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/>
              <a:t>LMR - </a:t>
            </a:r>
            <a:r>
              <a:rPr lang="en-US" sz="4000" b="1" dirty="0" err="1"/>
              <a:t>TerraPower</a:t>
            </a:r>
            <a:r>
              <a:rPr lang="en-US" sz="4000" b="1" dirty="0"/>
              <a:t> – Natrium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3BCABA-A502-A052-3C01-F6AE71577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72" y="2635249"/>
            <a:ext cx="2657846" cy="2724530"/>
          </a:xfrm>
          <a:prstGeom prst="rect">
            <a:avLst/>
          </a:prstGeom>
        </p:spPr>
      </p:pic>
      <p:pic>
        <p:nvPicPr>
          <p:cNvPr id="6" name="Picture 5" descr="A picture containing text, sky, outdoor, farm machine&#10;&#10;Description automatically generated">
            <a:extLst>
              <a:ext uri="{FF2B5EF4-FFF2-40B4-BE49-F238E27FC236}">
                <a16:creationId xmlns:a16="http://schemas.microsoft.com/office/drawing/2014/main" id="{6A6A9A00-1169-15BF-0A53-D0F71EA93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18" y="2325544"/>
            <a:ext cx="457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0A8AA0-24BA-D633-A715-B97A90E7D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2799" y="2457450"/>
            <a:ext cx="4117181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62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70433-7831-69E2-1AC8-BD9796B21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MSR - Kairos Power – KP-FHR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E86C6E-0E18-FF13-C7A0-5851A94E8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428" y="1369662"/>
            <a:ext cx="7225748" cy="411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55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96B3B0-F3DE-3571-D3C3-E3BA6623B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MSR - Kairos Power – KP-FHR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F2C291-F73C-A4A4-F4A7-C240D4F08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670" y="2633472"/>
            <a:ext cx="9563611" cy="358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17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E8543-45BB-249A-6CDD-484DEA70E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LMR – ARC - ARC-100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CD2EC8-9252-1BF7-7ABA-7FBC70698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040" y="1966293"/>
            <a:ext cx="9039918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78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CF8FA-B20E-A997-DDFB-BC4D262D32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/>
              <a:t>LMR – ARC - ARC-100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D6AE77-3260-0209-F494-33E8A62CD3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70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39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C0BED-5851-3953-81E8-1C551E6BF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/>
              <a:t>SMR vs Micro Reactor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F7548-DEC1-4DF4-9763-FD4B8EEB3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SMR</a:t>
            </a:r>
          </a:p>
          <a:p>
            <a:r>
              <a:rPr lang="en-US" sz="2200" dirty="0"/>
              <a:t>Not explicitly defined by regulation</a:t>
            </a:r>
          </a:p>
          <a:p>
            <a:r>
              <a:rPr lang="en-US" sz="2200" dirty="0"/>
              <a:t>Typically less than 300 MWe per unit </a:t>
            </a:r>
          </a:p>
          <a:p>
            <a:r>
              <a:rPr lang="en-US" sz="2200" dirty="0"/>
              <a:t>Can be as high as 700 MWe per unit</a:t>
            </a:r>
          </a:p>
          <a:p>
            <a:r>
              <a:rPr lang="en-US" sz="2200" dirty="0"/>
              <a:t>Can be factory-assembled and transported to location for instillation</a:t>
            </a:r>
          </a:p>
          <a:p>
            <a:pPr marL="0" indent="0">
              <a:buNone/>
            </a:pPr>
            <a:r>
              <a:rPr lang="en-US" sz="2200" dirty="0"/>
              <a:t>Micro Reactor</a:t>
            </a:r>
          </a:p>
          <a:p>
            <a:r>
              <a:rPr lang="en-US" sz="2200" dirty="0"/>
              <a:t>Not explicitly defined by regulation</a:t>
            </a:r>
          </a:p>
          <a:p>
            <a:r>
              <a:rPr lang="en-US" sz="2200" dirty="0"/>
              <a:t>Typically less than 10 MWe per unit / pack</a:t>
            </a:r>
          </a:p>
          <a:p>
            <a:r>
              <a:rPr lang="en-US" sz="2200" dirty="0"/>
              <a:t>Can be as high as 50 MWe per unit / pack</a:t>
            </a:r>
          </a:p>
          <a:p>
            <a:r>
              <a:rPr lang="en-US" sz="2200" dirty="0"/>
              <a:t>Typically factory-assembled and transported to location for instillation </a:t>
            </a:r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41573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5A486-AD33-5528-C68D-20C0493AF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spc="3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Micro Reactor Overview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9D1FE3B9-3781-47A2-3460-5EE66AF166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553654"/>
              </p:ext>
            </p:extLst>
          </p:nvPr>
        </p:nvGraphicFramePr>
        <p:xfrm>
          <a:off x="432225" y="2083122"/>
          <a:ext cx="11327549" cy="3084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142">
                  <a:extLst>
                    <a:ext uri="{9D8B030D-6E8A-4147-A177-3AD203B41FA5}">
                      <a16:colId xmlns:a16="http://schemas.microsoft.com/office/drawing/2014/main" val="430345868"/>
                    </a:ext>
                  </a:extLst>
                </a:gridCol>
                <a:gridCol w="2144589">
                  <a:extLst>
                    <a:ext uri="{9D8B030D-6E8A-4147-A177-3AD203B41FA5}">
                      <a16:colId xmlns:a16="http://schemas.microsoft.com/office/drawing/2014/main" val="1831024594"/>
                    </a:ext>
                  </a:extLst>
                </a:gridCol>
                <a:gridCol w="1757534">
                  <a:extLst>
                    <a:ext uri="{9D8B030D-6E8A-4147-A177-3AD203B41FA5}">
                      <a16:colId xmlns:a16="http://schemas.microsoft.com/office/drawing/2014/main" val="251463683"/>
                    </a:ext>
                  </a:extLst>
                </a:gridCol>
                <a:gridCol w="2475142">
                  <a:extLst>
                    <a:ext uri="{9D8B030D-6E8A-4147-A177-3AD203B41FA5}">
                      <a16:colId xmlns:a16="http://schemas.microsoft.com/office/drawing/2014/main" val="1157513561"/>
                    </a:ext>
                  </a:extLst>
                </a:gridCol>
                <a:gridCol w="2475142">
                  <a:extLst>
                    <a:ext uri="{9D8B030D-6E8A-4147-A177-3AD203B41FA5}">
                      <a16:colId xmlns:a16="http://schemas.microsoft.com/office/drawing/2014/main" val="3892619448"/>
                    </a:ext>
                  </a:extLst>
                </a:gridCol>
              </a:tblGrid>
              <a:tr h="581121">
                <a:tc>
                  <a:txBody>
                    <a:bodyPr/>
                    <a:lstStyle/>
                    <a:p>
                      <a:r>
                        <a:rPr lang="en-US" sz="2800" dirty="0"/>
                        <a:t>Name</a:t>
                      </a:r>
                    </a:p>
                  </a:txBody>
                  <a:tcPr marL="107615" marR="107615" marT="53807" marB="53807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Power</a:t>
                      </a:r>
                    </a:p>
                  </a:txBody>
                  <a:tcPr marL="107615" marR="107615" marT="53807" marB="53807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Type</a:t>
                      </a:r>
                    </a:p>
                  </a:txBody>
                  <a:tcPr marL="107615" marR="107615" marT="53807" marB="53807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Producer</a:t>
                      </a:r>
                    </a:p>
                  </a:txBody>
                  <a:tcPr marL="107615" marR="107615" marT="53807" marB="53807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Status</a:t>
                      </a:r>
                    </a:p>
                  </a:txBody>
                  <a:tcPr marL="107615" marR="107615" marT="53807" marB="53807"/>
                </a:tc>
                <a:extLst>
                  <a:ext uri="{0D108BD9-81ED-4DB2-BD59-A6C34878D82A}">
                    <a16:rowId xmlns:a16="http://schemas.microsoft.com/office/drawing/2014/main" val="3071559282"/>
                  </a:ext>
                </a:extLst>
              </a:tr>
              <a:tr h="585216">
                <a:tc>
                  <a:txBody>
                    <a:bodyPr/>
                    <a:lstStyle/>
                    <a:p>
                      <a:r>
                        <a:rPr lang="en-US" sz="2100" dirty="0"/>
                        <a:t>MMR</a:t>
                      </a:r>
                    </a:p>
                  </a:txBody>
                  <a:tcPr marL="107615" marR="107615" marT="53807" marB="53807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5-15</a:t>
                      </a:r>
                    </a:p>
                  </a:txBody>
                  <a:tcPr marL="107615" marR="107615" marT="53807" marB="53807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HTGR</a:t>
                      </a:r>
                    </a:p>
                  </a:txBody>
                  <a:tcPr marL="107615" marR="107615" marT="53807" marB="53807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Ultra Safe Nuclear Corp.</a:t>
                      </a:r>
                    </a:p>
                  </a:txBody>
                  <a:tcPr marL="107615" marR="107615" marT="53807" marB="5380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Concept D.</a:t>
                      </a:r>
                    </a:p>
                  </a:txBody>
                  <a:tcPr marL="107615" marR="107615" marT="53807" marB="53807"/>
                </a:tc>
                <a:extLst>
                  <a:ext uri="{0D108BD9-81ED-4DB2-BD59-A6C34878D82A}">
                    <a16:rowId xmlns:a16="http://schemas.microsoft.com/office/drawing/2014/main" val="3692081369"/>
                  </a:ext>
                </a:extLst>
              </a:tr>
              <a:tr h="585216">
                <a:tc>
                  <a:txBody>
                    <a:bodyPr/>
                    <a:lstStyle/>
                    <a:p>
                      <a:r>
                        <a:rPr lang="en-US" sz="2100" dirty="0" err="1"/>
                        <a:t>Kaleidos</a:t>
                      </a:r>
                      <a:endParaRPr lang="en-US" sz="2100" dirty="0"/>
                    </a:p>
                  </a:txBody>
                  <a:tcPr marL="107615" marR="107615" marT="53807" marB="53807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1.2</a:t>
                      </a:r>
                    </a:p>
                  </a:txBody>
                  <a:tcPr marL="107615" marR="107615" marT="53807" marB="53807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HTGR</a:t>
                      </a:r>
                    </a:p>
                  </a:txBody>
                  <a:tcPr marL="107615" marR="107615" marT="53807" marB="53807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Radiant</a:t>
                      </a:r>
                    </a:p>
                  </a:txBody>
                  <a:tcPr marL="107615" marR="107615" marT="53807" marB="5380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Concept D.</a:t>
                      </a:r>
                    </a:p>
                  </a:txBody>
                  <a:tcPr marL="107615" marR="107615" marT="53807" marB="53807"/>
                </a:tc>
                <a:extLst>
                  <a:ext uri="{0D108BD9-81ED-4DB2-BD59-A6C34878D82A}">
                    <a16:rowId xmlns:a16="http://schemas.microsoft.com/office/drawing/2014/main" val="1775255170"/>
                  </a:ext>
                </a:extLst>
              </a:tr>
              <a:tr h="585216">
                <a:tc>
                  <a:txBody>
                    <a:bodyPr/>
                    <a:lstStyle/>
                    <a:p>
                      <a:r>
                        <a:rPr lang="en-US" sz="2100" dirty="0"/>
                        <a:t>Aurora</a:t>
                      </a:r>
                    </a:p>
                  </a:txBody>
                  <a:tcPr marL="107615" marR="107615" marT="53807" marB="53807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15 - 50</a:t>
                      </a:r>
                    </a:p>
                  </a:txBody>
                  <a:tcPr marL="107615" marR="107615" marT="53807" marB="53807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LMR</a:t>
                      </a:r>
                    </a:p>
                  </a:txBody>
                  <a:tcPr marL="107615" marR="107615" marT="53807" marB="53807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OKLO</a:t>
                      </a:r>
                    </a:p>
                  </a:txBody>
                  <a:tcPr marL="107615" marR="107615" marT="53807" marB="5380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Concept D.</a:t>
                      </a:r>
                    </a:p>
                  </a:txBody>
                  <a:tcPr marL="107615" marR="107615" marT="53807" marB="53807"/>
                </a:tc>
                <a:extLst>
                  <a:ext uri="{0D108BD9-81ED-4DB2-BD59-A6C34878D82A}">
                    <a16:rowId xmlns:a16="http://schemas.microsoft.com/office/drawing/2014/main" val="401330399"/>
                  </a:ext>
                </a:extLst>
              </a:tr>
              <a:tr h="585216">
                <a:tc>
                  <a:txBody>
                    <a:bodyPr/>
                    <a:lstStyle/>
                    <a:p>
                      <a:r>
                        <a:rPr lang="en-US" sz="2100" dirty="0" err="1"/>
                        <a:t>eVinci</a:t>
                      </a:r>
                      <a:endParaRPr lang="en-US" sz="2100" dirty="0"/>
                    </a:p>
                  </a:txBody>
                  <a:tcPr marL="107615" marR="107615" marT="53807" marB="53807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5</a:t>
                      </a:r>
                    </a:p>
                  </a:txBody>
                  <a:tcPr marL="107615" marR="107615" marT="53807" marB="53807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HPR</a:t>
                      </a:r>
                    </a:p>
                  </a:txBody>
                  <a:tcPr marL="107615" marR="107615" marT="53807" marB="53807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Westinghouse</a:t>
                      </a:r>
                    </a:p>
                  </a:txBody>
                  <a:tcPr marL="107615" marR="107615" marT="53807" marB="5380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Concept D.</a:t>
                      </a:r>
                    </a:p>
                  </a:txBody>
                  <a:tcPr marL="107615" marR="107615" marT="53807" marB="53807"/>
                </a:tc>
                <a:extLst>
                  <a:ext uri="{0D108BD9-81ED-4DB2-BD59-A6C34878D82A}">
                    <a16:rowId xmlns:a16="http://schemas.microsoft.com/office/drawing/2014/main" val="3995708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15817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CFA48-C693-C932-BCA9-1C320F9F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HGTR - Ultra Safe Nuclear Corp. - MMR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29813D-F9D4-5ADB-4F41-F97855E39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49019"/>
            <a:ext cx="5608320" cy="371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10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D8D07-60C7-2FCF-0653-BA78E9875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/>
              <a:t>HGTR - Ultra Safe Nuclear Corp. - MMR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DDE6C5-64FE-B34F-112F-6995A1FAB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688" y="2619784"/>
            <a:ext cx="2178024" cy="36000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290E86-C912-FE41-D711-EAB475E2B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488" y="2619784"/>
            <a:ext cx="2187024" cy="3600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5D5D6E-5DD8-2A05-2732-AEAD31F11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6788" y="2619784"/>
            <a:ext cx="2187024" cy="360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22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46C20-F5BA-8018-A7EE-E95AC212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HGTR - Radiant – Kaleidos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B86417-FDE2-0236-129F-531164F79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580" y="1966293"/>
            <a:ext cx="8094838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071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B10613-4014-BFD7-D3B3-7568089B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HGTR - Radiant – Kaleidos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0ED5E6-1101-398C-7506-27E057AA1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017" y="640080"/>
            <a:ext cx="7093173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60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03DA8B-AC8D-4804-CC9C-E2DF6A793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spc="3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LMR – OKLO - Aurora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87F056-F580-4AD4-7EB8-D03E1A9A6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902" y="1966293"/>
            <a:ext cx="7514194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229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978DFD-8279-23D9-AD90-3C3777D57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80" y="2862471"/>
            <a:ext cx="3041803" cy="29078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LMR – OKLO - Aurora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7BE6A-873B-2AAF-B8FE-D0E99FF55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040" y="1480047"/>
            <a:ext cx="3387578" cy="1693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5A2CAE-2D76-4F37-0930-DAAEEC08E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930" y="1489716"/>
            <a:ext cx="3419533" cy="1684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0E88DC-D647-AB58-442D-1577A784CE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1040" y="3429000"/>
            <a:ext cx="7112423" cy="220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540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46C20-F5BA-8018-A7EE-E95AC212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9777786" cy="89858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HPR - Westinghouse – </a:t>
            </a:r>
            <a:r>
              <a:rPr lang="en-US" sz="4000" b="1" dirty="0" err="1">
                <a:solidFill>
                  <a:srgbClr val="FFFFFF"/>
                </a:solidFill>
              </a:rPr>
              <a:t>eVinci</a:t>
            </a:r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1E15F1-ABFA-BBD2-7611-4806ACE2F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48" y="3288718"/>
            <a:ext cx="5131088" cy="17830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349862-A384-5874-3DA9-871DE803C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165" y="3293135"/>
            <a:ext cx="5131087" cy="184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91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B10613-4014-BFD7-D3B3-7568089B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/>
              <a:t>HPR - Westinghouse – </a:t>
            </a:r>
            <a:r>
              <a:rPr lang="en-US" sz="4000" b="1" dirty="0" err="1"/>
              <a:t>eVinci</a:t>
            </a:r>
            <a:endParaRPr lang="en-US" sz="4000" b="1" dirty="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E3827C-F04F-9C86-AA00-29B8901FB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3863013"/>
            <a:ext cx="5614416" cy="1164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89BBC1-2839-0F53-C8B7-DE637D849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496" y="3989337"/>
            <a:ext cx="5614416" cy="91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37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DFB0C1-B955-C869-D6C8-524D1C64B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TRISO Fuel</a:t>
            </a:r>
          </a:p>
        </p:txBody>
      </p:sp>
      <p:sp>
        <p:nvSpPr>
          <p:cNvPr id="3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7FF515E-B67F-273E-55DE-8D13F5FB5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992" r="3" b="5474"/>
          <a:stretch/>
        </p:blipFill>
        <p:spPr>
          <a:xfrm>
            <a:off x="451396" y="2642616"/>
            <a:ext cx="5351703" cy="3605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D67805-C949-9642-F8D4-F7E2A38BBD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4" b="2"/>
          <a:stretch/>
        </p:blipFill>
        <p:spPr>
          <a:xfrm>
            <a:off x="6370131" y="2642616"/>
            <a:ext cx="5383146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06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EFED02-ACA7-2C46-FDD9-EEFA66577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Main Types of Reactors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64D5F5BE-9498-F95E-800A-6D1BB3AAF6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485038"/>
              </p:ext>
            </p:extLst>
          </p:nvPr>
        </p:nvGraphicFramePr>
        <p:xfrm>
          <a:off x="432225" y="2133714"/>
          <a:ext cx="11327550" cy="411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4583">
                  <a:extLst>
                    <a:ext uri="{9D8B030D-6E8A-4147-A177-3AD203B41FA5}">
                      <a16:colId xmlns:a16="http://schemas.microsoft.com/office/drawing/2014/main" val="4204230733"/>
                    </a:ext>
                  </a:extLst>
                </a:gridCol>
                <a:gridCol w="2906437">
                  <a:extLst>
                    <a:ext uri="{9D8B030D-6E8A-4147-A177-3AD203B41FA5}">
                      <a16:colId xmlns:a16="http://schemas.microsoft.com/office/drawing/2014/main" val="1760277523"/>
                    </a:ext>
                  </a:extLst>
                </a:gridCol>
                <a:gridCol w="2265510">
                  <a:extLst>
                    <a:ext uri="{9D8B030D-6E8A-4147-A177-3AD203B41FA5}">
                      <a16:colId xmlns:a16="http://schemas.microsoft.com/office/drawing/2014/main" val="4207548510"/>
                    </a:ext>
                  </a:extLst>
                </a:gridCol>
                <a:gridCol w="2265510">
                  <a:extLst>
                    <a:ext uri="{9D8B030D-6E8A-4147-A177-3AD203B41FA5}">
                      <a16:colId xmlns:a16="http://schemas.microsoft.com/office/drawing/2014/main" val="2502153684"/>
                    </a:ext>
                  </a:extLst>
                </a:gridCol>
                <a:gridCol w="2265510">
                  <a:extLst>
                    <a:ext uri="{9D8B030D-6E8A-4147-A177-3AD203B41FA5}">
                      <a16:colId xmlns:a16="http://schemas.microsoft.com/office/drawing/2014/main" val="166462652"/>
                    </a:ext>
                  </a:extLst>
                </a:gridCol>
              </a:tblGrid>
              <a:tr h="925904">
                <a:tc>
                  <a:txBody>
                    <a:bodyPr/>
                    <a:lstStyle/>
                    <a:p>
                      <a:r>
                        <a:rPr lang="en-US" sz="2600"/>
                        <a:t>Acronym</a:t>
                      </a: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r>
                        <a:rPr lang="en-US" sz="2600"/>
                        <a:t>Type</a:t>
                      </a: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r>
                        <a:rPr lang="en-US" sz="2600"/>
                        <a:t>Coolant</a:t>
                      </a: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r>
                        <a:rPr lang="en-US" sz="2600"/>
                        <a:t>Moderator</a:t>
                      </a: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r>
                        <a:rPr lang="en-US" sz="2600"/>
                        <a:t>Neutron Spectrum</a:t>
                      </a:r>
                    </a:p>
                  </a:txBody>
                  <a:tcPr marL="98500" marR="98500" marT="49250" marB="49250"/>
                </a:tc>
                <a:extLst>
                  <a:ext uri="{0D108BD9-81ED-4DB2-BD59-A6C34878D82A}">
                    <a16:rowId xmlns:a16="http://schemas.microsoft.com/office/drawing/2014/main" val="3955108498"/>
                  </a:ext>
                </a:extLst>
              </a:tr>
              <a:tr h="728904">
                <a:tc>
                  <a:txBody>
                    <a:bodyPr/>
                    <a:lstStyle/>
                    <a:p>
                      <a:r>
                        <a:rPr lang="en-US" sz="1900" b="0"/>
                        <a:t>PWR</a:t>
                      </a: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r>
                        <a:rPr lang="en-US" sz="1900" b="0"/>
                        <a:t>Pressurized light water reactor</a:t>
                      </a: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r>
                        <a:rPr lang="en-US" sz="1900" b="0"/>
                        <a:t>Light water</a:t>
                      </a: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/>
                        <a:t>Light water</a:t>
                      </a:r>
                    </a:p>
                    <a:p>
                      <a:endParaRPr lang="en-US" sz="1900" b="0"/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r>
                        <a:rPr lang="en-US" sz="1900" b="0"/>
                        <a:t>Thermal</a:t>
                      </a:r>
                    </a:p>
                  </a:txBody>
                  <a:tcPr marL="98500" marR="98500" marT="49250" marB="49250"/>
                </a:tc>
                <a:extLst>
                  <a:ext uri="{0D108BD9-81ED-4DB2-BD59-A6C34878D82A}">
                    <a16:rowId xmlns:a16="http://schemas.microsoft.com/office/drawing/2014/main" val="3624243262"/>
                  </a:ext>
                </a:extLst>
              </a:tr>
              <a:tr h="433402">
                <a:tc>
                  <a:txBody>
                    <a:bodyPr/>
                    <a:lstStyle/>
                    <a:p>
                      <a:r>
                        <a:rPr lang="en-US" sz="1900" b="0"/>
                        <a:t>BWR</a:t>
                      </a: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r>
                        <a:rPr lang="en-US" sz="1900" b="0"/>
                        <a:t>Boiling water reactor</a:t>
                      </a: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r>
                        <a:rPr lang="en-US" sz="1900" b="0"/>
                        <a:t>Light water</a:t>
                      </a: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r>
                        <a:rPr lang="en-US" sz="1900" b="0"/>
                        <a:t>Light water</a:t>
                      </a: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r>
                        <a:rPr lang="en-US" sz="1900" b="0"/>
                        <a:t>Thermal</a:t>
                      </a:r>
                    </a:p>
                  </a:txBody>
                  <a:tcPr marL="98500" marR="98500" marT="49250" marB="49250"/>
                </a:tc>
                <a:extLst>
                  <a:ext uri="{0D108BD9-81ED-4DB2-BD59-A6C34878D82A}">
                    <a16:rowId xmlns:a16="http://schemas.microsoft.com/office/drawing/2014/main" val="3055415342"/>
                  </a:ext>
                </a:extLst>
              </a:tr>
              <a:tr h="728904">
                <a:tc>
                  <a:txBody>
                    <a:bodyPr/>
                    <a:lstStyle/>
                    <a:p>
                      <a:r>
                        <a:rPr lang="en-US" sz="1900" b="0"/>
                        <a:t>HGTR</a:t>
                      </a: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r>
                        <a:rPr lang="en-US" sz="1900" b="0"/>
                        <a:t>High-temperature gas-cooled reactor</a:t>
                      </a: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r>
                        <a:rPr lang="en-US" sz="1900" b="0"/>
                        <a:t>High-temperature gas (helium)</a:t>
                      </a: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r>
                        <a:rPr lang="en-US" sz="1900" b="0"/>
                        <a:t>Graphite</a:t>
                      </a: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r>
                        <a:rPr lang="en-US" sz="1900" b="0"/>
                        <a:t>Thermal</a:t>
                      </a:r>
                    </a:p>
                  </a:txBody>
                  <a:tcPr marL="98500" marR="98500" marT="49250" marB="49250"/>
                </a:tc>
                <a:extLst>
                  <a:ext uri="{0D108BD9-81ED-4DB2-BD59-A6C34878D82A}">
                    <a16:rowId xmlns:a16="http://schemas.microsoft.com/office/drawing/2014/main" val="2188959869"/>
                  </a:ext>
                </a:extLst>
              </a:tr>
              <a:tr h="433402">
                <a:tc>
                  <a:txBody>
                    <a:bodyPr/>
                    <a:lstStyle/>
                    <a:p>
                      <a:r>
                        <a:rPr lang="en-US" sz="1900" b="0"/>
                        <a:t>MSR</a:t>
                      </a: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r>
                        <a:rPr lang="en-US" sz="1900" b="0" dirty="0"/>
                        <a:t>Molten salt reactor</a:t>
                      </a: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r>
                        <a:rPr lang="en-US" sz="1900" b="0"/>
                        <a:t>Salts</a:t>
                      </a: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r>
                        <a:rPr lang="en-US" sz="1900" b="0"/>
                        <a:t>None / graphite</a:t>
                      </a: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r>
                        <a:rPr lang="en-US" sz="1900" b="0"/>
                        <a:t>Fast / thermal</a:t>
                      </a:r>
                    </a:p>
                  </a:txBody>
                  <a:tcPr marL="98500" marR="98500" marT="49250" marB="49250"/>
                </a:tc>
                <a:extLst>
                  <a:ext uri="{0D108BD9-81ED-4DB2-BD59-A6C34878D82A}">
                    <a16:rowId xmlns:a16="http://schemas.microsoft.com/office/drawing/2014/main" val="2024443129"/>
                  </a:ext>
                </a:extLst>
              </a:tr>
              <a:tr h="433402">
                <a:tc>
                  <a:txBody>
                    <a:bodyPr/>
                    <a:lstStyle/>
                    <a:p>
                      <a:r>
                        <a:rPr lang="en-US" sz="1900" b="0"/>
                        <a:t>LMR</a:t>
                      </a: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r>
                        <a:rPr lang="en-US" sz="1900" b="0"/>
                        <a:t>Liquid metal reactor</a:t>
                      </a: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r>
                        <a:rPr lang="en-US" sz="1900" b="0"/>
                        <a:t>Liquid metal</a:t>
                      </a: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r>
                        <a:rPr lang="en-US" sz="1900" b="0"/>
                        <a:t>None / graphite</a:t>
                      </a: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r>
                        <a:rPr lang="en-US" sz="1900" b="0"/>
                        <a:t>Fast / thermal</a:t>
                      </a:r>
                    </a:p>
                  </a:txBody>
                  <a:tcPr marL="98500" marR="98500" marT="49250" marB="49250"/>
                </a:tc>
                <a:extLst>
                  <a:ext uri="{0D108BD9-81ED-4DB2-BD59-A6C34878D82A}">
                    <a16:rowId xmlns:a16="http://schemas.microsoft.com/office/drawing/2014/main" val="2174701958"/>
                  </a:ext>
                </a:extLst>
              </a:tr>
              <a:tr h="433402">
                <a:tc>
                  <a:txBody>
                    <a:bodyPr/>
                    <a:lstStyle/>
                    <a:p>
                      <a:r>
                        <a:rPr lang="en-US" sz="1900" b="0"/>
                        <a:t>HPR</a:t>
                      </a: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r>
                        <a:rPr lang="en-US" sz="1900" b="0"/>
                        <a:t>Heat-pipe reactor</a:t>
                      </a: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r>
                        <a:rPr lang="en-US" sz="1900" b="0"/>
                        <a:t>Heat-pipe</a:t>
                      </a: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endParaRPr lang="en-US" sz="1900" b="0"/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r>
                        <a:rPr lang="en-US" sz="1900" b="0" dirty="0"/>
                        <a:t>Thermal</a:t>
                      </a:r>
                    </a:p>
                  </a:txBody>
                  <a:tcPr marL="98500" marR="98500" marT="49250" marB="49250"/>
                </a:tc>
                <a:extLst>
                  <a:ext uri="{0D108BD9-81ED-4DB2-BD59-A6C34878D82A}">
                    <a16:rowId xmlns:a16="http://schemas.microsoft.com/office/drawing/2014/main" val="970287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1225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C0BED-5851-3953-81E8-1C551E6BF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4000" b="1" dirty="0"/>
              <a:t>Liquid Metal and Molten Salt Reactors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F7548-DEC1-4DF4-9763-FD4B8EEB3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Uses a type of liquid metal or salt as coolant.</a:t>
            </a:r>
          </a:p>
          <a:p>
            <a:pPr marL="0" indent="0">
              <a:buNone/>
            </a:pPr>
            <a:r>
              <a:rPr lang="en-US" sz="1400" dirty="0"/>
              <a:t>May be either a thermal reactor that uses graphite as a moderator or a fast reactor where no moderator is needed.  </a:t>
            </a:r>
          </a:p>
          <a:p>
            <a:pPr marL="0" indent="0">
              <a:buNone/>
            </a:pPr>
            <a:r>
              <a:rPr lang="en-US" sz="1400" dirty="0"/>
              <a:t>Two main types:  Pool or Loop.</a:t>
            </a:r>
          </a:p>
          <a:p>
            <a:pPr marL="0" indent="0">
              <a:buNone/>
            </a:pPr>
            <a:r>
              <a:rPr lang="en-US" sz="1400" dirty="0"/>
              <a:t>Fuel could be solid type or dissolved.</a:t>
            </a:r>
          </a:p>
          <a:p>
            <a:pPr marL="0" indent="0">
              <a:buNone/>
            </a:pPr>
            <a:r>
              <a:rPr lang="en-US" sz="1400" dirty="0"/>
              <a:t>Advantages:  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Reduced waste due to increased chance of fission and reduced chance of capture (for fast neutron types).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Very high boiling point of liquids.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Operate at close to atmospheric pressure.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Can be refueled while operating.</a:t>
            </a:r>
          </a:p>
          <a:p>
            <a:pPr marL="0" indent="0">
              <a:buNone/>
            </a:pPr>
            <a:r>
              <a:rPr lang="en-US" sz="1400" dirty="0"/>
              <a:t>Challenges:  Chemical reactivity of liquids.</a:t>
            </a:r>
          </a:p>
          <a:p>
            <a:pPr marL="0" indent="0">
              <a:buNone/>
            </a:pPr>
            <a:r>
              <a:rPr lang="en-US" sz="1400" dirty="0"/>
              <a:t>Several have been built and some are in operation in Russia.</a:t>
            </a:r>
          </a:p>
          <a:p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92469-9D68-51AA-86CA-B637E2FFF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840" y="588562"/>
            <a:ext cx="4014216" cy="2911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99BC5-686F-75B5-2FB1-C5F4AA131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840" y="4157072"/>
            <a:ext cx="3995928" cy="202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76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3D45C6-2939-D429-19EA-BB4897E6B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SMR Overview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E6250BC3-31C4-CB6B-636F-97A733460C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463760"/>
              </p:ext>
            </p:extLst>
          </p:nvPr>
        </p:nvGraphicFramePr>
        <p:xfrm>
          <a:off x="615045" y="1966293"/>
          <a:ext cx="10961910" cy="4240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3816">
                  <a:extLst>
                    <a:ext uri="{9D8B030D-6E8A-4147-A177-3AD203B41FA5}">
                      <a16:colId xmlns:a16="http://schemas.microsoft.com/office/drawing/2014/main" val="430345868"/>
                    </a:ext>
                  </a:extLst>
                </a:gridCol>
                <a:gridCol w="1964243">
                  <a:extLst>
                    <a:ext uri="{9D8B030D-6E8A-4147-A177-3AD203B41FA5}">
                      <a16:colId xmlns:a16="http://schemas.microsoft.com/office/drawing/2014/main" val="1831024594"/>
                    </a:ext>
                  </a:extLst>
                </a:gridCol>
                <a:gridCol w="1687428">
                  <a:extLst>
                    <a:ext uri="{9D8B030D-6E8A-4147-A177-3AD203B41FA5}">
                      <a16:colId xmlns:a16="http://schemas.microsoft.com/office/drawing/2014/main" val="251463683"/>
                    </a:ext>
                  </a:extLst>
                </a:gridCol>
                <a:gridCol w="2601639">
                  <a:extLst>
                    <a:ext uri="{9D8B030D-6E8A-4147-A177-3AD203B41FA5}">
                      <a16:colId xmlns:a16="http://schemas.microsoft.com/office/drawing/2014/main" val="1157513561"/>
                    </a:ext>
                  </a:extLst>
                </a:gridCol>
                <a:gridCol w="2254784">
                  <a:extLst>
                    <a:ext uri="{9D8B030D-6E8A-4147-A177-3AD203B41FA5}">
                      <a16:colId xmlns:a16="http://schemas.microsoft.com/office/drawing/2014/main" val="3892619448"/>
                    </a:ext>
                  </a:extLst>
                </a:gridCol>
              </a:tblGrid>
              <a:tr h="651536">
                <a:tc>
                  <a:txBody>
                    <a:bodyPr/>
                    <a:lstStyle/>
                    <a:p>
                      <a:r>
                        <a:rPr lang="en-US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Name</a:t>
                      </a:r>
                    </a:p>
                  </a:txBody>
                  <a:tcPr marL="254506" marR="152704" marT="152704" marB="152704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Power</a:t>
                      </a:r>
                    </a:p>
                  </a:txBody>
                  <a:tcPr marL="254506" marR="152704" marT="152704" marB="152704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</a:p>
                  </a:txBody>
                  <a:tcPr marL="254506" marR="152704" marT="152704" marB="152704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Producer</a:t>
                      </a:r>
                    </a:p>
                  </a:txBody>
                  <a:tcPr marL="254506" marR="152704" marT="152704" marB="152704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Status</a:t>
                      </a:r>
                    </a:p>
                  </a:txBody>
                  <a:tcPr marL="254506" marR="152704" marT="152704" marB="152704"/>
                </a:tc>
                <a:extLst>
                  <a:ext uri="{0D108BD9-81ED-4DB2-BD59-A6C34878D82A}">
                    <a16:rowId xmlns:a16="http://schemas.microsoft.com/office/drawing/2014/main" val="3071559282"/>
                  </a:ext>
                </a:extLst>
              </a:tr>
              <a:tr h="5429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AP300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PWR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Westinghouse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Concept D.</a:t>
                      </a:r>
                    </a:p>
                  </a:txBody>
                  <a:tcPr marL="254506" marR="132343" marT="132343" marB="132343"/>
                </a:tc>
                <a:extLst>
                  <a:ext uri="{0D108BD9-81ED-4DB2-BD59-A6C34878D82A}">
                    <a16:rowId xmlns:a16="http://schemas.microsoft.com/office/drawing/2014/main" val="2257317343"/>
                  </a:ext>
                </a:extLst>
              </a:tr>
              <a:tr h="5429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SMR-300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PWR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Holtec</a:t>
                      </a:r>
                      <a:endParaRPr lang="en-US" sz="2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Concept D.</a:t>
                      </a:r>
                    </a:p>
                  </a:txBody>
                  <a:tcPr marL="254506" marR="132343" marT="132343" marB="132343"/>
                </a:tc>
                <a:extLst>
                  <a:ext uri="{0D108BD9-81ED-4DB2-BD59-A6C34878D82A}">
                    <a16:rowId xmlns:a16="http://schemas.microsoft.com/office/drawing/2014/main" val="2894337370"/>
                  </a:ext>
                </a:extLst>
              </a:tr>
              <a:tr h="5429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CANDU SMR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PWR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Candu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Energy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Concept D.</a:t>
                      </a:r>
                    </a:p>
                  </a:txBody>
                  <a:tcPr marL="254506" marR="132343" marT="132343" marB="132343"/>
                </a:tc>
                <a:extLst>
                  <a:ext uri="{0D108BD9-81ED-4DB2-BD59-A6C34878D82A}">
                    <a16:rowId xmlns:a16="http://schemas.microsoft.com/office/drawing/2014/main" val="649918518"/>
                  </a:ext>
                </a:extLst>
              </a:tr>
              <a:tr h="5429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VOYGR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50 - 924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PWR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NuScale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Power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Licensed</a:t>
                      </a:r>
                    </a:p>
                  </a:txBody>
                  <a:tcPr marL="254506" marR="132343" marT="132343" marB="132343"/>
                </a:tc>
                <a:extLst>
                  <a:ext uri="{0D108BD9-81ED-4DB2-BD59-A6C34878D82A}">
                    <a16:rowId xmlns:a16="http://schemas.microsoft.com/office/drawing/2014/main" val="1187976173"/>
                  </a:ext>
                </a:extLst>
              </a:tr>
              <a:tr h="5429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Last Energy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20 - 200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dirty="0"/>
                        <a:t>PWR</a:t>
                      </a:r>
                      <a:endParaRPr lang="en-US" sz="2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Last Energy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Concept D.</a:t>
                      </a:r>
                    </a:p>
                  </a:txBody>
                  <a:tcPr marL="254506" marR="132343" marT="132343" marB="132343"/>
                </a:tc>
                <a:extLst>
                  <a:ext uri="{0D108BD9-81ED-4DB2-BD59-A6C34878D82A}">
                    <a16:rowId xmlns:a16="http://schemas.microsoft.com/office/drawing/2014/main" val="3353531983"/>
                  </a:ext>
                </a:extLst>
              </a:tr>
              <a:tr h="5429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BWRX-300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BWR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GE-Verona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Concept D.</a:t>
                      </a:r>
                    </a:p>
                  </a:txBody>
                  <a:tcPr marL="254506" marR="132343" marT="132343" marB="132343"/>
                </a:tc>
                <a:extLst>
                  <a:ext uri="{0D108BD9-81ED-4DB2-BD59-A6C34878D82A}">
                    <a16:rowId xmlns:a16="http://schemas.microsoft.com/office/drawing/2014/main" val="1654908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6709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3D45C6-2939-D429-19EA-BB4897E6B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SMR Overview - Continued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E6250BC3-31C4-CB6B-636F-97A733460C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136128"/>
              </p:ext>
            </p:extLst>
          </p:nvPr>
        </p:nvGraphicFramePr>
        <p:xfrm>
          <a:off x="615045" y="1966293"/>
          <a:ext cx="10961910" cy="3655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3816">
                  <a:extLst>
                    <a:ext uri="{9D8B030D-6E8A-4147-A177-3AD203B41FA5}">
                      <a16:colId xmlns:a16="http://schemas.microsoft.com/office/drawing/2014/main" val="430345868"/>
                    </a:ext>
                  </a:extLst>
                </a:gridCol>
                <a:gridCol w="1964243">
                  <a:extLst>
                    <a:ext uri="{9D8B030D-6E8A-4147-A177-3AD203B41FA5}">
                      <a16:colId xmlns:a16="http://schemas.microsoft.com/office/drawing/2014/main" val="1831024594"/>
                    </a:ext>
                  </a:extLst>
                </a:gridCol>
                <a:gridCol w="1687428">
                  <a:extLst>
                    <a:ext uri="{9D8B030D-6E8A-4147-A177-3AD203B41FA5}">
                      <a16:colId xmlns:a16="http://schemas.microsoft.com/office/drawing/2014/main" val="251463683"/>
                    </a:ext>
                  </a:extLst>
                </a:gridCol>
                <a:gridCol w="2601639">
                  <a:extLst>
                    <a:ext uri="{9D8B030D-6E8A-4147-A177-3AD203B41FA5}">
                      <a16:colId xmlns:a16="http://schemas.microsoft.com/office/drawing/2014/main" val="1157513561"/>
                    </a:ext>
                  </a:extLst>
                </a:gridCol>
                <a:gridCol w="2254784">
                  <a:extLst>
                    <a:ext uri="{9D8B030D-6E8A-4147-A177-3AD203B41FA5}">
                      <a16:colId xmlns:a16="http://schemas.microsoft.com/office/drawing/2014/main" val="3892619448"/>
                    </a:ext>
                  </a:extLst>
                </a:gridCol>
              </a:tblGrid>
              <a:tr h="651536">
                <a:tc>
                  <a:txBody>
                    <a:bodyPr/>
                    <a:lstStyle/>
                    <a:p>
                      <a:r>
                        <a:rPr lang="en-US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Name</a:t>
                      </a:r>
                    </a:p>
                  </a:txBody>
                  <a:tcPr marL="254506" marR="152704" marT="152704" marB="152704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Power</a:t>
                      </a:r>
                    </a:p>
                  </a:txBody>
                  <a:tcPr marL="254506" marR="152704" marT="152704" marB="152704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</a:p>
                  </a:txBody>
                  <a:tcPr marL="254506" marR="152704" marT="152704" marB="152704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Producer</a:t>
                      </a:r>
                    </a:p>
                  </a:txBody>
                  <a:tcPr marL="254506" marR="152704" marT="152704" marB="152704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Status</a:t>
                      </a:r>
                    </a:p>
                  </a:txBody>
                  <a:tcPr marL="254506" marR="152704" marT="152704" marB="152704"/>
                </a:tc>
                <a:extLst>
                  <a:ext uri="{0D108BD9-81ED-4DB2-BD59-A6C34878D82A}">
                    <a16:rowId xmlns:a16="http://schemas.microsoft.com/office/drawing/2014/main" val="3071559282"/>
                  </a:ext>
                </a:extLst>
              </a:tr>
              <a:tr h="5429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Xe-100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 – 320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HTGR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X-energy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Concept D.</a:t>
                      </a:r>
                    </a:p>
                  </a:txBody>
                  <a:tcPr marL="254506" marR="132343" marT="132343" marB="132343"/>
                </a:tc>
                <a:extLst>
                  <a:ext uri="{0D108BD9-81ED-4DB2-BD59-A6C34878D82A}">
                    <a16:rowId xmlns:a16="http://schemas.microsoft.com/office/drawing/2014/main" val="995937257"/>
                  </a:ext>
                </a:extLst>
              </a:tr>
              <a:tr h="5429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IMSR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392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MSR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Terrestrial Energy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Concept D.</a:t>
                      </a:r>
                    </a:p>
                  </a:txBody>
                  <a:tcPr marL="254506" marR="132343" marT="132343" marB="132343"/>
                </a:tc>
                <a:extLst>
                  <a:ext uri="{0D108BD9-81ED-4DB2-BD59-A6C34878D82A}">
                    <a16:rowId xmlns:a16="http://schemas.microsoft.com/office/drawing/2014/main" val="1211539763"/>
                  </a:ext>
                </a:extLst>
              </a:tr>
              <a:tr h="5429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Natrium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345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MSR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TerraPower</a:t>
                      </a:r>
                      <a:endParaRPr lang="en-US" sz="2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Licensing</a:t>
                      </a:r>
                    </a:p>
                  </a:txBody>
                  <a:tcPr marL="254506" marR="132343" marT="132343" marB="132343"/>
                </a:tc>
                <a:extLst>
                  <a:ext uri="{0D108BD9-81ED-4DB2-BD59-A6C34878D82A}">
                    <a16:rowId xmlns:a16="http://schemas.microsoft.com/office/drawing/2014/main" val="2748462319"/>
                  </a:ext>
                </a:extLst>
              </a:tr>
              <a:tr h="5429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KP-FHR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140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MSR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Kairos Power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Licensing - Test</a:t>
                      </a:r>
                    </a:p>
                  </a:txBody>
                  <a:tcPr marL="254506" marR="132343" marT="132343" marB="132343"/>
                </a:tc>
                <a:extLst>
                  <a:ext uri="{0D108BD9-81ED-4DB2-BD59-A6C34878D82A}">
                    <a16:rowId xmlns:a16="http://schemas.microsoft.com/office/drawing/2014/main" val="4113026496"/>
                  </a:ext>
                </a:extLst>
              </a:tr>
              <a:tr h="5429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ARC-100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LMR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ARC</a:t>
                      </a:r>
                    </a:p>
                  </a:txBody>
                  <a:tcPr marL="254506" marR="132343" marT="132343" marB="1323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Concept D.</a:t>
                      </a:r>
                    </a:p>
                  </a:txBody>
                  <a:tcPr marL="254506" marR="132343" marT="132343" marB="132343"/>
                </a:tc>
                <a:extLst>
                  <a:ext uri="{0D108BD9-81ED-4DB2-BD59-A6C34878D82A}">
                    <a16:rowId xmlns:a16="http://schemas.microsoft.com/office/drawing/2014/main" val="2870100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9721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570AB6-2316-4A5C-78D3-1D2CC73A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PWR - Westinghouse - AP300 SMR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DF85AF-8C68-7566-B88B-B45F57A1A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25" y="2054298"/>
            <a:ext cx="11327549" cy="427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18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885</TotalTime>
  <Words>1832</Words>
  <Application>Microsoft Office PowerPoint</Application>
  <PresentationFormat>Widescreen</PresentationFormat>
  <Paragraphs>387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SMR Update US and Canada</vt:lpstr>
      <vt:lpstr>Technologies</vt:lpstr>
      <vt:lpstr>SMR vs Micro Reactor</vt:lpstr>
      <vt:lpstr>TRISO Fuel</vt:lpstr>
      <vt:lpstr>Main Types of Reactors</vt:lpstr>
      <vt:lpstr>Liquid Metal and Molten Salt Reactors</vt:lpstr>
      <vt:lpstr>SMR Overview </vt:lpstr>
      <vt:lpstr>SMR Overview - Continued</vt:lpstr>
      <vt:lpstr>PWR - Westinghouse - AP300 SMR</vt:lpstr>
      <vt:lpstr>PWR - Westinghouse - AP300 SMR</vt:lpstr>
      <vt:lpstr>PWR - Holtec – SMR-300</vt:lpstr>
      <vt:lpstr>PWR - Holtec – SMR-300</vt:lpstr>
      <vt:lpstr>PWR - Candu Energy – CANDU-SMR</vt:lpstr>
      <vt:lpstr>PWR - NuScale – VOYGR SMR Plants</vt:lpstr>
      <vt:lpstr>PWR - NuScale – VOYGR SMR Plants</vt:lpstr>
      <vt:lpstr>PWR - Last Energy </vt:lpstr>
      <vt:lpstr>PWR - Last Energy</vt:lpstr>
      <vt:lpstr>BWR - GE Verona - BWRX-300</vt:lpstr>
      <vt:lpstr>BWR - GE Verona - BWRX-300</vt:lpstr>
      <vt:lpstr>HGTR - X-Energy – Xe-100</vt:lpstr>
      <vt:lpstr>HGTR - X-Energy – Xe-100</vt:lpstr>
      <vt:lpstr>MSR - Terrestrial Energy - IMSR</vt:lpstr>
      <vt:lpstr>MSR - Terrestrial Energy - IMSR</vt:lpstr>
      <vt:lpstr>LMR - TerraPower – Natrium</vt:lpstr>
      <vt:lpstr>LMR - TerraPower – Natrium</vt:lpstr>
      <vt:lpstr>MSR - Kairos Power – KP-FHR</vt:lpstr>
      <vt:lpstr>MSR - Kairos Power – KP-FHR</vt:lpstr>
      <vt:lpstr>LMR – ARC - ARC-100 </vt:lpstr>
      <vt:lpstr>LMR – ARC - ARC-100 </vt:lpstr>
      <vt:lpstr>Micro Reactor Overview</vt:lpstr>
      <vt:lpstr>HGTR - Ultra Safe Nuclear Corp. - MMR</vt:lpstr>
      <vt:lpstr>HGTR - Ultra Safe Nuclear Corp. - MMR</vt:lpstr>
      <vt:lpstr>HGTR - Radiant – Kaleidos</vt:lpstr>
      <vt:lpstr>HGTR - Radiant – Kaleidos</vt:lpstr>
      <vt:lpstr>LMR – OKLO - Aurora</vt:lpstr>
      <vt:lpstr>LMR – OKLO - Aurora</vt:lpstr>
      <vt:lpstr>HPR - Westinghouse – eVinci</vt:lpstr>
      <vt:lpstr>HPR - Westinghouse – eVinci</vt:lpstr>
    </vt:vector>
  </TitlesOfParts>
  <Company>Tennessee Valley Authority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Arcand, Michel D</dc:creator>
  <cp:lastModifiedBy>Arcand, Michel D</cp:lastModifiedBy>
  <cp:revision>3</cp:revision>
  <dcterms:created xsi:type="dcterms:W3CDTF">2024-06-13T13:19:20Z</dcterms:created>
  <dcterms:modified xsi:type="dcterms:W3CDTF">2024-07-16T12:40:08Z</dcterms:modified>
</cp:coreProperties>
</file>