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89" r:id="rId6"/>
    <p:sldMasterId id="2147483692" r:id="rId7"/>
    <p:sldMasterId id="2147483699" r:id="rId8"/>
    <p:sldMasterId id="2147483754" r:id="rId9"/>
    <p:sldMasterId id="2147483783" r:id="rId10"/>
    <p:sldMasterId id="2147483812" r:id="rId11"/>
  </p:sldMasterIdLst>
  <p:notesMasterIdLst>
    <p:notesMasterId r:id="rId34"/>
  </p:notesMasterIdLst>
  <p:handoutMasterIdLst>
    <p:handoutMasterId r:id="rId35"/>
  </p:handoutMasterIdLst>
  <p:sldIdLst>
    <p:sldId id="690" r:id="rId12"/>
    <p:sldId id="883" r:id="rId13"/>
    <p:sldId id="884" r:id="rId14"/>
    <p:sldId id="890" r:id="rId15"/>
    <p:sldId id="885" r:id="rId16"/>
    <p:sldId id="887" r:id="rId17"/>
    <p:sldId id="891" r:id="rId18"/>
    <p:sldId id="888" r:id="rId19"/>
    <p:sldId id="889" r:id="rId20"/>
    <p:sldId id="898" r:id="rId21"/>
    <p:sldId id="899" r:id="rId22"/>
    <p:sldId id="900" r:id="rId23"/>
    <p:sldId id="901" r:id="rId24"/>
    <p:sldId id="902" r:id="rId25"/>
    <p:sldId id="882" r:id="rId26"/>
    <p:sldId id="880" r:id="rId27"/>
    <p:sldId id="881" r:id="rId28"/>
    <p:sldId id="892" r:id="rId29"/>
    <p:sldId id="893" r:id="rId30"/>
    <p:sldId id="895" r:id="rId31"/>
    <p:sldId id="896" r:id="rId32"/>
    <p:sldId id="897" r:id="rId33"/>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219A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5" autoAdjust="0"/>
    <p:restoredTop sz="88484" autoAdjust="0"/>
  </p:normalViewPr>
  <p:slideViewPr>
    <p:cSldViewPr snapToGrid="0">
      <p:cViewPr varScale="1">
        <p:scale>
          <a:sx n="78" d="100"/>
          <a:sy n="78" d="100"/>
        </p:scale>
        <p:origin x="10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C5783172-E62F-45A7-88DD-3FCF9704F375}" type="datetimeFigureOut">
              <a:rPr lang="en-US" smtClean="0"/>
              <a:t>7/20/2024</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1C9B155D-C691-4F03-B8BA-33C9F9FE3DA7}" type="slidenum">
              <a:rPr lang="en-US" smtClean="0"/>
              <a:t>‹#›</a:t>
            </a:fld>
            <a:endParaRPr lang="en-US"/>
          </a:p>
        </p:txBody>
      </p:sp>
    </p:spTree>
    <p:extLst>
      <p:ext uri="{BB962C8B-B14F-4D97-AF65-F5344CB8AC3E}">
        <p14:creationId xmlns:p14="http://schemas.microsoft.com/office/powerpoint/2010/main" val="1320490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B226734F-F235-FA4D-8D86-C6CC1F52DC75}" type="datetimeFigureOut">
              <a:rPr lang="en-US" smtClean="0"/>
              <a:t>7/20/2024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3B85BCE-8A1D-4942-ABE5-C5326066AE97}" type="slidenum">
              <a:rPr lang="en-US" smtClean="0"/>
              <a:t>‹#›</a:t>
            </a:fld>
            <a:endParaRPr lang="en-US"/>
          </a:p>
        </p:txBody>
      </p:sp>
    </p:spTree>
    <p:extLst>
      <p:ext uri="{BB962C8B-B14F-4D97-AF65-F5344CB8AC3E}">
        <p14:creationId xmlns:p14="http://schemas.microsoft.com/office/powerpoint/2010/main" val="40612022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a:p>
            <a:pPr marL="171450" indent="-171450">
              <a:buFont typeface="Arial" panose="020B0604020202020204" pitchFamily="34" charset="0"/>
              <a:buChar char="•"/>
            </a:pPr>
            <a:r>
              <a:rPr lang="en-US" dirty="0" err="1"/>
              <a:t>Internent</a:t>
            </a:r>
            <a:r>
              <a:rPr lang="en-US" dirty="0"/>
              <a:t> Refrigerator – is a smart refrigerator that can adjust temp/humidity </a:t>
            </a:r>
            <a:r>
              <a:rPr lang="en-US" dirty="0" err="1"/>
              <a:t>etc</a:t>
            </a:r>
            <a:r>
              <a:rPr lang="en-US" dirty="0"/>
              <a:t> and know how much food is in the refrigerator</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09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The vibration sensors will be affixed to both safety and non-safety related equipment using neodymium magnets. The sensors installed in Seismic Cat. 1 structures are required to be seismically qualified for position retention to ensure they do not negatively impact nearby Safety Related equipment and the attached equipment will need to be qualified for the additional added weight. For this reason, ECP is augmented quality.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fleet wide standard specification CEB-SS-5.10 for seismic qualification of electrical, mechanical, and I&amp;C devices is used to evaluate the mounting of the sensors, data acquisition devices, and gateways. The mounting evaluation of the vibration sensors consider a peak seismic acceleration value of 19.5 G (See Figure 3.2 from CEB-SS-5.10 for 3% damping required for design by analysis) as they are mounted on vibrating equipment, and the ZPA seismic acceleration of 3 G is used for the gateways as they will be mounted to rigid plant supports and structures with no expected amplification. (See Seismic Qualification of Attached Equipment &amp; Supports below and Special Implementation Instructions.) </a:t>
            </a:r>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11</a:t>
            </a:fld>
            <a:endParaRPr lang="en-US"/>
          </a:p>
        </p:txBody>
      </p:sp>
    </p:spTree>
    <p:extLst>
      <p:ext uri="{BB962C8B-B14F-4D97-AF65-F5344CB8AC3E}">
        <p14:creationId xmlns:p14="http://schemas.microsoft.com/office/powerpoint/2010/main" val="47020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a:p>
            <a:pPr marL="171450" indent="-171450">
              <a:buFont typeface="Arial" panose="020B0604020202020204" pitchFamily="34" charset="0"/>
              <a:buChar char="•"/>
            </a:pPr>
            <a:r>
              <a:rPr lang="en-US" dirty="0"/>
              <a:t>PM&amp;D – Preventative Monitoring &amp; Detection</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62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Catches – Gland Seal Steam </a:t>
            </a:r>
            <a:r>
              <a:rPr lang="en-US" dirty="0" err="1"/>
              <a:t>Exahaust</a:t>
            </a:r>
            <a:r>
              <a:rPr lang="en-US" dirty="0"/>
              <a:t> Fan, 1B and 2B Bus Duct </a:t>
            </a:r>
            <a:r>
              <a:rPr lang="en-US" dirty="0" err="1"/>
              <a:t>Clg</a:t>
            </a:r>
            <a:r>
              <a:rPr lang="en-US" dirty="0"/>
              <a:t> Fan vibrations issues</a:t>
            </a:r>
          </a:p>
        </p:txBody>
      </p:sp>
      <p:sp>
        <p:nvSpPr>
          <p:cNvPr id="4" name="Slide Number Placeholder 3"/>
          <p:cNvSpPr>
            <a:spLocks noGrp="1"/>
          </p:cNvSpPr>
          <p:nvPr>
            <p:ph type="sldNum" sz="quarter" idx="5"/>
          </p:nvPr>
        </p:nvSpPr>
        <p:spPr/>
        <p:txBody>
          <a:bodyPr/>
          <a:lstStyle/>
          <a:p>
            <a:fld id="{B3B85BCE-8A1D-4942-ABE5-C5326066AE97}" type="slidenum">
              <a:rPr lang="en-US" smtClean="0"/>
              <a:t>17</a:t>
            </a:fld>
            <a:endParaRPr lang="en-US"/>
          </a:p>
        </p:txBody>
      </p:sp>
    </p:spTree>
    <p:extLst>
      <p:ext uri="{BB962C8B-B14F-4D97-AF65-F5344CB8AC3E}">
        <p14:creationId xmlns:p14="http://schemas.microsoft.com/office/powerpoint/2010/main" val="197348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03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a:p>
            <a:pPr algn="l"/>
            <a:r>
              <a:rPr lang="en-US" b="0" i="0" dirty="0">
                <a:solidFill>
                  <a:srgbClr val="202124"/>
                </a:solidFill>
                <a:effectLst/>
                <a:latin typeface="Google Sans"/>
              </a:rPr>
              <a:t>Root Mean Square</a:t>
            </a:r>
          </a:p>
          <a:p>
            <a:pPr algn="l"/>
            <a:r>
              <a:rPr lang="en-US" b="0" i="0" dirty="0">
                <a:solidFill>
                  <a:srgbClr val="202124"/>
                </a:solidFill>
                <a:effectLst/>
                <a:latin typeface="Google Sans"/>
              </a:rPr>
              <a:t>RMS (</a:t>
            </a:r>
            <a:r>
              <a:rPr lang="en-US" b="0" i="0" dirty="0">
                <a:solidFill>
                  <a:srgbClr val="040C28"/>
                </a:solidFill>
                <a:effectLst/>
                <a:latin typeface="Google Sans"/>
              </a:rPr>
              <a:t>Root Mean Square</a:t>
            </a:r>
            <a:r>
              <a:rPr lang="en-US" b="0" i="0" dirty="0">
                <a:solidFill>
                  <a:srgbClr val="202124"/>
                </a:solidFill>
                <a:effectLst/>
                <a:latin typeface="Google Sans"/>
              </a:rPr>
              <a:t>) frequency of a spectrum is a single number that represents the overall level of energy across a frequency range. Basics of RMS (Root Mean Square) frequency in Vibration Analysis: It is challenging part to collect vibration data in vibration management and analysis of data collected.</a:t>
            </a:r>
            <a:endParaRPr lang="en-US" b="0" i="0" dirty="0">
              <a:solidFill>
                <a:srgbClr val="202124"/>
              </a:solidFill>
              <a:effectLst/>
              <a:latin typeface="Roboto" panose="02000000000000000000" pitchFamily="2"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78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66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currently have 331 assets being monitored by the wireless vibration system at SQN.  The system provides for in depth remote vibration analysis with customized trigger values for auto notifications. </a:t>
            </a: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48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0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04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Discussion will only focus on driver 1</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95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Previous </a:t>
            </a:r>
            <a:r>
              <a:rPr lang="en-US" sz="1800" b="0" i="0" u="none" strike="noStrike" baseline="0" dirty="0">
                <a:solidFill>
                  <a:srgbClr val="000000"/>
                </a:solidFill>
                <a:latin typeface="Calibri" panose="020F0502020204030204" pitchFamily="34" charset="0"/>
              </a:rPr>
              <a:t>ECPs TVA-18-024 &amp; SQN-18- 094 </a:t>
            </a:r>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10</a:t>
            </a:fld>
            <a:endParaRPr lang="en-US"/>
          </a:p>
        </p:txBody>
      </p:sp>
    </p:spTree>
    <p:extLst>
      <p:ext uri="{BB962C8B-B14F-4D97-AF65-F5344CB8AC3E}">
        <p14:creationId xmlns:p14="http://schemas.microsoft.com/office/powerpoint/2010/main" val="3485112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a:t>Always In Title Case; </a:t>
            </a:r>
            <a:br>
              <a:rPr lang="en-US"/>
            </a:br>
            <a:r>
              <a:rPr lang="en-US"/>
              <a:t>2 Lines Preferred</a:t>
            </a:r>
          </a:p>
        </p:txBody>
      </p:sp>
      <p:sp>
        <p:nvSpPr>
          <p:cNvPr id="9" name="Text Placeholder 12"/>
          <p:cNvSpPr>
            <a:spLocks noGrp="1"/>
          </p:cNvSpPr>
          <p:nvPr>
            <p:ph type="body" sz="quarter" idx="11" hasCustomPrompt="1"/>
          </p:nvPr>
        </p:nvSpPr>
        <p:spPr bwMode="black">
          <a:xfrm>
            <a:off x="419101" y="2898019"/>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6232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89" rtl="0" eaLnBrk="1" latinLnBrk="0" hangingPunct="1">
              <a:lnSpc>
                <a:spcPct val="90000"/>
              </a:lnSpc>
              <a:spcBef>
                <a:spcPct val="0"/>
              </a:spcBef>
              <a:buNone/>
            </a:pPr>
            <a:r>
              <a:rPr lang="en-US"/>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6" lvl="0" indent="-171446">
              <a:lnSpc>
                <a:spcPts val="1800"/>
              </a:lnSpc>
              <a:spcAft>
                <a:spcPts val="1200"/>
              </a:spcAft>
            </a:pPr>
            <a:r>
              <a:rPr lang="en-US"/>
              <a:t>Arial 12 </a:t>
            </a:r>
            <a:r>
              <a:rPr lang="en-US" err="1"/>
              <a:t>pt</a:t>
            </a:r>
            <a:endParaRPr lang="en-US"/>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89"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a:t>Arial 32 </a:t>
            </a:r>
            <a:r>
              <a:rPr lang="en-US" err="1"/>
              <a:t>pt</a:t>
            </a:r>
            <a:r>
              <a:rPr lang="en-US"/>
              <a: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03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2"/>
            <a:ext cx="82296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12" name="Content Placeholder 5"/>
          <p:cNvSpPr>
            <a:spLocks noGrp="1"/>
          </p:cNvSpPr>
          <p:nvPr>
            <p:ph sz="quarter" idx="11" hasCustomPrompt="1"/>
          </p:nvPr>
        </p:nvSpPr>
        <p:spPr>
          <a:xfrm>
            <a:off x="415127" y="897362"/>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a:t>Subtitle | 14 Pt | Max 2 Lines | Max Character: 100 </a:t>
            </a:r>
          </a:p>
        </p:txBody>
      </p:sp>
      <p:sp>
        <p:nvSpPr>
          <p:cNvPr id="10"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80" indent="0">
              <a:lnSpc>
                <a:spcPct val="100000"/>
              </a:lnSpc>
              <a:spcBef>
                <a:spcPts val="0"/>
              </a:spcBef>
              <a:spcAft>
                <a:spcPts val="0"/>
              </a:spcAft>
              <a:buNone/>
              <a:defRPr/>
            </a:lvl2pPr>
            <a:lvl3pPr marL="749264" indent="0">
              <a:lnSpc>
                <a:spcPct val="100000"/>
              </a:lnSpc>
              <a:spcBef>
                <a:spcPts val="0"/>
              </a:spcBef>
              <a:spcAft>
                <a:spcPts val="0"/>
              </a:spcAft>
              <a:buNone/>
              <a:defRPr/>
            </a:lvl3pPr>
            <a:lvl4pPr marL="1092146" indent="0">
              <a:lnSpc>
                <a:spcPct val="100000"/>
              </a:lnSpc>
              <a:spcBef>
                <a:spcPts val="0"/>
              </a:spcBef>
              <a:spcAft>
                <a:spcPts val="0"/>
              </a:spcAft>
              <a:buNone/>
              <a:defRPr/>
            </a:lvl4pPr>
            <a:lvl5pPr marL="1371532"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2"/>
            <a:ext cx="3865863" cy="2695779"/>
          </a:xfrm>
        </p:spPr>
        <p:txBody>
          <a:bodyPr/>
          <a:lstStyle>
            <a:lvl1pPr marL="233351" indent="-233351">
              <a:tabLst/>
              <a:defRPr/>
            </a:lvl1pPr>
            <a:lvl2pPr marL="565122" indent="-171442">
              <a:defRPr lang="en-US" sz="1200" b="0" kern="1200" baseline="0" dirty="0" smtClean="0">
                <a:solidFill>
                  <a:schemeClr val="tx1"/>
                </a:solidFill>
                <a:latin typeface="+mn-lt"/>
                <a:ea typeface="+mn-ea"/>
                <a:cs typeface="+mn-cs"/>
              </a:defRPr>
            </a:lvl2pPr>
            <a:lvl3pPr marL="512738" indent="-171442">
              <a:defRPr sz="1200"/>
            </a:lvl3pPr>
            <a:lvl4pPr>
              <a:defRPr sz="1200"/>
            </a:lvl4pPr>
            <a:lvl5pPr marL="1312797" indent="-165092">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1" y="1458459"/>
            <a:ext cx="3865863" cy="2666070"/>
          </a:xfrm>
        </p:spPr>
        <p:txBody>
          <a:bodyPr/>
          <a:lstStyle>
            <a:lvl1pPr marL="233351" indent="-233351">
              <a:defRPr/>
            </a:lvl1pPr>
            <a:lvl2pPr marL="565122" indent="-171442">
              <a:defRPr lang="en-US" sz="1200" b="0" kern="1200" baseline="0" dirty="0" smtClean="0">
                <a:solidFill>
                  <a:schemeClr val="tx1"/>
                </a:solidFill>
                <a:latin typeface="+mn-lt"/>
                <a:ea typeface="+mn-ea"/>
                <a:cs typeface="+mn-cs"/>
              </a:defRPr>
            </a:lvl2pPr>
            <a:lvl3pPr marL="512738" indent="-171442">
              <a:defRPr sz="1200"/>
            </a:lvl3pPr>
            <a:lvl4pPr>
              <a:defRPr sz="1200"/>
            </a:lvl4pPr>
            <a:lvl5pPr marL="1312797" indent="-165092">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511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6" y="1201073"/>
            <a:ext cx="2564425" cy="3307839"/>
          </a:xfrm>
        </p:spPr>
        <p:txBody>
          <a:bodyPr/>
          <a:lstStyle>
            <a:lvl1pPr marL="0" indent="0">
              <a:buNone/>
              <a:tabLst/>
              <a:defRPr sz="1200"/>
            </a:lvl1pPr>
            <a:lvl2pPr marL="565122" indent="-171442">
              <a:defRPr lang="en-US" sz="1200" b="0" kern="1200" baseline="0" dirty="0" smtClean="0">
                <a:solidFill>
                  <a:schemeClr val="tx1"/>
                </a:solidFill>
                <a:latin typeface="+mn-lt"/>
                <a:ea typeface="+mn-ea"/>
                <a:cs typeface="+mn-cs"/>
              </a:defRPr>
            </a:lvl2pPr>
            <a:lvl3pPr marL="396855" indent="-163505">
              <a:defRPr sz="1000"/>
            </a:lvl3pPr>
            <a:lvl4pPr>
              <a:defRPr sz="1000"/>
            </a:lvl4pPr>
            <a:lvl5pPr marL="1312797" indent="-165092">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2" y="1201073"/>
            <a:ext cx="2564425" cy="3307839"/>
          </a:xfrm>
        </p:spPr>
        <p:txBody>
          <a:bodyPr/>
          <a:lstStyle>
            <a:lvl1pPr marL="0" indent="0">
              <a:buNone/>
              <a:tabLst/>
              <a:defRPr sz="1200"/>
            </a:lvl1pPr>
            <a:lvl2pPr marL="565122" indent="-171442">
              <a:defRPr lang="en-US" sz="1200" b="0" kern="1200" baseline="0" dirty="0" smtClean="0">
                <a:solidFill>
                  <a:schemeClr val="tx1"/>
                </a:solidFill>
                <a:latin typeface="+mn-lt"/>
                <a:ea typeface="+mn-ea"/>
                <a:cs typeface="+mn-cs"/>
              </a:defRPr>
            </a:lvl2pPr>
            <a:lvl3pPr marL="404792" indent="-171442">
              <a:defRPr lang="en-US" sz="1000" b="0" kern="1200" baseline="0" dirty="0" smtClean="0">
                <a:solidFill>
                  <a:schemeClr val="tx1"/>
                </a:solidFill>
                <a:latin typeface="Arial" panose="020B0604020202020204" pitchFamily="34" charset="0"/>
                <a:ea typeface="+mn-ea"/>
                <a:cs typeface="+mn-cs"/>
              </a:defRPr>
            </a:lvl3pPr>
            <a:lvl4pPr>
              <a:defRPr sz="1000"/>
            </a:lvl4pPr>
            <a:lvl5pPr marL="1312797" indent="-165092">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1319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1" y="1196289"/>
            <a:ext cx="8330546" cy="2925475"/>
          </a:xfrm>
        </p:spPr>
        <p:txBody>
          <a:bodyPr/>
          <a:lstStyle/>
          <a:p>
            <a:r>
              <a:rPr lang="en-US"/>
              <a:t>Click icon to add table</a:t>
            </a:r>
          </a:p>
        </p:txBody>
      </p:sp>
    </p:spTree>
    <p:extLst>
      <p:ext uri="{BB962C8B-B14F-4D97-AF65-F5344CB8AC3E}">
        <p14:creationId xmlns:p14="http://schemas.microsoft.com/office/powerpoint/2010/main" val="21639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3"/>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2" y="1158583"/>
            <a:ext cx="8328025" cy="3387725"/>
          </a:xfrm>
        </p:spPr>
        <p:txBody>
          <a:bodyPr/>
          <a:lstStyle>
            <a:lvl1pPr marL="0" indent="0" algn="l" defTabSz="457178"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12" indent="-17303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00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2" indent="-171442">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85" indent="-176204">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1" lvl="0"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1" lvl="1"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1" lvl="2"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1" lvl="3"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1" lvl="4"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30821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7" name="Content Placeholder 2"/>
          <p:cNvSpPr>
            <a:spLocks noGrp="1"/>
          </p:cNvSpPr>
          <p:nvPr>
            <p:ph sz="half" idx="1" hasCustomPrompt="1"/>
          </p:nvPr>
        </p:nvSpPr>
        <p:spPr>
          <a:xfrm>
            <a:off x="423718" y="1428752"/>
            <a:ext cx="8224982" cy="3226531"/>
          </a:xfrm>
          <a:prstGeom prst="rect">
            <a:avLst/>
          </a:prstGeom>
        </p:spPr>
        <p:txBody>
          <a:bodyPr lIns="0"/>
          <a:lstStyle>
            <a:lvl1pPr marL="342884" indent="-342884">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1" lvl="0"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80" indent="0">
              <a:lnSpc>
                <a:spcPct val="100000"/>
              </a:lnSpc>
              <a:spcBef>
                <a:spcPts val="0"/>
              </a:spcBef>
              <a:spcAft>
                <a:spcPts val="0"/>
              </a:spcAft>
              <a:buNone/>
              <a:defRPr/>
            </a:lvl2pPr>
            <a:lvl3pPr marL="749264" indent="0">
              <a:lnSpc>
                <a:spcPct val="100000"/>
              </a:lnSpc>
              <a:spcBef>
                <a:spcPts val="0"/>
              </a:spcBef>
              <a:spcAft>
                <a:spcPts val="0"/>
              </a:spcAft>
              <a:buNone/>
              <a:defRPr/>
            </a:lvl3pPr>
            <a:lvl4pPr marL="1092146" indent="0">
              <a:lnSpc>
                <a:spcPct val="100000"/>
              </a:lnSpc>
              <a:spcBef>
                <a:spcPts val="0"/>
              </a:spcBef>
              <a:spcAft>
                <a:spcPts val="0"/>
              </a:spcAft>
              <a:buNone/>
              <a:defRPr/>
            </a:lvl4pPr>
            <a:lvl5pPr marL="1371532"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83916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2"/>
            <a:ext cx="82677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7" name="Content Placeholder 2"/>
          <p:cNvSpPr>
            <a:spLocks noGrp="1"/>
          </p:cNvSpPr>
          <p:nvPr>
            <p:ph sz="half" idx="1"/>
          </p:nvPr>
        </p:nvSpPr>
        <p:spPr>
          <a:xfrm>
            <a:off x="424573" y="1201905"/>
            <a:ext cx="8224982" cy="3385337"/>
          </a:xfrm>
          <a:prstGeom prst="rect">
            <a:avLst/>
          </a:prstGeom>
        </p:spPr>
        <p:txBody>
          <a:bodyPr lIns="0"/>
          <a:lstStyle>
            <a:lvl1pPr marL="342884" indent="-342884">
              <a:lnSpc>
                <a:spcPts val="2880"/>
              </a:lnSpc>
              <a:defRPr lang="en-US" sz="1400" b="0" kern="1200" spc="2" noProof="0" dirty="0">
                <a:solidFill>
                  <a:schemeClr val="tx1"/>
                </a:solidFill>
                <a:latin typeface="Arial" panose="020B0604020202020204" pitchFamily="34" charset="0"/>
                <a:ea typeface="+mn-ea"/>
                <a:cs typeface="+mn-cs"/>
              </a:defRPr>
            </a:lvl1pPr>
            <a:lvl2pPr marL="512738" indent="-171442">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1" lvl="0"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1" lvl="1"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1" lvl="2"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1" lvl="3" indent="-233351"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2"/>
            <a:ext cx="8224521" cy="193899"/>
          </a:xfrm>
        </p:spPr>
        <p:txBody>
          <a:bodyPr vert="horz" lIns="0" tIns="0" rIns="91440" bIns="0" rtlCol="0" anchor="t">
            <a:spAutoFit/>
          </a:bodyPr>
          <a:lstStyle>
            <a:lvl1pPr marL="0" indent="0" algn="l" defTabSz="457178"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78"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78"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78"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78"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9"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80" indent="0">
              <a:lnSpc>
                <a:spcPct val="100000"/>
              </a:lnSpc>
              <a:spcBef>
                <a:spcPts val="0"/>
              </a:spcBef>
              <a:spcAft>
                <a:spcPts val="0"/>
              </a:spcAft>
              <a:buNone/>
              <a:defRPr/>
            </a:lvl2pPr>
            <a:lvl3pPr marL="749264" indent="0">
              <a:lnSpc>
                <a:spcPct val="100000"/>
              </a:lnSpc>
              <a:spcBef>
                <a:spcPts val="0"/>
              </a:spcBef>
              <a:spcAft>
                <a:spcPts val="0"/>
              </a:spcAft>
              <a:buNone/>
              <a:defRPr/>
            </a:lvl3pPr>
            <a:lvl4pPr marL="1092146" indent="0">
              <a:lnSpc>
                <a:spcPct val="100000"/>
              </a:lnSpc>
              <a:spcBef>
                <a:spcPts val="0"/>
              </a:spcBef>
              <a:spcAft>
                <a:spcPts val="0"/>
              </a:spcAft>
              <a:buNone/>
              <a:defRPr/>
            </a:lvl4pPr>
            <a:lvl5pPr marL="1371532"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0071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5"/>
            <a:ext cx="8229600" cy="875111"/>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5"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80" indent="0">
              <a:lnSpc>
                <a:spcPct val="100000"/>
              </a:lnSpc>
              <a:spcBef>
                <a:spcPts val="0"/>
              </a:spcBef>
              <a:spcAft>
                <a:spcPts val="0"/>
              </a:spcAft>
              <a:buNone/>
              <a:defRPr/>
            </a:lvl2pPr>
            <a:lvl3pPr marL="749264" indent="0">
              <a:lnSpc>
                <a:spcPct val="100000"/>
              </a:lnSpc>
              <a:spcBef>
                <a:spcPts val="0"/>
              </a:spcBef>
              <a:spcAft>
                <a:spcPts val="0"/>
              </a:spcAft>
              <a:buNone/>
              <a:defRPr/>
            </a:lvl3pPr>
            <a:lvl4pPr marL="1092146" indent="0">
              <a:lnSpc>
                <a:spcPct val="100000"/>
              </a:lnSpc>
              <a:spcBef>
                <a:spcPts val="0"/>
              </a:spcBef>
              <a:spcAft>
                <a:spcPts val="0"/>
              </a:spcAft>
              <a:buNone/>
              <a:defRPr/>
            </a:lvl4pPr>
            <a:lvl5pPr marL="1371532"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17242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2"/>
            <a:ext cx="8229600" cy="378565"/>
          </a:xfrm>
        </p:spPr>
        <p:txBody>
          <a:bodyPr>
            <a:spAutoFit/>
          </a:bodyPr>
          <a:lstStyle>
            <a:lvl1pPr>
              <a:defRPr sz="2400"/>
            </a:lvl1pPr>
          </a:lstStyle>
          <a:p>
            <a:r>
              <a:rPr lang="en-US"/>
              <a:t>Title - Title Case, Arial 24 Pt</a:t>
            </a:r>
          </a:p>
        </p:txBody>
      </p:sp>
      <p:sp>
        <p:nvSpPr>
          <p:cNvPr id="5" name="Content Placeholder 5"/>
          <p:cNvSpPr>
            <a:spLocks noGrp="1"/>
          </p:cNvSpPr>
          <p:nvPr>
            <p:ph sz="quarter" idx="11" hasCustomPrompt="1"/>
          </p:nvPr>
        </p:nvSpPr>
        <p:spPr>
          <a:xfrm>
            <a:off x="419102" y="896591"/>
            <a:ext cx="8224521" cy="193899"/>
          </a:xfrm>
        </p:spPr>
        <p:txBody>
          <a:bodyPr vert="horz" lIns="0" tIns="0" rIns="91440" bIns="0" rtlCol="0" anchor="t">
            <a:spAutoFit/>
          </a:bodyPr>
          <a:lstStyle>
            <a:lvl1pPr marL="0" indent="0" algn="l" defTabSz="457178"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78"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78"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78"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78"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8"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80" indent="0">
              <a:lnSpc>
                <a:spcPct val="100000"/>
              </a:lnSpc>
              <a:spcBef>
                <a:spcPts val="0"/>
              </a:spcBef>
              <a:spcAft>
                <a:spcPts val="0"/>
              </a:spcAft>
              <a:buNone/>
              <a:defRPr/>
            </a:lvl2pPr>
            <a:lvl3pPr marL="749264" indent="0">
              <a:lnSpc>
                <a:spcPct val="100000"/>
              </a:lnSpc>
              <a:spcBef>
                <a:spcPts val="0"/>
              </a:spcBef>
              <a:spcAft>
                <a:spcPts val="0"/>
              </a:spcAft>
              <a:buNone/>
              <a:defRPr/>
            </a:lvl3pPr>
            <a:lvl4pPr marL="1092146" indent="0">
              <a:lnSpc>
                <a:spcPct val="100000"/>
              </a:lnSpc>
              <a:spcBef>
                <a:spcPts val="0"/>
              </a:spcBef>
              <a:spcAft>
                <a:spcPts val="0"/>
              </a:spcAft>
              <a:buNone/>
              <a:defRPr/>
            </a:lvl4pPr>
            <a:lvl5pPr marL="1371532"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9960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47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8337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2"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48094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4"/>
            <a:ext cx="4214493" cy="1588127"/>
          </a:xfrm>
        </p:spPr>
        <p:txBody>
          <a:bodyPr anchor="t" anchorCtr="0">
            <a:noAutofit/>
          </a:bodyPr>
          <a:lstStyle>
            <a:lvl1pPr marL="0" marR="0" indent="0" algn="l" defTabSz="457178" rtl="0" eaLnBrk="1" fontAlgn="auto" latinLnBrk="0" hangingPunct="1">
              <a:lnSpc>
                <a:spcPct val="90000"/>
              </a:lnSpc>
              <a:spcBef>
                <a:spcPct val="0"/>
              </a:spcBef>
              <a:spcAft>
                <a:spcPts val="0"/>
              </a:spcAft>
              <a:buClrTx/>
              <a:buSzTx/>
              <a:buFontTx/>
              <a:buNone/>
              <a:tabLst/>
              <a:defRPr sz="4800"/>
            </a:lvl1pPr>
          </a:lstStyle>
          <a:p>
            <a:r>
              <a:rPr lang="en-US"/>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2"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11816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Do not remove">
            <a:extLst>
              <a:ext uri="{FF2B5EF4-FFF2-40B4-BE49-F238E27FC236}">
                <a16:creationId xmlns:a16="http://schemas.microsoft.com/office/drawing/2014/main" id="{74A997BD-A04A-4B08-A4A8-F7A22440416E}"/>
              </a:ext>
            </a:extLst>
          </p:cNvPr>
          <p:cNvSpPr/>
          <p:nvPr>
            <p:custDataLst>
              <p:tags r:id="rId1"/>
            </p:custDataLst>
          </p:nvPr>
        </p:nvSpPr>
        <p:spPr>
          <a:xfrm>
            <a:off x="0" y="0"/>
            <a:ext cx="9525" cy="9525"/>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4" name="Title 1"/>
          <p:cNvSpPr>
            <a:spLocks noGrp="1"/>
          </p:cNvSpPr>
          <p:nvPr>
            <p:ph type="title"/>
          </p:nvPr>
        </p:nvSpPr>
        <p:spPr>
          <a:xfrm>
            <a:off x="457200" y="205978"/>
            <a:ext cx="8229600" cy="5295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91440" tIns="45720" rIns="91440" bIns="45720" anchor="ctr" anchorCtr="0">
            <a:normAutofit/>
          </a:bodyPr>
          <a:lstStyle>
            <a:lvl1pPr algn="l">
              <a:defRPr sz="2400" b="0" i="0" u="none" cap="none" baseline="0">
                <a:solidFill>
                  <a:srgbClr val="FF0000"/>
                </a:solidFill>
                <a:latin typeface="Calibri" panose="020F0502020204030204" pitchFamily="34" charset="0"/>
              </a:defRPr>
            </a:lvl1pPr>
          </a:lstStyle>
          <a:p>
            <a:r>
              <a:rPr lang="en-US" dirty="0"/>
              <a:t>Click to edit Master title style</a:t>
            </a:r>
            <a:endParaRPr lang="de-DE" dirty="0"/>
          </a:p>
        </p:txBody>
      </p:sp>
    </p:spTree>
    <p:extLst>
      <p:ext uri="{BB962C8B-B14F-4D97-AF65-F5344CB8AC3E}">
        <p14:creationId xmlns:p14="http://schemas.microsoft.com/office/powerpoint/2010/main" val="35805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2" y="998762"/>
            <a:ext cx="8167461" cy="1382489"/>
          </a:xfrm>
          <a:prstGeom prst="rect">
            <a:avLst/>
          </a:prstGeom>
        </p:spPr>
        <p:txBody>
          <a:bodyPr wrap="square" anchor="t" anchorCtr="0">
            <a:noAutofit/>
          </a:bodyPr>
          <a:lstStyle>
            <a:lvl1pPr algn="l">
              <a:defRPr sz="4695">
                <a:solidFill>
                  <a:schemeClr val="bg1"/>
                </a:solidFill>
                <a:latin typeface="Helvetica Neue" panose="02000503000000020004"/>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419101" y="2898020"/>
            <a:ext cx="6456116" cy="360163"/>
          </a:xfrm>
          <a:prstGeom prst="rect">
            <a:avLst/>
          </a:prstGeom>
        </p:spPr>
        <p:txBody>
          <a:bodyPr tIns="0">
            <a:noAutofit/>
          </a:bodyPr>
          <a:lstStyle>
            <a:lvl1pPr marL="0" indent="0">
              <a:buNone/>
              <a:defRPr sz="1043" b="0">
                <a:solidFill>
                  <a:schemeClr val="bg1"/>
                </a:solidFill>
                <a:latin typeface="Helvetica Neue" panose="02000503000000020004"/>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419100" y="2385051"/>
            <a:ext cx="6455338" cy="469729"/>
          </a:xfrm>
        </p:spPr>
        <p:txBody>
          <a:bodyPr>
            <a:noAutofit/>
          </a:bodyPr>
          <a:lstStyle>
            <a:lvl1pPr marL="0" indent="0" algn="l" defTabSz="39747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043" b="0" kern="1200" spc="2" dirty="0">
                <a:solidFill>
                  <a:srgbClr val="FFFFFF"/>
                </a:solidFill>
                <a:latin typeface="Helvetica Neue" panose="02000503000000020004"/>
                <a:ea typeface="+mn-ea"/>
                <a:cs typeface="+mn-cs"/>
              </a:defRPr>
            </a:lvl1pPr>
            <a:lvl2pPr marL="397471" indent="0">
              <a:buNone/>
              <a:defRPr sz="1739">
                <a:solidFill>
                  <a:schemeClr val="tx1">
                    <a:tint val="75000"/>
                  </a:schemeClr>
                </a:solidFill>
              </a:defRPr>
            </a:lvl2pPr>
            <a:lvl3pPr marL="794942" indent="0">
              <a:buNone/>
              <a:defRPr sz="1565">
                <a:solidFill>
                  <a:schemeClr val="tx1">
                    <a:tint val="75000"/>
                  </a:schemeClr>
                </a:solidFill>
              </a:defRPr>
            </a:lvl3pPr>
            <a:lvl4pPr marL="1192412" indent="0">
              <a:buNone/>
              <a:defRPr sz="1391">
                <a:solidFill>
                  <a:schemeClr val="tx1">
                    <a:tint val="75000"/>
                  </a:schemeClr>
                </a:solidFill>
              </a:defRPr>
            </a:lvl4pPr>
            <a:lvl5pPr marL="1589882" indent="0">
              <a:buNone/>
              <a:defRPr sz="1391">
                <a:solidFill>
                  <a:schemeClr val="tx1">
                    <a:tint val="75000"/>
                  </a:schemeClr>
                </a:solidFill>
              </a:defRPr>
            </a:lvl5pPr>
            <a:lvl6pPr marL="1987353" indent="0">
              <a:buNone/>
              <a:defRPr sz="1391">
                <a:solidFill>
                  <a:schemeClr val="tx1">
                    <a:tint val="75000"/>
                  </a:schemeClr>
                </a:solidFill>
              </a:defRPr>
            </a:lvl6pPr>
            <a:lvl7pPr marL="2384824" indent="0">
              <a:buNone/>
              <a:defRPr sz="1391">
                <a:solidFill>
                  <a:schemeClr val="tx1">
                    <a:tint val="75000"/>
                  </a:schemeClr>
                </a:solidFill>
              </a:defRPr>
            </a:lvl7pPr>
            <a:lvl8pPr marL="2782295" indent="0">
              <a:buNone/>
              <a:defRPr sz="1391">
                <a:solidFill>
                  <a:schemeClr val="tx1">
                    <a:tint val="75000"/>
                  </a:schemeClr>
                </a:solidFill>
              </a:defRPr>
            </a:lvl8pPr>
            <a:lvl9pPr marL="3179765" indent="0">
              <a:buNone/>
              <a:defRPr sz="1391">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2"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202117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Title and Full Page Photo_1">
    <p:bg>
      <p:bgPr>
        <a:solidFill>
          <a:schemeClr val="accent1"/>
        </a:solidFill>
        <a:effectLst/>
      </p:bgPr>
    </p:bg>
    <p:spTree>
      <p:nvGrpSpPr>
        <p:cNvPr id="1" name=""/>
        <p:cNvGrpSpPr/>
        <p:nvPr/>
      </p:nvGrpSpPr>
      <p:grpSpPr>
        <a:xfrm>
          <a:off x="0" y="0"/>
          <a:ext cx="0" cy="0"/>
          <a:chOff x="0" y="0"/>
          <a:chExt cx="0" cy="0"/>
        </a:xfrm>
      </p:grpSpPr>
      <p:sp>
        <p:nvSpPr>
          <p:cNvPr id="5" name="Picture Placeholder 28">
            <a:extLst>
              <a:ext uri="{FF2B5EF4-FFF2-40B4-BE49-F238E27FC236}">
                <a16:creationId xmlns:a16="http://schemas.microsoft.com/office/drawing/2014/main" id="{188883A7-74C3-4C4E-B63F-85CD2F6F6FDB}"/>
              </a:ext>
            </a:extLst>
          </p:cNvPr>
          <p:cNvSpPr>
            <a:spLocks noGrp="1"/>
          </p:cNvSpPr>
          <p:nvPr>
            <p:ph type="pic" sz="quarter" idx="10"/>
          </p:nvPr>
        </p:nvSpPr>
        <p:spPr>
          <a:xfrm>
            <a:off x="0" y="0"/>
            <a:ext cx="9144000" cy="5143500"/>
          </a:xfrm>
        </p:spPr>
      </p:sp>
      <p:sp>
        <p:nvSpPr>
          <p:cNvPr id="7" name="bg object 16">
            <a:extLst>
              <a:ext uri="{FF2B5EF4-FFF2-40B4-BE49-F238E27FC236}">
                <a16:creationId xmlns:a16="http://schemas.microsoft.com/office/drawing/2014/main" id="{C4B4CEDB-E1B8-4C93-96E6-897568945D2B}"/>
              </a:ext>
            </a:extLst>
          </p:cNvPr>
          <p:cNvSpPr/>
          <p:nvPr userDrawn="1"/>
        </p:nvSpPr>
        <p:spPr>
          <a:xfrm>
            <a:off x="2" y="2"/>
            <a:ext cx="9143999"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712" dirty="0">
              <a:latin typeface="Helvetica Neue" panose="02000503000000020004"/>
            </a:endParaRPr>
          </a:p>
        </p:txBody>
      </p:sp>
      <p:sp>
        <p:nvSpPr>
          <p:cNvPr id="8" name="bg object 17">
            <a:extLst>
              <a:ext uri="{FF2B5EF4-FFF2-40B4-BE49-F238E27FC236}">
                <a16:creationId xmlns:a16="http://schemas.microsoft.com/office/drawing/2014/main" id="{30EA0B48-4EFE-4C59-97F8-8B8411C7FF52}"/>
              </a:ext>
            </a:extLst>
          </p:cNvPr>
          <p:cNvSpPr/>
          <p:nvPr userDrawn="1"/>
        </p:nvSpPr>
        <p:spPr>
          <a:xfrm>
            <a:off x="-12653" y="291"/>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14999"/>
            </a:srgbClr>
          </a:solidFill>
        </p:spPr>
        <p:txBody>
          <a:bodyPr wrap="square" lIns="0" tIns="0" rIns="0" bIns="0" rtlCol="0"/>
          <a:lstStyle/>
          <a:p>
            <a:endParaRPr sz="712" dirty="0">
              <a:latin typeface="Helvetica Neue" panose="02000503000000020004"/>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397471" rtl="0" eaLnBrk="1" latinLnBrk="0" hangingPunct="1">
              <a:lnSpc>
                <a:spcPct val="90000"/>
              </a:lnSpc>
              <a:spcBef>
                <a:spcPct val="0"/>
              </a:spcBef>
              <a:buNone/>
              <a:defRPr lang="en-US" sz="3825" b="1" kern="1200" dirty="0">
                <a:solidFill>
                  <a:schemeClr val="bg1"/>
                </a:solidFill>
                <a:latin typeface="Helvetica Neue" panose="02000503000000020004"/>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2"/>
            <a:ext cx="3728806" cy="360163"/>
          </a:xfrm>
          <a:prstGeom prst="rect">
            <a:avLst/>
          </a:prstGeom>
        </p:spPr>
        <p:txBody>
          <a:bodyPr tIns="0">
            <a:noAutofit/>
          </a:bodyPr>
          <a:lstStyle>
            <a:lvl1pPr marL="0" indent="0">
              <a:buNone/>
              <a:defRPr sz="1043" b="0">
                <a:solidFill>
                  <a:schemeClr val="bg1"/>
                </a:solidFill>
                <a:latin typeface="Helvetica Neue" panose="02000503000000020004"/>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2" y="2485743"/>
            <a:ext cx="3728357" cy="469729"/>
          </a:xfrm>
        </p:spPr>
        <p:txBody>
          <a:bodyPr>
            <a:noAutofit/>
          </a:bodyPr>
          <a:lstStyle>
            <a:lvl1pPr marL="0" indent="0" algn="l" defTabSz="39747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043" b="0" kern="1200" spc="2" dirty="0">
                <a:solidFill>
                  <a:srgbClr val="FFFFFF"/>
                </a:solidFill>
                <a:latin typeface="Helvetica Neue" panose="02000503000000020004"/>
                <a:ea typeface="+mn-ea"/>
                <a:cs typeface="+mn-cs"/>
              </a:defRPr>
            </a:lvl1pPr>
            <a:lvl2pPr marL="397471" indent="0">
              <a:buNone/>
              <a:defRPr sz="1739">
                <a:solidFill>
                  <a:schemeClr val="tx1">
                    <a:tint val="75000"/>
                  </a:schemeClr>
                </a:solidFill>
              </a:defRPr>
            </a:lvl2pPr>
            <a:lvl3pPr marL="794942" indent="0">
              <a:buNone/>
              <a:defRPr sz="1565">
                <a:solidFill>
                  <a:schemeClr val="tx1">
                    <a:tint val="75000"/>
                  </a:schemeClr>
                </a:solidFill>
              </a:defRPr>
            </a:lvl3pPr>
            <a:lvl4pPr marL="1192412" indent="0">
              <a:buNone/>
              <a:defRPr sz="1391">
                <a:solidFill>
                  <a:schemeClr val="tx1">
                    <a:tint val="75000"/>
                  </a:schemeClr>
                </a:solidFill>
              </a:defRPr>
            </a:lvl4pPr>
            <a:lvl5pPr marL="1589882" indent="0">
              <a:buNone/>
              <a:defRPr sz="1391">
                <a:solidFill>
                  <a:schemeClr val="tx1">
                    <a:tint val="75000"/>
                  </a:schemeClr>
                </a:solidFill>
              </a:defRPr>
            </a:lvl5pPr>
            <a:lvl6pPr marL="1987353" indent="0">
              <a:buNone/>
              <a:defRPr sz="1391">
                <a:solidFill>
                  <a:schemeClr val="tx1">
                    <a:tint val="75000"/>
                  </a:schemeClr>
                </a:solidFill>
              </a:defRPr>
            </a:lvl6pPr>
            <a:lvl7pPr marL="2384824" indent="0">
              <a:buNone/>
              <a:defRPr sz="1391">
                <a:solidFill>
                  <a:schemeClr val="tx1">
                    <a:tint val="75000"/>
                  </a:schemeClr>
                </a:solidFill>
              </a:defRPr>
            </a:lvl7pPr>
            <a:lvl8pPr marL="2782295" indent="0">
              <a:buNone/>
              <a:defRPr sz="1391">
                <a:solidFill>
                  <a:schemeClr val="tx1">
                    <a:tint val="75000"/>
                  </a:schemeClr>
                </a:solidFill>
              </a:defRPr>
            </a:lvl8pPr>
            <a:lvl9pPr marL="3179765" indent="0">
              <a:buNone/>
              <a:defRPr sz="139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178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2"/>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712" dirty="0">
              <a:latin typeface="Helvetica Neue" panose="02000503000000020004"/>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1"/>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712" dirty="0">
              <a:latin typeface="Helvetica Neue" panose="02000503000000020004"/>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397471" rtl="0" eaLnBrk="1" latinLnBrk="0" hangingPunct="1">
              <a:lnSpc>
                <a:spcPct val="90000"/>
              </a:lnSpc>
              <a:spcBef>
                <a:spcPct val="0"/>
              </a:spcBef>
              <a:buNone/>
              <a:defRPr lang="en-US" sz="3825" b="1" kern="1200" dirty="0">
                <a:solidFill>
                  <a:schemeClr val="bg1"/>
                </a:solidFill>
                <a:latin typeface="Helvetica Neue" panose="02000503000000020004"/>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2"/>
            <a:ext cx="3728806" cy="360163"/>
          </a:xfrm>
          <a:prstGeom prst="rect">
            <a:avLst/>
          </a:prstGeom>
        </p:spPr>
        <p:txBody>
          <a:bodyPr tIns="0">
            <a:noAutofit/>
          </a:bodyPr>
          <a:lstStyle>
            <a:lvl1pPr marL="0" indent="0">
              <a:buNone/>
              <a:defRPr sz="1043" b="0">
                <a:solidFill>
                  <a:schemeClr val="bg1"/>
                </a:solidFill>
                <a:latin typeface="Helvetica Neue" panose="02000503000000020004"/>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2" y="2485743"/>
            <a:ext cx="3728357" cy="469729"/>
          </a:xfrm>
        </p:spPr>
        <p:txBody>
          <a:bodyPr>
            <a:noAutofit/>
          </a:bodyPr>
          <a:lstStyle>
            <a:lvl1pPr marL="0" indent="0" algn="l" defTabSz="39747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043" b="0" kern="1200" spc="2" dirty="0">
                <a:solidFill>
                  <a:srgbClr val="FFFFFF"/>
                </a:solidFill>
                <a:latin typeface="Helvetica Neue" panose="02000503000000020004"/>
                <a:ea typeface="+mn-ea"/>
                <a:cs typeface="+mn-cs"/>
              </a:defRPr>
            </a:lvl1pPr>
            <a:lvl2pPr marL="397471" indent="0">
              <a:buNone/>
              <a:defRPr sz="1739">
                <a:solidFill>
                  <a:schemeClr val="tx1">
                    <a:tint val="75000"/>
                  </a:schemeClr>
                </a:solidFill>
              </a:defRPr>
            </a:lvl2pPr>
            <a:lvl3pPr marL="794942" indent="0">
              <a:buNone/>
              <a:defRPr sz="1565">
                <a:solidFill>
                  <a:schemeClr val="tx1">
                    <a:tint val="75000"/>
                  </a:schemeClr>
                </a:solidFill>
              </a:defRPr>
            </a:lvl3pPr>
            <a:lvl4pPr marL="1192412" indent="0">
              <a:buNone/>
              <a:defRPr sz="1391">
                <a:solidFill>
                  <a:schemeClr val="tx1">
                    <a:tint val="75000"/>
                  </a:schemeClr>
                </a:solidFill>
              </a:defRPr>
            </a:lvl4pPr>
            <a:lvl5pPr marL="1589882" indent="0">
              <a:buNone/>
              <a:defRPr sz="1391">
                <a:solidFill>
                  <a:schemeClr val="tx1">
                    <a:tint val="75000"/>
                  </a:schemeClr>
                </a:solidFill>
              </a:defRPr>
            </a:lvl5pPr>
            <a:lvl6pPr marL="1987353" indent="0">
              <a:buNone/>
              <a:defRPr sz="1391">
                <a:solidFill>
                  <a:schemeClr val="tx1">
                    <a:tint val="75000"/>
                  </a:schemeClr>
                </a:solidFill>
              </a:defRPr>
            </a:lvl6pPr>
            <a:lvl7pPr marL="2384824" indent="0">
              <a:buNone/>
              <a:defRPr sz="1391">
                <a:solidFill>
                  <a:schemeClr val="tx1">
                    <a:tint val="75000"/>
                  </a:schemeClr>
                </a:solidFill>
              </a:defRPr>
            </a:lvl7pPr>
            <a:lvl8pPr marL="2782295" indent="0">
              <a:buNone/>
              <a:defRPr sz="1391">
                <a:solidFill>
                  <a:schemeClr val="tx1">
                    <a:tint val="75000"/>
                  </a:schemeClr>
                </a:solidFill>
              </a:defRPr>
            </a:lvl8pPr>
            <a:lvl9pPr marL="3179765" indent="0">
              <a:buNone/>
              <a:defRPr sz="139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011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397471" rtl="0" eaLnBrk="1" latinLnBrk="0" hangingPunct="1">
              <a:lnSpc>
                <a:spcPct val="90000"/>
              </a:lnSpc>
              <a:spcBef>
                <a:spcPct val="0"/>
              </a:spcBef>
              <a:buNone/>
              <a:defRPr lang="en-US" sz="3825" b="1" kern="1200" dirty="0">
                <a:solidFill>
                  <a:schemeClr val="bg1"/>
                </a:solidFill>
                <a:latin typeface="Helvetica Neue" panose="02000503000000020004"/>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2" y="566177"/>
            <a:ext cx="5054943" cy="361779"/>
          </a:xfrm>
        </p:spPr>
        <p:txBody>
          <a:bodyPr>
            <a:noAutofit/>
          </a:bodyPr>
          <a:lstStyle>
            <a:lvl1pPr marL="0" indent="0" algn="l" defTabSz="39747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565" b="0" kern="1200" spc="2" dirty="0">
                <a:solidFill>
                  <a:srgbClr val="FFFFFF"/>
                </a:solidFill>
                <a:latin typeface="Helvetica Neue" panose="02000503000000020004"/>
                <a:ea typeface="+mn-ea"/>
                <a:cs typeface="+mn-cs"/>
              </a:defRPr>
            </a:lvl1pPr>
            <a:lvl2pPr marL="397471" indent="0">
              <a:buNone/>
              <a:defRPr sz="1739">
                <a:solidFill>
                  <a:schemeClr val="tx1">
                    <a:tint val="75000"/>
                  </a:schemeClr>
                </a:solidFill>
              </a:defRPr>
            </a:lvl2pPr>
            <a:lvl3pPr marL="794942" indent="0">
              <a:buNone/>
              <a:defRPr sz="1565">
                <a:solidFill>
                  <a:schemeClr val="tx1">
                    <a:tint val="75000"/>
                  </a:schemeClr>
                </a:solidFill>
              </a:defRPr>
            </a:lvl3pPr>
            <a:lvl4pPr marL="1192412" indent="0">
              <a:buNone/>
              <a:defRPr sz="1391">
                <a:solidFill>
                  <a:schemeClr val="tx1">
                    <a:tint val="75000"/>
                  </a:schemeClr>
                </a:solidFill>
              </a:defRPr>
            </a:lvl4pPr>
            <a:lvl5pPr marL="1589882" indent="0">
              <a:buNone/>
              <a:defRPr sz="1391">
                <a:solidFill>
                  <a:schemeClr val="tx1">
                    <a:tint val="75000"/>
                  </a:schemeClr>
                </a:solidFill>
              </a:defRPr>
            </a:lvl5pPr>
            <a:lvl6pPr marL="1987353" indent="0">
              <a:buNone/>
              <a:defRPr sz="1391">
                <a:solidFill>
                  <a:schemeClr val="tx1">
                    <a:tint val="75000"/>
                  </a:schemeClr>
                </a:solidFill>
              </a:defRPr>
            </a:lvl6pPr>
            <a:lvl7pPr marL="2384824" indent="0">
              <a:buNone/>
              <a:defRPr sz="1391">
                <a:solidFill>
                  <a:schemeClr val="tx1">
                    <a:tint val="75000"/>
                  </a:schemeClr>
                </a:solidFill>
              </a:defRPr>
            </a:lvl7pPr>
            <a:lvl8pPr marL="2782295" indent="0">
              <a:buNone/>
              <a:defRPr sz="1391">
                <a:solidFill>
                  <a:schemeClr val="tx1">
                    <a:tint val="75000"/>
                  </a:schemeClr>
                </a:solidFill>
              </a:defRPr>
            </a:lvl8pPr>
            <a:lvl9pPr marL="3179765" indent="0">
              <a:buNone/>
              <a:defRPr sz="1391">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1" y="1915513"/>
            <a:ext cx="4175125" cy="963612"/>
          </a:xfrm>
        </p:spPr>
        <p:txBody>
          <a:bodyPr/>
          <a:lstStyle>
            <a:lvl1pPr marL="0" indent="0">
              <a:lnSpc>
                <a:spcPts val="1565"/>
              </a:lnSpc>
              <a:spcAft>
                <a:spcPts val="1043"/>
              </a:spcAft>
              <a:buClr>
                <a:schemeClr val="bg1"/>
              </a:buClr>
              <a:buNone/>
              <a:defRPr>
                <a:solidFill>
                  <a:schemeClr val="bg1"/>
                </a:solidFill>
              </a:defRPr>
            </a:lvl1pPr>
            <a:lvl2pPr>
              <a:buClr>
                <a:schemeClr val="bg1"/>
              </a:buClr>
              <a:defRPr>
                <a:solidFill>
                  <a:schemeClr val="bg1"/>
                </a:solidFill>
                <a:latin typeface="Helvetica Neue" panose="02000503000000020004"/>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33705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endParaRPr lang="en-US" dirty="0"/>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2"/>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2" y="2100650"/>
            <a:ext cx="8328024" cy="2021113"/>
          </a:xfrm>
          <a:noFill/>
        </p:spPr>
        <p:txBody>
          <a:bodyPr/>
          <a:lstStyle/>
          <a:p>
            <a:r>
              <a:rPr lang="en-US"/>
              <a:t>Click icon to add table</a:t>
            </a:r>
            <a:endParaRPr lang="en-US" dirty="0"/>
          </a:p>
        </p:txBody>
      </p:sp>
    </p:spTree>
    <p:extLst>
      <p:ext uri="{BB962C8B-B14F-4D97-AF65-F5344CB8AC3E}">
        <p14:creationId xmlns:p14="http://schemas.microsoft.com/office/powerpoint/2010/main" val="1363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2"/>
            <a:ext cx="1962720" cy="1468507"/>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15" name="Content Placeholder 2"/>
          <p:cNvSpPr>
            <a:spLocks noGrp="1"/>
          </p:cNvSpPr>
          <p:nvPr>
            <p:ph sz="half" idx="10" hasCustomPrompt="1"/>
          </p:nvPr>
        </p:nvSpPr>
        <p:spPr>
          <a:xfrm>
            <a:off x="2847234" y="552452"/>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b="0"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2847234" y="2183741"/>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03" lvl="0" indent="-298103">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38219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2782"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7" y="2433234"/>
            <a:ext cx="6169239" cy="1600338"/>
          </a:xfrm>
        </p:spPr>
        <p:txBody>
          <a:bodyPr anchor="t" anchorCtr="0"/>
          <a:lstStyle>
            <a:lvl1pPr marL="0" indent="0" algn="l" defTabSz="397471" rtl="0" eaLnBrk="1" latinLnBrk="0" hangingPunct="1">
              <a:lnSpc>
                <a:spcPts val="2173"/>
              </a:lnSpc>
              <a:spcBef>
                <a:spcPts val="0"/>
              </a:spcBef>
              <a:spcAft>
                <a:spcPts val="1043"/>
              </a:spcAft>
              <a:buClr>
                <a:schemeClr val="tx1"/>
              </a:buClr>
              <a:buSzPct val="110000"/>
              <a:buFont typeface="Wingdings" panose="05000000000000000000" pitchFamily="2" charset="2"/>
              <a:buNone/>
              <a:defRPr lang="en-US" sz="1739" b="0" kern="1200" spc="2" noProof="0" dirty="0">
                <a:solidFill>
                  <a:schemeClr val="tx1"/>
                </a:solidFill>
                <a:latin typeface="Helvetica Neue" panose="02000503000000020004"/>
                <a:ea typeface="+mn-ea"/>
                <a:cs typeface="+mn-cs"/>
              </a:defRPr>
            </a:lvl1pPr>
            <a:lvl2pPr marL="491318" indent="-149051">
              <a:defRPr lang="en-US" sz="1043" b="0" kern="1200" baseline="0" dirty="0" smtClean="0">
                <a:solidFill>
                  <a:schemeClr val="tx1"/>
                </a:solidFill>
                <a:latin typeface="+mn-lt"/>
                <a:ea typeface="+mn-ea"/>
                <a:cs typeface="+mn-cs"/>
              </a:defRPr>
            </a:lvl2pPr>
            <a:lvl3pPr marL="296723" indent="0">
              <a:buNone/>
              <a:defRPr sz="1043"/>
            </a:lvl3pPr>
            <a:lvl4pPr>
              <a:defRPr sz="1043"/>
            </a:lvl4pPr>
            <a:lvl5pPr marL="1141349" indent="-143531">
              <a:defRPr sz="1043"/>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39745" rIns="0" bIns="39745"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696" smtClean="0">
                <a:latin typeface="Helvetica Neue" panose="02000503000000020004"/>
              </a:rPr>
              <a:pPr/>
              <a:t>‹#›</a:t>
            </a:fld>
            <a:endParaRPr lang="en-US" sz="696" dirty="0">
              <a:latin typeface="Helvetica Neue" panose="02000503000000020004"/>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193685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1"/>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6013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1" y="552451"/>
            <a:ext cx="3734861" cy="342900"/>
          </a:xfrm>
        </p:spPr>
        <p:txBody>
          <a:bodyPr vert="horz" lIns="0" tIns="0" rIns="91440" bIns="45720" rtlCol="0" anchor="t">
            <a:noAutofit/>
          </a:bodyPr>
          <a:lstStyle>
            <a:lvl1pPr>
              <a:defRPr lang="en-US" sz="2434"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2208818"/>
            <a:ext cx="3535597" cy="1722634"/>
          </a:xfrm>
          <a:prstGeom prst="rect">
            <a:avLst/>
          </a:prstGeom>
        </p:spPr>
        <p:txBody>
          <a:bodyPr lIns="0"/>
          <a:lstStyle>
            <a:lvl1pPr marL="0" indent="0">
              <a:lnSpc>
                <a:spcPts val="1252"/>
              </a:lnSpc>
              <a:buNone/>
              <a:defRPr lang="en-US" sz="1217"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1"/>
            <a:ext cx="3865863" cy="3035763"/>
          </a:xfrm>
        </p:spPr>
        <p:txBody>
          <a:bodyPr anchor="b" anchorCtr="0"/>
          <a:lstStyle>
            <a:lvl1pPr marL="0" indent="0">
              <a:spcAft>
                <a:spcPts val="1043"/>
              </a:spcAft>
              <a:buNone/>
              <a:defRPr sz="1043"/>
            </a:lvl1pPr>
            <a:lvl2pPr marL="491318" indent="-149051">
              <a:defRPr lang="en-US" sz="1043" b="0" kern="1200" baseline="0" dirty="0" smtClean="0">
                <a:solidFill>
                  <a:schemeClr val="tx1"/>
                </a:solidFill>
                <a:latin typeface="+mn-lt"/>
                <a:ea typeface="+mn-ea"/>
                <a:cs typeface="+mn-cs"/>
              </a:defRPr>
            </a:lvl2pPr>
            <a:lvl3pPr marL="296723" indent="0">
              <a:buNone/>
              <a:defRPr sz="1043"/>
            </a:lvl3pPr>
            <a:lvl4pPr>
              <a:defRPr sz="1043"/>
            </a:lvl4pPr>
            <a:lvl5pPr marL="1141349" indent="-143531">
              <a:defRPr sz="1043"/>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5"/>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39745" rIns="0" bIns="39745"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696" smtClean="0">
                <a:latin typeface="Helvetica Neue" panose="02000503000000020004"/>
              </a:rPr>
              <a:pPr/>
              <a:t>‹#›</a:t>
            </a:fld>
            <a:endParaRPr lang="en-US" sz="696" dirty="0">
              <a:latin typeface="Helvetica Neue" panose="02000503000000020004"/>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158278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1" y="552451"/>
            <a:ext cx="3734861" cy="342900"/>
          </a:xfrm>
        </p:spPr>
        <p:txBody>
          <a:bodyPr vert="horz" lIns="0" tIns="0" rIns="91440" bIns="45720" rtlCol="0" anchor="t">
            <a:noAutofit/>
          </a:bodyPr>
          <a:lstStyle>
            <a:lvl1pPr>
              <a:defRPr lang="en-US" sz="2434"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1774826"/>
            <a:ext cx="3535597" cy="2673607"/>
          </a:xfrm>
          <a:prstGeom prst="rect">
            <a:avLst/>
          </a:prstGeom>
        </p:spPr>
        <p:txBody>
          <a:bodyPr lIns="0"/>
          <a:lstStyle>
            <a:lvl1pPr marL="0" indent="0">
              <a:lnSpc>
                <a:spcPts val="1391"/>
              </a:lnSpc>
              <a:buNone/>
              <a:defRPr lang="en-US" sz="1217"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2"/>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2" y="552452"/>
            <a:ext cx="4175125" cy="3883025"/>
          </a:xfrm>
        </p:spPr>
        <p:txBody>
          <a:bodyPr/>
          <a:lstStyle>
            <a:lvl1pPr>
              <a:defRPr/>
            </a:lvl1pPr>
          </a:lstStyle>
          <a:p>
            <a:r>
              <a:rPr lang="en-US" dirty="0"/>
              <a:t>Place Image here</a:t>
            </a:r>
          </a:p>
        </p:txBody>
      </p:sp>
    </p:spTree>
    <p:extLst>
      <p:ext uri="{BB962C8B-B14F-4D97-AF65-F5344CB8AC3E}">
        <p14:creationId xmlns:p14="http://schemas.microsoft.com/office/powerpoint/2010/main" val="39201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434"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2"/>
            <a:ext cx="8328063" cy="611491"/>
          </a:xfrm>
          <a:prstGeom prst="rect">
            <a:avLst/>
          </a:prstGeom>
        </p:spPr>
        <p:txBody>
          <a:bodyPr lIns="0"/>
          <a:lstStyle>
            <a:lvl1pPr marL="0" indent="0">
              <a:lnSpc>
                <a:spcPts val="1391"/>
              </a:lnSpc>
              <a:buNone/>
              <a:defRPr lang="en-US" sz="1217"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39745" rIns="0" bIns="39745"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696" smtClean="0">
                <a:latin typeface="Helvetica Neue" panose="02000503000000020004"/>
              </a:rPr>
              <a:pPr/>
              <a:t>‹#›</a:t>
            </a:fld>
            <a:endParaRPr lang="en-US" sz="696" dirty="0">
              <a:latin typeface="Helvetica Neue" panose="02000503000000020004"/>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2"/>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2" y="2113006"/>
            <a:ext cx="4028303" cy="2347784"/>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4" y="2113006"/>
            <a:ext cx="4028303" cy="2347784"/>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2" y="1705534"/>
            <a:ext cx="4005263" cy="258762"/>
          </a:xfrm>
        </p:spPr>
        <p:txBody>
          <a:bodyPr/>
          <a:lstStyle>
            <a:lvl1pPr>
              <a:defRPr sz="869" b="1">
                <a:solidFill>
                  <a:schemeClr val="tx1"/>
                </a:solidFill>
              </a:defRPr>
            </a:lvl1pPr>
          </a:lstStyle>
          <a:p>
            <a:r>
              <a:rPr lang="en-US"/>
              <a:t>Click icon to add table</a:t>
            </a:r>
            <a:endParaRPr lang="en-US" dirty="0"/>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50" y="1705534"/>
            <a:ext cx="4005263" cy="258762"/>
          </a:xfrm>
        </p:spPr>
        <p:txBody>
          <a:bodyPr/>
          <a:lstStyle>
            <a:lvl1pPr>
              <a:defRPr sz="869" b="1">
                <a:solidFill>
                  <a:schemeClr val="tx1"/>
                </a:solidFill>
              </a:defRPr>
            </a:lvl1pPr>
          </a:lstStyle>
          <a:p>
            <a:r>
              <a:rPr lang="en-US"/>
              <a:t>Click icon to add table</a:t>
            </a:r>
            <a:endParaRPr lang="en-US" dirty="0"/>
          </a:p>
        </p:txBody>
      </p:sp>
    </p:spTree>
    <p:extLst>
      <p:ext uri="{BB962C8B-B14F-4D97-AF65-F5344CB8AC3E}">
        <p14:creationId xmlns:p14="http://schemas.microsoft.com/office/powerpoint/2010/main" val="370623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565" b="1" kern="1200" dirty="0">
                <a:solidFill>
                  <a:schemeClr val="tx1"/>
                </a:solidFill>
                <a:latin typeface="Helvetica Neue" panose="02000503000000020004"/>
                <a:ea typeface="+mj-ea"/>
                <a:cs typeface="Arial" charset="0"/>
              </a:defRPr>
            </a:lvl1pPr>
          </a:lstStyle>
          <a:p>
            <a:pPr lvl="0" algn="l" defTabSz="397471"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40"/>
            <a:ext cx="6136682" cy="1311041"/>
          </a:xfrm>
        </p:spPr>
        <p:txBody>
          <a:bodyPr vert="horz" lIns="0" tIns="45720" rIns="91440" bIns="45720" rtlCol="0" anchor="t" anchorCtr="0">
            <a:noAutofit/>
          </a:bodyPr>
          <a:lstStyle>
            <a:lvl1pPr marL="0" indent="0">
              <a:lnSpc>
                <a:spcPts val="1391"/>
              </a:lnSpc>
              <a:buNone/>
              <a:defRPr lang="en-US" sz="1043" dirty="0"/>
            </a:lvl1pPr>
          </a:lstStyle>
          <a:p>
            <a:pPr marL="149051" lvl="0" indent="-149051">
              <a:lnSpc>
                <a:spcPts val="1565"/>
              </a:lnSpc>
              <a:spcAft>
                <a:spcPts val="1043"/>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39747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1pPr>
            <a:lvl2pPr marL="0" indent="0" algn="l" defTabSz="39747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2pPr>
            <a:lvl3pPr marL="0" indent="0" algn="l" defTabSz="39747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3pPr>
            <a:lvl4pPr marL="0" indent="0" algn="l" defTabSz="39747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4pPr>
            <a:lvl5pPr marL="0" indent="0" algn="l" defTabSz="397471" rtl="0" eaLnBrk="1" latinLnBrk="0" hangingPunct="1">
              <a:lnSpc>
                <a:spcPct val="90000"/>
              </a:lnSpc>
              <a:spcBef>
                <a:spcPct val="0"/>
              </a:spcBef>
              <a:buNone/>
              <a:defRPr lang="en-US" sz="2434"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349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087"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252"/>
              </a:lnSpc>
              <a:buNone/>
              <a:defRPr lang="en-US" sz="1043"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326076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2"/>
            <a:ext cx="2471716" cy="519595"/>
          </a:xfrm>
        </p:spPr>
        <p:txBody>
          <a:bodyPr vert="horz" lIns="0" tIns="0" rIns="91440" bIns="45720" rtlCol="0" anchor="t">
            <a:noAutofit/>
          </a:bodyPr>
          <a:lstStyle>
            <a:lvl1pPr>
              <a:defRPr lang="en-US" sz="2087"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2"/>
            <a:ext cx="2478139" cy="2741195"/>
          </a:xfrm>
          <a:prstGeom prst="rect">
            <a:avLst/>
          </a:prstGeom>
        </p:spPr>
        <p:txBody>
          <a:bodyPr lIns="0"/>
          <a:lstStyle>
            <a:lvl1pPr marL="0" indent="0">
              <a:lnSpc>
                <a:spcPts val="1252"/>
              </a:lnSpc>
              <a:buNone/>
              <a:defRPr lang="en-US" sz="1043"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044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2"/>
            <a:ext cx="2471716" cy="519595"/>
          </a:xfrm>
        </p:spPr>
        <p:txBody>
          <a:bodyPr vert="horz" lIns="0" tIns="0" rIns="91440" bIns="45720" rtlCol="0" anchor="t">
            <a:noAutofit/>
          </a:bodyPr>
          <a:lstStyle>
            <a:lvl1pPr>
              <a:defRPr lang="en-US" sz="2087"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252"/>
              </a:lnSpc>
              <a:buNone/>
              <a:defRPr lang="en-US" sz="1043"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2544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71" y="1201075"/>
            <a:ext cx="3865863" cy="3307839"/>
          </a:xfrm>
        </p:spPr>
        <p:txBody>
          <a:bodyPr/>
          <a:lstStyle>
            <a:lvl1pPr marL="202876" indent="-202876">
              <a:spcAft>
                <a:spcPts val="1043"/>
              </a:spcAft>
              <a:tabLst/>
              <a:defRPr sz="1217"/>
            </a:lvl1pPr>
            <a:lvl2pPr marL="491318" indent="-149051">
              <a:defRPr lang="en-US" sz="1043" b="0" kern="1200" baseline="0" dirty="0" smtClean="0">
                <a:solidFill>
                  <a:schemeClr val="tx1"/>
                </a:solidFill>
                <a:latin typeface="Helvetica Neue" panose="02000503000000020004"/>
                <a:ea typeface="+mn-ea"/>
                <a:cs typeface="+mn-cs"/>
              </a:defRPr>
            </a:lvl2pPr>
            <a:lvl3pPr marL="445775" indent="-149051">
              <a:defRPr sz="1043"/>
            </a:lvl3pPr>
            <a:lvl4pPr>
              <a:defRPr sz="1043"/>
            </a:lvl4pPr>
            <a:lvl5pPr marL="1141349" indent="-143531">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3" y="1201075"/>
            <a:ext cx="3865863" cy="3307839"/>
          </a:xfrm>
        </p:spPr>
        <p:txBody>
          <a:bodyPr/>
          <a:lstStyle>
            <a:lvl1pPr marL="202876" indent="-202876">
              <a:spcAft>
                <a:spcPts val="1043"/>
              </a:spcAft>
              <a:defRPr sz="1217"/>
            </a:lvl1pPr>
            <a:lvl2pPr marL="491318" indent="-149051">
              <a:defRPr lang="en-US" sz="1043" b="0" kern="1200" baseline="0" dirty="0" smtClean="0">
                <a:solidFill>
                  <a:schemeClr val="tx1"/>
                </a:solidFill>
                <a:latin typeface="Helvetica Neue" panose="02000503000000020004"/>
                <a:ea typeface="+mn-ea"/>
                <a:cs typeface="+mn-cs"/>
              </a:defRPr>
            </a:lvl2pPr>
            <a:lvl3pPr marL="445775" indent="-149051">
              <a:defRPr sz="1043"/>
            </a:lvl3pPr>
            <a:lvl4pPr>
              <a:defRPr sz="1043"/>
            </a:lvl4pPr>
            <a:lvl5pPr marL="1141349" indent="-143531">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44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2"/>
            <a:ext cx="8229600" cy="323165"/>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12" name="Content Placeholder 5"/>
          <p:cNvSpPr>
            <a:spLocks noGrp="1"/>
          </p:cNvSpPr>
          <p:nvPr>
            <p:ph sz="quarter" idx="11" hasCustomPrompt="1"/>
          </p:nvPr>
        </p:nvSpPr>
        <p:spPr>
          <a:xfrm>
            <a:off x="415127" y="897361"/>
            <a:ext cx="8224521" cy="168572"/>
          </a:xfrm>
        </p:spPr>
        <p:txBody>
          <a:bodyPr vert="horz" lIns="0" tIns="0" rIns="91440" bIns="0" rtlCol="0" anchor="t">
            <a:spAutoFit/>
          </a:bodyPr>
          <a:lstStyle>
            <a:lvl1pPr>
              <a:defRPr lang="en-US" sz="1217"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869">
                <a:solidFill>
                  <a:srgbClr val="58676D"/>
                </a:solidFill>
              </a:defRPr>
            </a:lvl1pPr>
            <a:lvl2pPr marL="342266" indent="0">
              <a:lnSpc>
                <a:spcPct val="100000"/>
              </a:lnSpc>
              <a:spcBef>
                <a:spcPts val="0"/>
              </a:spcBef>
              <a:spcAft>
                <a:spcPts val="0"/>
              </a:spcAft>
              <a:buNone/>
              <a:defRPr/>
            </a:lvl2pPr>
            <a:lvl3pPr marL="651410" indent="0">
              <a:lnSpc>
                <a:spcPct val="100000"/>
              </a:lnSpc>
              <a:spcBef>
                <a:spcPts val="0"/>
              </a:spcBef>
              <a:spcAft>
                <a:spcPts val="0"/>
              </a:spcAft>
              <a:buNone/>
              <a:defRPr/>
            </a:lvl3pPr>
            <a:lvl4pPr marL="949514" indent="0">
              <a:lnSpc>
                <a:spcPct val="100000"/>
              </a:lnSpc>
              <a:spcBef>
                <a:spcPts val="0"/>
              </a:spcBef>
              <a:spcAft>
                <a:spcPts val="0"/>
              </a:spcAft>
              <a:buNone/>
              <a:defRPr/>
            </a:lvl4pPr>
            <a:lvl5pPr marL="1192412"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71" y="1428752"/>
            <a:ext cx="3865863" cy="2695779"/>
          </a:xfrm>
        </p:spPr>
        <p:txBody>
          <a:bodyPr/>
          <a:lstStyle>
            <a:lvl1pPr marL="202876" indent="-202876">
              <a:tabLst/>
              <a:defRPr/>
            </a:lvl1pPr>
            <a:lvl2pPr marL="491318" indent="-149051">
              <a:defRPr lang="en-US" sz="1043" b="0" kern="1200" baseline="0" dirty="0" smtClean="0">
                <a:solidFill>
                  <a:schemeClr val="tx1"/>
                </a:solidFill>
                <a:latin typeface="Helvetica Neue" panose="02000503000000020004"/>
                <a:ea typeface="+mn-ea"/>
                <a:cs typeface="+mn-cs"/>
              </a:defRPr>
            </a:lvl2pPr>
            <a:lvl3pPr marL="445775" indent="-149051">
              <a:defRPr sz="1043"/>
            </a:lvl3pPr>
            <a:lvl4pPr>
              <a:defRPr sz="1043"/>
            </a:lvl4pPr>
            <a:lvl5pPr marL="1141349" indent="-143531">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3" y="1458459"/>
            <a:ext cx="3865863" cy="2666070"/>
          </a:xfrm>
        </p:spPr>
        <p:txBody>
          <a:bodyPr/>
          <a:lstStyle>
            <a:lvl1pPr marL="202876" indent="-202876">
              <a:defRPr/>
            </a:lvl1pPr>
            <a:lvl2pPr marL="491318" indent="-149051">
              <a:defRPr lang="en-US" sz="1043" b="0" kern="1200" baseline="0" dirty="0" smtClean="0">
                <a:solidFill>
                  <a:schemeClr val="tx1"/>
                </a:solidFill>
                <a:latin typeface="Helvetica Neue" panose="02000503000000020004"/>
                <a:ea typeface="+mn-ea"/>
                <a:cs typeface="+mn-cs"/>
              </a:defRPr>
            </a:lvl2pPr>
            <a:lvl3pPr marL="445775" indent="-149051">
              <a:defRPr sz="1043"/>
            </a:lvl3pPr>
            <a:lvl4pPr>
              <a:defRPr sz="1043"/>
            </a:lvl4pPr>
            <a:lvl5pPr marL="1141349" indent="-143531">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3263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2"/>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6" y="1201075"/>
            <a:ext cx="2564425" cy="3307839"/>
          </a:xfrm>
        </p:spPr>
        <p:txBody>
          <a:bodyPr/>
          <a:lstStyle>
            <a:lvl1pPr marL="0" indent="0">
              <a:buNone/>
              <a:tabLst/>
              <a:defRPr sz="1043"/>
            </a:lvl1pPr>
            <a:lvl2pPr marL="491318" indent="-149051">
              <a:defRPr lang="en-US" sz="1043" b="0" kern="1200" baseline="0" dirty="0" smtClean="0">
                <a:solidFill>
                  <a:schemeClr val="tx1"/>
                </a:solidFill>
                <a:latin typeface="Helvetica Neue" panose="02000503000000020004"/>
                <a:ea typeface="+mn-ea"/>
                <a:cs typeface="+mn-cs"/>
              </a:defRPr>
            </a:lvl2pPr>
            <a:lvl3pPr marL="345026" indent="-142151">
              <a:defRPr sz="869"/>
            </a:lvl3pPr>
            <a:lvl4pPr>
              <a:defRPr sz="869"/>
            </a:lvl4pPr>
            <a:lvl5pPr marL="1141349" indent="-143531">
              <a:defRPr sz="869"/>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2" y="1201075"/>
            <a:ext cx="2564425" cy="3307839"/>
          </a:xfrm>
        </p:spPr>
        <p:txBody>
          <a:bodyPr/>
          <a:lstStyle>
            <a:lvl1pPr marL="0" indent="0">
              <a:buNone/>
              <a:tabLst/>
              <a:defRPr sz="1043"/>
            </a:lvl1pPr>
            <a:lvl2pPr marL="491318" indent="-149051">
              <a:defRPr lang="en-US" sz="1043" b="0" kern="1200" baseline="0" dirty="0" smtClean="0">
                <a:solidFill>
                  <a:schemeClr val="tx1"/>
                </a:solidFill>
                <a:latin typeface="Helvetica Neue" panose="02000503000000020004"/>
                <a:ea typeface="+mn-ea"/>
                <a:cs typeface="+mn-cs"/>
              </a:defRPr>
            </a:lvl2pPr>
            <a:lvl3pPr marL="351926" indent="-149051">
              <a:defRPr lang="en-US" sz="869" b="0" kern="1200" baseline="0" dirty="0" smtClean="0">
                <a:solidFill>
                  <a:schemeClr val="tx1"/>
                </a:solidFill>
                <a:latin typeface="Helvetica Neue" panose="02000503000000020004"/>
                <a:ea typeface="+mn-ea"/>
                <a:cs typeface="+mn-cs"/>
              </a:defRPr>
            </a:lvl3pPr>
            <a:lvl4pPr>
              <a:defRPr sz="869"/>
            </a:lvl4pPr>
            <a:lvl5pPr marL="1141349" indent="-143531">
              <a:defRPr sz="869"/>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54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br>
              <a:rPr lang="en-US"/>
            </a:br>
            <a:r>
              <a:rPr lang="en-US"/>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0863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2"/>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9"/>
            <a:ext cx="8330546" cy="2925475"/>
          </a:xfrm>
        </p:spPr>
        <p:txBody>
          <a:bodyPr/>
          <a:lstStyle/>
          <a:p>
            <a:r>
              <a:rPr lang="en-US"/>
              <a:t>Click icon to add table</a:t>
            </a:r>
            <a:endParaRPr lang="en-US" dirty="0"/>
          </a:p>
        </p:txBody>
      </p:sp>
    </p:spTree>
    <p:extLst>
      <p:ext uri="{BB962C8B-B14F-4D97-AF65-F5344CB8AC3E}">
        <p14:creationId xmlns:p14="http://schemas.microsoft.com/office/powerpoint/2010/main" val="40232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2" y="1158583"/>
            <a:ext cx="8328025" cy="3387725"/>
          </a:xfrm>
        </p:spPr>
        <p:txBody>
          <a:bodyPr/>
          <a:lstStyle>
            <a:lvl1pPr marL="0" indent="0" algn="l" defTabSz="397471" rtl="0" eaLnBrk="1" latinLnBrk="0" hangingPunct="1">
              <a:lnSpc>
                <a:spcPts val="1565"/>
              </a:lnSpc>
              <a:spcBef>
                <a:spcPts val="0"/>
              </a:spcBef>
              <a:spcAft>
                <a:spcPts val="1043"/>
              </a:spcAft>
              <a:buClr>
                <a:schemeClr val="tx1"/>
              </a:buClr>
              <a:buSzPct val="110000"/>
              <a:buFont typeface="Wingdings" panose="05000000000000000000" pitchFamily="2" charset="2"/>
              <a:buNone/>
              <a:defRPr lang="en-US" sz="1217" b="0" kern="1200" spc="2" noProof="0" dirty="0" smtClean="0">
                <a:solidFill>
                  <a:schemeClr val="tx1"/>
                </a:solidFill>
                <a:latin typeface="Helvetica Neue" panose="02000503000000020004"/>
                <a:ea typeface="+mn-ea"/>
                <a:cs typeface="+mn-cs"/>
              </a:defRPr>
            </a:lvl1pPr>
            <a:lvl2pPr>
              <a:defRPr>
                <a:latin typeface="Helvetica Neue" panose="02000503000000020004"/>
              </a:defRPr>
            </a:lvl2pPr>
            <a:lvl5pPr marL="1095805" indent="-150432">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38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2"/>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49051" indent="-149051">
              <a:lnSpc>
                <a:spcPts val="1391"/>
              </a:lnSpc>
              <a:spcAft>
                <a:spcPts val="1043"/>
              </a:spcAft>
              <a:buFont typeface="Arial" panose="020B0604020202020204" pitchFamily="34" charset="0"/>
              <a:buChar char="•"/>
              <a:defRPr lang="en-US" sz="1217" b="0" kern="1200" spc="2" noProof="0" dirty="0">
                <a:solidFill>
                  <a:schemeClr val="tx1"/>
                </a:solidFill>
                <a:latin typeface="Helvetica Neue" panose="02000503000000020004"/>
                <a:ea typeface="+mn-ea"/>
                <a:cs typeface="+mn-cs"/>
              </a:defRPr>
            </a:lvl1pPr>
            <a:lvl2pPr marL="495458" indent="-153192">
              <a:lnSpc>
                <a:spcPts val="1252"/>
              </a:lnSpc>
              <a:buNone/>
              <a:defRPr lang="en-US" sz="1043" b="0" kern="1200" baseline="0" dirty="0" smtClean="0">
                <a:solidFill>
                  <a:schemeClr val="tx1"/>
                </a:solidFill>
                <a:latin typeface="Helvetica Neue" panose="02000503000000020004"/>
                <a:ea typeface="+mn-ea"/>
                <a:cs typeface="+mn-cs"/>
              </a:defRPr>
            </a:lvl2pPr>
            <a:lvl3pPr marL="0" indent="0">
              <a:lnSpc>
                <a:spcPts val="1252"/>
              </a:lnSpc>
              <a:buNone/>
              <a:defRPr lang="en-US" sz="1043" b="0" kern="1200" baseline="0" dirty="0" smtClean="0">
                <a:solidFill>
                  <a:schemeClr val="tx1"/>
                </a:solidFill>
                <a:latin typeface="Helvetica Neue" panose="02000503000000020004"/>
                <a:ea typeface="+mn-ea"/>
                <a:cs typeface="+mn-cs"/>
              </a:defRPr>
            </a:lvl3pPr>
            <a:lvl4pPr marL="0" indent="0">
              <a:lnSpc>
                <a:spcPts val="1252"/>
              </a:lnSpc>
              <a:buNone/>
              <a:defRPr lang="en-US" sz="1043" b="0" kern="1200" dirty="0" smtClean="0">
                <a:solidFill>
                  <a:schemeClr val="tx1"/>
                </a:solidFill>
                <a:latin typeface="Helvetica Neue" panose="02000503000000020004"/>
                <a:ea typeface="+mn-ea"/>
                <a:cs typeface="+mn-cs"/>
              </a:defRPr>
            </a:lvl4pPr>
            <a:lvl5pPr marL="0" indent="0">
              <a:lnSpc>
                <a:spcPts val="1252"/>
              </a:lnSpc>
              <a:buNone/>
              <a:defRPr lang="en-US" sz="1043" b="0" kern="1200" baseline="0" dirty="0">
                <a:solidFill>
                  <a:schemeClr val="tx1"/>
                </a:solidFill>
                <a:latin typeface="Helvetica Neue" panose="02000503000000020004"/>
                <a:ea typeface="+mn-ea"/>
                <a:cs typeface="+mn-cs"/>
              </a:defRPr>
            </a:lvl5pPr>
          </a:lstStyle>
          <a:p>
            <a:pPr marL="202876" lvl="0"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Click to edit Master text styles</a:t>
            </a:r>
          </a:p>
          <a:p>
            <a:pPr marL="202876" lvl="1"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Second level</a:t>
            </a:r>
          </a:p>
          <a:p>
            <a:pPr marL="202876" lvl="2"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Third level</a:t>
            </a:r>
          </a:p>
          <a:p>
            <a:pPr marL="202876" lvl="3"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Fourth level</a:t>
            </a:r>
          </a:p>
          <a:p>
            <a:pPr marL="202876" lvl="4"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371682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087"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423718" y="1428752"/>
            <a:ext cx="8224982" cy="3226531"/>
          </a:xfrm>
          <a:prstGeom prst="rect">
            <a:avLst/>
          </a:prstGeom>
        </p:spPr>
        <p:txBody>
          <a:bodyPr lIns="0"/>
          <a:lstStyle>
            <a:lvl1pPr marL="298103" indent="-298103">
              <a:lnSpc>
                <a:spcPts val="2504"/>
              </a:lnSpc>
              <a:spcBef>
                <a:spcPts val="522"/>
              </a:spcBef>
              <a:spcAft>
                <a:spcPts val="522"/>
              </a:spcAft>
              <a:defRPr lang="en-US" sz="1217" b="0" kern="1200" spc="2" noProof="0" dirty="0">
                <a:solidFill>
                  <a:schemeClr val="tx1"/>
                </a:solidFill>
                <a:latin typeface="Helvetica Neue" panose="02000503000000020004"/>
                <a:ea typeface="+mn-ea"/>
                <a:cs typeface="+mn-cs"/>
              </a:defRPr>
            </a:lvl1pPr>
            <a:lvl2pPr>
              <a:defRPr sz="1043" b="0">
                <a:solidFill>
                  <a:schemeClr val="tx1"/>
                </a:solidFill>
                <a:latin typeface="Helvetica Neue" panose="02000503000000020004"/>
              </a:defRPr>
            </a:lvl2pPr>
            <a:lvl3pPr>
              <a:defRPr sz="1043" b="0">
                <a:solidFill>
                  <a:schemeClr val="tx1"/>
                </a:solidFill>
              </a:defRPr>
            </a:lvl3pPr>
            <a:lvl4pPr>
              <a:defRPr sz="1043" b="0">
                <a:solidFill>
                  <a:schemeClr val="tx1"/>
                </a:solidFill>
              </a:defRPr>
            </a:lvl4pPr>
            <a:lvl5pPr>
              <a:defRPr sz="1043" b="0">
                <a:solidFill>
                  <a:schemeClr val="tx1"/>
                </a:solidFill>
              </a:defRPr>
            </a:lvl5pPr>
            <a:lvl6pPr>
              <a:defRPr sz="1565"/>
            </a:lvl6pPr>
            <a:lvl7pPr>
              <a:defRPr sz="1565"/>
            </a:lvl7pPr>
            <a:lvl8pPr>
              <a:defRPr sz="1565"/>
            </a:lvl8pPr>
            <a:lvl9pPr>
              <a:defRPr sz="1565"/>
            </a:lvl9pPr>
          </a:lstStyle>
          <a:p>
            <a:pPr marL="202876" lvl="0"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869">
                <a:solidFill>
                  <a:srgbClr val="58676D"/>
                </a:solidFill>
              </a:defRPr>
            </a:lvl1pPr>
            <a:lvl2pPr marL="342266" indent="0">
              <a:lnSpc>
                <a:spcPct val="100000"/>
              </a:lnSpc>
              <a:spcBef>
                <a:spcPts val="0"/>
              </a:spcBef>
              <a:spcAft>
                <a:spcPts val="0"/>
              </a:spcAft>
              <a:buNone/>
              <a:defRPr/>
            </a:lvl2pPr>
            <a:lvl3pPr marL="651410" indent="0">
              <a:lnSpc>
                <a:spcPct val="100000"/>
              </a:lnSpc>
              <a:spcBef>
                <a:spcPts val="0"/>
              </a:spcBef>
              <a:spcAft>
                <a:spcPts val="0"/>
              </a:spcAft>
              <a:buNone/>
              <a:defRPr/>
            </a:lvl3pPr>
            <a:lvl4pPr marL="949514" indent="0">
              <a:lnSpc>
                <a:spcPct val="100000"/>
              </a:lnSpc>
              <a:spcBef>
                <a:spcPts val="0"/>
              </a:spcBef>
              <a:spcAft>
                <a:spcPts val="0"/>
              </a:spcAft>
              <a:buNone/>
              <a:defRPr/>
            </a:lvl4pPr>
            <a:lvl5pPr marL="1192412"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55195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2"/>
            <a:ext cx="8267700" cy="323165"/>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7" name="Content Placeholder 2"/>
          <p:cNvSpPr>
            <a:spLocks noGrp="1"/>
          </p:cNvSpPr>
          <p:nvPr>
            <p:ph sz="half" idx="1"/>
          </p:nvPr>
        </p:nvSpPr>
        <p:spPr>
          <a:xfrm>
            <a:off x="424573" y="1201905"/>
            <a:ext cx="8224982" cy="3385337"/>
          </a:xfrm>
          <a:prstGeom prst="rect">
            <a:avLst/>
          </a:prstGeom>
        </p:spPr>
        <p:txBody>
          <a:bodyPr lIns="0"/>
          <a:lstStyle>
            <a:lvl1pPr marL="298103" indent="-298103">
              <a:lnSpc>
                <a:spcPts val="2504"/>
              </a:lnSpc>
              <a:defRPr lang="en-US" sz="1217" b="0" kern="1200" spc="2" noProof="0" dirty="0">
                <a:solidFill>
                  <a:schemeClr val="tx1"/>
                </a:solidFill>
                <a:latin typeface="Helvetica Neue" panose="02000503000000020004"/>
                <a:ea typeface="+mn-ea"/>
                <a:cs typeface="+mn-cs"/>
              </a:defRPr>
            </a:lvl1pPr>
            <a:lvl2pPr marL="445775" indent="-149051">
              <a:defRPr sz="1043" b="0">
                <a:solidFill>
                  <a:schemeClr val="tx1"/>
                </a:solidFill>
                <a:latin typeface="Helvetica Neue" panose="02000503000000020004"/>
              </a:defRPr>
            </a:lvl2pPr>
            <a:lvl3pPr>
              <a:defRPr lang="en-US" sz="869" b="0" kern="1200" baseline="0" dirty="0">
                <a:solidFill>
                  <a:schemeClr val="tx1"/>
                </a:solidFill>
                <a:latin typeface="Helvetica Neue" panose="02000503000000020004"/>
                <a:ea typeface="+mn-ea"/>
                <a:cs typeface="+mn-cs"/>
              </a:defRPr>
            </a:lvl3pPr>
            <a:lvl4pPr>
              <a:defRPr sz="869" b="0">
                <a:solidFill>
                  <a:schemeClr val="tx1"/>
                </a:solidFill>
              </a:defRPr>
            </a:lvl4pPr>
            <a:lvl5pPr>
              <a:defRPr sz="869" b="0">
                <a:solidFill>
                  <a:schemeClr val="tx1"/>
                </a:solidFill>
              </a:defRPr>
            </a:lvl5pPr>
            <a:lvl6pPr>
              <a:defRPr sz="1565"/>
            </a:lvl6pPr>
            <a:lvl7pPr>
              <a:defRPr sz="1565"/>
            </a:lvl7pPr>
            <a:lvl8pPr>
              <a:defRPr sz="1565"/>
            </a:lvl8pPr>
            <a:lvl9pPr>
              <a:defRPr sz="1565"/>
            </a:lvl9pPr>
          </a:lstStyle>
          <a:p>
            <a:pPr marL="202876" lvl="0"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Click to edit Master text styles</a:t>
            </a:r>
          </a:p>
          <a:p>
            <a:pPr marL="202876" lvl="1"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Second level</a:t>
            </a:r>
          </a:p>
          <a:p>
            <a:pPr marL="202876" lvl="2"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Third level</a:t>
            </a:r>
          </a:p>
          <a:p>
            <a:pPr marL="202876" lvl="3" indent="-202876"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2"/>
            <a:ext cx="8224521" cy="168567"/>
          </a:xfrm>
        </p:spPr>
        <p:txBody>
          <a:bodyPr vert="horz" lIns="0" tIns="0" rIns="91440" bIns="0" rtlCol="0" anchor="t">
            <a:spAutoFit/>
          </a:bodyPr>
          <a:lstStyle>
            <a:lvl1pPr marL="0" indent="0" algn="l" defTabSz="397471" rtl="0" eaLnBrk="1" latinLnBrk="0" hangingPunct="1">
              <a:lnSpc>
                <a:spcPct val="90000"/>
              </a:lnSpc>
              <a:spcBef>
                <a:spcPct val="0"/>
              </a:spcBef>
              <a:buNone/>
              <a:defRPr lang="en-US" sz="1217" b="0" kern="1200" smtClean="0">
                <a:solidFill>
                  <a:schemeClr val="tx1"/>
                </a:solidFill>
                <a:latin typeface="Helvetica Neue" panose="02000503000000020004"/>
                <a:ea typeface="+mj-ea"/>
                <a:cs typeface="+mj-cs"/>
              </a:defRPr>
            </a:lvl1pPr>
            <a:lvl2pPr algn="l" defTabSz="397471" rtl="0" eaLnBrk="1" latinLnBrk="0" hangingPunct="1">
              <a:lnSpc>
                <a:spcPct val="90000"/>
              </a:lnSpc>
              <a:spcBef>
                <a:spcPct val="0"/>
              </a:spcBef>
              <a:buNone/>
              <a:defRPr lang="en-US" sz="2434" b="0" kern="1200" smtClean="0">
                <a:solidFill>
                  <a:schemeClr val="tx1"/>
                </a:solidFill>
                <a:latin typeface="+mj-lt"/>
                <a:ea typeface="+mj-ea"/>
                <a:cs typeface="+mj-cs"/>
              </a:defRPr>
            </a:lvl2pPr>
            <a:lvl3pPr algn="l" defTabSz="397471" rtl="0" eaLnBrk="1" latinLnBrk="0" hangingPunct="1">
              <a:lnSpc>
                <a:spcPct val="90000"/>
              </a:lnSpc>
              <a:spcBef>
                <a:spcPct val="0"/>
              </a:spcBef>
              <a:buNone/>
              <a:defRPr lang="en-US" sz="2434" b="0" kern="1200" smtClean="0">
                <a:solidFill>
                  <a:schemeClr val="tx1"/>
                </a:solidFill>
                <a:latin typeface="+mj-lt"/>
                <a:ea typeface="+mj-ea"/>
                <a:cs typeface="+mj-cs"/>
              </a:defRPr>
            </a:lvl3pPr>
            <a:lvl4pPr algn="l" defTabSz="397471" rtl="0" eaLnBrk="1" latinLnBrk="0" hangingPunct="1">
              <a:lnSpc>
                <a:spcPct val="90000"/>
              </a:lnSpc>
              <a:spcBef>
                <a:spcPct val="0"/>
              </a:spcBef>
              <a:buNone/>
              <a:defRPr lang="en-US" sz="2434" b="0" kern="1200" smtClean="0">
                <a:solidFill>
                  <a:schemeClr val="tx1"/>
                </a:solidFill>
                <a:latin typeface="+mj-lt"/>
                <a:ea typeface="+mj-ea"/>
                <a:cs typeface="+mj-cs"/>
              </a:defRPr>
            </a:lvl4pPr>
            <a:lvl5pPr algn="l" defTabSz="397471" rtl="0" eaLnBrk="1" latinLnBrk="0" hangingPunct="1">
              <a:lnSpc>
                <a:spcPct val="90000"/>
              </a:lnSpc>
              <a:spcBef>
                <a:spcPct val="0"/>
              </a:spcBef>
              <a:buNone/>
              <a:defRPr lang="en-US" sz="2434"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869">
                <a:solidFill>
                  <a:srgbClr val="58676D"/>
                </a:solidFill>
              </a:defRPr>
            </a:lvl1pPr>
            <a:lvl2pPr marL="342266" indent="0">
              <a:lnSpc>
                <a:spcPct val="100000"/>
              </a:lnSpc>
              <a:spcBef>
                <a:spcPts val="0"/>
              </a:spcBef>
              <a:spcAft>
                <a:spcPts val="0"/>
              </a:spcAft>
              <a:buNone/>
              <a:defRPr/>
            </a:lvl2pPr>
            <a:lvl3pPr marL="651410" indent="0">
              <a:lnSpc>
                <a:spcPct val="100000"/>
              </a:lnSpc>
              <a:spcBef>
                <a:spcPts val="0"/>
              </a:spcBef>
              <a:spcAft>
                <a:spcPts val="0"/>
              </a:spcAft>
              <a:buNone/>
              <a:defRPr/>
            </a:lvl3pPr>
            <a:lvl4pPr marL="949514" indent="0">
              <a:lnSpc>
                <a:spcPct val="100000"/>
              </a:lnSpc>
              <a:spcBef>
                <a:spcPts val="0"/>
              </a:spcBef>
              <a:spcAft>
                <a:spcPts val="0"/>
              </a:spcAft>
              <a:buNone/>
              <a:defRPr/>
            </a:lvl4pPr>
            <a:lvl5pPr marL="1192412"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956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087"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869">
                <a:solidFill>
                  <a:srgbClr val="58676D"/>
                </a:solidFill>
              </a:defRPr>
            </a:lvl1pPr>
            <a:lvl2pPr marL="342266" indent="0">
              <a:lnSpc>
                <a:spcPct val="100000"/>
              </a:lnSpc>
              <a:spcBef>
                <a:spcPts val="0"/>
              </a:spcBef>
              <a:spcAft>
                <a:spcPts val="0"/>
              </a:spcAft>
              <a:buNone/>
              <a:defRPr/>
            </a:lvl2pPr>
            <a:lvl3pPr marL="651410" indent="0">
              <a:lnSpc>
                <a:spcPct val="100000"/>
              </a:lnSpc>
              <a:spcBef>
                <a:spcPts val="0"/>
              </a:spcBef>
              <a:spcAft>
                <a:spcPts val="0"/>
              </a:spcAft>
              <a:buNone/>
              <a:defRPr/>
            </a:lvl3pPr>
            <a:lvl4pPr marL="949514" indent="0">
              <a:lnSpc>
                <a:spcPct val="100000"/>
              </a:lnSpc>
              <a:spcBef>
                <a:spcPts val="0"/>
              </a:spcBef>
              <a:spcAft>
                <a:spcPts val="0"/>
              </a:spcAft>
              <a:buNone/>
              <a:defRPr/>
            </a:lvl4pPr>
            <a:lvl5pPr marL="1192412"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837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35220"/>
          </a:xfrm>
        </p:spPr>
        <p:txBody>
          <a:bodyPr>
            <a:spAutoFit/>
          </a:bodyPr>
          <a:lstStyle>
            <a:lvl1pPr>
              <a:defRPr sz="2087"/>
            </a:lvl1pPr>
          </a:lstStyle>
          <a:p>
            <a:r>
              <a:rPr lang="en-US" dirty="0"/>
              <a:t>Title - Title Case, Arial 24 Pt</a:t>
            </a:r>
          </a:p>
        </p:txBody>
      </p:sp>
      <p:sp>
        <p:nvSpPr>
          <p:cNvPr id="5" name="Content Placeholder 5"/>
          <p:cNvSpPr>
            <a:spLocks noGrp="1"/>
          </p:cNvSpPr>
          <p:nvPr>
            <p:ph sz="quarter" idx="11" hasCustomPrompt="1"/>
          </p:nvPr>
        </p:nvSpPr>
        <p:spPr>
          <a:xfrm>
            <a:off x="419102" y="896591"/>
            <a:ext cx="8224521" cy="168567"/>
          </a:xfrm>
        </p:spPr>
        <p:txBody>
          <a:bodyPr vert="horz" lIns="0" tIns="0" rIns="91440" bIns="0" rtlCol="0" anchor="t">
            <a:spAutoFit/>
          </a:bodyPr>
          <a:lstStyle>
            <a:lvl1pPr marL="0" indent="0" algn="l" defTabSz="397471" rtl="0" eaLnBrk="1" latinLnBrk="0" hangingPunct="1">
              <a:lnSpc>
                <a:spcPct val="90000"/>
              </a:lnSpc>
              <a:spcBef>
                <a:spcPct val="0"/>
              </a:spcBef>
              <a:buNone/>
              <a:defRPr lang="en-US" sz="1217" b="0" kern="1200" spc="2" dirty="0">
                <a:solidFill>
                  <a:schemeClr val="tx1"/>
                </a:solidFill>
                <a:latin typeface="Helvetica Neue" panose="02000503000000020004"/>
                <a:ea typeface="+mj-ea"/>
                <a:cs typeface="+mj-cs"/>
              </a:defRPr>
            </a:lvl1pPr>
            <a:lvl2pPr algn="l" defTabSz="397471" rtl="0" eaLnBrk="1" latinLnBrk="0" hangingPunct="1">
              <a:lnSpc>
                <a:spcPct val="90000"/>
              </a:lnSpc>
              <a:spcBef>
                <a:spcPct val="0"/>
              </a:spcBef>
              <a:buNone/>
              <a:defRPr lang="en-US" sz="2434" b="0" kern="1200" smtClean="0">
                <a:solidFill>
                  <a:schemeClr val="tx1"/>
                </a:solidFill>
                <a:latin typeface="+mj-lt"/>
                <a:ea typeface="+mj-ea"/>
                <a:cs typeface="+mj-cs"/>
              </a:defRPr>
            </a:lvl2pPr>
            <a:lvl3pPr algn="l" defTabSz="397471" rtl="0" eaLnBrk="1" latinLnBrk="0" hangingPunct="1">
              <a:lnSpc>
                <a:spcPct val="90000"/>
              </a:lnSpc>
              <a:spcBef>
                <a:spcPct val="0"/>
              </a:spcBef>
              <a:buNone/>
              <a:defRPr lang="en-US" sz="2434" b="0" kern="1200" smtClean="0">
                <a:solidFill>
                  <a:schemeClr val="tx1"/>
                </a:solidFill>
                <a:latin typeface="+mj-lt"/>
                <a:ea typeface="+mj-ea"/>
                <a:cs typeface="+mj-cs"/>
              </a:defRPr>
            </a:lvl3pPr>
            <a:lvl4pPr algn="l" defTabSz="397471" rtl="0" eaLnBrk="1" latinLnBrk="0" hangingPunct="1">
              <a:lnSpc>
                <a:spcPct val="90000"/>
              </a:lnSpc>
              <a:spcBef>
                <a:spcPct val="0"/>
              </a:spcBef>
              <a:buNone/>
              <a:defRPr lang="en-US" sz="2434" b="0" kern="1200" smtClean="0">
                <a:solidFill>
                  <a:schemeClr val="tx1"/>
                </a:solidFill>
                <a:latin typeface="+mj-lt"/>
                <a:ea typeface="+mj-ea"/>
                <a:cs typeface="+mj-cs"/>
              </a:defRPr>
            </a:lvl4pPr>
            <a:lvl5pPr algn="l" defTabSz="397471" rtl="0" eaLnBrk="1" latinLnBrk="0" hangingPunct="1">
              <a:lnSpc>
                <a:spcPct val="90000"/>
              </a:lnSpc>
              <a:spcBef>
                <a:spcPct val="0"/>
              </a:spcBef>
              <a:buNone/>
              <a:defRPr lang="en-US" sz="2434"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460187" y="4448176"/>
            <a:ext cx="8223631" cy="204788"/>
          </a:xfrm>
        </p:spPr>
        <p:txBody>
          <a:bodyPr/>
          <a:lstStyle>
            <a:lvl1pPr marL="0" indent="0">
              <a:lnSpc>
                <a:spcPct val="100000"/>
              </a:lnSpc>
              <a:spcBef>
                <a:spcPts val="0"/>
              </a:spcBef>
              <a:spcAft>
                <a:spcPts val="0"/>
              </a:spcAft>
              <a:buNone/>
              <a:defRPr sz="869">
                <a:solidFill>
                  <a:srgbClr val="58676D"/>
                </a:solidFill>
              </a:defRPr>
            </a:lvl1pPr>
            <a:lvl2pPr marL="342266" indent="0">
              <a:lnSpc>
                <a:spcPct val="100000"/>
              </a:lnSpc>
              <a:spcBef>
                <a:spcPts val="0"/>
              </a:spcBef>
              <a:spcAft>
                <a:spcPts val="0"/>
              </a:spcAft>
              <a:buNone/>
              <a:defRPr/>
            </a:lvl2pPr>
            <a:lvl3pPr marL="651410" indent="0">
              <a:lnSpc>
                <a:spcPct val="100000"/>
              </a:lnSpc>
              <a:spcBef>
                <a:spcPts val="0"/>
              </a:spcBef>
              <a:spcAft>
                <a:spcPts val="0"/>
              </a:spcAft>
              <a:buNone/>
              <a:defRPr/>
            </a:lvl3pPr>
            <a:lvl4pPr marL="949514" indent="0">
              <a:lnSpc>
                <a:spcPct val="100000"/>
              </a:lnSpc>
              <a:spcBef>
                <a:spcPts val="0"/>
              </a:spcBef>
              <a:spcAft>
                <a:spcPts val="0"/>
              </a:spcAft>
              <a:buNone/>
              <a:defRPr/>
            </a:lvl4pPr>
            <a:lvl5pPr marL="1192412"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50488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1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800410"/>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2" y="511277"/>
            <a:ext cx="8342313" cy="220662"/>
          </a:xfrm>
        </p:spPr>
        <p:txBody>
          <a:bodyPr tIns="0"/>
          <a:lstStyle>
            <a:lvl1pPr>
              <a:buNone/>
              <a:defRPr sz="956"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032366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7" indent="-233357">
              <a:spcAft>
                <a:spcPts val="1200"/>
              </a:spcAft>
              <a:tabLs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1" y="1201073"/>
            <a:ext cx="3865863" cy="3307839"/>
          </a:xfrm>
        </p:spPr>
        <p:txBody>
          <a:bodyPr/>
          <a:lstStyle>
            <a:lvl1pPr marL="233357" indent="-233357">
              <a:spcAft>
                <a:spcPts val="1200"/>
              </a:spcAf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60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731-EDA2-D987-F06B-FB8A8027000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EFE5DE6-581B-2153-909A-D21B1A4B11F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D7372EE-BDB6-A35C-F574-DEAD4323F472}"/>
              </a:ext>
            </a:extLst>
          </p:cNvPr>
          <p:cNvSpPr>
            <a:spLocks noGrp="1"/>
          </p:cNvSpPr>
          <p:nvPr>
            <p:ph type="dt" sz="half" idx="10"/>
          </p:nvPr>
        </p:nvSpPr>
        <p:spPr/>
        <p:txBody>
          <a:bodyPr/>
          <a:lstStyle/>
          <a:p>
            <a:fld id="{4D5A94B5-7A80-4E65-B421-5CBCDD899398}" type="datetimeFigureOut">
              <a:rPr lang="en-US" smtClean="0"/>
              <a:t>7/20/2024</a:t>
            </a:fld>
            <a:endParaRPr lang="en-US"/>
          </a:p>
        </p:txBody>
      </p:sp>
      <p:sp>
        <p:nvSpPr>
          <p:cNvPr id="5" name="Footer Placeholder 4">
            <a:extLst>
              <a:ext uri="{FF2B5EF4-FFF2-40B4-BE49-F238E27FC236}">
                <a16:creationId xmlns:a16="http://schemas.microsoft.com/office/drawing/2014/main" id="{54AF3A41-984F-F3C1-DA0B-9E4E2CE52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FEF4D-EA96-095F-E5AB-BC941424DED0}"/>
              </a:ext>
            </a:extLst>
          </p:cNvPr>
          <p:cNvSpPr>
            <a:spLocks noGrp="1"/>
          </p:cNvSpPr>
          <p:nvPr>
            <p:ph type="sldNum" sz="quarter" idx="12"/>
          </p:nvPr>
        </p:nvSpPr>
        <p:spPr/>
        <p:txBody>
          <a:bodyPr/>
          <a:lstStyle/>
          <a:p>
            <a:fld id="{637D5304-3B4C-4FA5-B18B-802C47B7C9C6}" type="slidenum">
              <a:rPr lang="en-US" smtClean="0"/>
              <a:t>‹#›</a:t>
            </a:fld>
            <a:endParaRPr lang="en-US"/>
          </a:p>
        </p:txBody>
      </p:sp>
    </p:spTree>
    <p:extLst>
      <p:ext uri="{BB962C8B-B14F-4D97-AF65-F5344CB8AC3E}">
        <p14:creationId xmlns:p14="http://schemas.microsoft.com/office/powerpoint/2010/main" val="203818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12" name="Content Placeholder 5"/>
          <p:cNvSpPr>
            <a:spLocks noGrp="1"/>
          </p:cNvSpPr>
          <p:nvPr>
            <p:ph sz="quarter" idx="11" hasCustomPrompt="1"/>
          </p:nvPr>
        </p:nvSpPr>
        <p:spPr>
          <a:xfrm>
            <a:off x="415127" y="897361"/>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a:t>Subtitle | 14 Pt | Max 2 Lines | Max Character: 100 </a:t>
            </a:r>
          </a:p>
        </p:txBody>
      </p:sp>
      <p:sp>
        <p:nvSpPr>
          <p:cNvPr id="10"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1"/>
            <a:ext cx="3865863" cy="2695779"/>
          </a:xfrm>
        </p:spPr>
        <p:txBody>
          <a:bodyPr/>
          <a:lstStyle>
            <a:lvl1pPr marL="233357" indent="-233357">
              <a:tabLst/>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1" y="1458459"/>
            <a:ext cx="3865863" cy="2666070"/>
          </a:xfrm>
        </p:spPr>
        <p:txBody>
          <a:bodyPr/>
          <a:lstStyle>
            <a:lvl1pPr marL="233357" indent="-233357">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60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396865" indent="-163509">
              <a:defRPr sz="1000"/>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1"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404802" indent="-171446">
              <a:defRPr lang="en-US" sz="1000" b="0" kern="1200" baseline="0" dirty="0" smtClean="0">
                <a:solidFill>
                  <a:schemeClr val="tx1"/>
                </a:solidFill>
                <a:latin typeface="Arial" panose="020B0604020202020204" pitchFamily="34" charset="0"/>
                <a:ea typeface="+mn-ea"/>
                <a:cs typeface="+mn-cs"/>
              </a:defRPr>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17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p>
        </p:txBody>
      </p:sp>
    </p:spTree>
    <p:extLst>
      <p:ext uri="{BB962C8B-B14F-4D97-AF65-F5344CB8AC3E}">
        <p14:creationId xmlns:p14="http://schemas.microsoft.com/office/powerpoint/2010/main" val="12514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0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6" indent="-171446">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99" indent="-176209">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7" lvl="4"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9277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blue, water, truck, small&#10;&#10;Description automatically generated">
            <a:extLst>
              <a:ext uri="{FF2B5EF4-FFF2-40B4-BE49-F238E27FC236}">
                <a16:creationId xmlns:a16="http://schemas.microsoft.com/office/drawing/2014/main" id="{356DC5A3-55DE-174F-8CCE-A71A6196712C}"/>
              </a:ext>
            </a:extLst>
          </p:cNvPr>
          <p:cNvPicPr preferRelativeResize="0">
            <a:picLocks/>
          </p:cNvPicPr>
          <p:nvPr userDrawn="1"/>
        </p:nvPicPr>
        <p:blipFill>
          <a:blip r:embed="rId2"/>
          <a:stretch>
            <a:fillRect/>
          </a:stretch>
        </p:blipFill>
        <p:spPr>
          <a:xfrm>
            <a:off x="0" y="-4861"/>
            <a:ext cx="9144000" cy="5148072"/>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a:latin typeface="Arial" panose="020B0604020202020204" pitchFamily="34" charset="0"/>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69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342892" indent="-342892">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6207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342892" indent="-342892">
              <a:lnSpc>
                <a:spcPts val="2880"/>
              </a:lnSpc>
              <a:defRPr lang="en-US" sz="1400" b="0" kern="1200" spc="2" noProof="0" dirty="0">
                <a:solidFill>
                  <a:schemeClr val="tx1"/>
                </a:solidFill>
                <a:latin typeface="Arial" panose="020B0604020202020204" pitchFamily="34" charset="0"/>
                <a:ea typeface="+mn-ea"/>
                <a:cs typeface="+mn-cs"/>
              </a:defRPr>
            </a:lvl1pPr>
            <a:lvl2pPr marL="512750" indent="-171446">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9"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689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9656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78565"/>
          </a:xfrm>
        </p:spPr>
        <p:txBody>
          <a:bodyPr>
            <a:spAutoFit/>
          </a:bodyPr>
          <a:lstStyle>
            <a:lvl1pPr>
              <a:defRPr sz="2400"/>
            </a:lvl1pPr>
          </a:lstStyle>
          <a:p>
            <a:r>
              <a:rPr lang="en-US"/>
              <a:t>Title - Title Case, Arial 24 Pt</a:t>
            </a:r>
          </a:p>
        </p:txBody>
      </p:sp>
      <p:sp>
        <p:nvSpPr>
          <p:cNvPr id="5" name="Content Placeholder 5"/>
          <p:cNvSpPr>
            <a:spLocks noGrp="1"/>
          </p:cNvSpPr>
          <p:nvPr>
            <p:ph sz="quarter" idx="11" hasCustomPrompt="1"/>
          </p:nvPr>
        </p:nvSpPr>
        <p:spPr>
          <a:xfrm>
            <a:off x="419101" y="89659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8"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1160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26195925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marL="0" marR="0" indent="0" algn="l" defTabSz="457189" rtl="0" eaLnBrk="1" fontAlgn="auto" latinLnBrk="0" hangingPunct="1">
              <a:lnSpc>
                <a:spcPct val="90000"/>
              </a:lnSpc>
              <a:spcBef>
                <a:spcPct val="0"/>
              </a:spcBef>
              <a:spcAft>
                <a:spcPts val="0"/>
              </a:spcAft>
              <a:buClrTx/>
              <a:buSzTx/>
              <a:buFontTx/>
              <a:buNone/>
              <a:tabLst/>
              <a:defRPr sz="4800"/>
            </a:lvl1pPr>
          </a:lstStyle>
          <a:p>
            <a:r>
              <a:rPr lang="en-US"/>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2919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a:defRPr sz="4800"/>
            </a:lvl1pPr>
          </a:lstStyle>
          <a:p>
            <a:r>
              <a:rPr lang="en-US"/>
              <a:t>Click to edit Master title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27904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911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p>
        </p:txBody>
      </p:sp>
    </p:spTree>
    <p:extLst>
      <p:ext uri="{BB962C8B-B14F-4D97-AF65-F5344CB8AC3E}">
        <p14:creationId xmlns:p14="http://schemas.microsoft.com/office/powerpoint/2010/main" val="324766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0" y="1915513"/>
            <a:ext cx="4175125"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455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665D030-36E6-4BF9-A433-F288A6761D1A}"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5C49D-CEF5-4A13-A744-1708E31CD18C}" type="slidenum">
              <a:rPr lang="en-US" smtClean="0"/>
              <a:t>‹#›</a:t>
            </a:fld>
            <a:endParaRPr lang="en-US"/>
          </a:p>
        </p:txBody>
      </p:sp>
    </p:spTree>
    <p:extLst>
      <p:ext uri="{BB962C8B-B14F-4D97-AF65-F5344CB8AC3E}">
        <p14:creationId xmlns:p14="http://schemas.microsoft.com/office/powerpoint/2010/main" val="973687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01FDA-E2B7-AB41-88EF-B5912FDFE6C1}"/>
              </a:ext>
            </a:extLst>
          </p:cNvPr>
          <p:cNvPicPr>
            <a:picLocks noChangeAspect="1"/>
          </p:cNvPicPr>
          <p:nvPr userDrawn="1"/>
        </p:nvPicPr>
        <p:blipFill>
          <a:blip r:embed="rId2"/>
          <a:stretch>
            <a:fillRect/>
          </a:stretch>
        </p:blipFill>
        <p:spPr>
          <a:xfrm>
            <a:off x="2733615" y="2065818"/>
            <a:ext cx="3676772" cy="1011864"/>
          </a:xfrm>
          <a:prstGeom prst="rect">
            <a:avLst/>
          </a:prstGeom>
        </p:spPr>
      </p:pic>
    </p:spTree>
    <p:extLst>
      <p:ext uri="{BB962C8B-B14F-4D97-AF65-F5344CB8AC3E}">
        <p14:creationId xmlns:p14="http://schemas.microsoft.com/office/powerpoint/2010/main" val="22941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a:t>Always In Title Case; </a:t>
            </a:r>
            <a:br>
              <a:rPr lang="en-US"/>
            </a:br>
            <a:r>
              <a:rPr lang="en-US"/>
              <a:t>2 Lines Preferred</a:t>
            </a:r>
          </a:p>
        </p:txBody>
      </p:sp>
      <p:sp>
        <p:nvSpPr>
          <p:cNvPr id="9" name="Text Placeholder 12"/>
          <p:cNvSpPr>
            <a:spLocks noGrp="1"/>
          </p:cNvSpPr>
          <p:nvPr>
            <p:ph type="body" sz="quarter" idx="11" hasCustomPrompt="1"/>
          </p:nvPr>
        </p:nvSpPr>
        <p:spPr bwMode="black">
          <a:xfrm>
            <a:off x="419101" y="2898019"/>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41860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blue, water, truck, small&#10;&#10;Description automatically generated">
            <a:extLst>
              <a:ext uri="{FF2B5EF4-FFF2-40B4-BE49-F238E27FC236}">
                <a16:creationId xmlns:a16="http://schemas.microsoft.com/office/drawing/2014/main" id="{356DC5A3-55DE-174F-8CCE-A71A6196712C}"/>
              </a:ext>
            </a:extLst>
          </p:cNvPr>
          <p:cNvPicPr preferRelativeResize="0">
            <a:picLocks/>
          </p:cNvPicPr>
          <p:nvPr userDrawn="1"/>
        </p:nvPicPr>
        <p:blipFill>
          <a:blip r:embed="rId2"/>
          <a:stretch>
            <a:fillRect/>
          </a:stretch>
        </p:blipFill>
        <p:spPr>
          <a:xfrm>
            <a:off x="0" y="-4861"/>
            <a:ext cx="9144000" cy="5148072"/>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a:latin typeface="Arial" panose="020B0604020202020204" pitchFamily="34" charset="0"/>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139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0" y="1915513"/>
            <a:ext cx="4175125"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333199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p>
        </p:txBody>
      </p:sp>
    </p:spTree>
    <p:extLst>
      <p:ext uri="{BB962C8B-B14F-4D97-AF65-F5344CB8AC3E}">
        <p14:creationId xmlns:p14="http://schemas.microsoft.com/office/powerpoint/2010/main" val="3646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400" dirty="0"/>
            </a:lvl1pPr>
          </a:lstStyle>
          <a:p>
            <a:pPr lvl="0"/>
            <a:r>
              <a:rPr lang="en-US"/>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194849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a:t>Arial 32 pt.</a:t>
            </a:r>
            <a:br>
              <a:rPr lang="en-US"/>
            </a:br>
            <a:r>
              <a:rPr lang="en-US"/>
              <a:t>Line 2</a:t>
            </a:r>
            <a:br>
              <a:rPr lang="en-US"/>
            </a:br>
            <a:r>
              <a:rPr lang="en-US"/>
              <a:t>Line3</a:t>
            </a:r>
            <a:br>
              <a:rPr lang="en-US"/>
            </a:br>
            <a:r>
              <a:rPr lang="en-US"/>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457189"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Arial 20 </a:t>
            </a:r>
            <a:r>
              <a:rPr lang="en-US" err="1"/>
              <a:t>pt</a:t>
            </a:r>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19851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br>
              <a:rPr lang="en-US"/>
            </a:br>
            <a:r>
              <a:rPr lang="en-US"/>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8"/>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200"/>
              </a:spcAft>
              <a:buNone/>
              <a:defRPr sz="1200"/>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28523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1" y="552451"/>
            <a:ext cx="4175125" cy="3883025"/>
          </a:xfrm>
        </p:spPr>
        <p:txBody>
          <a:bodyPr/>
          <a:lstStyle>
            <a:lvl1pPr>
              <a:defRPr/>
            </a:lvl1pPr>
          </a:lstStyle>
          <a:p>
            <a:r>
              <a:rPr lang="en-US"/>
              <a:t>Place Image here</a:t>
            </a:r>
          </a:p>
        </p:txBody>
      </p:sp>
    </p:spTree>
    <p:extLst>
      <p:ext uri="{BB962C8B-B14F-4D97-AF65-F5344CB8AC3E}">
        <p14:creationId xmlns:p14="http://schemas.microsoft.com/office/powerpoint/2010/main" val="423659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p>
        </p:txBody>
      </p:sp>
    </p:spTree>
    <p:extLst>
      <p:ext uri="{BB962C8B-B14F-4D97-AF65-F5344CB8AC3E}">
        <p14:creationId xmlns:p14="http://schemas.microsoft.com/office/powerpoint/2010/main" val="22044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800" dirty="0"/>
            </a:lvl1pPr>
          </a:lstStyle>
          <a:p>
            <a:pPr lvl="0"/>
            <a:r>
              <a:rPr lang="en-US"/>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6"/>
            <a:ext cx="4028303" cy="2347784"/>
          </a:xfrm>
        </p:spPr>
        <p:txBody>
          <a:bodyPr/>
          <a:lstStyle>
            <a:lvl1pPr>
              <a:defRPr/>
            </a:lvl1pPr>
          </a:lstStyle>
          <a:p>
            <a:r>
              <a:rPr lang="en-US"/>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3" y="2113006"/>
            <a:ext cx="4028303" cy="2347784"/>
          </a:xfrm>
        </p:spPr>
        <p:txBody>
          <a:bodyPr/>
          <a:lstStyle>
            <a:lvl1pPr>
              <a:defRPr/>
            </a:lvl1pPr>
          </a:lstStyle>
          <a:p>
            <a:r>
              <a:rPr lang="en-US"/>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1000" b="1">
                <a:solidFill>
                  <a:schemeClr val="tx1"/>
                </a:solidFill>
              </a:defRPr>
            </a:lvl1pPr>
          </a:lstStyle>
          <a:p>
            <a:r>
              <a:rPr lang="en-US"/>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49" y="1705534"/>
            <a:ext cx="4005263" cy="258762"/>
          </a:xfrm>
        </p:spPr>
        <p:txBody>
          <a:bodyPr/>
          <a:lstStyle>
            <a:lvl1pPr>
              <a:defRPr sz="1000" b="1">
                <a:solidFill>
                  <a:schemeClr val="tx1"/>
                </a:solidFill>
              </a:defRPr>
            </a:lvl1pPr>
          </a:lstStyle>
          <a:p>
            <a:r>
              <a:rPr lang="en-US"/>
              <a:t>Click icon to add table</a:t>
            </a:r>
          </a:p>
        </p:txBody>
      </p:sp>
    </p:spTree>
    <p:extLst>
      <p:ext uri="{BB962C8B-B14F-4D97-AF65-F5344CB8AC3E}">
        <p14:creationId xmlns:p14="http://schemas.microsoft.com/office/powerpoint/2010/main" val="259697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89" rtl="0" eaLnBrk="1" latinLnBrk="0" hangingPunct="1">
              <a:lnSpc>
                <a:spcPct val="90000"/>
              </a:lnSpc>
              <a:spcBef>
                <a:spcPct val="0"/>
              </a:spcBef>
              <a:buNone/>
            </a:pPr>
            <a:r>
              <a:rPr lang="en-US"/>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6" lvl="0" indent="-171446">
              <a:lnSpc>
                <a:spcPts val="1800"/>
              </a:lnSpc>
              <a:spcAft>
                <a:spcPts val="1200"/>
              </a:spcAft>
            </a:pPr>
            <a:r>
              <a:rPr lang="en-US"/>
              <a:t>Arial 12 </a:t>
            </a:r>
            <a:r>
              <a:rPr lang="en-US" err="1"/>
              <a:t>pt</a:t>
            </a:r>
            <a:endParaRPr lang="en-US"/>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89"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a:t>Arial 32 </a:t>
            </a:r>
            <a:r>
              <a:rPr lang="en-US" err="1"/>
              <a:t>pt</a:t>
            </a:r>
            <a:r>
              <a:rPr lang="en-US"/>
              <a: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7140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58521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1"/>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23725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br>
              <a:rPr lang="en-US"/>
            </a:br>
            <a:r>
              <a:rPr lang="en-US"/>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18695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7" indent="-233357">
              <a:spcAft>
                <a:spcPts val="1200"/>
              </a:spcAft>
              <a:tabLs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1" y="1201073"/>
            <a:ext cx="3865863" cy="3307839"/>
          </a:xfrm>
        </p:spPr>
        <p:txBody>
          <a:bodyPr/>
          <a:lstStyle>
            <a:lvl1pPr marL="233357" indent="-233357">
              <a:spcAft>
                <a:spcPts val="1200"/>
              </a:spcAf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739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12" name="Content Placeholder 5"/>
          <p:cNvSpPr>
            <a:spLocks noGrp="1"/>
          </p:cNvSpPr>
          <p:nvPr>
            <p:ph sz="quarter" idx="11" hasCustomPrompt="1"/>
          </p:nvPr>
        </p:nvSpPr>
        <p:spPr>
          <a:xfrm>
            <a:off x="415127" y="897361"/>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a:t>Subtitle | 14 Pt | Max 2 Lines | Max Character: 100 </a:t>
            </a:r>
          </a:p>
        </p:txBody>
      </p:sp>
      <p:sp>
        <p:nvSpPr>
          <p:cNvPr id="10"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1"/>
            <a:ext cx="3865863" cy="2695779"/>
          </a:xfrm>
        </p:spPr>
        <p:txBody>
          <a:bodyPr/>
          <a:lstStyle>
            <a:lvl1pPr marL="233357" indent="-233357">
              <a:tabLst/>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1" y="1458459"/>
            <a:ext cx="3865863" cy="2666070"/>
          </a:xfrm>
        </p:spPr>
        <p:txBody>
          <a:bodyPr/>
          <a:lstStyle>
            <a:lvl1pPr marL="233357" indent="-233357">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33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396865" indent="-163509">
              <a:defRPr sz="1000"/>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1"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404802" indent="-171446">
              <a:defRPr lang="en-US" sz="1000" b="0" kern="1200" baseline="0" dirty="0" smtClean="0">
                <a:solidFill>
                  <a:schemeClr val="tx1"/>
                </a:solidFill>
                <a:latin typeface="Arial" panose="020B0604020202020204" pitchFamily="34" charset="0"/>
                <a:ea typeface="+mn-ea"/>
                <a:cs typeface="+mn-cs"/>
              </a:defRPr>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282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p>
        </p:txBody>
      </p:sp>
    </p:spTree>
    <p:extLst>
      <p:ext uri="{BB962C8B-B14F-4D97-AF65-F5344CB8AC3E}">
        <p14:creationId xmlns:p14="http://schemas.microsoft.com/office/powerpoint/2010/main" val="18046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8207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400" dirty="0"/>
            </a:lvl1pPr>
          </a:lstStyle>
          <a:p>
            <a:pPr lvl="0"/>
            <a:r>
              <a:rPr lang="en-US"/>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0012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6" indent="-171446">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99" indent="-176209">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7" lvl="4"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76442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342892" indent="-342892">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5996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342892" indent="-342892">
              <a:lnSpc>
                <a:spcPts val="2880"/>
              </a:lnSpc>
              <a:defRPr lang="en-US" sz="1400" b="0" kern="1200" spc="2" noProof="0" dirty="0">
                <a:solidFill>
                  <a:schemeClr val="tx1"/>
                </a:solidFill>
                <a:latin typeface="Arial" panose="020B0604020202020204" pitchFamily="34" charset="0"/>
                <a:ea typeface="+mn-ea"/>
                <a:cs typeface="+mn-cs"/>
              </a:defRPr>
            </a:lvl1pPr>
            <a:lvl2pPr marL="512750" indent="-171446">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9"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4503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92244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78565"/>
          </a:xfrm>
        </p:spPr>
        <p:txBody>
          <a:bodyPr>
            <a:spAutoFit/>
          </a:bodyPr>
          <a:lstStyle>
            <a:lvl1pPr>
              <a:defRPr sz="2400"/>
            </a:lvl1pPr>
          </a:lstStyle>
          <a:p>
            <a:r>
              <a:rPr lang="en-US"/>
              <a:t>Title - Title Case, Arial 24 Pt</a:t>
            </a:r>
          </a:p>
        </p:txBody>
      </p:sp>
      <p:sp>
        <p:nvSpPr>
          <p:cNvPr id="5" name="Content Placeholder 5"/>
          <p:cNvSpPr>
            <a:spLocks noGrp="1"/>
          </p:cNvSpPr>
          <p:nvPr>
            <p:ph sz="quarter" idx="11" hasCustomPrompt="1"/>
          </p:nvPr>
        </p:nvSpPr>
        <p:spPr>
          <a:xfrm>
            <a:off x="419101" y="89659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8"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14648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80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7422265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marL="0" marR="0" indent="0" algn="l" defTabSz="457189" rtl="0" eaLnBrk="1" fontAlgn="auto" latinLnBrk="0" hangingPunct="1">
              <a:lnSpc>
                <a:spcPct val="90000"/>
              </a:lnSpc>
              <a:spcBef>
                <a:spcPct val="0"/>
              </a:spcBef>
              <a:spcAft>
                <a:spcPts val="0"/>
              </a:spcAft>
              <a:buClrTx/>
              <a:buSzTx/>
              <a:buFontTx/>
              <a:buNone/>
              <a:tabLst/>
              <a:defRPr sz="4800"/>
            </a:lvl1pPr>
          </a:lstStyle>
          <a:p>
            <a:r>
              <a:rPr lang="en-US"/>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156181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4695">
                <a:solidFill>
                  <a:schemeClr val="bg1"/>
                </a:solidFill>
                <a:latin typeface="Helvetica Neue" panose="02000503000000020004"/>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419100" y="2898019"/>
            <a:ext cx="6456116" cy="360163"/>
          </a:xfrm>
          <a:prstGeom prst="rect">
            <a:avLst/>
          </a:prstGeom>
        </p:spPr>
        <p:txBody>
          <a:bodyPr tIns="0">
            <a:noAutofit/>
          </a:bodyPr>
          <a:lstStyle>
            <a:lvl1pPr marL="0" indent="0">
              <a:buNone/>
              <a:defRPr sz="1043" b="0">
                <a:solidFill>
                  <a:schemeClr val="bg1"/>
                </a:solidFill>
                <a:latin typeface="Helvetica Neue" panose="02000503000000020004"/>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39748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043" b="0" kern="1200" spc="2" dirty="0">
                <a:solidFill>
                  <a:srgbClr val="FFFFFF"/>
                </a:solidFill>
                <a:latin typeface="Helvetica Neue" panose="02000503000000020004"/>
                <a:ea typeface="+mn-ea"/>
                <a:cs typeface="+mn-cs"/>
              </a:defRPr>
            </a:lvl1pPr>
            <a:lvl2pPr marL="397481" indent="0">
              <a:buNone/>
              <a:defRPr sz="1739">
                <a:solidFill>
                  <a:schemeClr val="tx1">
                    <a:tint val="75000"/>
                  </a:schemeClr>
                </a:solidFill>
              </a:defRPr>
            </a:lvl2pPr>
            <a:lvl3pPr marL="794961" indent="0">
              <a:buNone/>
              <a:defRPr sz="1565">
                <a:solidFill>
                  <a:schemeClr val="tx1">
                    <a:tint val="75000"/>
                  </a:schemeClr>
                </a:solidFill>
              </a:defRPr>
            </a:lvl3pPr>
            <a:lvl4pPr marL="1192442" indent="0">
              <a:buNone/>
              <a:defRPr sz="1391">
                <a:solidFill>
                  <a:schemeClr val="tx1">
                    <a:tint val="75000"/>
                  </a:schemeClr>
                </a:solidFill>
              </a:defRPr>
            </a:lvl4pPr>
            <a:lvl5pPr marL="1589922" indent="0">
              <a:buNone/>
              <a:defRPr sz="1391">
                <a:solidFill>
                  <a:schemeClr val="tx1">
                    <a:tint val="75000"/>
                  </a:schemeClr>
                </a:solidFill>
              </a:defRPr>
            </a:lvl5pPr>
            <a:lvl6pPr marL="1987403" indent="0">
              <a:buNone/>
              <a:defRPr sz="1391">
                <a:solidFill>
                  <a:schemeClr val="tx1">
                    <a:tint val="75000"/>
                  </a:schemeClr>
                </a:solidFill>
              </a:defRPr>
            </a:lvl6pPr>
            <a:lvl7pPr marL="2384883" indent="0">
              <a:buNone/>
              <a:defRPr sz="1391">
                <a:solidFill>
                  <a:schemeClr val="tx1">
                    <a:tint val="75000"/>
                  </a:schemeClr>
                </a:solidFill>
              </a:defRPr>
            </a:lvl7pPr>
            <a:lvl8pPr marL="2782364" indent="0">
              <a:buNone/>
              <a:defRPr sz="1391">
                <a:solidFill>
                  <a:schemeClr val="tx1">
                    <a:tint val="75000"/>
                  </a:schemeClr>
                </a:solidFill>
              </a:defRPr>
            </a:lvl8pPr>
            <a:lvl9pPr marL="3179844" indent="0">
              <a:buNone/>
              <a:defRPr sz="1391">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19" y="4554917"/>
            <a:ext cx="1275806" cy="311132"/>
          </a:xfrm>
          <a:prstGeom prst="rect">
            <a:avLst/>
          </a:prstGeom>
        </p:spPr>
      </p:pic>
    </p:spTree>
    <p:extLst>
      <p:ext uri="{BB962C8B-B14F-4D97-AF65-F5344CB8AC3E}">
        <p14:creationId xmlns:p14="http://schemas.microsoft.com/office/powerpoint/2010/main" val="146895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and Full Page Photo_1">
    <p:bg>
      <p:bgPr>
        <a:solidFill>
          <a:schemeClr val="accent1"/>
        </a:solidFill>
        <a:effectLst/>
      </p:bgPr>
    </p:bg>
    <p:spTree>
      <p:nvGrpSpPr>
        <p:cNvPr id="1" name=""/>
        <p:cNvGrpSpPr/>
        <p:nvPr/>
      </p:nvGrpSpPr>
      <p:grpSpPr>
        <a:xfrm>
          <a:off x="0" y="0"/>
          <a:ext cx="0" cy="0"/>
          <a:chOff x="0" y="0"/>
          <a:chExt cx="0" cy="0"/>
        </a:xfrm>
      </p:grpSpPr>
      <p:sp>
        <p:nvSpPr>
          <p:cNvPr id="5" name="Picture Placeholder 28">
            <a:extLst>
              <a:ext uri="{FF2B5EF4-FFF2-40B4-BE49-F238E27FC236}">
                <a16:creationId xmlns:a16="http://schemas.microsoft.com/office/drawing/2014/main" id="{188883A7-74C3-4C4E-B63F-85CD2F6F6FDB}"/>
              </a:ext>
            </a:extLst>
          </p:cNvPr>
          <p:cNvSpPr>
            <a:spLocks noGrp="1"/>
          </p:cNvSpPr>
          <p:nvPr>
            <p:ph type="pic" sz="quarter" idx="10"/>
          </p:nvPr>
        </p:nvSpPr>
        <p:spPr>
          <a:xfrm>
            <a:off x="0" y="0"/>
            <a:ext cx="9144000" cy="5143500"/>
          </a:xfrm>
        </p:spPr>
      </p:sp>
      <p:sp>
        <p:nvSpPr>
          <p:cNvPr id="7" name="bg object 16">
            <a:extLst>
              <a:ext uri="{FF2B5EF4-FFF2-40B4-BE49-F238E27FC236}">
                <a16:creationId xmlns:a16="http://schemas.microsoft.com/office/drawing/2014/main" id="{C4B4CEDB-E1B8-4C93-96E6-897568945D2B}"/>
              </a:ext>
            </a:extLst>
          </p:cNvPr>
          <p:cNvSpPr/>
          <p:nvPr userDrawn="1"/>
        </p:nvSpPr>
        <p:spPr>
          <a:xfrm>
            <a:off x="1" y="1"/>
            <a:ext cx="9143999"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712" dirty="0">
              <a:latin typeface="Helvetica Neue" panose="02000503000000020004"/>
            </a:endParaRPr>
          </a:p>
        </p:txBody>
      </p:sp>
      <p:sp>
        <p:nvSpPr>
          <p:cNvPr id="8" name="bg object 17">
            <a:extLst>
              <a:ext uri="{FF2B5EF4-FFF2-40B4-BE49-F238E27FC236}">
                <a16:creationId xmlns:a16="http://schemas.microsoft.com/office/drawing/2014/main" id="{30EA0B48-4EFE-4C59-97F8-8B8411C7FF52}"/>
              </a:ext>
            </a:extLst>
          </p:cNvPr>
          <p:cNvSpPr/>
          <p:nvPr userDrawn="1"/>
        </p:nvSpPr>
        <p:spPr>
          <a:xfrm>
            <a:off x="-12653" y="29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14999"/>
            </a:srgbClr>
          </a:solidFill>
        </p:spPr>
        <p:txBody>
          <a:bodyPr wrap="square" lIns="0" tIns="0" rIns="0" bIns="0" rtlCol="0"/>
          <a:lstStyle/>
          <a:p>
            <a:endParaRPr sz="712" dirty="0">
              <a:latin typeface="Helvetica Neue" panose="02000503000000020004"/>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397481" rtl="0" eaLnBrk="1" latinLnBrk="0" hangingPunct="1">
              <a:lnSpc>
                <a:spcPct val="90000"/>
              </a:lnSpc>
              <a:spcBef>
                <a:spcPct val="0"/>
              </a:spcBef>
              <a:buNone/>
              <a:defRPr lang="en-US" sz="3825" b="1" kern="1200" dirty="0">
                <a:solidFill>
                  <a:schemeClr val="bg1"/>
                </a:solidFill>
                <a:latin typeface="Helvetica Neue" panose="02000503000000020004"/>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6"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043" b="0">
                <a:solidFill>
                  <a:schemeClr val="bg1"/>
                </a:solidFill>
                <a:latin typeface="Helvetica Neue" panose="02000503000000020004"/>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39748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043" b="0" kern="1200" spc="2" dirty="0">
                <a:solidFill>
                  <a:srgbClr val="FFFFFF"/>
                </a:solidFill>
                <a:latin typeface="Helvetica Neue" panose="02000503000000020004"/>
                <a:ea typeface="+mn-ea"/>
                <a:cs typeface="+mn-cs"/>
              </a:defRPr>
            </a:lvl1pPr>
            <a:lvl2pPr marL="397481" indent="0">
              <a:buNone/>
              <a:defRPr sz="1739">
                <a:solidFill>
                  <a:schemeClr val="tx1">
                    <a:tint val="75000"/>
                  </a:schemeClr>
                </a:solidFill>
              </a:defRPr>
            </a:lvl2pPr>
            <a:lvl3pPr marL="794961" indent="0">
              <a:buNone/>
              <a:defRPr sz="1565">
                <a:solidFill>
                  <a:schemeClr val="tx1">
                    <a:tint val="75000"/>
                  </a:schemeClr>
                </a:solidFill>
              </a:defRPr>
            </a:lvl3pPr>
            <a:lvl4pPr marL="1192442" indent="0">
              <a:buNone/>
              <a:defRPr sz="1391">
                <a:solidFill>
                  <a:schemeClr val="tx1">
                    <a:tint val="75000"/>
                  </a:schemeClr>
                </a:solidFill>
              </a:defRPr>
            </a:lvl4pPr>
            <a:lvl5pPr marL="1589922" indent="0">
              <a:buNone/>
              <a:defRPr sz="1391">
                <a:solidFill>
                  <a:schemeClr val="tx1">
                    <a:tint val="75000"/>
                  </a:schemeClr>
                </a:solidFill>
              </a:defRPr>
            </a:lvl5pPr>
            <a:lvl6pPr marL="1987403" indent="0">
              <a:buNone/>
              <a:defRPr sz="1391">
                <a:solidFill>
                  <a:schemeClr val="tx1">
                    <a:tint val="75000"/>
                  </a:schemeClr>
                </a:solidFill>
              </a:defRPr>
            </a:lvl6pPr>
            <a:lvl7pPr marL="2384883" indent="0">
              <a:buNone/>
              <a:defRPr sz="1391">
                <a:solidFill>
                  <a:schemeClr val="tx1">
                    <a:tint val="75000"/>
                  </a:schemeClr>
                </a:solidFill>
              </a:defRPr>
            </a:lvl7pPr>
            <a:lvl8pPr marL="2782364" indent="0">
              <a:buNone/>
              <a:defRPr sz="1391">
                <a:solidFill>
                  <a:schemeClr val="tx1">
                    <a:tint val="75000"/>
                  </a:schemeClr>
                </a:solidFill>
              </a:defRPr>
            </a:lvl8pPr>
            <a:lvl9pPr marL="3179844" indent="0">
              <a:buNone/>
              <a:defRPr sz="139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655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a:t>Arial 32 pt.</a:t>
            </a:r>
            <a:br>
              <a:rPr lang="en-US"/>
            </a:br>
            <a:r>
              <a:rPr lang="en-US"/>
              <a:t>Line 2</a:t>
            </a:r>
            <a:br>
              <a:rPr lang="en-US"/>
            </a:br>
            <a:r>
              <a:rPr lang="en-US"/>
              <a:t>Line3</a:t>
            </a:r>
            <a:br>
              <a:rPr lang="en-US"/>
            </a:br>
            <a:r>
              <a:rPr lang="en-US"/>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457189"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Arial 20 </a:t>
            </a:r>
            <a:r>
              <a:rPr lang="en-US" err="1"/>
              <a:t>pt</a:t>
            </a:r>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1474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1"/>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712" dirty="0">
              <a:latin typeface="Helvetica Neue" panose="02000503000000020004"/>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712" dirty="0">
              <a:latin typeface="Helvetica Neue" panose="02000503000000020004"/>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397481" rtl="0" eaLnBrk="1" latinLnBrk="0" hangingPunct="1">
              <a:lnSpc>
                <a:spcPct val="90000"/>
              </a:lnSpc>
              <a:spcBef>
                <a:spcPct val="0"/>
              </a:spcBef>
              <a:buNone/>
              <a:defRPr lang="en-US" sz="3825" b="1" kern="1200" dirty="0">
                <a:solidFill>
                  <a:schemeClr val="bg1"/>
                </a:solidFill>
                <a:latin typeface="Helvetica Neue" panose="02000503000000020004"/>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6"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043" b="0">
                <a:solidFill>
                  <a:schemeClr val="bg1"/>
                </a:solidFill>
                <a:latin typeface="Helvetica Neue" panose="02000503000000020004"/>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39748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043" b="0" kern="1200" spc="2" dirty="0">
                <a:solidFill>
                  <a:srgbClr val="FFFFFF"/>
                </a:solidFill>
                <a:latin typeface="Helvetica Neue" panose="02000503000000020004"/>
                <a:ea typeface="+mn-ea"/>
                <a:cs typeface="+mn-cs"/>
              </a:defRPr>
            </a:lvl1pPr>
            <a:lvl2pPr marL="397481" indent="0">
              <a:buNone/>
              <a:defRPr sz="1739">
                <a:solidFill>
                  <a:schemeClr val="tx1">
                    <a:tint val="75000"/>
                  </a:schemeClr>
                </a:solidFill>
              </a:defRPr>
            </a:lvl2pPr>
            <a:lvl3pPr marL="794961" indent="0">
              <a:buNone/>
              <a:defRPr sz="1565">
                <a:solidFill>
                  <a:schemeClr val="tx1">
                    <a:tint val="75000"/>
                  </a:schemeClr>
                </a:solidFill>
              </a:defRPr>
            </a:lvl3pPr>
            <a:lvl4pPr marL="1192442" indent="0">
              <a:buNone/>
              <a:defRPr sz="1391">
                <a:solidFill>
                  <a:schemeClr val="tx1">
                    <a:tint val="75000"/>
                  </a:schemeClr>
                </a:solidFill>
              </a:defRPr>
            </a:lvl4pPr>
            <a:lvl5pPr marL="1589922" indent="0">
              <a:buNone/>
              <a:defRPr sz="1391">
                <a:solidFill>
                  <a:schemeClr val="tx1">
                    <a:tint val="75000"/>
                  </a:schemeClr>
                </a:solidFill>
              </a:defRPr>
            </a:lvl5pPr>
            <a:lvl6pPr marL="1987403" indent="0">
              <a:buNone/>
              <a:defRPr sz="1391">
                <a:solidFill>
                  <a:schemeClr val="tx1">
                    <a:tint val="75000"/>
                  </a:schemeClr>
                </a:solidFill>
              </a:defRPr>
            </a:lvl6pPr>
            <a:lvl7pPr marL="2384883" indent="0">
              <a:buNone/>
              <a:defRPr sz="1391">
                <a:solidFill>
                  <a:schemeClr val="tx1">
                    <a:tint val="75000"/>
                  </a:schemeClr>
                </a:solidFill>
              </a:defRPr>
            </a:lvl7pPr>
            <a:lvl8pPr marL="2782364" indent="0">
              <a:buNone/>
              <a:defRPr sz="1391">
                <a:solidFill>
                  <a:schemeClr val="tx1">
                    <a:tint val="75000"/>
                  </a:schemeClr>
                </a:solidFill>
              </a:defRPr>
            </a:lvl8pPr>
            <a:lvl9pPr marL="3179844" indent="0">
              <a:buNone/>
              <a:defRPr sz="139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408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397481" rtl="0" eaLnBrk="1" latinLnBrk="0" hangingPunct="1">
              <a:lnSpc>
                <a:spcPct val="90000"/>
              </a:lnSpc>
              <a:spcBef>
                <a:spcPct val="0"/>
              </a:spcBef>
              <a:buNone/>
              <a:defRPr lang="en-US" sz="3825" b="1" kern="1200" dirty="0">
                <a:solidFill>
                  <a:schemeClr val="bg1"/>
                </a:solidFill>
                <a:latin typeface="Helvetica Neue" panose="02000503000000020004"/>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397481" rtl="0" eaLnBrk="1" latinLnBrk="0" hangingPunct="1">
              <a:lnSpc>
                <a:spcPts val="1252"/>
              </a:lnSpc>
              <a:spcBef>
                <a:spcPts val="1043"/>
              </a:spcBef>
              <a:spcAft>
                <a:spcPts val="174"/>
              </a:spcAft>
              <a:buClr>
                <a:schemeClr val="bg1"/>
              </a:buClr>
              <a:buSzPct val="110000"/>
              <a:buFont typeface="Arial" panose="020B0604020202020204" pitchFamily="34" charset="0"/>
              <a:buNone/>
              <a:defRPr lang="en-US" sz="1565" b="0" kern="1200" spc="2" dirty="0">
                <a:solidFill>
                  <a:srgbClr val="FFFFFF"/>
                </a:solidFill>
                <a:latin typeface="Helvetica Neue" panose="02000503000000020004"/>
                <a:ea typeface="+mn-ea"/>
                <a:cs typeface="+mn-cs"/>
              </a:defRPr>
            </a:lvl1pPr>
            <a:lvl2pPr marL="397481" indent="0">
              <a:buNone/>
              <a:defRPr sz="1739">
                <a:solidFill>
                  <a:schemeClr val="tx1">
                    <a:tint val="75000"/>
                  </a:schemeClr>
                </a:solidFill>
              </a:defRPr>
            </a:lvl2pPr>
            <a:lvl3pPr marL="794961" indent="0">
              <a:buNone/>
              <a:defRPr sz="1565">
                <a:solidFill>
                  <a:schemeClr val="tx1">
                    <a:tint val="75000"/>
                  </a:schemeClr>
                </a:solidFill>
              </a:defRPr>
            </a:lvl3pPr>
            <a:lvl4pPr marL="1192442" indent="0">
              <a:buNone/>
              <a:defRPr sz="1391">
                <a:solidFill>
                  <a:schemeClr val="tx1">
                    <a:tint val="75000"/>
                  </a:schemeClr>
                </a:solidFill>
              </a:defRPr>
            </a:lvl4pPr>
            <a:lvl5pPr marL="1589922" indent="0">
              <a:buNone/>
              <a:defRPr sz="1391">
                <a:solidFill>
                  <a:schemeClr val="tx1">
                    <a:tint val="75000"/>
                  </a:schemeClr>
                </a:solidFill>
              </a:defRPr>
            </a:lvl5pPr>
            <a:lvl6pPr marL="1987403" indent="0">
              <a:buNone/>
              <a:defRPr sz="1391">
                <a:solidFill>
                  <a:schemeClr val="tx1">
                    <a:tint val="75000"/>
                  </a:schemeClr>
                </a:solidFill>
              </a:defRPr>
            </a:lvl6pPr>
            <a:lvl7pPr marL="2384883" indent="0">
              <a:buNone/>
              <a:defRPr sz="1391">
                <a:solidFill>
                  <a:schemeClr val="tx1">
                    <a:tint val="75000"/>
                  </a:schemeClr>
                </a:solidFill>
              </a:defRPr>
            </a:lvl7pPr>
            <a:lvl8pPr marL="2782364" indent="0">
              <a:buNone/>
              <a:defRPr sz="1391">
                <a:solidFill>
                  <a:schemeClr val="tx1">
                    <a:tint val="75000"/>
                  </a:schemeClr>
                </a:solidFill>
              </a:defRPr>
            </a:lvl8pPr>
            <a:lvl9pPr marL="3179844" indent="0">
              <a:buNone/>
              <a:defRPr sz="1391">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0" y="1915513"/>
            <a:ext cx="4175125" cy="963612"/>
          </a:xfrm>
        </p:spPr>
        <p:txBody>
          <a:bodyPr/>
          <a:lstStyle>
            <a:lvl1pPr marL="0" indent="0">
              <a:lnSpc>
                <a:spcPts val="1565"/>
              </a:lnSpc>
              <a:spcAft>
                <a:spcPts val="1043"/>
              </a:spcAft>
              <a:buClr>
                <a:schemeClr val="bg1"/>
              </a:buClr>
              <a:buNone/>
              <a:defRPr>
                <a:solidFill>
                  <a:schemeClr val="bg1"/>
                </a:solidFill>
              </a:defRPr>
            </a:lvl1pPr>
            <a:lvl2pPr>
              <a:buClr>
                <a:schemeClr val="bg1"/>
              </a:buClr>
              <a:defRPr>
                <a:solidFill>
                  <a:schemeClr val="bg1"/>
                </a:solidFill>
                <a:latin typeface="Helvetica Neue" panose="02000503000000020004"/>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19" y="4554917"/>
            <a:ext cx="1275806" cy="311132"/>
          </a:xfrm>
          <a:prstGeom prst="rect">
            <a:avLst/>
          </a:prstGeom>
        </p:spPr>
      </p:pic>
    </p:spTree>
    <p:extLst>
      <p:ext uri="{BB962C8B-B14F-4D97-AF65-F5344CB8AC3E}">
        <p14:creationId xmlns:p14="http://schemas.microsoft.com/office/powerpoint/2010/main" val="12183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endParaRPr lang="en-US" dirty="0"/>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2" y="2100650"/>
            <a:ext cx="8328024" cy="2021113"/>
          </a:xfrm>
          <a:noFill/>
        </p:spPr>
        <p:txBody>
          <a:bodyPr/>
          <a:lstStyle/>
          <a:p>
            <a:r>
              <a:rPr lang="en-US"/>
              <a:t>Click icon to add table</a:t>
            </a:r>
            <a:endParaRPr lang="en-US" dirty="0"/>
          </a:p>
        </p:txBody>
      </p:sp>
    </p:spTree>
    <p:extLst>
      <p:ext uri="{BB962C8B-B14F-4D97-AF65-F5344CB8AC3E}">
        <p14:creationId xmlns:p14="http://schemas.microsoft.com/office/powerpoint/2010/main" val="62775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b="0"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2847234" y="1096213"/>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252"/>
              </a:lnSpc>
              <a:spcBef>
                <a:spcPts val="0"/>
              </a:spcBef>
              <a:spcAft>
                <a:spcPts val="0"/>
              </a:spcAft>
              <a:buNone/>
              <a:defRPr lang="en-US" sz="1043" dirty="0">
                <a:latin typeface="Helvetica Neue" panose="02000503000000020004"/>
                <a:ea typeface="+mj-ea"/>
                <a:cs typeface="Arial" charset="0"/>
              </a:defRPr>
            </a:lvl1pPr>
          </a:lstStyle>
          <a:p>
            <a:pPr marL="298110" lvl="0" indent="-298110">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160404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69" y="552451"/>
            <a:ext cx="6127114" cy="342900"/>
          </a:xfrm>
        </p:spPr>
        <p:txBody>
          <a:bodyPr vert="horz" lIns="0" tIns="0" rIns="91440" bIns="45720" rtlCol="0" anchor="t">
            <a:noAutofit/>
          </a:bodyPr>
          <a:lstStyle>
            <a:lvl1pPr>
              <a:defRPr lang="en-US" sz="2782"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397481" rtl="0" eaLnBrk="1" latinLnBrk="0" hangingPunct="1">
              <a:lnSpc>
                <a:spcPts val="2173"/>
              </a:lnSpc>
              <a:spcBef>
                <a:spcPts val="0"/>
              </a:spcBef>
              <a:spcAft>
                <a:spcPts val="1043"/>
              </a:spcAft>
              <a:buClr>
                <a:schemeClr val="tx1"/>
              </a:buClr>
              <a:buSzPct val="110000"/>
              <a:buFont typeface="Wingdings" panose="05000000000000000000" pitchFamily="2" charset="2"/>
              <a:buNone/>
              <a:defRPr lang="en-US" sz="1739" b="0" kern="1200" spc="2" noProof="0" dirty="0">
                <a:solidFill>
                  <a:schemeClr val="tx1"/>
                </a:solidFill>
                <a:latin typeface="Helvetica Neue" panose="02000503000000020004"/>
                <a:ea typeface="+mn-ea"/>
                <a:cs typeface="+mn-cs"/>
              </a:defRPr>
            </a:lvl1pPr>
            <a:lvl2pPr marL="491330" indent="-149055">
              <a:defRPr lang="en-US" sz="1043" b="0" kern="1200" baseline="0" dirty="0" smtClean="0">
                <a:solidFill>
                  <a:schemeClr val="tx1"/>
                </a:solidFill>
                <a:latin typeface="+mn-lt"/>
                <a:ea typeface="+mn-ea"/>
                <a:cs typeface="+mn-cs"/>
              </a:defRPr>
            </a:lvl2pPr>
            <a:lvl3pPr marL="296731" indent="0">
              <a:buNone/>
              <a:defRPr sz="1043"/>
            </a:lvl3pPr>
            <a:lvl4pPr>
              <a:defRPr sz="1043"/>
            </a:lvl4pPr>
            <a:lvl5pPr marL="1141377" indent="-143535">
              <a:defRPr sz="1043"/>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39745" rIns="0" bIns="39745"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696" smtClean="0">
                <a:latin typeface="Helvetica Neue" panose="02000503000000020004"/>
              </a:rPr>
              <a:pPr/>
              <a:t>‹#›</a:t>
            </a:fld>
            <a:endParaRPr lang="en-US" sz="696" dirty="0">
              <a:latin typeface="Helvetica Neue" panose="02000503000000020004"/>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17011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434"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7"/>
            <a:ext cx="3535597" cy="1722634"/>
          </a:xfrm>
          <a:prstGeom prst="rect">
            <a:avLst/>
          </a:prstGeom>
        </p:spPr>
        <p:txBody>
          <a:bodyPr lIns="0"/>
          <a:lstStyle>
            <a:lvl1pPr marL="0" indent="0">
              <a:lnSpc>
                <a:spcPts val="1252"/>
              </a:lnSpc>
              <a:buNone/>
              <a:defRPr lang="en-US" sz="1217"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043"/>
              </a:spcAft>
              <a:buNone/>
              <a:defRPr sz="1043"/>
            </a:lvl1pPr>
            <a:lvl2pPr marL="491330" indent="-149055">
              <a:defRPr lang="en-US" sz="1043" b="0" kern="1200" baseline="0" dirty="0" smtClean="0">
                <a:solidFill>
                  <a:schemeClr val="tx1"/>
                </a:solidFill>
                <a:latin typeface="+mn-lt"/>
                <a:ea typeface="+mn-ea"/>
                <a:cs typeface="+mn-cs"/>
              </a:defRPr>
            </a:lvl2pPr>
            <a:lvl3pPr marL="296731" indent="0">
              <a:buNone/>
              <a:defRPr sz="1043"/>
            </a:lvl3pPr>
            <a:lvl4pPr>
              <a:defRPr sz="1043"/>
            </a:lvl4pPr>
            <a:lvl5pPr marL="1141377" indent="-143535">
              <a:defRPr sz="1043"/>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39745" rIns="0" bIns="39745"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696" smtClean="0">
                <a:latin typeface="Helvetica Neue" panose="02000503000000020004"/>
              </a:rPr>
              <a:pPr/>
              <a:t>‹#›</a:t>
            </a:fld>
            <a:endParaRPr lang="en-US" sz="696" dirty="0">
              <a:latin typeface="Helvetica Neue" panose="02000503000000020004"/>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91770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434"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391"/>
              </a:lnSpc>
              <a:buNone/>
              <a:defRPr lang="en-US" sz="1217"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1" y="552451"/>
            <a:ext cx="4175125" cy="3883025"/>
          </a:xfrm>
        </p:spPr>
        <p:txBody>
          <a:bodyPr/>
          <a:lstStyle>
            <a:lvl1pPr>
              <a:defRPr/>
            </a:lvl1pPr>
          </a:lstStyle>
          <a:p>
            <a:r>
              <a:rPr lang="en-US" dirty="0"/>
              <a:t>Place Image here</a:t>
            </a:r>
          </a:p>
        </p:txBody>
      </p:sp>
    </p:spTree>
    <p:extLst>
      <p:ext uri="{BB962C8B-B14F-4D97-AF65-F5344CB8AC3E}">
        <p14:creationId xmlns:p14="http://schemas.microsoft.com/office/powerpoint/2010/main" val="33718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69" y="552451"/>
            <a:ext cx="8318456" cy="342900"/>
          </a:xfrm>
        </p:spPr>
        <p:txBody>
          <a:bodyPr vert="horz" lIns="0" tIns="0" rIns="91440" bIns="45720" rtlCol="0" anchor="t">
            <a:noAutofit/>
          </a:bodyPr>
          <a:lstStyle>
            <a:lvl1pPr>
              <a:defRPr lang="en-US" sz="2434"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391"/>
              </a:lnSpc>
              <a:buNone/>
              <a:defRPr lang="en-US" sz="1217"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39745" rIns="0" bIns="39745"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696" smtClean="0">
                <a:latin typeface="Helvetica Neue" panose="02000503000000020004"/>
              </a:rPr>
              <a:pPr/>
              <a:t>‹#›</a:t>
            </a:fld>
            <a:endParaRPr lang="en-US" sz="696" dirty="0">
              <a:latin typeface="Helvetica Neue" panose="02000503000000020004"/>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5"/>
            <a:ext cx="4028303" cy="2347784"/>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3" y="2113005"/>
            <a:ext cx="4028303" cy="2347784"/>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869" b="1">
                <a:solidFill>
                  <a:schemeClr val="tx1"/>
                </a:solidFill>
              </a:defRPr>
            </a:lvl1pPr>
          </a:lstStyle>
          <a:p>
            <a:r>
              <a:rPr lang="en-US"/>
              <a:t>Click icon to add table</a:t>
            </a:r>
            <a:endParaRPr lang="en-US" dirty="0"/>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49" y="1705534"/>
            <a:ext cx="4005263" cy="258762"/>
          </a:xfrm>
        </p:spPr>
        <p:txBody>
          <a:bodyPr/>
          <a:lstStyle>
            <a:lvl1pPr>
              <a:defRPr sz="869" b="1">
                <a:solidFill>
                  <a:schemeClr val="tx1"/>
                </a:solidFill>
              </a:defRPr>
            </a:lvl1pPr>
          </a:lstStyle>
          <a:p>
            <a:r>
              <a:rPr lang="en-US"/>
              <a:t>Click icon to add table</a:t>
            </a:r>
            <a:endParaRPr lang="en-US" dirty="0"/>
          </a:p>
        </p:txBody>
      </p:sp>
    </p:spTree>
    <p:extLst>
      <p:ext uri="{BB962C8B-B14F-4D97-AF65-F5344CB8AC3E}">
        <p14:creationId xmlns:p14="http://schemas.microsoft.com/office/powerpoint/2010/main" val="36185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69" y="552451"/>
            <a:ext cx="6127114" cy="342900"/>
          </a:xfrm>
        </p:spPr>
        <p:txBody>
          <a:bodyPr vert="horz" lIns="0" tIns="0" rIns="91440" bIns="45720" rtlCol="0" anchor="t">
            <a:noAutofit/>
          </a:bodyPr>
          <a:lstStyle>
            <a:lvl1pPr>
              <a:defRPr lang="en-US" sz="1565" b="1" kern="1200" dirty="0">
                <a:solidFill>
                  <a:schemeClr val="tx1"/>
                </a:solidFill>
                <a:latin typeface="Helvetica Neue" panose="02000503000000020004"/>
                <a:ea typeface="+mj-ea"/>
                <a:cs typeface="Arial" charset="0"/>
              </a:defRPr>
            </a:lvl1pPr>
          </a:lstStyle>
          <a:p>
            <a:pPr lvl="0" algn="l" defTabSz="397481"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391"/>
              </a:lnSpc>
              <a:buNone/>
              <a:defRPr lang="en-US" sz="1043" dirty="0"/>
            </a:lvl1pPr>
          </a:lstStyle>
          <a:p>
            <a:pPr marL="149055" lvl="0" indent="-149055">
              <a:lnSpc>
                <a:spcPts val="1565"/>
              </a:lnSpc>
              <a:spcAft>
                <a:spcPts val="1043"/>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5" y="1082675"/>
            <a:ext cx="6156298" cy="234950"/>
          </a:xfrm>
        </p:spPr>
        <p:txBody>
          <a:bodyPr/>
          <a:lstStyle>
            <a:lvl1pPr marL="0" indent="0" algn="l" defTabSz="39748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1pPr>
            <a:lvl2pPr marL="0" indent="0" algn="l" defTabSz="39748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2pPr>
            <a:lvl3pPr marL="0" indent="0" algn="l" defTabSz="39748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3pPr>
            <a:lvl4pPr marL="0" indent="0" algn="l" defTabSz="397481" rtl="0" eaLnBrk="1" latinLnBrk="0" hangingPunct="1">
              <a:lnSpc>
                <a:spcPts val="2782"/>
              </a:lnSpc>
              <a:spcBef>
                <a:spcPct val="0"/>
              </a:spcBef>
              <a:buNone/>
              <a:defRPr lang="en-US" sz="2782" b="1" kern="1200" dirty="0" smtClean="0">
                <a:solidFill>
                  <a:schemeClr val="tx1"/>
                </a:solidFill>
                <a:latin typeface="Helvetica Neue" panose="02000503000000020004"/>
                <a:ea typeface="+mj-ea"/>
                <a:cs typeface="Arial" charset="0"/>
              </a:defRPr>
            </a:lvl4pPr>
            <a:lvl5pPr marL="0" indent="0" algn="l" defTabSz="397481" rtl="0" eaLnBrk="1" latinLnBrk="0" hangingPunct="1">
              <a:lnSpc>
                <a:spcPct val="90000"/>
              </a:lnSpc>
              <a:spcBef>
                <a:spcPct val="0"/>
              </a:spcBef>
              <a:buNone/>
              <a:defRPr lang="en-US" sz="2434"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616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087"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2" y="1092425"/>
            <a:ext cx="2478139" cy="3095448"/>
          </a:xfrm>
          <a:prstGeom prst="rect">
            <a:avLst/>
          </a:prstGeom>
        </p:spPr>
        <p:txBody>
          <a:bodyPr lIns="0"/>
          <a:lstStyle>
            <a:lvl1pPr marL="0" indent="0">
              <a:lnSpc>
                <a:spcPts val="1252"/>
              </a:lnSpc>
              <a:buNone/>
              <a:defRPr lang="en-US" sz="1043"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392474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br>
              <a:rPr lang="en-US"/>
            </a:br>
            <a:r>
              <a:rPr lang="en-US"/>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8"/>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200"/>
              </a:spcAft>
              <a:buNone/>
              <a:defRPr sz="1200"/>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8428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087"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2" y="1428751"/>
            <a:ext cx="2478139" cy="2741195"/>
          </a:xfrm>
          <a:prstGeom prst="rect">
            <a:avLst/>
          </a:prstGeom>
        </p:spPr>
        <p:txBody>
          <a:bodyPr lIns="0"/>
          <a:lstStyle>
            <a:lvl1pPr marL="0" indent="0">
              <a:lnSpc>
                <a:spcPts val="1252"/>
              </a:lnSpc>
              <a:buNone/>
              <a:defRPr lang="en-US" sz="1043"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68822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087"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2" y="1707167"/>
            <a:ext cx="2478139" cy="2318238"/>
          </a:xfrm>
          <a:prstGeom prst="rect">
            <a:avLst/>
          </a:prstGeom>
        </p:spPr>
        <p:txBody>
          <a:bodyPr lIns="0"/>
          <a:lstStyle>
            <a:lvl1pPr marL="0" indent="0">
              <a:lnSpc>
                <a:spcPts val="1252"/>
              </a:lnSpc>
              <a:buNone/>
              <a:defRPr lang="en-US" sz="1043" kern="1200" spc="2" dirty="0" smtClean="0">
                <a:solidFill>
                  <a:schemeClr val="tx1"/>
                </a:solidFill>
                <a:latin typeface="Helvetica Neue" panose="02000503000000020004"/>
                <a:ea typeface="+mn-ea"/>
                <a:cs typeface="HelveticaNeue-Light"/>
              </a:defRPr>
            </a:lvl1pPr>
            <a:lvl2pPr marL="0" indent="0">
              <a:lnSpc>
                <a:spcPts val="1252"/>
              </a:lnSpc>
              <a:buNone/>
              <a:defRPr lang="en-US" sz="1043" kern="1200" spc="2" dirty="0" smtClean="0">
                <a:solidFill>
                  <a:srgbClr val="FFFFFF"/>
                </a:solidFill>
                <a:latin typeface="+mj-lt"/>
                <a:ea typeface="+mn-ea"/>
                <a:cs typeface="HelveticaNeue-Light"/>
              </a:defRPr>
            </a:lvl2pPr>
            <a:lvl3pPr marL="0" indent="0">
              <a:lnSpc>
                <a:spcPts val="1252"/>
              </a:lnSpc>
              <a:buNone/>
              <a:defRPr lang="en-US" sz="1043" kern="1200" spc="2" dirty="0" smtClean="0">
                <a:solidFill>
                  <a:srgbClr val="FFFFFF"/>
                </a:solidFill>
                <a:latin typeface="+mj-lt"/>
                <a:ea typeface="+mn-ea"/>
                <a:cs typeface="HelveticaNeue-Light"/>
              </a:defRPr>
            </a:lvl3pPr>
            <a:lvl4pPr marL="0" indent="0">
              <a:lnSpc>
                <a:spcPts val="1252"/>
              </a:lnSpc>
              <a:buNone/>
              <a:defRPr lang="en-US" sz="1043" kern="1200" spc="2" dirty="0" smtClean="0">
                <a:solidFill>
                  <a:srgbClr val="FFFFFF"/>
                </a:solidFill>
                <a:latin typeface="+mj-lt"/>
                <a:ea typeface="+mn-ea"/>
                <a:cs typeface="HelveticaNeue-Light"/>
              </a:defRPr>
            </a:lvl4pPr>
            <a:lvl5pPr marL="0" indent="0">
              <a:lnSpc>
                <a:spcPts val="1252"/>
              </a:lnSpc>
              <a:buNone/>
              <a:defRPr lang="en-US" sz="1043"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85554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1"/>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70" y="1201074"/>
            <a:ext cx="3865863" cy="3307839"/>
          </a:xfrm>
        </p:spPr>
        <p:txBody>
          <a:bodyPr/>
          <a:lstStyle>
            <a:lvl1pPr marL="202881" indent="-202881">
              <a:spcAft>
                <a:spcPts val="1043"/>
              </a:spcAft>
              <a:tabLst/>
              <a:defRPr sz="1217"/>
            </a:lvl1pPr>
            <a:lvl2pPr marL="491330" indent="-149055">
              <a:defRPr lang="en-US" sz="1043" b="0" kern="1200" baseline="0" dirty="0" smtClean="0">
                <a:solidFill>
                  <a:schemeClr val="tx1"/>
                </a:solidFill>
                <a:latin typeface="Helvetica Neue" panose="02000503000000020004"/>
                <a:ea typeface="+mn-ea"/>
                <a:cs typeface="+mn-cs"/>
              </a:defRPr>
            </a:lvl2pPr>
            <a:lvl3pPr marL="445786" indent="-149055">
              <a:defRPr sz="1043"/>
            </a:lvl3pPr>
            <a:lvl4pPr>
              <a:defRPr sz="1043"/>
            </a:lvl4pPr>
            <a:lvl5pPr marL="1141377" indent="-143535">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2" y="1201074"/>
            <a:ext cx="3865863" cy="3307839"/>
          </a:xfrm>
        </p:spPr>
        <p:txBody>
          <a:bodyPr/>
          <a:lstStyle>
            <a:lvl1pPr marL="202881" indent="-202881">
              <a:spcAft>
                <a:spcPts val="1043"/>
              </a:spcAft>
              <a:defRPr sz="1217"/>
            </a:lvl1pPr>
            <a:lvl2pPr marL="491330" indent="-149055">
              <a:defRPr lang="en-US" sz="1043" b="0" kern="1200" baseline="0" dirty="0" smtClean="0">
                <a:solidFill>
                  <a:schemeClr val="tx1"/>
                </a:solidFill>
                <a:latin typeface="Helvetica Neue" panose="02000503000000020004"/>
                <a:ea typeface="+mn-ea"/>
                <a:cs typeface="+mn-cs"/>
              </a:defRPr>
            </a:lvl2pPr>
            <a:lvl3pPr marL="445786" indent="-149055">
              <a:defRPr sz="1043"/>
            </a:lvl3pPr>
            <a:lvl4pPr>
              <a:defRPr sz="1043"/>
            </a:lvl4pPr>
            <a:lvl5pPr marL="1141377" indent="-143535">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921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12" name="Content Placeholder 5"/>
          <p:cNvSpPr>
            <a:spLocks noGrp="1"/>
          </p:cNvSpPr>
          <p:nvPr>
            <p:ph sz="quarter" idx="11" hasCustomPrompt="1"/>
          </p:nvPr>
        </p:nvSpPr>
        <p:spPr>
          <a:xfrm>
            <a:off x="415127" y="897360"/>
            <a:ext cx="8224521" cy="168572"/>
          </a:xfrm>
        </p:spPr>
        <p:txBody>
          <a:bodyPr vert="horz" lIns="0" tIns="0" rIns="91440" bIns="0" rtlCol="0" anchor="t">
            <a:spAutoFit/>
          </a:bodyPr>
          <a:lstStyle>
            <a:lvl1pPr>
              <a:defRPr lang="en-US" sz="1217"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460186" y="4448175"/>
            <a:ext cx="8223631" cy="204788"/>
          </a:xfrm>
        </p:spPr>
        <p:txBody>
          <a:bodyPr/>
          <a:lstStyle>
            <a:lvl1pPr marL="0" indent="0">
              <a:lnSpc>
                <a:spcPct val="100000"/>
              </a:lnSpc>
              <a:spcBef>
                <a:spcPts val="0"/>
              </a:spcBef>
              <a:spcAft>
                <a:spcPts val="0"/>
              </a:spcAft>
              <a:buNone/>
              <a:defRPr sz="869">
                <a:solidFill>
                  <a:srgbClr val="58676D"/>
                </a:solidFill>
              </a:defRPr>
            </a:lvl1pPr>
            <a:lvl2pPr marL="342275" indent="0">
              <a:lnSpc>
                <a:spcPct val="100000"/>
              </a:lnSpc>
              <a:spcBef>
                <a:spcPts val="0"/>
              </a:spcBef>
              <a:spcAft>
                <a:spcPts val="0"/>
              </a:spcAft>
              <a:buNone/>
              <a:defRPr/>
            </a:lvl2pPr>
            <a:lvl3pPr marL="651426" indent="0">
              <a:lnSpc>
                <a:spcPct val="100000"/>
              </a:lnSpc>
              <a:spcBef>
                <a:spcPts val="0"/>
              </a:spcBef>
              <a:spcAft>
                <a:spcPts val="0"/>
              </a:spcAft>
              <a:buNone/>
              <a:defRPr/>
            </a:lvl3pPr>
            <a:lvl4pPr marL="949537" indent="0">
              <a:lnSpc>
                <a:spcPct val="100000"/>
              </a:lnSpc>
              <a:spcBef>
                <a:spcPts val="0"/>
              </a:spcBef>
              <a:spcAft>
                <a:spcPts val="0"/>
              </a:spcAft>
              <a:buNone/>
              <a:defRPr/>
            </a:lvl4pPr>
            <a:lvl5pPr marL="1192442"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70" y="1428751"/>
            <a:ext cx="3865863" cy="2695779"/>
          </a:xfrm>
        </p:spPr>
        <p:txBody>
          <a:bodyPr/>
          <a:lstStyle>
            <a:lvl1pPr marL="202881" indent="-202881">
              <a:tabLst/>
              <a:defRPr/>
            </a:lvl1pPr>
            <a:lvl2pPr marL="491330" indent="-149055">
              <a:defRPr lang="en-US" sz="1043" b="0" kern="1200" baseline="0" dirty="0" smtClean="0">
                <a:solidFill>
                  <a:schemeClr val="tx1"/>
                </a:solidFill>
                <a:latin typeface="Helvetica Neue" panose="02000503000000020004"/>
                <a:ea typeface="+mn-ea"/>
                <a:cs typeface="+mn-cs"/>
              </a:defRPr>
            </a:lvl2pPr>
            <a:lvl3pPr marL="445786" indent="-149055">
              <a:defRPr sz="1043"/>
            </a:lvl3pPr>
            <a:lvl4pPr>
              <a:defRPr sz="1043"/>
            </a:lvl4pPr>
            <a:lvl5pPr marL="1141377" indent="-143535">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2" y="1458459"/>
            <a:ext cx="3865863" cy="2666070"/>
          </a:xfrm>
        </p:spPr>
        <p:txBody>
          <a:bodyPr/>
          <a:lstStyle>
            <a:lvl1pPr marL="202881" indent="-202881">
              <a:defRPr/>
            </a:lvl1pPr>
            <a:lvl2pPr marL="491330" indent="-149055">
              <a:defRPr lang="en-US" sz="1043" b="0" kern="1200" baseline="0" dirty="0" smtClean="0">
                <a:solidFill>
                  <a:schemeClr val="tx1"/>
                </a:solidFill>
                <a:latin typeface="Helvetica Neue" panose="02000503000000020004"/>
                <a:ea typeface="+mn-ea"/>
                <a:cs typeface="+mn-cs"/>
              </a:defRPr>
            </a:lvl2pPr>
            <a:lvl3pPr marL="445786" indent="-149055">
              <a:defRPr sz="1043"/>
            </a:lvl3pPr>
            <a:lvl4pPr>
              <a:defRPr sz="1043"/>
            </a:lvl4pPr>
            <a:lvl5pPr marL="1141377" indent="-143535">
              <a:defRPr sz="104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9371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4"/>
            <a:ext cx="2564425" cy="3307839"/>
          </a:xfrm>
        </p:spPr>
        <p:txBody>
          <a:bodyPr/>
          <a:lstStyle>
            <a:lvl1pPr marL="0" indent="0">
              <a:buNone/>
              <a:tabLst/>
              <a:defRPr sz="1043"/>
            </a:lvl1pPr>
            <a:lvl2pPr marL="491330" indent="-149055">
              <a:defRPr lang="en-US" sz="1043" b="0" kern="1200" baseline="0" dirty="0" smtClean="0">
                <a:solidFill>
                  <a:schemeClr val="tx1"/>
                </a:solidFill>
                <a:latin typeface="Helvetica Neue" panose="02000503000000020004"/>
                <a:ea typeface="+mn-ea"/>
                <a:cs typeface="+mn-cs"/>
              </a:defRPr>
            </a:lvl2pPr>
            <a:lvl3pPr marL="345035" indent="-142155">
              <a:defRPr sz="869"/>
            </a:lvl3pPr>
            <a:lvl4pPr>
              <a:defRPr sz="869"/>
            </a:lvl4pPr>
            <a:lvl5pPr marL="1141377" indent="-143535">
              <a:defRPr sz="869"/>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1" y="1201074"/>
            <a:ext cx="2564425" cy="3307839"/>
          </a:xfrm>
        </p:spPr>
        <p:txBody>
          <a:bodyPr/>
          <a:lstStyle>
            <a:lvl1pPr marL="0" indent="0">
              <a:buNone/>
              <a:tabLst/>
              <a:defRPr sz="1043"/>
            </a:lvl1pPr>
            <a:lvl2pPr marL="491330" indent="-149055">
              <a:defRPr lang="en-US" sz="1043" b="0" kern="1200" baseline="0" dirty="0" smtClean="0">
                <a:solidFill>
                  <a:schemeClr val="tx1"/>
                </a:solidFill>
                <a:latin typeface="Helvetica Neue" panose="02000503000000020004"/>
                <a:ea typeface="+mn-ea"/>
                <a:cs typeface="+mn-cs"/>
              </a:defRPr>
            </a:lvl2pPr>
            <a:lvl3pPr marL="351935" indent="-149055">
              <a:defRPr lang="en-US" sz="869" b="0" kern="1200" baseline="0" dirty="0" smtClean="0">
                <a:solidFill>
                  <a:schemeClr val="tx1"/>
                </a:solidFill>
                <a:latin typeface="Helvetica Neue" panose="02000503000000020004"/>
                <a:ea typeface="+mn-ea"/>
                <a:cs typeface="+mn-cs"/>
              </a:defRPr>
            </a:lvl3pPr>
            <a:lvl4pPr>
              <a:defRPr sz="869"/>
            </a:lvl4pPr>
            <a:lvl5pPr marL="1141377" indent="-143535">
              <a:defRPr sz="869"/>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266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79" y="1196288"/>
            <a:ext cx="8330546" cy="2925475"/>
          </a:xfrm>
        </p:spPr>
        <p:txBody>
          <a:bodyPr/>
          <a:lstStyle/>
          <a:p>
            <a:r>
              <a:rPr lang="en-US"/>
              <a:t>Click icon to add table</a:t>
            </a:r>
            <a:endParaRPr lang="en-US" dirty="0"/>
          </a:p>
        </p:txBody>
      </p:sp>
    </p:spTree>
    <p:extLst>
      <p:ext uri="{BB962C8B-B14F-4D97-AF65-F5344CB8AC3E}">
        <p14:creationId xmlns:p14="http://schemas.microsoft.com/office/powerpoint/2010/main" val="19482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1"/>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397481" rtl="0" eaLnBrk="1" latinLnBrk="0" hangingPunct="1">
              <a:lnSpc>
                <a:spcPts val="1565"/>
              </a:lnSpc>
              <a:spcBef>
                <a:spcPts val="0"/>
              </a:spcBef>
              <a:spcAft>
                <a:spcPts val="1043"/>
              </a:spcAft>
              <a:buClr>
                <a:schemeClr val="tx1"/>
              </a:buClr>
              <a:buSzPct val="110000"/>
              <a:buFont typeface="Wingdings" panose="05000000000000000000" pitchFamily="2" charset="2"/>
              <a:buNone/>
              <a:defRPr lang="en-US" sz="1217" b="0" kern="1200" spc="2" noProof="0" dirty="0" smtClean="0">
                <a:solidFill>
                  <a:schemeClr val="tx1"/>
                </a:solidFill>
                <a:latin typeface="Helvetica Neue" panose="02000503000000020004"/>
                <a:ea typeface="+mn-ea"/>
                <a:cs typeface="+mn-cs"/>
              </a:defRPr>
            </a:lvl1pPr>
            <a:lvl2pPr>
              <a:defRPr>
                <a:latin typeface="Helvetica Neue" panose="02000503000000020004"/>
              </a:defRPr>
            </a:lvl2pPr>
            <a:lvl5pPr marL="1095832" indent="-150436">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8419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7" y="552451"/>
            <a:ext cx="8350234" cy="505529"/>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49055" indent="-149055">
              <a:lnSpc>
                <a:spcPts val="1391"/>
              </a:lnSpc>
              <a:spcAft>
                <a:spcPts val="1043"/>
              </a:spcAft>
              <a:buFont typeface="Arial" panose="020B0604020202020204" pitchFamily="34" charset="0"/>
              <a:buChar char="•"/>
              <a:defRPr lang="en-US" sz="1217" b="0" kern="1200" spc="2" noProof="0" dirty="0">
                <a:solidFill>
                  <a:schemeClr val="tx1"/>
                </a:solidFill>
                <a:latin typeface="Helvetica Neue" panose="02000503000000020004"/>
                <a:ea typeface="+mn-ea"/>
                <a:cs typeface="+mn-cs"/>
              </a:defRPr>
            </a:lvl1pPr>
            <a:lvl2pPr marL="495471" indent="-153196">
              <a:lnSpc>
                <a:spcPts val="1252"/>
              </a:lnSpc>
              <a:buNone/>
              <a:defRPr lang="en-US" sz="1043" b="0" kern="1200" baseline="0" dirty="0" smtClean="0">
                <a:solidFill>
                  <a:schemeClr val="tx1"/>
                </a:solidFill>
                <a:latin typeface="Helvetica Neue" panose="02000503000000020004"/>
                <a:ea typeface="+mn-ea"/>
                <a:cs typeface="+mn-cs"/>
              </a:defRPr>
            </a:lvl2pPr>
            <a:lvl3pPr marL="0" indent="0">
              <a:lnSpc>
                <a:spcPts val="1252"/>
              </a:lnSpc>
              <a:buNone/>
              <a:defRPr lang="en-US" sz="1043" b="0" kern="1200" baseline="0" dirty="0" smtClean="0">
                <a:solidFill>
                  <a:schemeClr val="tx1"/>
                </a:solidFill>
                <a:latin typeface="Helvetica Neue" panose="02000503000000020004"/>
                <a:ea typeface="+mn-ea"/>
                <a:cs typeface="+mn-cs"/>
              </a:defRPr>
            </a:lvl3pPr>
            <a:lvl4pPr marL="0" indent="0">
              <a:lnSpc>
                <a:spcPts val="1252"/>
              </a:lnSpc>
              <a:buNone/>
              <a:defRPr lang="en-US" sz="1043" b="0" kern="1200" dirty="0" smtClean="0">
                <a:solidFill>
                  <a:schemeClr val="tx1"/>
                </a:solidFill>
                <a:latin typeface="Helvetica Neue" panose="02000503000000020004"/>
                <a:ea typeface="+mn-ea"/>
                <a:cs typeface="+mn-cs"/>
              </a:defRPr>
            </a:lvl4pPr>
            <a:lvl5pPr marL="0" indent="0">
              <a:lnSpc>
                <a:spcPts val="1252"/>
              </a:lnSpc>
              <a:buNone/>
              <a:defRPr lang="en-US" sz="1043" b="0" kern="1200" baseline="0" dirty="0">
                <a:solidFill>
                  <a:schemeClr val="tx1"/>
                </a:solidFill>
                <a:latin typeface="Helvetica Neue" panose="02000503000000020004"/>
                <a:ea typeface="+mn-ea"/>
                <a:cs typeface="+mn-cs"/>
              </a:defRPr>
            </a:lvl5pPr>
          </a:lstStyle>
          <a:p>
            <a:pPr marL="202881" lvl="0"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Click to edit Master text styles</a:t>
            </a:r>
          </a:p>
          <a:p>
            <a:pPr marL="202881" lvl="1"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Second level</a:t>
            </a:r>
          </a:p>
          <a:p>
            <a:pPr marL="202881" lvl="2"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Third level</a:t>
            </a:r>
          </a:p>
          <a:p>
            <a:pPr marL="202881" lvl="3"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Fourth level</a:t>
            </a:r>
          </a:p>
          <a:p>
            <a:pPr marL="202881" lvl="4"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0030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0"/>
            <a:ext cx="8229600" cy="497912"/>
          </a:xfrm>
        </p:spPr>
        <p:txBody>
          <a:bodyPr vert="horz" lIns="0" tIns="0" rIns="91440" bIns="45720" rtlCol="0" anchor="t">
            <a:noAutofit/>
          </a:bodyPr>
          <a:lstStyle>
            <a:lvl1pPr>
              <a:defRPr lang="en-US" sz="2087"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298110" indent="-298110">
              <a:lnSpc>
                <a:spcPts val="2504"/>
              </a:lnSpc>
              <a:spcBef>
                <a:spcPts val="522"/>
              </a:spcBef>
              <a:spcAft>
                <a:spcPts val="522"/>
              </a:spcAft>
              <a:defRPr lang="en-US" sz="1217" b="0" kern="1200" spc="2" noProof="0" dirty="0">
                <a:solidFill>
                  <a:schemeClr val="tx1"/>
                </a:solidFill>
                <a:latin typeface="Helvetica Neue" panose="02000503000000020004"/>
                <a:ea typeface="+mn-ea"/>
                <a:cs typeface="+mn-cs"/>
              </a:defRPr>
            </a:lvl1pPr>
            <a:lvl2pPr>
              <a:defRPr sz="1043" b="0">
                <a:solidFill>
                  <a:schemeClr val="tx1"/>
                </a:solidFill>
                <a:latin typeface="Helvetica Neue" panose="02000503000000020004"/>
              </a:defRPr>
            </a:lvl2pPr>
            <a:lvl3pPr>
              <a:defRPr sz="1043" b="0">
                <a:solidFill>
                  <a:schemeClr val="tx1"/>
                </a:solidFill>
              </a:defRPr>
            </a:lvl3pPr>
            <a:lvl4pPr>
              <a:defRPr sz="1043" b="0">
                <a:solidFill>
                  <a:schemeClr val="tx1"/>
                </a:solidFill>
              </a:defRPr>
            </a:lvl4pPr>
            <a:lvl5pPr>
              <a:defRPr sz="1043" b="0">
                <a:solidFill>
                  <a:schemeClr val="tx1"/>
                </a:solidFill>
              </a:defRPr>
            </a:lvl5pPr>
            <a:lvl6pPr>
              <a:defRPr sz="1565"/>
            </a:lvl6pPr>
            <a:lvl7pPr>
              <a:defRPr sz="1565"/>
            </a:lvl7pPr>
            <a:lvl8pPr>
              <a:defRPr sz="1565"/>
            </a:lvl8pPr>
            <a:lvl9pPr>
              <a:defRPr sz="1565"/>
            </a:lvl9pPr>
          </a:lstStyle>
          <a:p>
            <a:pPr marL="202881" lvl="0"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460186" y="4448175"/>
            <a:ext cx="8223631" cy="204788"/>
          </a:xfrm>
        </p:spPr>
        <p:txBody>
          <a:bodyPr/>
          <a:lstStyle>
            <a:lvl1pPr marL="0" indent="0">
              <a:lnSpc>
                <a:spcPct val="100000"/>
              </a:lnSpc>
              <a:spcBef>
                <a:spcPts val="0"/>
              </a:spcBef>
              <a:spcAft>
                <a:spcPts val="0"/>
              </a:spcAft>
              <a:buNone/>
              <a:defRPr sz="869">
                <a:solidFill>
                  <a:srgbClr val="58676D"/>
                </a:solidFill>
              </a:defRPr>
            </a:lvl1pPr>
            <a:lvl2pPr marL="342275" indent="0">
              <a:lnSpc>
                <a:spcPct val="100000"/>
              </a:lnSpc>
              <a:spcBef>
                <a:spcPts val="0"/>
              </a:spcBef>
              <a:spcAft>
                <a:spcPts val="0"/>
              </a:spcAft>
              <a:buNone/>
              <a:defRPr/>
            </a:lvl2pPr>
            <a:lvl3pPr marL="651426" indent="0">
              <a:lnSpc>
                <a:spcPct val="100000"/>
              </a:lnSpc>
              <a:spcBef>
                <a:spcPts val="0"/>
              </a:spcBef>
              <a:spcAft>
                <a:spcPts val="0"/>
              </a:spcAft>
              <a:buNone/>
              <a:defRPr/>
            </a:lvl3pPr>
            <a:lvl4pPr marL="949537" indent="0">
              <a:lnSpc>
                <a:spcPct val="100000"/>
              </a:lnSpc>
              <a:spcBef>
                <a:spcPts val="0"/>
              </a:spcBef>
              <a:spcAft>
                <a:spcPts val="0"/>
              </a:spcAft>
              <a:buNone/>
              <a:defRPr/>
            </a:lvl4pPr>
            <a:lvl5pPr marL="1192442"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00045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087" dirty="0"/>
            </a:lvl1pPr>
          </a:lstStyle>
          <a:p>
            <a:pPr lvl="0"/>
            <a:r>
              <a:rPr lang="en-US" dirty="0"/>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298110" indent="-298110">
              <a:lnSpc>
                <a:spcPts val="2504"/>
              </a:lnSpc>
              <a:defRPr lang="en-US" sz="1217" b="0" kern="1200" spc="2" noProof="0" dirty="0">
                <a:solidFill>
                  <a:schemeClr val="tx1"/>
                </a:solidFill>
                <a:latin typeface="Helvetica Neue" panose="02000503000000020004"/>
                <a:ea typeface="+mn-ea"/>
                <a:cs typeface="+mn-cs"/>
              </a:defRPr>
            </a:lvl1pPr>
            <a:lvl2pPr marL="445786" indent="-149055">
              <a:defRPr sz="1043" b="0">
                <a:solidFill>
                  <a:schemeClr val="tx1"/>
                </a:solidFill>
                <a:latin typeface="Helvetica Neue" panose="02000503000000020004"/>
              </a:defRPr>
            </a:lvl2pPr>
            <a:lvl3pPr>
              <a:defRPr lang="en-US" sz="869" b="0" kern="1200" baseline="0" dirty="0">
                <a:solidFill>
                  <a:schemeClr val="tx1"/>
                </a:solidFill>
                <a:latin typeface="Helvetica Neue" panose="02000503000000020004"/>
                <a:ea typeface="+mn-ea"/>
                <a:cs typeface="+mn-cs"/>
              </a:defRPr>
            </a:lvl3pPr>
            <a:lvl4pPr>
              <a:defRPr sz="869" b="0">
                <a:solidFill>
                  <a:schemeClr val="tx1"/>
                </a:solidFill>
              </a:defRPr>
            </a:lvl4pPr>
            <a:lvl5pPr>
              <a:defRPr sz="869" b="0">
                <a:solidFill>
                  <a:schemeClr val="tx1"/>
                </a:solidFill>
              </a:defRPr>
            </a:lvl5pPr>
            <a:lvl6pPr>
              <a:defRPr sz="1565"/>
            </a:lvl6pPr>
            <a:lvl7pPr>
              <a:defRPr sz="1565"/>
            </a:lvl7pPr>
            <a:lvl8pPr>
              <a:defRPr sz="1565"/>
            </a:lvl8pPr>
            <a:lvl9pPr>
              <a:defRPr sz="1565"/>
            </a:lvl9pPr>
          </a:lstStyle>
          <a:p>
            <a:pPr marL="202881" lvl="0"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Click to edit Master text styles</a:t>
            </a:r>
          </a:p>
          <a:p>
            <a:pPr marL="202881" lvl="1"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Second level</a:t>
            </a:r>
          </a:p>
          <a:p>
            <a:pPr marL="202881" lvl="2"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Third level</a:t>
            </a:r>
          </a:p>
          <a:p>
            <a:pPr marL="202881" lvl="3" indent="-202881"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68567"/>
          </a:xfrm>
        </p:spPr>
        <p:txBody>
          <a:bodyPr vert="horz" lIns="0" tIns="0" rIns="91440" bIns="0" rtlCol="0" anchor="t">
            <a:spAutoFit/>
          </a:bodyPr>
          <a:lstStyle>
            <a:lvl1pPr marL="0" indent="0" algn="l" defTabSz="397481" rtl="0" eaLnBrk="1" latinLnBrk="0" hangingPunct="1">
              <a:lnSpc>
                <a:spcPct val="90000"/>
              </a:lnSpc>
              <a:spcBef>
                <a:spcPct val="0"/>
              </a:spcBef>
              <a:buNone/>
              <a:defRPr lang="en-US" sz="1217" b="0" kern="1200" smtClean="0">
                <a:solidFill>
                  <a:schemeClr val="tx1"/>
                </a:solidFill>
                <a:latin typeface="Helvetica Neue" panose="02000503000000020004"/>
                <a:ea typeface="+mj-ea"/>
                <a:cs typeface="+mj-cs"/>
              </a:defRPr>
            </a:lvl1pPr>
            <a:lvl2pPr algn="l" defTabSz="397481" rtl="0" eaLnBrk="1" latinLnBrk="0" hangingPunct="1">
              <a:lnSpc>
                <a:spcPct val="90000"/>
              </a:lnSpc>
              <a:spcBef>
                <a:spcPct val="0"/>
              </a:spcBef>
              <a:buNone/>
              <a:defRPr lang="en-US" sz="2434" b="0" kern="1200" smtClean="0">
                <a:solidFill>
                  <a:schemeClr val="tx1"/>
                </a:solidFill>
                <a:latin typeface="+mj-lt"/>
                <a:ea typeface="+mj-ea"/>
                <a:cs typeface="+mj-cs"/>
              </a:defRPr>
            </a:lvl2pPr>
            <a:lvl3pPr algn="l" defTabSz="397481" rtl="0" eaLnBrk="1" latinLnBrk="0" hangingPunct="1">
              <a:lnSpc>
                <a:spcPct val="90000"/>
              </a:lnSpc>
              <a:spcBef>
                <a:spcPct val="0"/>
              </a:spcBef>
              <a:buNone/>
              <a:defRPr lang="en-US" sz="2434" b="0" kern="1200" smtClean="0">
                <a:solidFill>
                  <a:schemeClr val="tx1"/>
                </a:solidFill>
                <a:latin typeface="+mj-lt"/>
                <a:ea typeface="+mj-ea"/>
                <a:cs typeface="+mj-cs"/>
              </a:defRPr>
            </a:lvl3pPr>
            <a:lvl4pPr algn="l" defTabSz="397481" rtl="0" eaLnBrk="1" latinLnBrk="0" hangingPunct="1">
              <a:lnSpc>
                <a:spcPct val="90000"/>
              </a:lnSpc>
              <a:spcBef>
                <a:spcPct val="0"/>
              </a:spcBef>
              <a:buNone/>
              <a:defRPr lang="en-US" sz="2434" b="0" kern="1200" smtClean="0">
                <a:solidFill>
                  <a:schemeClr val="tx1"/>
                </a:solidFill>
                <a:latin typeface="+mj-lt"/>
                <a:ea typeface="+mj-ea"/>
                <a:cs typeface="+mj-cs"/>
              </a:defRPr>
            </a:lvl4pPr>
            <a:lvl5pPr algn="l" defTabSz="397481" rtl="0" eaLnBrk="1" latinLnBrk="0" hangingPunct="1">
              <a:lnSpc>
                <a:spcPct val="90000"/>
              </a:lnSpc>
              <a:spcBef>
                <a:spcPct val="0"/>
              </a:spcBef>
              <a:buNone/>
              <a:defRPr lang="en-US" sz="2434"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460186" y="4448175"/>
            <a:ext cx="8223631" cy="204788"/>
          </a:xfrm>
        </p:spPr>
        <p:txBody>
          <a:bodyPr/>
          <a:lstStyle>
            <a:lvl1pPr marL="0" indent="0">
              <a:lnSpc>
                <a:spcPct val="100000"/>
              </a:lnSpc>
              <a:spcBef>
                <a:spcPts val="0"/>
              </a:spcBef>
              <a:spcAft>
                <a:spcPts val="0"/>
              </a:spcAft>
              <a:buNone/>
              <a:defRPr sz="869">
                <a:solidFill>
                  <a:srgbClr val="58676D"/>
                </a:solidFill>
              </a:defRPr>
            </a:lvl1pPr>
            <a:lvl2pPr marL="342275" indent="0">
              <a:lnSpc>
                <a:spcPct val="100000"/>
              </a:lnSpc>
              <a:spcBef>
                <a:spcPts val="0"/>
              </a:spcBef>
              <a:spcAft>
                <a:spcPts val="0"/>
              </a:spcAft>
              <a:buNone/>
              <a:defRPr/>
            </a:lvl2pPr>
            <a:lvl3pPr marL="651426" indent="0">
              <a:lnSpc>
                <a:spcPct val="100000"/>
              </a:lnSpc>
              <a:spcBef>
                <a:spcPts val="0"/>
              </a:spcBef>
              <a:spcAft>
                <a:spcPts val="0"/>
              </a:spcAft>
              <a:buNone/>
              <a:defRPr/>
            </a:lvl3pPr>
            <a:lvl4pPr marL="949537" indent="0">
              <a:lnSpc>
                <a:spcPct val="100000"/>
              </a:lnSpc>
              <a:spcBef>
                <a:spcPts val="0"/>
              </a:spcBef>
              <a:spcAft>
                <a:spcPts val="0"/>
              </a:spcAft>
              <a:buNone/>
              <a:defRPr/>
            </a:lvl4pPr>
            <a:lvl5pPr marL="1192442"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2862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1" y="552451"/>
            <a:ext cx="4175125" cy="3883025"/>
          </a:xfrm>
        </p:spPr>
        <p:txBody>
          <a:bodyPr/>
          <a:lstStyle>
            <a:lvl1pPr>
              <a:defRPr/>
            </a:lvl1pPr>
          </a:lstStyle>
          <a:p>
            <a:r>
              <a:rPr lang="en-US"/>
              <a:t>Place Image here</a:t>
            </a:r>
          </a:p>
        </p:txBody>
      </p:sp>
    </p:spTree>
    <p:extLst>
      <p:ext uri="{BB962C8B-B14F-4D97-AF65-F5344CB8AC3E}">
        <p14:creationId xmlns:p14="http://schemas.microsoft.com/office/powerpoint/2010/main" val="7583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3"/>
            <a:ext cx="8229600" cy="875111"/>
          </a:xfrm>
        </p:spPr>
        <p:txBody>
          <a:bodyPr vert="horz" lIns="0" tIns="0" rIns="91440" bIns="45720" rtlCol="0" anchor="t">
            <a:noAutofit/>
          </a:bodyPr>
          <a:lstStyle>
            <a:lvl1pPr>
              <a:defRPr lang="en-US" sz="2087"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460186" y="4448175"/>
            <a:ext cx="8223631" cy="204788"/>
          </a:xfrm>
        </p:spPr>
        <p:txBody>
          <a:bodyPr/>
          <a:lstStyle>
            <a:lvl1pPr marL="0" indent="0">
              <a:lnSpc>
                <a:spcPct val="100000"/>
              </a:lnSpc>
              <a:spcBef>
                <a:spcPts val="0"/>
              </a:spcBef>
              <a:spcAft>
                <a:spcPts val="0"/>
              </a:spcAft>
              <a:buNone/>
              <a:defRPr sz="869">
                <a:solidFill>
                  <a:srgbClr val="58676D"/>
                </a:solidFill>
              </a:defRPr>
            </a:lvl1pPr>
            <a:lvl2pPr marL="342275" indent="0">
              <a:lnSpc>
                <a:spcPct val="100000"/>
              </a:lnSpc>
              <a:spcBef>
                <a:spcPts val="0"/>
              </a:spcBef>
              <a:spcAft>
                <a:spcPts val="0"/>
              </a:spcAft>
              <a:buNone/>
              <a:defRPr/>
            </a:lvl2pPr>
            <a:lvl3pPr marL="651426" indent="0">
              <a:lnSpc>
                <a:spcPct val="100000"/>
              </a:lnSpc>
              <a:spcBef>
                <a:spcPts val="0"/>
              </a:spcBef>
              <a:spcAft>
                <a:spcPts val="0"/>
              </a:spcAft>
              <a:buNone/>
              <a:defRPr/>
            </a:lvl3pPr>
            <a:lvl4pPr marL="949537" indent="0">
              <a:lnSpc>
                <a:spcPct val="100000"/>
              </a:lnSpc>
              <a:spcBef>
                <a:spcPts val="0"/>
              </a:spcBef>
              <a:spcAft>
                <a:spcPts val="0"/>
              </a:spcAft>
              <a:buNone/>
              <a:defRPr/>
            </a:lvl4pPr>
            <a:lvl5pPr marL="1192442"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055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35220"/>
          </a:xfrm>
        </p:spPr>
        <p:txBody>
          <a:bodyPr>
            <a:spAutoFit/>
          </a:bodyPr>
          <a:lstStyle>
            <a:lvl1pPr>
              <a:defRPr sz="2087"/>
            </a:lvl1pPr>
          </a:lstStyle>
          <a:p>
            <a:r>
              <a:rPr lang="en-US" dirty="0"/>
              <a:t>Title - Title Case, Arial 24 Pt</a:t>
            </a:r>
          </a:p>
        </p:txBody>
      </p:sp>
      <p:sp>
        <p:nvSpPr>
          <p:cNvPr id="5" name="Content Placeholder 5"/>
          <p:cNvSpPr>
            <a:spLocks noGrp="1"/>
          </p:cNvSpPr>
          <p:nvPr>
            <p:ph sz="quarter" idx="11" hasCustomPrompt="1"/>
          </p:nvPr>
        </p:nvSpPr>
        <p:spPr>
          <a:xfrm>
            <a:off x="419101" y="896591"/>
            <a:ext cx="8224521" cy="168567"/>
          </a:xfrm>
        </p:spPr>
        <p:txBody>
          <a:bodyPr vert="horz" lIns="0" tIns="0" rIns="91440" bIns="0" rtlCol="0" anchor="t">
            <a:spAutoFit/>
          </a:bodyPr>
          <a:lstStyle>
            <a:lvl1pPr marL="0" indent="0" algn="l" defTabSz="397481" rtl="0" eaLnBrk="1" latinLnBrk="0" hangingPunct="1">
              <a:lnSpc>
                <a:spcPct val="90000"/>
              </a:lnSpc>
              <a:spcBef>
                <a:spcPct val="0"/>
              </a:spcBef>
              <a:buNone/>
              <a:defRPr lang="en-US" sz="1217" b="0" kern="1200" spc="2" dirty="0">
                <a:solidFill>
                  <a:schemeClr val="tx1"/>
                </a:solidFill>
                <a:latin typeface="Helvetica Neue" panose="02000503000000020004"/>
                <a:ea typeface="+mj-ea"/>
                <a:cs typeface="+mj-cs"/>
              </a:defRPr>
            </a:lvl1pPr>
            <a:lvl2pPr algn="l" defTabSz="397481" rtl="0" eaLnBrk="1" latinLnBrk="0" hangingPunct="1">
              <a:lnSpc>
                <a:spcPct val="90000"/>
              </a:lnSpc>
              <a:spcBef>
                <a:spcPct val="0"/>
              </a:spcBef>
              <a:buNone/>
              <a:defRPr lang="en-US" sz="2434" b="0" kern="1200" smtClean="0">
                <a:solidFill>
                  <a:schemeClr val="tx1"/>
                </a:solidFill>
                <a:latin typeface="+mj-lt"/>
                <a:ea typeface="+mj-ea"/>
                <a:cs typeface="+mj-cs"/>
              </a:defRPr>
            </a:lvl2pPr>
            <a:lvl3pPr algn="l" defTabSz="397481" rtl="0" eaLnBrk="1" latinLnBrk="0" hangingPunct="1">
              <a:lnSpc>
                <a:spcPct val="90000"/>
              </a:lnSpc>
              <a:spcBef>
                <a:spcPct val="0"/>
              </a:spcBef>
              <a:buNone/>
              <a:defRPr lang="en-US" sz="2434" b="0" kern="1200" smtClean="0">
                <a:solidFill>
                  <a:schemeClr val="tx1"/>
                </a:solidFill>
                <a:latin typeface="+mj-lt"/>
                <a:ea typeface="+mj-ea"/>
                <a:cs typeface="+mj-cs"/>
              </a:defRPr>
            </a:lvl3pPr>
            <a:lvl4pPr algn="l" defTabSz="397481" rtl="0" eaLnBrk="1" latinLnBrk="0" hangingPunct="1">
              <a:lnSpc>
                <a:spcPct val="90000"/>
              </a:lnSpc>
              <a:spcBef>
                <a:spcPct val="0"/>
              </a:spcBef>
              <a:buNone/>
              <a:defRPr lang="en-US" sz="2434" b="0" kern="1200" smtClean="0">
                <a:solidFill>
                  <a:schemeClr val="tx1"/>
                </a:solidFill>
                <a:latin typeface="+mj-lt"/>
                <a:ea typeface="+mj-ea"/>
                <a:cs typeface="+mj-cs"/>
              </a:defRPr>
            </a:lvl4pPr>
            <a:lvl5pPr algn="l" defTabSz="397481" rtl="0" eaLnBrk="1" latinLnBrk="0" hangingPunct="1">
              <a:lnSpc>
                <a:spcPct val="90000"/>
              </a:lnSpc>
              <a:spcBef>
                <a:spcPct val="0"/>
              </a:spcBef>
              <a:buNone/>
              <a:defRPr lang="en-US" sz="2434"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460186" y="4448175"/>
            <a:ext cx="8223631" cy="204788"/>
          </a:xfrm>
        </p:spPr>
        <p:txBody>
          <a:bodyPr/>
          <a:lstStyle>
            <a:lvl1pPr marL="0" indent="0">
              <a:lnSpc>
                <a:spcPct val="100000"/>
              </a:lnSpc>
              <a:spcBef>
                <a:spcPts val="0"/>
              </a:spcBef>
              <a:spcAft>
                <a:spcPts val="0"/>
              </a:spcAft>
              <a:buNone/>
              <a:defRPr sz="869">
                <a:solidFill>
                  <a:srgbClr val="58676D"/>
                </a:solidFill>
              </a:defRPr>
            </a:lvl1pPr>
            <a:lvl2pPr marL="342275" indent="0">
              <a:lnSpc>
                <a:spcPct val="100000"/>
              </a:lnSpc>
              <a:spcBef>
                <a:spcPts val="0"/>
              </a:spcBef>
              <a:spcAft>
                <a:spcPts val="0"/>
              </a:spcAft>
              <a:buNone/>
              <a:defRPr/>
            </a:lvl2pPr>
            <a:lvl3pPr marL="651426" indent="0">
              <a:lnSpc>
                <a:spcPct val="100000"/>
              </a:lnSpc>
              <a:spcBef>
                <a:spcPts val="0"/>
              </a:spcBef>
              <a:spcAft>
                <a:spcPts val="0"/>
              </a:spcAft>
              <a:buNone/>
              <a:defRPr/>
            </a:lvl3pPr>
            <a:lvl4pPr marL="949537" indent="0">
              <a:lnSpc>
                <a:spcPct val="100000"/>
              </a:lnSpc>
              <a:spcBef>
                <a:spcPts val="0"/>
              </a:spcBef>
              <a:spcAft>
                <a:spcPts val="0"/>
              </a:spcAft>
              <a:buNone/>
              <a:defRPr/>
            </a:lvl4pPr>
            <a:lvl5pPr marL="1192442"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40598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22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13099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956"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92393261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2" y="998762"/>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a:t>Always In Title Case; </a:t>
            </a:r>
            <a:br>
              <a:rPr lang="en-US"/>
            </a:br>
            <a:r>
              <a:rPr lang="en-US"/>
              <a:t>2 Lines Preferred</a:t>
            </a:r>
          </a:p>
        </p:txBody>
      </p:sp>
      <p:sp>
        <p:nvSpPr>
          <p:cNvPr id="9" name="Text Placeholder 12"/>
          <p:cNvSpPr>
            <a:spLocks noGrp="1"/>
          </p:cNvSpPr>
          <p:nvPr>
            <p:ph type="body" sz="quarter" idx="11" hasCustomPrompt="1"/>
          </p:nvPr>
        </p:nvSpPr>
        <p:spPr bwMode="black">
          <a:xfrm>
            <a:off x="419101" y="2898020"/>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0" name="Text Placeholder 2"/>
          <p:cNvSpPr>
            <a:spLocks noGrp="1"/>
          </p:cNvSpPr>
          <p:nvPr>
            <p:ph type="body" idx="12" hasCustomPrompt="1"/>
          </p:nvPr>
        </p:nvSpPr>
        <p:spPr>
          <a:xfrm>
            <a:off x="419100" y="2385051"/>
            <a:ext cx="6455338" cy="469729"/>
          </a:xfrm>
        </p:spPr>
        <p:txBody>
          <a:bodyPr>
            <a:noAutofit/>
          </a:bodyPr>
          <a:lstStyle>
            <a:lvl1pPr marL="0" indent="0" algn="l" defTabSz="457178"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2"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1" y="4554919"/>
            <a:ext cx="1275806" cy="311132"/>
          </a:xfrm>
          <a:prstGeom prst="rect">
            <a:avLst/>
          </a:prstGeom>
        </p:spPr>
      </p:pic>
    </p:spTree>
    <p:extLst>
      <p:ext uri="{BB962C8B-B14F-4D97-AF65-F5344CB8AC3E}">
        <p14:creationId xmlns:p14="http://schemas.microsoft.com/office/powerpoint/2010/main" val="26148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Title and Full Page Photo_1">
    <p:bg>
      <p:bgPr>
        <a:solidFill>
          <a:schemeClr val="accent1"/>
        </a:solidFill>
        <a:effectLst/>
      </p:bgPr>
    </p:bg>
    <p:spTree>
      <p:nvGrpSpPr>
        <p:cNvPr id="1" name=""/>
        <p:cNvGrpSpPr/>
        <p:nvPr/>
      </p:nvGrpSpPr>
      <p:grpSpPr>
        <a:xfrm>
          <a:off x="0" y="0"/>
          <a:ext cx="0" cy="0"/>
          <a:chOff x="0" y="0"/>
          <a:chExt cx="0" cy="0"/>
        </a:xfrm>
      </p:grpSpPr>
      <p:sp>
        <p:nvSpPr>
          <p:cNvPr id="5" name="Picture Placeholder 28">
            <a:extLst>
              <a:ext uri="{FF2B5EF4-FFF2-40B4-BE49-F238E27FC236}">
                <a16:creationId xmlns:a16="http://schemas.microsoft.com/office/drawing/2014/main" id="{188883A7-74C3-4C4E-B63F-85CD2F6F6FDB}"/>
              </a:ext>
            </a:extLst>
          </p:cNvPr>
          <p:cNvSpPr>
            <a:spLocks noGrp="1"/>
          </p:cNvSpPr>
          <p:nvPr>
            <p:ph type="pic" sz="quarter" idx="10"/>
          </p:nvPr>
        </p:nvSpPr>
        <p:spPr>
          <a:xfrm>
            <a:off x="0" y="0"/>
            <a:ext cx="9144000" cy="5143500"/>
          </a:xfrm>
        </p:spPr>
      </p:sp>
      <p:sp>
        <p:nvSpPr>
          <p:cNvPr id="7" name="bg object 16">
            <a:extLst>
              <a:ext uri="{FF2B5EF4-FFF2-40B4-BE49-F238E27FC236}">
                <a16:creationId xmlns:a16="http://schemas.microsoft.com/office/drawing/2014/main" id="{C4B4CEDB-E1B8-4C93-96E6-897568945D2B}"/>
              </a:ext>
            </a:extLst>
          </p:cNvPr>
          <p:cNvSpPr/>
          <p:nvPr userDrawn="1"/>
        </p:nvSpPr>
        <p:spPr>
          <a:xfrm>
            <a:off x="2" y="2"/>
            <a:ext cx="9143999"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a:latin typeface="Arial" panose="020B0604020202020204" pitchFamily="34" charset="0"/>
            </a:endParaRPr>
          </a:p>
        </p:txBody>
      </p:sp>
      <p:sp>
        <p:nvSpPr>
          <p:cNvPr id="8" name="bg object 17">
            <a:extLst>
              <a:ext uri="{FF2B5EF4-FFF2-40B4-BE49-F238E27FC236}">
                <a16:creationId xmlns:a16="http://schemas.microsoft.com/office/drawing/2014/main" id="{30EA0B48-4EFE-4C59-97F8-8B8411C7FF52}"/>
              </a:ext>
            </a:extLst>
          </p:cNvPr>
          <p:cNvSpPr/>
          <p:nvPr userDrawn="1"/>
        </p:nvSpPr>
        <p:spPr>
          <a:xfrm>
            <a:off x="-12653" y="291"/>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14999"/>
            </a:srgbClr>
          </a:solidFill>
        </p:spPr>
        <p:txBody>
          <a:bodyPr wrap="square" lIns="0" tIns="0" rIns="0" bIns="0" rtlCol="0"/>
          <a:lstStyle/>
          <a:p>
            <a:endParaRPr sz="819">
              <a:latin typeface="Arial" panose="020B0604020202020204" pitchFamily="34" charset="0"/>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78"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8"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2"/>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2" y="2485743"/>
            <a:ext cx="3728357" cy="469729"/>
          </a:xfrm>
        </p:spPr>
        <p:txBody>
          <a:bodyPr>
            <a:noAutofit/>
          </a:bodyPr>
          <a:lstStyle>
            <a:lvl1pPr marL="0" indent="0" algn="l" defTabSz="457178"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09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2"/>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1"/>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a:latin typeface="Arial" panose="020B0604020202020204" pitchFamily="34" charset="0"/>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78"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8"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2"/>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2" y="2485743"/>
            <a:ext cx="3728357" cy="469729"/>
          </a:xfrm>
        </p:spPr>
        <p:txBody>
          <a:bodyPr>
            <a:noAutofit/>
          </a:bodyPr>
          <a:lstStyle>
            <a:lvl1pPr marL="0" indent="0" algn="l" defTabSz="457178"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36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78"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2" y="566177"/>
            <a:ext cx="5054943" cy="361779"/>
          </a:xfrm>
        </p:spPr>
        <p:txBody>
          <a:bodyPr>
            <a:noAutofit/>
          </a:bodyPr>
          <a:lstStyle>
            <a:lvl1pPr marL="0" indent="0" algn="l" defTabSz="457178"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1" y="1915513"/>
            <a:ext cx="4175125"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1" y="4554919"/>
            <a:ext cx="1275806" cy="311132"/>
          </a:xfrm>
          <a:prstGeom prst="rect">
            <a:avLst/>
          </a:prstGeom>
        </p:spPr>
      </p:pic>
    </p:spTree>
    <p:extLst>
      <p:ext uri="{BB962C8B-B14F-4D97-AF65-F5344CB8AC3E}">
        <p14:creationId xmlns:p14="http://schemas.microsoft.com/office/powerpoint/2010/main" val="6267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p>
        </p:txBody>
      </p:sp>
    </p:spTree>
    <p:extLst>
      <p:ext uri="{BB962C8B-B14F-4D97-AF65-F5344CB8AC3E}">
        <p14:creationId xmlns:p14="http://schemas.microsoft.com/office/powerpoint/2010/main" val="397434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800" dirty="0"/>
            </a:lvl1pPr>
          </a:lstStyle>
          <a:p>
            <a:pPr lvl="0"/>
            <a:r>
              <a:rPr lang="en-US"/>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6"/>
            <a:ext cx="4028303" cy="2347784"/>
          </a:xfrm>
        </p:spPr>
        <p:txBody>
          <a:bodyPr/>
          <a:lstStyle>
            <a:lvl1pPr>
              <a:defRPr/>
            </a:lvl1pPr>
          </a:lstStyle>
          <a:p>
            <a:r>
              <a:rPr lang="en-US"/>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3" y="2113006"/>
            <a:ext cx="4028303" cy="2347784"/>
          </a:xfrm>
        </p:spPr>
        <p:txBody>
          <a:bodyPr/>
          <a:lstStyle>
            <a:lvl1pPr>
              <a:defRPr/>
            </a:lvl1pPr>
          </a:lstStyle>
          <a:p>
            <a:r>
              <a:rPr lang="en-US"/>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1000" b="1">
                <a:solidFill>
                  <a:schemeClr val="tx1"/>
                </a:solidFill>
              </a:defRPr>
            </a:lvl1pPr>
          </a:lstStyle>
          <a:p>
            <a:r>
              <a:rPr lang="en-US"/>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49" y="1705534"/>
            <a:ext cx="4005263" cy="258762"/>
          </a:xfrm>
        </p:spPr>
        <p:txBody>
          <a:bodyPr/>
          <a:lstStyle>
            <a:lvl1pPr>
              <a:defRPr sz="1000" b="1">
                <a:solidFill>
                  <a:schemeClr val="tx1"/>
                </a:solidFill>
              </a:defRPr>
            </a:lvl1pPr>
          </a:lstStyle>
          <a:p>
            <a:r>
              <a:rPr lang="en-US"/>
              <a:t>Click icon to add table</a:t>
            </a:r>
          </a:p>
        </p:txBody>
      </p:sp>
    </p:spTree>
    <p:extLst>
      <p:ext uri="{BB962C8B-B14F-4D97-AF65-F5344CB8AC3E}">
        <p14:creationId xmlns:p14="http://schemas.microsoft.com/office/powerpoint/2010/main" val="37134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2"/>
            <a:ext cx="1962720" cy="1468507"/>
          </a:xfrm>
        </p:spPr>
        <p:txBody>
          <a:bodyPr vert="horz" lIns="0" tIns="0" rIns="91440" bIns="45720" rtlCol="0" anchor="t">
            <a:noAutofit/>
          </a:bodyPr>
          <a:lstStyle>
            <a:lvl1pPr>
              <a:defRPr lang="en-US" sz="2400" dirty="0"/>
            </a:lvl1pPr>
          </a:lstStyle>
          <a:p>
            <a:pPr lvl="0"/>
            <a:r>
              <a:rPr lang="en-US"/>
              <a:t>Title - Title Case, Arial 24 Pt</a:t>
            </a:r>
          </a:p>
        </p:txBody>
      </p:sp>
      <p:sp>
        <p:nvSpPr>
          <p:cNvPr id="15" name="Content Placeholder 2"/>
          <p:cNvSpPr>
            <a:spLocks noGrp="1"/>
          </p:cNvSpPr>
          <p:nvPr>
            <p:ph sz="half" idx="10" hasCustomPrompt="1"/>
          </p:nvPr>
        </p:nvSpPr>
        <p:spPr>
          <a:xfrm>
            <a:off x="2847234" y="552452"/>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18" name="Content Placeholder 2"/>
          <p:cNvSpPr>
            <a:spLocks noGrp="1"/>
          </p:cNvSpPr>
          <p:nvPr>
            <p:ph sz="half" idx="13" hasCustomPrompt="1"/>
          </p:nvPr>
        </p:nvSpPr>
        <p:spPr>
          <a:xfrm>
            <a:off x="2847234" y="218374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84" lvl="0" indent="-342884">
              <a:lnSpc>
                <a:spcPct val="90000"/>
              </a:lnSpc>
              <a:spcBef>
                <a:spcPct val="0"/>
              </a:spcBef>
            </a:pPr>
            <a:r>
              <a:rPr lang="en-US"/>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245964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a:t>Arial 32 pt.</a:t>
            </a:r>
            <a:br>
              <a:rPr lang="en-US"/>
            </a:br>
            <a:r>
              <a:rPr lang="en-US"/>
              <a:t>Line 2</a:t>
            </a:r>
            <a:br>
              <a:rPr lang="en-US"/>
            </a:br>
            <a:r>
              <a:rPr lang="en-US"/>
              <a:t>Line3</a:t>
            </a:r>
            <a:br>
              <a:rPr lang="en-US"/>
            </a:br>
            <a:r>
              <a:rPr lang="en-US"/>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7" y="2433234"/>
            <a:ext cx="6169239" cy="1600338"/>
          </a:xfrm>
        </p:spPr>
        <p:txBody>
          <a:bodyPr anchor="t" anchorCtr="0"/>
          <a:lstStyle>
            <a:lvl1pPr marL="0" indent="0" algn="l" defTabSz="457178"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22" indent="-171442">
              <a:defRPr lang="en-US" sz="1200" b="0" kern="1200" baseline="0" dirty="0" smtClean="0">
                <a:solidFill>
                  <a:schemeClr val="tx1"/>
                </a:solidFill>
                <a:latin typeface="+mn-lt"/>
                <a:ea typeface="+mn-ea"/>
                <a:cs typeface="+mn-cs"/>
              </a:defRPr>
            </a:lvl2pPr>
            <a:lvl3pPr marL="341297" indent="0">
              <a:buNone/>
              <a:defRPr sz="1200"/>
            </a:lvl3pPr>
            <a:lvl4pPr>
              <a:defRPr sz="1200"/>
            </a:lvl4pPr>
            <a:lvl5pPr marL="1312797" indent="-165092">
              <a:defRPr sz="1200"/>
            </a:lvl5pPr>
          </a:lstStyle>
          <a:p>
            <a:pPr lvl="0"/>
            <a:r>
              <a:rPr lang="en-US"/>
              <a:t>Arial 20 </a:t>
            </a:r>
            <a:r>
              <a:rPr lang="en-US" err="1"/>
              <a:t>pt</a:t>
            </a:r>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100188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1"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br>
              <a:rPr lang="en-US"/>
            </a:br>
            <a:r>
              <a:rPr lang="en-US"/>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2208819"/>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1"/>
            <a:ext cx="3865863" cy="3035763"/>
          </a:xfrm>
        </p:spPr>
        <p:txBody>
          <a:bodyPr anchor="b" anchorCtr="0"/>
          <a:lstStyle>
            <a:lvl1pPr marL="0" indent="0">
              <a:spcAft>
                <a:spcPts val="1200"/>
              </a:spcAft>
              <a:buNone/>
              <a:defRPr sz="1200"/>
            </a:lvl1pPr>
            <a:lvl2pPr marL="565122" indent="-171442">
              <a:defRPr lang="en-US" sz="1200" b="0" kern="1200" baseline="0" dirty="0" smtClean="0">
                <a:solidFill>
                  <a:schemeClr val="tx1"/>
                </a:solidFill>
                <a:latin typeface="+mn-lt"/>
                <a:ea typeface="+mn-ea"/>
                <a:cs typeface="+mn-cs"/>
              </a:defRPr>
            </a:lvl2pPr>
            <a:lvl3pPr marL="341297" indent="0">
              <a:buNone/>
              <a:defRPr sz="1200"/>
            </a:lvl3pPr>
            <a:lvl4pPr>
              <a:defRPr sz="1200"/>
            </a:lvl4pPr>
            <a:lvl5pPr marL="1312797" indent="-165092">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5"/>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66841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1"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1774826"/>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2"/>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2" y="552452"/>
            <a:ext cx="4175125" cy="3883025"/>
          </a:xfrm>
        </p:spPr>
        <p:txBody>
          <a:bodyPr/>
          <a:lstStyle>
            <a:lvl1pPr>
              <a:defRPr/>
            </a:lvl1pPr>
          </a:lstStyle>
          <a:p>
            <a:r>
              <a:rPr lang="en-US"/>
              <a:t>Place Image here</a:t>
            </a:r>
          </a:p>
        </p:txBody>
      </p:sp>
    </p:spTree>
    <p:extLst>
      <p:ext uri="{BB962C8B-B14F-4D97-AF65-F5344CB8AC3E}">
        <p14:creationId xmlns:p14="http://schemas.microsoft.com/office/powerpoint/2010/main" val="71557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1" y="552451"/>
            <a:ext cx="8318456" cy="342900"/>
          </a:xfrm>
        </p:spPr>
        <p:txBody>
          <a:bodyPr vert="horz" lIns="0" tIns="0" rIns="91440" bIns="45720" rtlCol="0" anchor="t">
            <a:noAutofit/>
          </a:bodyPr>
          <a:lstStyle>
            <a:lvl1pPr>
              <a:defRPr lang="en-US" sz="2800" dirty="0"/>
            </a:lvl1pPr>
          </a:lstStyle>
          <a:p>
            <a:pPr lvl="0"/>
            <a:r>
              <a:rPr lang="en-US"/>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2"/>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2" y="4766299"/>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2"/>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2" y="2113006"/>
            <a:ext cx="4028303" cy="2347784"/>
          </a:xfrm>
        </p:spPr>
        <p:txBody>
          <a:bodyPr/>
          <a:lstStyle>
            <a:lvl1pPr>
              <a:defRPr/>
            </a:lvl1pPr>
          </a:lstStyle>
          <a:p>
            <a:r>
              <a:rPr lang="en-US"/>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4" y="2113006"/>
            <a:ext cx="4028303" cy="2347784"/>
          </a:xfrm>
        </p:spPr>
        <p:txBody>
          <a:bodyPr/>
          <a:lstStyle>
            <a:lvl1pPr>
              <a:defRPr/>
            </a:lvl1pPr>
          </a:lstStyle>
          <a:p>
            <a:r>
              <a:rPr lang="en-US"/>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2" y="1705534"/>
            <a:ext cx="4005263" cy="258762"/>
          </a:xfrm>
        </p:spPr>
        <p:txBody>
          <a:bodyPr/>
          <a:lstStyle>
            <a:lvl1pPr>
              <a:defRPr sz="1000" b="1">
                <a:solidFill>
                  <a:schemeClr val="tx1"/>
                </a:solidFill>
              </a:defRPr>
            </a:lvl1pPr>
          </a:lstStyle>
          <a:p>
            <a:r>
              <a:rPr lang="en-US"/>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50" y="1705534"/>
            <a:ext cx="4005263" cy="258762"/>
          </a:xfrm>
        </p:spPr>
        <p:txBody>
          <a:bodyPr/>
          <a:lstStyle>
            <a:lvl1pPr>
              <a:defRPr sz="1000" b="1">
                <a:solidFill>
                  <a:schemeClr val="tx1"/>
                </a:solidFill>
              </a:defRPr>
            </a:lvl1pPr>
          </a:lstStyle>
          <a:p>
            <a:r>
              <a:rPr lang="en-US"/>
              <a:t>Click icon to add table</a:t>
            </a:r>
          </a:p>
        </p:txBody>
      </p:sp>
    </p:spTree>
    <p:extLst>
      <p:ext uri="{BB962C8B-B14F-4D97-AF65-F5344CB8AC3E}">
        <p14:creationId xmlns:p14="http://schemas.microsoft.com/office/powerpoint/2010/main" val="253936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78" rtl="0" eaLnBrk="1" latinLnBrk="0" hangingPunct="1">
              <a:lnSpc>
                <a:spcPct val="90000"/>
              </a:lnSpc>
              <a:spcBef>
                <a:spcPct val="0"/>
              </a:spcBef>
              <a:buNone/>
            </a:pPr>
            <a:r>
              <a:rPr lang="en-US"/>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40"/>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2" lvl="0" indent="-171442">
              <a:lnSpc>
                <a:spcPts val="1800"/>
              </a:lnSpc>
              <a:spcAft>
                <a:spcPts val="1200"/>
              </a:spcAft>
            </a:pPr>
            <a:r>
              <a:rPr lang="en-US"/>
              <a:t>Arial 12 </a:t>
            </a:r>
            <a:r>
              <a:rPr lang="en-US" err="1"/>
              <a:t>pt</a:t>
            </a:r>
            <a:endParaRPr lang="en-US"/>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7"/>
            <a:ext cx="6156298" cy="234950"/>
          </a:xfrm>
        </p:spPr>
        <p:txBody>
          <a:bodyPr/>
          <a:lstStyle>
            <a:lvl1pPr marL="0" indent="0" algn="l" defTabSz="457178"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78"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78"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78"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78"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a:t>Arial 32 </a:t>
            </a:r>
            <a:r>
              <a:rPr lang="en-US" err="1"/>
              <a:t>pt</a:t>
            </a:r>
            <a:r>
              <a:rPr lang="en-US"/>
              <a: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7435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10278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2"/>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1428752"/>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71408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2"/>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br>
              <a:rPr lang="en-US"/>
            </a:br>
            <a:r>
              <a:rPr lang="en-US"/>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4"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214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3"/>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1" indent="-233351">
              <a:spcAft>
                <a:spcPts val="1200"/>
              </a:spcAft>
              <a:tabLst/>
              <a:defRPr sz="1400"/>
            </a:lvl1pPr>
            <a:lvl2pPr marL="565122" indent="-171442">
              <a:defRPr lang="en-US" sz="1200" b="0" kern="1200" baseline="0" dirty="0" smtClean="0">
                <a:solidFill>
                  <a:schemeClr val="tx1"/>
                </a:solidFill>
                <a:latin typeface="+mn-lt"/>
                <a:ea typeface="+mn-ea"/>
                <a:cs typeface="+mn-cs"/>
              </a:defRPr>
            </a:lvl2pPr>
            <a:lvl3pPr marL="512738" indent="-171442">
              <a:defRPr sz="1200"/>
            </a:lvl3pPr>
            <a:lvl4pPr>
              <a:defRPr sz="1200"/>
            </a:lvl4pPr>
            <a:lvl5pPr marL="1312797" indent="-165092">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1" y="1201073"/>
            <a:ext cx="3865863" cy="3307839"/>
          </a:xfrm>
        </p:spPr>
        <p:txBody>
          <a:bodyPr/>
          <a:lstStyle>
            <a:lvl1pPr marL="233351" indent="-233351">
              <a:spcAft>
                <a:spcPts val="1200"/>
              </a:spcAft>
              <a:defRPr sz="1400"/>
            </a:lvl1pPr>
            <a:lvl2pPr marL="565122" indent="-171442">
              <a:defRPr lang="en-US" sz="1200" b="0" kern="1200" baseline="0" dirty="0" smtClean="0">
                <a:solidFill>
                  <a:schemeClr val="tx1"/>
                </a:solidFill>
                <a:latin typeface="+mn-lt"/>
                <a:ea typeface="+mn-ea"/>
                <a:cs typeface="+mn-cs"/>
              </a:defRPr>
            </a:lvl2pPr>
            <a:lvl3pPr marL="512738" indent="-171442">
              <a:defRPr sz="1200"/>
            </a:lvl3pPr>
            <a:lvl4pPr>
              <a:defRPr sz="1200"/>
            </a:lvl4pPr>
            <a:lvl5pPr marL="1312797" indent="-165092">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916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microsoft.com/office/2007/relationships/hdphoto" Target="../media/hdphoto1.wdp"/><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microsoft.com/office/2007/relationships/hdphoto" Target="../media/hdphoto1.wdp"/><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image" Target="../media/image2.png"/><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image" Target="../media/image8.emf"/><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oleObject" Target="../embeddings/oleObject1.bin"/><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tags" Target="../tags/tag1.xml"/><Relationship Id="rId8"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theme" Target="../theme/theme7.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image" Target="../media/image2.pn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alphaModFix amt="0"/>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a:t>Title - Title Case, Arial 28 Pt</a:t>
            </a:r>
            <a:br>
              <a:rPr lang="en-US"/>
            </a:br>
            <a:r>
              <a:rPr lang="en-US"/>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a:t>Bullet, Arial regular 14 </a:t>
            </a:r>
            <a:r>
              <a:rPr lang="en-US" err="1"/>
              <a:t>pt</a:t>
            </a:r>
            <a:endParaRPr lang="en-US"/>
          </a:p>
          <a:p>
            <a:pPr lvl="2"/>
            <a:r>
              <a:rPr lang="en-US"/>
              <a:t>Sub-sub-bullet, Arial regular 10 </a:t>
            </a:r>
            <a:r>
              <a:rPr lang="en-US" err="1"/>
              <a:t>pt</a:t>
            </a:r>
            <a:endParaRPr lang="en-US"/>
          </a:p>
          <a:p>
            <a:pPr lvl="3"/>
            <a:r>
              <a:rPr lang="en-US"/>
              <a:t>Sub-sub-sub bullet, Arial regular 10 </a:t>
            </a:r>
            <a:r>
              <a:rPr lang="en-US" err="1"/>
              <a:t>pt</a:t>
            </a:r>
            <a:endParaRPr lang="en-US"/>
          </a:p>
          <a:p>
            <a:pPr lvl="4"/>
            <a:r>
              <a:rPr lang="en-US"/>
              <a:t>Sub-sub-sub-sub bullet, Arial regular 10 </a:t>
            </a:r>
            <a:r>
              <a:rPr lang="en-US" err="1"/>
              <a:t>pt</a:t>
            </a:r>
            <a:endParaRPr lang="en-US"/>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29">
            <a:biLevel thresh="75000"/>
            <a:extLst>
              <a:ext uri="{BEBA8EAE-BF5A-486C-A8C5-ECC9F3942E4B}">
                <a14:imgProps xmlns:a14="http://schemas.microsoft.com/office/drawing/2010/main">
                  <a14:imgLayer r:embed="rId30">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31775242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7" r:id="rId25"/>
    <p:sldLayoutId id="214748368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6" indent="-171446"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3012"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userDrawn="1">
          <p15:clr>
            <a:srgbClr val="F26B43"/>
          </p15:clr>
        </p15:guide>
        <p15:guide id="2" pos="198" userDrawn="1">
          <p15:clr>
            <a:srgbClr val="F26B43"/>
          </p15:clr>
        </p15:guide>
        <p15:guide id="3" pos="4133" userDrawn="1">
          <p15:clr>
            <a:srgbClr val="F26B43"/>
          </p15:clr>
        </p15:guide>
        <p15:guide id="4" orient="horz" pos="2385" userDrawn="1">
          <p15:clr>
            <a:srgbClr val="F26B43"/>
          </p15:clr>
        </p15:guide>
        <p15:guide id="5" orient="horz" pos="261" userDrawn="1">
          <p15:clr>
            <a:srgbClr val="F26B43"/>
          </p15:clr>
        </p15:guide>
        <p15:guide id="6" orient="horz" pos="675" userDrawn="1">
          <p15:clr>
            <a:srgbClr val="F26B43"/>
          </p15:clr>
        </p15:guide>
        <p15:guide id="7" orient="horz" pos="567" userDrawn="1">
          <p15:clr>
            <a:srgbClr val="F26B43"/>
          </p15:clr>
        </p15:guide>
        <p15:guide id="8" orient="horz" pos="423" userDrawn="1">
          <p15:clr>
            <a:srgbClr val="F26B43"/>
          </p15:clr>
        </p15:guide>
        <p15:guide id="9" pos="2160" userDrawn="1">
          <p15:clr>
            <a:srgbClr val="F26B43"/>
          </p15:clr>
        </p15:guide>
        <p15:guide id="10" pos="1170" userDrawn="1">
          <p15:clr>
            <a:srgbClr val="F26B43"/>
          </p15:clr>
        </p15:guide>
        <p15:guide id="11" orient="horz" pos="839" userDrawn="1">
          <p15:clr>
            <a:srgbClr val="F26B43"/>
          </p15:clr>
        </p15:guide>
        <p15:guide id="12" orient="horz" pos="5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737" y="924445"/>
            <a:ext cx="4214493" cy="1588127"/>
          </a:xfrm>
          <a:prstGeom prst="rect">
            <a:avLst/>
          </a:prstGeom>
        </p:spPr>
        <p:txBody>
          <a:bodyPr wrap="square" lIns="0" anchor="t" anchorCtr="0">
            <a:noAutofit/>
          </a:bodyPr>
          <a:lstStyle/>
          <a:p>
            <a:pPr marL="0" lvl="0"/>
            <a:r>
              <a:rPr lang="en-US"/>
              <a:t>Click to edit Master title</a:t>
            </a:r>
          </a:p>
        </p:txBody>
      </p:sp>
      <p:pic>
        <p:nvPicPr>
          <p:cNvPr id="3" name="Picture 2" descr="A picture containing drawing&#10;&#10;Description automatically generated">
            <a:extLst>
              <a:ext uri="{FF2B5EF4-FFF2-40B4-BE49-F238E27FC236}">
                <a16:creationId xmlns:a16="http://schemas.microsoft.com/office/drawing/2014/main" id="{5C1B05D4-BB7C-4444-A3ED-2EA936ACA303}"/>
              </a:ext>
            </a:extLst>
          </p:cNvPr>
          <p:cNvPicPr>
            <a:picLocks noChangeAspect="1"/>
          </p:cNvPicPr>
          <p:nvPr userDrawn="1"/>
        </p:nvPicPr>
        <p:blipFill>
          <a:blip r:embed="rId6">
            <a:biLevel thresh="50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772762296"/>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5" r:id="rId3"/>
    <p:sldLayoutId id="214748369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1197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Helvetica Neue" panose="02000503000000020004"/>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alphaModFix amt="0"/>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a:t>Title - Title Case, Arial 28 Pt</a:t>
            </a:r>
            <a:br>
              <a:rPr lang="en-US"/>
            </a:br>
            <a:r>
              <a:rPr lang="en-US"/>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a:t>Bullet, Arial regular 14 </a:t>
            </a:r>
            <a:r>
              <a:rPr lang="en-US" err="1"/>
              <a:t>pt</a:t>
            </a:r>
            <a:endParaRPr lang="en-US"/>
          </a:p>
          <a:p>
            <a:pPr lvl="2"/>
            <a:r>
              <a:rPr lang="en-US"/>
              <a:t>Sub-sub-bullet, Arial regular 10 </a:t>
            </a:r>
            <a:r>
              <a:rPr lang="en-US" err="1"/>
              <a:t>pt</a:t>
            </a:r>
            <a:endParaRPr lang="en-US"/>
          </a:p>
          <a:p>
            <a:pPr lvl="3"/>
            <a:r>
              <a:rPr lang="en-US"/>
              <a:t>Sub-sub-sub bullet, Arial regular 10 </a:t>
            </a:r>
            <a:r>
              <a:rPr lang="en-US" err="1"/>
              <a:t>pt</a:t>
            </a:r>
            <a:endParaRPr lang="en-US"/>
          </a:p>
          <a:p>
            <a:pPr lvl="4"/>
            <a:r>
              <a:rPr lang="en-US"/>
              <a:t>Sub-sub-sub-sub bullet, Arial regular 10 </a:t>
            </a:r>
            <a:r>
              <a:rPr lang="en-US" err="1"/>
              <a:t>pt</a:t>
            </a:r>
            <a:endParaRPr lang="en-US"/>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29">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42040308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6" indent="-171446"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3012"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198">
          <p15:clr>
            <a:srgbClr val="F26B43"/>
          </p15:clr>
        </p15:guide>
        <p15:guide id="3" pos="4133">
          <p15:clr>
            <a:srgbClr val="F26B43"/>
          </p15:clr>
        </p15:guide>
        <p15:guide id="4" orient="horz" pos="2385">
          <p15:clr>
            <a:srgbClr val="F26B43"/>
          </p15:clr>
        </p15:guide>
        <p15:guide id="5" orient="horz" pos="261">
          <p15:clr>
            <a:srgbClr val="F26B43"/>
          </p15:clr>
        </p15:guide>
        <p15:guide id="6" orient="horz" pos="675">
          <p15:clr>
            <a:srgbClr val="F26B43"/>
          </p15:clr>
        </p15:guide>
        <p15:guide id="7" orient="horz" pos="567">
          <p15:clr>
            <a:srgbClr val="F26B43"/>
          </p15:clr>
        </p15:guide>
        <p15:guide id="8" orient="horz" pos="423">
          <p15:clr>
            <a:srgbClr val="F26B43"/>
          </p15:clr>
        </p15:guide>
        <p15:guide id="9" pos="2160">
          <p15:clr>
            <a:srgbClr val="F26B43"/>
          </p15:clr>
        </p15:guide>
        <p15:guide id="10" pos="1170">
          <p15:clr>
            <a:srgbClr val="F26B43"/>
          </p15:clr>
        </p15:guide>
        <p15:guide id="11" orient="horz" pos="839">
          <p15:clr>
            <a:srgbClr val="F26B43"/>
          </p15:clr>
        </p15:guide>
        <p15:guide id="12" orient="horz" pos="5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alphaModFix amt="0"/>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0">
            <a:biLevel thresh="75000"/>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42868967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397481" rtl="0" eaLnBrk="1" latinLnBrk="0" hangingPunct="1">
        <a:lnSpc>
          <a:spcPct val="90000"/>
        </a:lnSpc>
        <a:spcBef>
          <a:spcPct val="0"/>
        </a:spcBef>
        <a:buNone/>
        <a:defRPr lang="en-US" sz="1739" b="1" kern="1200" dirty="0">
          <a:solidFill>
            <a:schemeClr val="tx1"/>
          </a:solidFill>
          <a:latin typeface="Helvetica Neue" panose="02000503000000020004"/>
          <a:ea typeface="+mj-ea"/>
          <a:cs typeface="Arial" charset="0"/>
        </a:defRPr>
      </a:lvl1pPr>
    </p:titleStyle>
    <p:bodyStyle>
      <a:lvl1pPr marL="149055" indent="-149055" algn="l" defTabSz="397481" rtl="0" eaLnBrk="1" latinLnBrk="0" hangingPunct="1">
        <a:lnSpc>
          <a:spcPts val="1252"/>
        </a:lnSpc>
        <a:spcBef>
          <a:spcPts val="0"/>
        </a:spcBef>
        <a:spcAft>
          <a:spcPts val="522"/>
        </a:spcAft>
        <a:buClr>
          <a:schemeClr val="tx1"/>
        </a:buClr>
        <a:buSzPct val="110000"/>
        <a:buFont typeface="Wingdings" panose="05000000000000000000" pitchFamily="2" charset="2"/>
        <a:buChar char="§"/>
        <a:defRPr lang="en-US" sz="1217" b="0" kern="1200" spc="2" noProof="0" dirty="0">
          <a:solidFill>
            <a:schemeClr val="tx1"/>
          </a:solidFill>
          <a:latin typeface="Helvetica Neue" panose="02000503000000020004"/>
          <a:ea typeface="+mn-ea"/>
          <a:cs typeface="+mn-cs"/>
        </a:defRPr>
      </a:lvl1pPr>
      <a:lvl2pPr marL="491330" indent="-149055" algn="l" defTabSz="397481" rtl="0" eaLnBrk="1" latinLnBrk="0" hangingPunct="1">
        <a:lnSpc>
          <a:spcPts val="1461"/>
        </a:lnSpc>
        <a:spcBef>
          <a:spcPts val="0"/>
        </a:spcBef>
        <a:spcAft>
          <a:spcPts val="522"/>
        </a:spcAft>
        <a:buClr>
          <a:schemeClr val="tx1"/>
        </a:buClr>
        <a:buFont typeface="Wingdings" panose="05000000000000000000" pitchFamily="2" charset="2"/>
        <a:buChar char="§"/>
        <a:defRPr sz="1043" b="0" kern="1200" baseline="0">
          <a:solidFill>
            <a:schemeClr val="tx1"/>
          </a:solidFill>
          <a:latin typeface="+mn-lt"/>
          <a:ea typeface="+mn-ea"/>
          <a:cs typeface="+mn-cs"/>
        </a:defRPr>
      </a:lvl2pPr>
      <a:lvl3pPr marL="445786" indent="-149055" algn="l" defTabSz="397481" rtl="0" eaLnBrk="1" latinLnBrk="0" hangingPunct="1">
        <a:lnSpc>
          <a:spcPts val="1461"/>
        </a:lnSpc>
        <a:spcBef>
          <a:spcPts val="0"/>
        </a:spcBef>
        <a:spcAft>
          <a:spcPts val="522"/>
        </a:spcAft>
        <a:buClr>
          <a:schemeClr val="tx1"/>
        </a:buClr>
        <a:buFont typeface="Arial" panose="020B0604020202020204" pitchFamily="34" charset="0"/>
        <a:buChar char="−"/>
        <a:defRPr sz="869" b="0" kern="1200" baseline="0">
          <a:solidFill>
            <a:schemeClr val="tx1"/>
          </a:solidFill>
          <a:latin typeface="Helvetica Neue" panose="02000503000000020004"/>
          <a:ea typeface="+mn-ea"/>
          <a:cs typeface="+mn-cs"/>
        </a:defRPr>
      </a:lvl3pPr>
      <a:lvl4pPr marL="794961" marR="0" indent="-149055" algn="l" defTabSz="397481" rtl="0" eaLnBrk="1" fontAlgn="auto" latinLnBrk="0" hangingPunct="1">
        <a:lnSpc>
          <a:spcPts val="1461"/>
        </a:lnSpc>
        <a:spcBef>
          <a:spcPts val="0"/>
        </a:spcBef>
        <a:spcAft>
          <a:spcPts val="522"/>
        </a:spcAft>
        <a:buClr>
          <a:schemeClr val="tx1"/>
        </a:buClr>
        <a:buSzTx/>
        <a:buFont typeface="Arial" panose="020B0604020202020204" pitchFamily="34" charset="0"/>
        <a:buChar char="−"/>
        <a:tabLst/>
        <a:defRPr sz="869" b="0" kern="1200">
          <a:solidFill>
            <a:schemeClr val="tx1"/>
          </a:solidFill>
          <a:latin typeface="Helvetica Neue" panose="02000503000000020004"/>
          <a:ea typeface="+mn-ea"/>
          <a:cs typeface="+mn-cs"/>
        </a:defRPr>
      </a:lvl4pPr>
      <a:lvl5pPr marL="1341497" indent="-149055" algn="l" defTabSz="397481" rtl="0" eaLnBrk="1" latinLnBrk="0" hangingPunct="1">
        <a:lnSpc>
          <a:spcPts val="1461"/>
        </a:lnSpc>
        <a:spcBef>
          <a:spcPts val="0"/>
        </a:spcBef>
        <a:spcAft>
          <a:spcPts val="522"/>
        </a:spcAft>
        <a:buClr>
          <a:schemeClr val="tx1"/>
        </a:buClr>
        <a:buFont typeface="Arial" panose="020B0604020202020204" pitchFamily="34" charset="0"/>
        <a:buChar char="−"/>
        <a:tabLst/>
        <a:defRPr sz="869" b="0" kern="1200" baseline="0">
          <a:solidFill>
            <a:schemeClr val="tx1"/>
          </a:solidFill>
          <a:latin typeface="Helvetica Neue" panose="02000503000000020004"/>
          <a:ea typeface="+mn-ea"/>
          <a:cs typeface="+mn-cs"/>
        </a:defRPr>
      </a:lvl5pPr>
      <a:lvl6pPr marL="2186143" indent="-198740" algn="l" defTabSz="397481" rtl="0" eaLnBrk="1" latinLnBrk="0" hangingPunct="1">
        <a:spcBef>
          <a:spcPct val="20000"/>
        </a:spcBef>
        <a:buFont typeface="Arial"/>
        <a:buChar char="•"/>
        <a:defRPr sz="1739" kern="1200">
          <a:solidFill>
            <a:schemeClr val="tx1"/>
          </a:solidFill>
          <a:latin typeface="+mn-lt"/>
          <a:ea typeface="+mn-ea"/>
          <a:cs typeface="+mn-cs"/>
        </a:defRPr>
      </a:lvl6pPr>
      <a:lvl7pPr marL="2583623" indent="-198740" algn="l" defTabSz="397481" rtl="0" eaLnBrk="1" latinLnBrk="0" hangingPunct="1">
        <a:spcBef>
          <a:spcPct val="20000"/>
        </a:spcBef>
        <a:buFont typeface="Arial"/>
        <a:buChar char="•"/>
        <a:defRPr sz="1739" kern="1200">
          <a:solidFill>
            <a:schemeClr val="tx1"/>
          </a:solidFill>
          <a:latin typeface="+mn-lt"/>
          <a:ea typeface="+mn-ea"/>
          <a:cs typeface="+mn-cs"/>
        </a:defRPr>
      </a:lvl7pPr>
      <a:lvl8pPr marL="2981104" indent="-198740" algn="l" defTabSz="397481" rtl="0" eaLnBrk="1" latinLnBrk="0" hangingPunct="1">
        <a:spcBef>
          <a:spcPct val="20000"/>
        </a:spcBef>
        <a:buFont typeface="Arial"/>
        <a:buChar char="•"/>
        <a:defRPr sz="1739" kern="1200">
          <a:solidFill>
            <a:schemeClr val="tx1"/>
          </a:solidFill>
          <a:latin typeface="+mn-lt"/>
          <a:ea typeface="+mn-ea"/>
          <a:cs typeface="+mn-cs"/>
        </a:defRPr>
      </a:lvl8pPr>
      <a:lvl9pPr marL="3378585" indent="-198740" algn="l" defTabSz="397481" rtl="0" eaLnBrk="1" latinLnBrk="0" hangingPunct="1">
        <a:spcBef>
          <a:spcPct val="20000"/>
        </a:spcBef>
        <a:buFont typeface="Arial"/>
        <a:buChar char="•"/>
        <a:defRPr sz="1739" kern="1200">
          <a:solidFill>
            <a:schemeClr val="tx1"/>
          </a:solidFill>
          <a:latin typeface="+mn-lt"/>
          <a:ea typeface="+mn-ea"/>
          <a:cs typeface="+mn-cs"/>
        </a:defRPr>
      </a:lvl9pPr>
    </p:bodyStyle>
    <p:otherStyle>
      <a:defPPr>
        <a:defRPr lang="en-US"/>
      </a:defPPr>
      <a:lvl1pPr marL="0" algn="l" defTabSz="397481" rtl="0" eaLnBrk="1" latinLnBrk="0" hangingPunct="1">
        <a:defRPr sz="1565" kern="1200">
          <a:solidFill>
            <a:schemeClr val="tx1"/>
          </a:solidFill>
          <a:latin typeface="+mn-lt"/>
          <a:ea typeface="+mn-ea"/>
          <a:cs typeface="+mn-cs"/>
        </a:defRPr>
      </a:lvl1pPr>
      <a:lvl2pPr marL="397481" algn="l" defTabSz="397481" rtl="0" eaLnBrk="1" latinLnBrk="0" hangingPunct="1">
        <a:defRPr sz="1565" kern="1200">
          <a:solidFill>
            <a:schemeClr val="tx1"/>
          </a:solidFill>
          <a:latin typeface="+mn-lt"/>
          <a:ea typeface="+mn-ea"/>
          <a:cs typeface="+mn-cs"/>
        </a:defRPr>
      </a:lvl2pPr>
      <a:lvl3pPr marL="794961" algn="l" defTabSz="397481" rtl="0" eaLnBrk="1" latinLnBrk="0" hangingPunct="1">
        <a:defRPr sz="1565" kern="1200">
          <a:solidFill>
            <a:schemeClr val="tx1"/>
          </a:solidFill>
          <a:latin typeface="+mn-lt"/>
          <a:ea typeface="+mn-ea"/>
          <a:cs typeface="+mn-cs"/>
        </a:defRPr>
      </a:lvl3pPr>
      <a:lvl4pPr marL="1192442" algn="l" defTabSz="397481" rtl="0" eaLnBrk="1" latinLnBrk="0" hangingPunct="1">
        <a:defRPr sz="1565" kern="1200">
          <a:solidFill>
            <a:schemeClr val="tx1"/>
          </a:solidFill>
          <a:latin typeface="+mn-lt"/>
          <a:ea typeface="+mn-ea"/>
          <a:cs typeface="+mn-cs"/>
        </a:defRPr>
      </a:lvl4pPr>
      <a:lvl5pPr marL="1589922" algn="l" defTabSz="397481" rtl="0" eaLnBrk="1" latinLnBrk="0" hangingPunct="1">
        <a:defRPr sz="1565" kern="1200">
          <a:solidFill>
            <a:schemeClr val="tx1"/>
          </a:solidFill>
          <a:latin typeface="+mn-lt"/>
          <a:ea typeface="+mn-ea"/>
          <a:cs typeface="+mn-cs"/>
        </a:defRPr>
      </a:lvl5pPr>
      <a:lvl6pPr marL="1987403" algn="l" defTabSz="397481" rtl="0" eaLnBrk="1" latinLnBrk="0" hangingPunct="1">
        <a:defRPr sz="1565" kern="1200">
          <a:solidFill>
            <a:schemeClr val="tx1"/>
          </a:solidFill>
          <a:latin typeface="+mn-lt"/>
          <a:ea typeface="+mn-ea"/>
          <a:cs typeface="+mn-cs"/>
        </a:defRPr>
      </a:lvl6pPr>
      <a:lvl7pPr marL="2384883" algn="l" defTabSz="397481" rtl="0" eaLnBrk="1" latinLnBrk="0" hangingPunct="1">
        <a:defRPr sz="1565" kern="1200">
          <a:solidFill>
            <a:schemeClr val="tx1"/>
          </a:solidFill>
          <a:latin typeface="+mn-lt"/>
          <a:ea typeface="+mn-ea"/>
          <a:cs typeface="+mn-cs"/>
        </a:defRPr>
      </a:lvl7pPr>
      <a:lvl8pPr marL="2782364" algn="l" defTabSz="397481" rtl="0" eaLnBrk="1" latinLnBrk="0" hangingPunct="1">
        <a:defRPr sz="1565" kern="1200">
          <a:solidFill>
            <a:schemeClr val="tx1"/>
          </a:solidFill>
          <a:latin typeface="+mn-lt"/>
          <a:ea typeface="+mn-ea"/>
          <a:cs typeface="+mn-cs"/>
        </a:defRPr>
      </a:lvl8pPr>
      <a:lvl9pPr marL="3179844" algn="l" defTabSz="397481" rtl="0" eaLnBrk="1" latinLnBrk="0" hangingPunct="1">
        <a:defRPr sz="15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p15:clr>
            <a:srgbClr val="F26B43"/>
          </p15:clr>
        </p15:guide>
        <p15:guide id="2" pos="264">
          <p15:clr>
            <a:srgbClr val="F26B43"/>
          </p15:clr>
        </p15:guide>
        <p15:guide id="3" pos="5510">
          <p15:clr>
            <a:srgbClr val="F26B43"/>
          </p15:clr>
        </p15:guide>
        <p15:guide id="4" orient="horz" pos="3180">
          <p15:clr>
            <a:srgbClr val="F26B43"/>
          </p15:clr>
        </p15:guide>
        <p15:guide id="5" orient="horz" pos="348">
          <p15:clr>
            <a:srgbClr val="F26B43"/>
          </p15:clr>
        </p15:guide>
        <p15:guide id="6" orient="horz" pos="900">
          <p15:clr>
            <a:srgbClr val="F26B43"/>
          </p15:clr>
        </p15:guide>
        <p15:guide id="7" orient="horz" pos="756">
          <p15:clr>
            <a:srgbClr val="F26B43"/>
          </p15:clr>
        </p15:guide>
        <p15:guide id="8" orient="horz" pos="564">
          <p15:clr>
            <a:srgbClr val="F26B43"/>
          </p15:clr>
        </p15:guide>
        <p15:guide id="9" pos="2880">
          <p15:clr>
            <a:srgbClr val="F26B43"/>
          </p15:clr>
        </p15:guide>
        <p15:guide id="10" pos="1560">
          <p15:clr>
            <a:srgbClr val="F26B43"/>
          </p15:clr>
        </p15:guide>
        <p15:guide id="11" orient="horz" pos="1118">
          <p15:clr>
            <a:srgbClr val="F26B43"/>
          </p15:clr>
        </p15:guide>
        <p15:guide id="12" orient="horz" pos="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689D95-DC05-4B4A-8AC7-EC2758E585ED}"/>
              </a:ext>
            </a:extLst>
          </p:cNvPr>
          <p:cNvGraphicFramePr>
            <a:graphicFrameLocks noChangeAspect="1"/>
          </p:cNvGraphicFramePr>
          <p:nvPr userDrawn="1">
            <p:custDataLst>
              <p:tags r:id="rId30"/>
            </p:custDataLst>
            <p:extLst>
              <p:ext uri="{D42A27DB-BD31-4B8C-83A1-F6EECF244321}">
                <p14:modId xmlns:p14="http://schemas.microsoft.com/office/powerpoint/2010/main" val="325844837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1" imgW="415" imgH="416" progId="TCLayout.ActiveDocument.1">
                  <p:embed/>
                </p:oleObj>
              </mc:Choice>
              <mc:Fallback>
                <p:oleObj name="think-cell Slide" r:id="rId31" imgW="415" imgH="416" progId="TCLayout.ActiveDocument.1">
                  <p:embed/>
                  <p:pic>
                    <p:nvPicPr>
                      <p:cNvPr id="9" name="Object 8" hidden="1">
                        <a:extLst>
                          <a:ext uri="{FF2B5EF4-FFF2-40B4-BE49-F238E27FC236}">
                            <a16:creationId xmlns:a16="http://schemas.microsoft.com/office/drawing/2014/main" id="{FD689D95-DC05-4B4A-8AC7-EC2758E585ED}"/>
                          </a:ext>
                        </a:extLst>
                      </p:cNvPr>
                      <p:cNvPicPr/>
                      <p:nvPr/>
                    </p:nvPicPr>
                    <p:blipFill>
                      <a:blip r:embed="rId32"/>
                      <a:stretch>
                        <a:fillRect/>
                      </a:stretch>
                    </p:blipFill>
                    <p:spPr>
                      <a:xfrm>
                        <a:off x="1191" y="1191"/>
                        <a:ext cx="1191" cy="1191"/>
                      </a:xfrm>
                      <a:prstGeom prst="rect">
                        <a:avLst/>
                      </a:prstGeom>
                    </p:spPr>
                  </p:pic>
                </p:oleObj>
              </mc:Fallback>
            </mc:AlternateContent>
          </a:graphicData>
        </a:graphic>
      </p:graphicFrame>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a:t>Title - Title Case, Arial 28 Pt</a:t>
            </a:r>
            <a:br>
              <a:rPr lang="en-US"/>
            </a:br>
            <a:r>
              <a:rPr lang="en-US"/>
              <a:t>2 Line Max</a:t>
            </a:r>
          </a:p>
        </p:txBody>
      </p:sp>
      <p:sp>
        <p:nvSpPr>
          <p:cNvPr id="8" name="Text Placeholder 7"/>
          <p:cNvSpPr>
            <a:spLocks noGrp="1"/>
          </p:cNvSpPr>
          <p:nvPr>
            <p:ph type="body" idx="1"/>
          </p:nvPr>
        </p:nvSpPr>
        <p:spPr>
          <a:xfrm>
            <a:off x="413860" y="1421909"/>
            <a:ext cx="8229600" cy="3394107"/>
          </a:xfrm>
          <a:prstGeom prst="rect">
            <a:avLst/>
          </a:prstGeom>
        </p:spPr>
        <p:txBody>
          <a:bodyPr vert="horz" lIns="0" tIns="45720" rIns="91440" bIns="45720" rtlCol="0">
            <a:noAutofit/>
          </a:bodyPr>
          <a:lstStyle/>
          <a:p>
            <a:pPr lvl="0"/>
            <a:r>
              <a:rPr lang="en-US"/>
              <a:t>Bullet, Arial regular 14 </a:t>
            </a:r>
            <a:r>
              <a:rPr lang="en-US" err="1"/>
              <a:t>pt</a:t>
            </a:r>
            <a:endParaRPr lang="en-US"/>
          </a:p>
          <a:p>
            <a:pPr lvl="2"/>
            <a:r>
              <a:rPr lang="en-US"/>
              <a:t>Sub-sub-bullet, Arial regular 10 </a:t>
            </a:r>
            <a:r>
              <a:rPr lang="en-US" err="1"/>
              <a:t>pt</a:t>
            </a:r>
            <a:endParaRPr lang="en-US"/>
          </a:p>
          <a:p>
            <a:pPr lvl="3"/>
            <a:r>
              <a:rPr lang="en-US"/>
              <a:t>Sub-sub-sub bullet, Arial regular 10 </a:t>
            </a:r>
            <a:r>
              <a:rPr lang="en-US" err="1"/>
              <a:t>pt</a:t>
            </a:r>
            <a:endParaRPr lang="en-US"/>
          </a:p>
          <a:p>
            <a:pPr lvl="4"/>
            <a:r>
              <a:rPr lang="en-US"/>
              <a:t>Sub-sub-sub-sub bullet, Arial regular 10 </a:t>
            </a:r>
            <a:r>
              <a:rPr lang="en-US" err="1"/>
              <a:t>pt</a:t>
            </a:r>
            <a:endParaRPr lang="en-US"/>
          </a:p>
        </p:txBody>
      </p:sp>
      <p:sp>
        <p:nvSpPr>
          <p:cNvPr id="7" name="Slide Number Placeholder 5"/>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3">
            <a:biLevel thresh="75000"/>
            <a:extLst>
              <a:ext uri="{BEBA8EAE-BF5A-486C-A8C5-ECC9F3942E4B}">
                <a14:imgProps xmlns:a14="http://schemas.microsoft.com/office/drawing/2010/main">
                  <a14:imgLayer r:embed="rId34">
                    <a14:imgEffect>
                      <a14:brightnessContrast bright="-40000" contrast="-40000"/>
                    </a14:imgEffect>
                  </a14:imgLayer>
                </a14:imgProps>
              </a:ext>
            </a:extLst>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276952410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78"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2" indent="-171442" algn="l" defTabSz="457178"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22" indent="-171442" algn="l" defTabSz="457178"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38" indent="-171442" algn="l" defTabSz="457178"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55" marR="0" indent="-171442" algn="l" defTabSz="457178"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2974" indent="-171442" algn="l" defTabSz="457178"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198">
          <p15:clr>
            <a:srgbClr val="F26B43"/>
          </p15:clr>
        </p15:guide>
        <p15:guide id="3" pos="4133">
          <p15:clr>
            <a:srgbClr val="F26B43"/>
          </p15:clr>
        </p15:guide>
        <p15:guide id="4" orient="horz" pos="2385">
          <p15:clr>
            <a:srgbClr val="F26B43"/>
          </p15:clr>
        </p15:guide>
        <p15:guide id="5" orient="horz" pos="261">
          <p15:clr>
            <a:srgbClr val="F26B43"/>
          </p15:clr>
        </p15:guide>
        <p15:guide id="6" orient="horz" pos="675">
          <p15:clr>
            <a:srgbClr val="F26B43"/>
          </p15:clr>
        </p15:guide>
        <p15:guide id="7" orient="horz" pos="567">
          <p15:clr>
            <a:srgbClr val="F26B43"/>
          </p15:clr>
        </p15:guide>
        <p15:guide id="8" orient="horz" pos="423">
          <p15:clr>
            <a:srgbClr val="F26B43"/>
          </p15:clr>
        </p15:guide>
        <p15:guide id="9" pos="2160">
          <p15:clr>
            <a:srgbClr val="F26B43"/>
          </p15:clr>
        </p15:guide>
        <p15:guide id="10" pos="1170">
          <p15:clr>
            <a:srgbClr val="F26B43"/>
          </p15:clr>
        </p15:guide>
        <p15:guide id="11" orient="horz" pos="839">
          <p15:clr>
            <a:srgbClr val="F26B43"/>
          </p15:clr>
        </p15:guide>
        <p15:guide id="12" orient="horz" pos="5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alphaModFix amt="0"/>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413860" y="1421909"/>
            <a:ext cx="8229600" cy="3394107"/>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428672" y="4766299"/>
            <a:ext cx="369539" cy="224347"/>
          </a:xfrm>
          <a:prstGeom prst="rect">
            <a:avLst/>
          </a:prstGeom>
        </p:spPr>
        <p:txBody>
          <a:bodyPr vert="horz" lIns="0" tIns="45720" rIns="0" bIns="45720" rtlCol="0" anchor="ctr"/>
          <a:lstStyle>
            <a:lvl1pPr algn="l">
              <a:defRPr sz="696">
                <a:solidFill>
                  <a:schemeClr val="tx1"/>
                </a:solidFill>
                <a:latin typeface="Helvetica Neue" panose="02000503000000020004"/>
                <a:ea typeface="Helvetica Neue" panose="02000503000000020004"/>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1">
            <a:biLevel thresh="75000"/>
          </a:blip>
          <a:stretch>
            <a:fillRect/>
          </a:stretch>
        </p:blipFill>
        <p:spPr>
          <a:xfrm>
            <a:off x="7817327" y="4688002"/>
            <a:ext cx="919941" cy="224347"/>
          </a:xfrm>
          <a:prstGeom prst="rect">
            <a:avLst/>
          </a:prstGeom>
        </p:spPr>
      </p:pic>
    </p:spTree>
    <p:extLst>
      <p:ext uri="{BB962C8B-B14F-4D97-AF65-F5344CB8AC3E}">
        <p14:creationId xmlns:p14="http://schemas.microsoft.com/office/powerpoint/2010/main" val="51308009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397471" rtl="0" eaLnBrk="1" latinLnBrk="0" hangingPunct="1">
        <a:lnSpc>
          <a:spcPct val="90000"/>
        </a:lnSpc>
        <a:spcBef>
          <a:spcPct val="0"/>
        </a:spcBef>
        <a:buNone/>
        <a:defRPr lang="en-US" sz="1739" b="1" kern="1200" dirty="0">
          <a:solidFill>
            <a:schemeClr val="tx1"/>
          </a:solidFill>
          <a:latin typeface="Helvetica Neue" panose="02000503000000020004"/>
          <a:ea typeface="+mj-ea"/>
          <a:cs typeface="Arial" charset="0"/>
        </a:defRPr>
      </a:lvl1pPr>
    </p:titleStyle>
    <p:bodyStyle>
      <a:lvl1pPr marL="149051" indent="-149051" algn="l" defTabSz="397471" rtl="0" eaLnBrk="1" latinLnBrk="0" hangingPunct="1">
        <a:lnSpc>
          <a:spcPts val="1252"/>
        </a:lnSpc>
        <a:spcBef>
          <a:spcPts val="0"/>
        </a:spcBef>
        <a:spcAft>
          <a:spcPts val="522"/>
        </a:spcAft>
        <a:buClr>
          <a:schemeClr val="tx1"/>
        </a:buClr>
        <a:buSzPct val="110000"/>
        <a:buFont typeface="Wingdings" panose="05000000000000000000" pitchFamily="2" charset="2"/>
        <a:buChar char="§"/>
        <a:defRPr lang="en-US" sz="1217" b="0" kern="1200" spc="2" noProof="0" dirty="0">
          <a:solidFill>
            <a:schemeClr val="tx1"/>
          </a:solidFill>
          <a:latin typeface="Helvetica Neue" panose="02000503000000020004"/>
          <a:ea typeface="+mn-ea"/>
          <a:cs typeface="+mn-cs"/>
        </a:defRPr>
      </a:lvl1pPr>
      <a:lvl2pPr marL="491318" indent="-149051" algn="l" defTabSz="397471" rtl="0" eaLnBrk="1" latinLnBrk="0" hangingPunct="1">
        <a:lnSpc>
          <a:spcPts val="1461"/>
        </a:lnSpc>
        <a:spcBef>
          <a:spcPts val="0"/>
        </a:spcBef>
        <a:spcAft>
          <a:spcPts val="522"/>
        </a:spcAft>
        <a:buClr>
          <a:schemeClr val="tx1"/>
        </a:buClr>
        <a:buFont typeface="Wingdings" panose="05000000000000000000" pitchFamily="2" charset="2"/>
        <a:buChar char="§"/>
        <a:defRPr sz="1043" b="0" kern="1200" baseline="0">
          <a:solidFill>
            <a:schemeClr val="tx1"/>
          </a:solidFill>
          <a:latin typeface="+mn-lt"/>
          <a:ea typeface="+mn-ea"/>
          <a:cs typeface="+mn-cs"/>
        </a:defRPr>
      </a:lvl2pPr>
      <a:lvl3pPr marL="445775" indent="-149051" algn="l" defTabSz="397471" rtl="0" eaLnBrk="1" latinLnBrk="0" hangingPunct="1">
        <a:lnSpc>
          <a:spcPts val="1461"/>
        </a:lnSpc>
        <a:spcBef>
          <a:spcPts val="0"/>
        </a:spcBef>
        <a:spcAft>
          <a:spcPts val="522"/>
        </a:spcAft>
        <a:buClr>
          <a:schemeClr val="tx1"/>
        </a:buClr>
        <a:buFont typeface="Arial" panose="020B0604020202020204" pitchFamily="34" charset="0"/>
        <a:buChar char="−"/>
        <a:defRPr sz="869" b="0" kern="1200" baseline="0">
          <a:solidFill>
            <a:schemeClr val="tx1"/>
          </a:solidFill>
          <a:latin typeface="Helvetica Neue" panose="02000503000000020004"/>
          <a:ea typeface="+mn-ea"/>
          <a:cs typeface="+mn-cs"/>
        </a:defRPr>
      </a:lvl3pPr>
      <a:lvl4pPr marL="794942" marR="0" indent="-149051" algn="l" defTabSz="397471" rtl="0" eaLnBrk="1" fontAlgn="auto" latinLnBrk="0" hangingPunct="1">
        <a:lnSpc>
          <a:spcPts val="1461"/>
        </a:lnSpc>
        <a:spcBef>
          <a:spcPts val="0"/>
        </a:spcBef>
        <a:spcAft>
          <a:spcPts val="522"/>
        </a:spcAft>
        <a:buClr>
          <a:schemeClr val="tx1"/>
        </a:buClr>
        <a:buSzTx/>
        <a:buFont typeface="Arial" panose="020B0604020202020204" pitchFamily="34" charset="0"/>
        <a:buChar char="−"/>
        <a:tabLst/>
        <a:defRPr sz="869" b="0" kern="1200">
          <a:solidFill>
            <a:schemeClr val="tx1"/>
          </a:solidFill>
          <a:latin typeface="Helvetica Neue" panose="02000503000000020004"/>
          <a:ea typeface="+mn-ea"/>
          <a:cs typeface="+mn-cs"/>
        </a:defRPr>
      </a:lvl4pPr>
      <a:lvl5pPr marL="1341464" indent="-149051" algn="l" defTabSz="397471" rtl="0" eaLnBrk="1" latinLnBrk="0" hangingPunct="1">
        <a:lnSpc>
          <a:spcPts val="1461"/>
        </a:lnSpc>
        <a:spcBef>
          <a:spcPts val="0"/>
        </a:spcBef>
        <a:spcAft>
          <a:spcPts val="522"/>
        </a:spcAft>
        <a:buClr>
          <a:schemeClr val="tx1"/>
        </a:buClr>
        <a:buFont typeface="Arial" panose="020B0604020202020204" pitchFamily="34" charset="0"/>
        <a:buChar char="−"/>
        <a:tabLst/>
        <a:defRPr sz="869" b="0" kern="1200" baseline="0">
          <a:solidFill>
            <a:schemeClr val="tx1"/>
          </a:solidFill>
          <a:latin typeface="Helvetica Neue" panose="02000503000000020004"/>
          <a:ea typeface="+mn-ea"/>
          <a:cs typeface="+mn-cs"/>
        </a:defRPr>
      </a:lvl5pPr>
      <a:lvl6pPr marL="2186088" indent="-198735" algn="l" defTabSz="397471" rtl="0" eaLnBrk="1" latinLnBrk="0" hangingPunct="1">
        <a:spcBef>
          <a:spcPct val="20000"/>
        </a:spcBef>
        <a:buFont typeface="Arial"/>
        <a:buChar char="•"/>
        <a:defRPr sz="1739" kern="1200">
          <a:solidFill>
            <a:schemeClr val="tx1"/>
          </a:solidFill>
          <a:latin typeface="+mn-lt"/>
          <a:ea typeface="+mn-ea"/>
          <a:cs typeface="+mn-cs"/>
        </a:defRPr>
      </a:lvl6pPr>
      <a:lvl7pPr marL="2583559" indent="-198735" algn="l" defTabSz="397471" rtl="0" eaLnBrk="1" latinLnBrk="0" hangingPunct="1">
        <a:spcBef>
          <a:spcPct val="20000"/>
        </a:spcBef>
        <a:buFont typeface="Arial"/>
        <a:buChar char="•"/>
        <a:defRPr sz="1739" kern="1200">
          <a:solidFill>
            <a:schemeClr val="tx1"/>
          </a:solidFill>
          <a:latin typeface="+mn-lt"/>
          <a:ea typeface="+mn-ea"/>
          <a:cs typeface="+mn-cs"/>
        </a:defRPr>
      </a:lvl7pPr>
      <a:lvl8pPr marL="2981030" indent="-198735" algn="l" defTabSz="397471" rtl="0" eaLnBrk="1" latinLnBrk="0" hangingPunct="1">
        <a:spcBef>
          <a:spcPct val="20000"/>
        </a:spcBef>
        <a:buFont typeface="Arial"/>
        <a:buChar char="•"/>
        <a:defRPr sz="1739" kern="1200">
          <a:solidFill>
            <a:schemeClr val="tx1"/>
          </a:solidFill>
          <a:latin typeface="+mn-lt"/>
          <a:ea typeface="+mn-ea"/>
          <a:cs typeface="+mn-cs"/>
        </a:defRPr>
      </a:lvl8pPr>
      <a:lvl9pPr marL="3378500" indent="-198735" algn="l" defTabSz="397471" rtl="0" eaLnBrk="1" latinLnBrk="0" hangingPunct="1">
        <a:spcBef>
          <a:spcPct val="20000"/>
        </a:spcBef>
        <a:buFont typeface="Arial"/>
        <a:buChar char="•"/>
        <a:defRPr sz="1739" kern="1200">
          <a:solidFill>
            <a:schemeClr val="tx1"/>
          </a:solidFill>
          <a:latin typeface="+mn-lt"/>
          <a:ea typeface="+mn-ea"/>
          <a:cs typeface="+mn-cs"/>
        </a:defRPr>
      </a:lvl9pPr>
    </p:bodyStyle>
    <p:otherStyle>
      <a:defPPr>
        <a:defRPr lang="en-US"/>
      </a:defPPr>
      <a:lvl1pPr marL="0" algn="l" defTabSz="397471" rtl="0" eaLnBrk="1" latinLnBrk="0" hangingPunct="1">
        <a:defRPr sz="1565" kern="1200">
          <a:solidFill>
            <a:schemeClr val="tx1"/>
          </a:solidFill>
          <a:latin typeface="+mn-lt"/>
          <a:ea typeface="+mn-ea"/>
          <a:cs typeface="+mn-cs"/>
        </a:defRPr>
      </a:lvl1pPr>
      <a:lvl2pPr marL="397471" algn="l" defTabSz="397471" rtl="0" eaLnBrk="1" latinLnBrk="0" hangingPunct="1">
        <a:defRPr sz="1565" kern="1200">
          <a:solidFill>
            <a:schemeClr val="tx1"/>
          </a:solidFill>
          <a:latin typeface="+mn-lt"/>
          <a:ea typeface="+mn-ea"/>
          <a:cs typeface="+mn-cs"/>
        </a:defRPr>
      </a:lvl2pPr>
      <a:lvl3pPr marL="794942" algn="l" defTabSz="397471" rtl="0" eaLnBrk="1" latinLnBrk="0" hangingPunct="1">
        <a:defRPr sz="1565" kern="1200">
          <a:solidFill>
            <a:schemeClr val="tx1"/>
          </a:solidFill>
          <a:latin typeface="+mn-lt"/>
          <a:ea typeface="+mn-ea"/>
          <a:cs typeface="+mn-cs"/>
        </a:defRPr>
      </a:lvl3pPr>
      <a:lvl4pPr marL="1192412" algn="l" defTabSz="397471" rtl="0" eaLnBrk="1" latinLnBrk="0" hangingPunct="1">
        <a:defRPr sz="1565" kern="1200">
          <a:solidFill>
            <a:schemeClr val="tx1"/>
          </a:solidFill>
          <a:latin typeface="+mn-lt"/>
          <a:ea typeface="+mn-ea"/>
          <a:cs typeface="+mn-cs"/>
        </a:defRPr>
      </a:lvl4pPr>
      <a:lvl5pPr marL="1589882" algn="l" defTabSz="397471" rtl="0" eaLnBrk="1" latinLnBrk="0" hangingPunct="1">
        <a:defRPr sz="1565" kern="1200">
          <a:solidFill>
            <a:schemeClr val="tx1"/>
          </a:solidFill>
          <a:latin typeface="+mn-lt"/>
          <a:ea typeface="+mn-ea"/>
          <a:cs typeface="+mn-cs"/>
        </a:defRPr>
      </a:lvl5pPr>
      <a:lvl6pPr marL="1987353" algn="l" defTabSz="397471" rtl="0" eaLnBrk="1" latinLnBrk="0" hangingPunct="1">
        <a:defRPr sz="1565" kern="1200">
          <a:solidFill>
            <a:schemeClr val="tx1"/>
          </a:solidFill>
          <a:latin typeface="+mn-lt"/>
          <a:ea typeface="+mn-ea"/>
          <a:cs typeface="+mn-cs"/>
        </a:defRPr>
      </a:lvl6pPr>
      <a:lvl7pPr marL="2384824" algn="l" defTabSz="397471" rtl="0" eaLnBrk="1" latinLnBrk="0" hangingPunct="1">
        <a:defRPr sz="1565" kern="1200">
          <a:solidFill>
            <a:schemeClr val="tx1"/>
          </a:solidFill>
          <a:latin typeface="+mn-lt"/>
          <a:ea typeface="+mn-ea"/>
          <a:cs typeface="+mn-cs"/>
        </a:defRPr>
      </a:lvl7pPr>
      <a:lvl8pPr marL="2782295" algn="l" defTabSz="397471" rtl="0" eaLnBrk="1" latinLnBrk="0" hangingPunct="1">
        <a:defRPr sz="1565" kern="1200">
          <a:solidFill>
            <a:schemeClr val="tx1"/>
          </a:solidFill>
          <a:latin typeface="+mn-lt"/>
          <a:ea typeface="+mn-ea"/>
          <a:cs typeface="+mn-cs"/>
        </a:defRPr>
      </a:lvl8pPr>
      <a:lvl9pPr marL="3179765" algn="l" defTabSz="397471" rtl="0" eaLnBrk="1" latinLnBrk="0" hangingPunct="1">
        <a:defRPr sz="15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p15:clr>
            <a:srgbClr val="F26B43"/>
          </p15:clr>
        </p15:guide>
        <p15:guide id="2" pos="264">
          <p15:clr>
            <a:srgbClr val="F26B43"/>
          </p15:clr>
        </p15:guide>
        <p15:guide id="3" pos="5510">
          <p15:clr>
            <a:srgbClr val="F26B43"/>
          </p15:clr>
        </p15:guide>
        <p15:guide id="4" orient="horz" pos="3180">
          <p15:clr>
            <a:srgbClr val="F26B43"/>
          </p15:clr>
        </p15:guide>
        <p15:guide id="5" orient="horz" pos="348">
          <p15:clr>
            <a:srgbClr val="F26B43"/>
          </p15:clr>
        </p15:guide>
        <p15:guide id="6" orient="horz" pos="900">
          <p15:clr>
            <a:srgbClr val="F26B43"/>
          </p15:clr>
        </p15:guide>
        <p15:guide id="7" orient="horz" pos="756">
          <p15:clr>
            <a:srgbClr val="F26B43"/>
          </p15:clr>
        </p15:guide>
        <p15:guide id="8" orient="horz" pos="564">
          <p15:clr>
            <a:srgbClr val="F26B43"/>
          </p15:clr>
        </p15:guide>
        <p15:guide id="9" pos="2880">
          <p15:clr>
            <a:srgbClr val="F26B43"/>
          </p15:clr>
        </p15:guide>
        <p15:guide id="10" pos="1560">
          <p15:clr>
            <a:srgbClr val="F26B43"/>
          </p15:clr>
        </p15:guide>
        <p15:guide id="11" orient="horz" pos="1118">
          <p15:clr>
            <a:srgbClr val="F26B43"/>
          </p15:clr>
        </p15:guide>
        <p15:guide id="12" orient="horz" pos="6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DCF5B18-1935-AB44-AE6E-C993FDFDD711}" type="slidenum">
              <a:rPr kumimoji="0" lang="en-US" sz="800" b="0" i="0" u="none" strike="noStrike" kern="1200" cap="none" spc="0" normalizeH="0" baseline="0" noProof="0" smtClean="0">
                <a:ln>
                  <a:noFill/>
                </a:ln>
                <a:solidFill>
                  <a:prstClr val="black"/>
                </a:solidFill>
                <a:effectLst/>
                <a:uLnTx/>
                <a:uFillTx/>
                <a:latin typeface="Arial" panose="020B0604020202020204" pitchFamily="34" charset="0"/>
                <a:cs typeface="Arial" charset="0"/>
              </a:rPr>
              <a:pPr marL="0" marR="0" lvl="0" indent="0" algn="l" defTabSz="6858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12" name="Flowchart: Manual Input 2">
            <a:extLst>
              <a:ext uri="{FF2B5EF4-FFF2-40B4-BE49-F238E27FC236}">
                <a16:creationId xmlns:a16="http://schemas.microsoft.com/office/drawing/2014/main" id="{10A85969-D547-654F-B40B-50569C73FB01}"/>
              </a:ext>
            </a:extLst>
          </p:cNvPr>
          <p:cNvSpPr/>
          <p:nvPr/>
        </p:nvSpPr>
        <p:spPr>
          <a:xfrm rot="5400000" flipH="1">
            <a:off x="-72506" y="72515"/>
            <a:ext cx="6095991" cy="5950979"/>
          </a:xfrm>
          <a:prstGeom prst="flowChartManualInput">
            <a:avLst/>
          </a:prstGeom>
          <a:gradFill flip="none" rotWithShape="1">
            <a:gsLst>
              <a:gs pos="0">
                <a:srgbClr val="003A70">
                  <a:alpha val="50000"/>
                </a:srgbClr>
              </a:gs>
              <a:gs pos="25000">
                <a:srgbClr val="003A70">
                  <a:alpha val="77000"/>
                </a:srgbClr>
              </a:gs>
              <a:gs pos="61000">
                <a:srgbClr val="003A70"/>
              </a:gs>
              <a:gs pos="100000">
                <a:srgbClr val="003A70"/>
              </a:gs>
            </a:gsLst>
            <a:lin ang="1200000" scaled="0"/>
            <a:tileRect/>
          </a:gradFill>
          <a:ln w="38100" cap="flat" cmpd="sng" algn="ctr">
            <a:noFill/>
            <a:prstDash val="solid"/>
          </a:ln>
          <a:effectLst/>
        </p:spPr>
        <p:txBody>
          <a:bodyPr vert="horz" lIns="91440" tIns="91440" rIns="91440" bIns="91440" rtlCol="0" anchor="ctr"/>
          <a:lstStyle/>
          <a:p>
            <a:pPr marL="0" marR="0" lvl="0" indent="0" algn="ctr" defTabSz="914378" eaLnBrk="1" fontAlgn="auto" latinLnBrk="0" hangingPunct="1">
              <a:lnSpc>
                <a:spcPts val="1720"/>
              </a:lnSpc>
              <a:spcBef>
                <a:spcPts val="0"/>
              </a:spcBef>
              <a:spcAft>
                <a:spcPts val="0"/>
              </a:spcAft>
              <a:buClr>
                <a:srgbClr val="FFFFFF"/>
              </a:buClr>
              <a:buSzTx/>
              <a:buFontTx/>
              <a:buNone/>
              <a:tabLst/>
              <a:defRPr/>
            </a:pPr>
            <a:endParaRPr kumimoji="0" lang="en-US" sz="1200" b="0" i="0" u="none" strike="noStrike" kern="0" cap="none" spc="0" normalizeH="0" baseline="0" noProof="0" dirty="0">
              <a:ln>
                <a:noFill/>
              </a:ln>
              <a:solidFill>
                <a:srgbClr val="6A9033"/>
              </a:solidFill>
              <a:effectLst/>
              <a:uLnTx/>
              <a:uFillTx/>
              <a:cs typeface="Arial Unicode MS" pitchFamily="34" charset="-128"/>
            </a:endParaRPr>
          </a:p>
        </p:txBody>
      </p:sp>
      <p:sp>
        <p:nvSpPr>
          <p:cNvPr id="13" name="Title 30">
            <a:extLst>
              <a:ext uri="{FF2B5EF4-FFF2-40B4-BE49-F238E27FC236}">
                <a16:creationId xmlns:a16="http://schemas.microsoft.com/office/drawing/2014/main" id="{BA33009C-D53B-49C4-A6B6-FB626E0A50FD}"/>
              </a:ext>
            </a:extLst>
          </p:cNvPr>
          <p:cNvSpPr txBox="1">
            <a:spLocks/>
          </p:cNvSpPr>
          <p:nvPr/>
        </p:nvSpPr>
        <p:spPr>
          <a:xfrm>
            <a:off x="290020" y="368070"/>
            <a:ext cx="4513217" cy="1214349"/>
          </a:xfrm>
          <a:prstGeom prst="rect">
            <a:avLst/>
          </a:prstGeom>
          <a:noFill/>
        </p:spPr>
        <p:txBody>
          <a:bodyPr vert="horz" wrap="square" lIns="0" tIns="0" rIns="91440" bIns="182880" rtlCol="0" anchor="t" anchorCtr="0">
            <a:noAutofit/>
          </a:bodyPr>
          <a:lstStyle>
            <a:lvl1pPr algn="l" defTabSz="457189" rtl="0" eaLnBrk="1" latinLnBrk="0" hangingPunct="1">
              <a:lnSpc>
                <a:spcPct val="90000"/>
              </a:lnSpc>
              <a:spcBef>
                <a:spcPct val="0"/>
              </a:spcBef>
              <a:buFont typeface="Arial" pitchFamily="34" charset="0"/>
              <a:buNone/>
              <a:def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defRPr>
            </a:lvl1pPr>
          </a:lstStyle>
          <a:p>
            <a:pPr marL="0" marR="0" lvl="0" indent="0" algn="l" defTabSz="457189" rtl="0" eaLnBrk="1" fontAlgn="auto" latinLnBrk="0" hangingPunct="1">
              <a:lnSpc>
                <a:spcPct val="90000"/>
              </a:lnSpc>
              <a:spcBef>
                <a:spcPct val="0"/>
              </a:spcBef>
              <a:spcAft>
                <a:spcPts val="0"/>
              </a:spcAft>
              <a:buClrTx/>
              <a:buSzTx/>
              <a:buFont typeface="Arial" pitchFamily="34" charset="0"/>
              <a:buNone/>
              <a:tabLst/>
              <a:defRPr/>
            </a:pPr>
            <a:r>
              <a:rPr lang="en-US" sz="4000" dirty="0">
                <a:solidFill>
                  <a:sysClr val="window" lastClr="FFFFFF"/>
                </a:solidFill>
              </a:rPr>
              <a:t>Technology and Configuration Management</a:t>
            </a:r>
            <a:endParaRPr kumimoji="0" lang="en-US" sz="40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p:txBody>
      </p:sp>
      <p:sp>
        <p:nvSpPr>
          <p:cNvPr id="14" name="Text Placeholder 1">
            <a:extLst>
              <a:ext uri="{FF2B5EF4-FFF2-40B4-BE49-F238E27FC236}">
                <a16:creationId xmlns:a16="http://schemas.microsoft.com/office/drawing/2014/main" id="{F0A7F00B-149B-472A-A14A-A59C609ECA6F}"/>
              </a:ext>
            </a:extLst>
          </p:cNvPr>
          <p:cNvSpPr txBox="1">
            <a:spLocks/>
          </p:cNvSpPr>
          <p:nvPr/>
        </p:nvSpPr>
        <p:spPr bwMode="black">
          <a:xfrm>
            <a:off x="290020" y="5115424"/>
            <a:ext cx="3728806" cy="360163"/>
          </a:xfrm>
          <a:prstGeom prst="rect">
            <a:avLst/>
          </a:prstGeom>
        </p:spPr>
        <p:txBody>
          <a:bodyPr tIns="0">
            <a:noAutofit/>
          </a:bodyPr>
          <a:lstStyle>
            <a:lvl1pPr marL="0" indent="0" algn="l" defTabSz="457189" rtl="0" eaLnBrk="1" latinLnBrk="0" hangingPunct="1">
              <a:lnSpc>
                <a:spcPts val="2880"/>
              </a:lnSpc>
              <a:spcBef>
                <a:spcPts val="1200"/>
              </a:spcBef>
              <a:spcAft>
                <a:spcPts val="200"/>
              </a:spcAft>
              <a:buClr>
                <a:schemeClr val="bg1"/>
              </a:buClr>
              <a:buFont typeface="Wingdings" charset="2"/>
              <a:buNone/>
              <a:defRPr lang="en-US" sz="1200" b="0" i="0" kern="120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ts val="2880"/>
              </a:lnSpc>
              <a:spcBef>
                <a:spcPts val="1200"/>
              </a:spcBef>
              <a:spcAft>
                <a:spcPts val="200"/>
              </a:spcAft>
              <a:buClr>
                <a:sysClr val="window" lastClr="FFFFFF"/>
              </a:buClr>
              <a:buSzTx/>
              <a:buFont typeface="Wingdings" charset="2"/>
              <a:buNone/>
              <a:tabLst/>
              <a:defRPr/>
            </a:pPr>
            <a:r>
              <a:rPr lang="en-US" dirty="0">
                <a:solidFill>
                  <a:sysClr val="window" lastClr="FFFFFF"/>
                </a:solidFill>
              </a:rPr>
              <a:t>April 18</a:t>
            </a:r>
            <a:r>
              <a:rPr kumimoji="0" lang="en-US" sz="1200" b="0" i="0" u="none" strike="noStrike" kern="1200" cap="none" spc="0" normalizeH="0" baseline="0" dirty="0">
                <a:ln>
                  <a:noFill/>
                </a:ln>
                <a:solidFill>
                  <a:sysClr val="window" lastClr="FFFFFF"/>
                </a:solidFill>
                <a:effectLst/>
                <a:uLnTx/>
                <a:uFillTx/>
                <a:latin typeface="Arial" panose="020B0604020202020204" pitchFamily="34" charset="0"/>
                <a:ea typeface="+mj-ea"/>
                <a:cs typeface="Arial" panose="020B0604020202020204" pitchFamily="34" charset="0"/>
              </a:rPr>
              <a:t>, 2023</a:t>
            </a:r>
            <a:endParaRPr kumimoji="0" lang="en-US" sz="12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p:txBody>
      </p:sp>
      <p:sp>
        <p:nvSpPr>
          <p:cNvPr id="15" name="Text Placeholder 2">
            <a:extLst>
              <a:ext uri="{FF2B5EF4-FFF2-40B4-BE49-F238E27FC236}">
                <a16:creationId xmlns:a16="http://schemas.microsoft.com/office/drawing/2014/main" id="{EF5C3987-53DF-4985-AF00-06B6924522FC}"/>
              </a:ext>
            </a:extLst>
          </p:cNvPr>
          <p:cNvSpPr txBox="1">
            <a:spLocks/>
          </p:cNvSpPr>
          <p:nvPr/>
        </p:nvSpPr>
        <p:spPr>
          <a:xfrm>
            <a:off x="212381" y="3172775"/>
            <a:ext cx="5389423" cy="165624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i="0" kern="1200" spc="2" dirty="0">
                <a:solidFill>
                  <a:srgbClr val="FFFFFF"/>
                </a:solidFill>
                <a:latin typeface="Arial" panose="020B0604020202020204" pitchFamily="34" charset="0"/>
                <a:ea typeface="+mn-ea"/>
                <a:cs typeface="+mn-cs"/>
              </a:defRPr>
            </a:lvl1pPr>
            <a:lvl2pPr marL="457189" indent="0" algn="l" defTabSz="457189" rtl="0" eaLnBrk="1" latinLnBrk="0" hangingPunct="1">
              <a:lnSpc>
                <a:spcPts val="2200"/>
              </a:lnSpc>
              <a:spcBef>
                <a:spcPts val="0"/>
              </a:spcBef>
              <a:spcAft>
                <a:spcPts val="600"/>
              </a:spcAft>
              <a:buClr>
                <a:schemeClr val="bg1"/>
              </a:buClr>
              <a:buFont typeface="Arial"/>
              <a:buNone/>
              <a:defRPr lang="en-US" sz="2000" b="0" kern="1200">
                <a:solidFill>
                  <a:schemeClr val="tx1">
                    <a:tint val="75000"/>
                  </a:schemeClr>
                </a:solidFill>
                <a:latin typeface="+mn-lt"/>
                <a:ea typeface="+mn-ea"/>
                <a:cs typeface="+mn-cs"/>
              </a:defRPr>
            </a:lvl2pPr>
            <a:lvl3pPr marL="914378" indent="0" algn="l" defTabSz="457189" rtl="0" eaLnBrk="1" latinLnBrk="0" hangingPunct="1">
              <a:lnSpc>
                <a:spcPts val="2200"/>
              </a:lnSpc>
              <a:spcBef>
                <a:spcPts val="0"/>
              </a:spcBef>
              <a:spcAft>
                <a:spcPts val="600"/>
              </a:spcAft>
              <a:buClr>
                <a:schemeClr val="bg1"/>
              </a:buClr>
              <a:buFont typeface="Wingdings" charset="2"/>
              <a:buNone/>
              <a:defRPr lang="en-US" sz="1800" b="0" kern="1200">
                <a:solidFill>
                  <a:schemeClr val="tx1">
                    <a:tint val="75000"/>
                  </a:schemeClr>
                </a:solidFill>
                <a:latin typeface="+mn-lt"/>
                <a:ea typeface="+mn-ea"/>
                <a:cs typeface="+mn-cs"/>
              </a:defRPr>
            </a:lvl3pPr>
            <a:lvl4pPr marL="1371566" marR="0" indent="0" algn="l" defTabSz="457189" rtl="0" eaLnBrk="1" fontAlgn="auto" latinLnBrk="0" hangingPunct="1">
              <a:lnSpc>
                <a:spcPts val="2200"/>
              </a:lnSpc>
              <a:spcBef>
                <a:spcPts val="0"/>
              </a:spcBef>
              <a:spcAft>
                <a:spcPts val="600"/>
              </a:spcAft>
              <a:buClr>
                <a:schemeClr val="bg1"/>
              </a:buClr>
              <a:buSzTx/>
              <a:buFont typeface="Arial"/>
              <a:buNone/>
              <a:tabLst/>
              <a:defRPr lang="en-US" sz="1600" b="0" kern="1200">
                <a:solidFill>
                  <a:schemeClr val="tx1">
                    <a:tint val="75000"/>
                  </a:schemeClr>
                </a:solidFill>
                <a:latin typeface="+mn-lt"/>
                <a:ea typeface="+mn-ea"/>
                <a:cs typeface="+mn-cs"/>
              </a:defRPr>
            </a:lvl4pPr>
            <a:lvl5pPr marL="1828754" indent="0" algn="l" defTabSz="457189" rtl="0" eaLnBrk="1" latinLnBrk="0" hangingPunct="1">
              <a:lnSpc>
                <a:spcPts val="2200"/>
              </a:lnSpc>
              <a:spcBef>
                <a:spcPts val="0"/>
              </a:spcBef>
              <a:spcAft>
                <a:spcPts val="600"/>
              </a:spcAft>
              <a:buClr>
                <a:schemeClr val="bg1"/>
              </a:buClr>
              <a:buFont typeface="Wingdings" charset="2"/>
              <a:buNone/>
              <a:tabLst/>
              <a:defRPr lang="en-US" sz="1600" b="0" kern="1200" baseline="0">
                <a:solidFill>
                  <a:schemeClr val="tx1">
                    <a:tint val="75000"/>
                  </a:schemeClr>
                </a:solidFill>
                <a:latin typeface="+mn-lt"/>
                <a:ea typeface="+mn-ea"/>
                <a:cs typeface="+mn-cs"/>
              </a:defRPr>
            </a:lvl5pPr>
            <a:lvl6pPr marL="2285943"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132"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320"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509"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0" marR="0" lvl="0" indent="0" algn="l" defTabSz="457189" rtl="0" eaLnBrk="1" fontAlgn="auto" latinLnBrk="0" hangingPunct="1">
              <a:lnSpc>
                <a:spcPts val="1440"/>
              </a:lnSpc>
              <a:spcBef>
                <a:spcPts val="1200"/>
              </a:spcBef>
              <a:spcAft>
                <a:spcPts val="200"/>
              </a:spcAft>
              <a:buClr>
                <a:sysClr val="window" lastClr="FFFFFF"/>
              </a:buClr>
              <a:buSzPct val="110000"/>
              <a:buFont typeface="Arial" panose="020B0604020202020204" pitchFamily="34" charset="0"/>
              <a:buNone/>
              <a:tabLst/>
              <a:defRPr/>
            </a:pPr>
            <a:r>
              <a:rPr lang="en-US" sz="1600" b="1" dirty="0"/>
              <a:t>Stephen Farlett</a:t>
            </a:r>
          </a:p>
          <a:p>
            <a:pPr marL="0" marR="0" lvl="0" indent="0" algn="l" defTabSz="457189" rtl="0" eaLnBrk="1" fontAlgn="auto" latinLnBrk="0" hangingPunct="1">
              <a:lnSpc>
                <a:spcPts val="1440"/>
              </a:lnSpc>
              <a:spcBef>
                <a:spcPts val="1200"/>
              </a:spcBef>
              <a:spcAft>
                <a:spcPts val="200"/>
              </a:spcAft>
              <a:buClr>
                <a:sysClr val="window" lastClr="FFFFFF"/>
              </a:buClr>
              <a:buSzPct val="110000"/>
              <a:buFont typeface="Arial" panose="020B0604020202020204" pitchFamily="34" charset="0"/>
              <a:buNone/>
              <a:tabLst/>
              <a:defRPr/>
            </a:pPr>
            <a:r>
              <a:rPr lang="en-US" sz="1600" b="1" dirty="0"/>
              <a:t>Sr </a:t>
            </a:r>
            <a:r>
              <a:rPr lang="en-US" sz="1600" b="1" dirty="0" err="1"/>
              <a:t>Mgr</a:t>
            </a:r>
            <a:r>
              <a:rPr lang="en-US" sz="1600" b="1" dirty="0"/>
              <a:t> – Risk and Technology</a:t>
            </a:r>
          </a:p>
        </p:txBody>
      </p:sp>
      <p:sp>
        <p:nvSpPr>
          <p:cNvPr id="8" name="Text Placeholder 2">
            <a:extLst>
              <a:ext uri="{FF2B5EF4-FFF2-40B4-BE49-F238E27FC236}">
                <a16:creationId xmlns:a16="http://schemas.microsoft.com/office/drawing/2014/main" id="{115AD80E-C3E9-4CE6-90B3-979F2ACB39B6}"/>
              </a:ext>
            </a:extLst>
          </p:cNvPr>
          <p:cNvSpPr txBox="1">
            <a:spLocks/>
          </p:cNvSpPr>
          <p:nvPr/>
        </p:nvSpPr>
        <p:spPr>
          <a:xfrm>
            <a:off x="212382" y="1762504"/>
            <a:ext cx="435961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i="0" kern="1200" spc="2" dirty="0">
                <a:solidFill>
                  <a:srgbClr val="FFFFFF"/>
                </a:solidFill>
                <a:latin typeface="Arial" panose="020B0604020202020204" pitchFamily="34" charset="0"/>
                <a:ea typeface="+mn-ea"/>
                <a:cs typeface="+mn-cs"/>
              </a:defRPr>
            </a:lvl1pPr>
            <a:lvl2pPr marL="457189" indent="0" algn="l" defTabSz="457189" rtl="0" eaLnBrk="1" latinLnBrk="0" hangingPunct="1">
              <a:lnSpc>
                <a:spcPts val="2200"/>
              </a:lnSpc>
              <a:spcBef>
                <a:spcPts val="0"/>
              </a:spcBef>
              <a:spcAft>
                <a:spcPts val="600"/>
              </a:spcAft>
              <a:buClr>
                <a:schemeClr val="bg1"/>
              </a:buClr>
              <a:buFont typeface="Arial"/>
              <a:buNone/>
              <a:defRPr lang="en-US" sz="2000" b="0" kern="1200">
                <a:solidFill>
                  <a:schemeClr val="tx1">
                    <a:tint val="75000"/>
                  </a:schemeClr>
                </a:solidFill>
                <a:latin typeface="+mn-lt"/>
                <a:ea typeface="+mn-ea"/>
                <a:cs typeface="+mn-cs"/>
              </a:defRPr>
            </a:lvl2pPr>
            <a:lvl3pPr marL="914378" indent="0" algn="l" defTabSz="457189" rtl="0" eaLnBrk="1" latinLnBrk="0" hangingPunct="1">
              <a:lnSpc>
                <a:spcPts val="2200"/>
              </a:lnSpc>
              <a:spcBef>
                <a:spcPts val="0"/>
              </a:spcBef>
              <a:spcAft>
                <a:spcPts val="600"/>
              </a:spcAft>
              <a:buClr>
                <a:schemeClr val="bg1"/>
              </a:buClr>
              <a:buFont typeface="Wingdings" charset="2"/>
              <a:buNone/>
              <a:defRPr lang="en-US" sz="1800" b="0" kern="1200">
                <a:solidFill>
                  <a:schemeClr val="tx1">
                    <a:tint val="75000"/>
                  </a:schemeClr>
                </a:solidFill>
                <a:latin typeface="+mn-lt"/>
                <a:ea typeface="+mn-ea"/>
                <a:cs typeface="+mn-cs"/>
              </a:defRPr>
            </a:lvl3pPr>
            <a:lvl4pPr marL="1371566" marR="0" indent="0" algn="l" defTabSz="457189" rtl="0" eaLnBrk="1" fontAlgn="auto" latinLnBrk="0" hangingPunct="1">
              <a:lnSpc>
                <a:spcPts val="2200"/>
              </a:lnSpc>
              <a:spcBef>
                <a:spcPts val="0"/>
              </a:spcBef>
              <a:spcAft>
                <a:spcPts val="600"/>
              </a:spcAft>
              <a:buClr>
                <a:schemeClr val="bg1"/>
              </a:buClr>
              <a:buSzTx/>
              <a:buFont typeface="Arial"/>
              <a:buNone/>
              <a:tabLst/>
              <a:defRPr lang="en-US" sz="1600" b="0" kern="1200">
                <a:solidFill>
                  <a:schemeClr val="tx1">
                    <a:tint val="75000"/>
                  </a:schemeClr>
                </a:solidFill>
                <a:latin typeface="+mn-lt"/>
                <a:ea typeface="+mn-ea"/>
                <a:cs typeface="+mn-cs"/>
              </a:defRPr>
            </a:lvl4pPr>
            <a:lvl5pPr marL="1828754" indent="0" algn="l" defTabSz="457189" rtl="0" eaLnBrk="1" latinLnBrk="0" hangingPunct="1">
              <a:lnSpc>
                <a:spcPts val="2200"/>
              </a:lnSpc>
              <a:spcBef>
                <a:spcPts val="0"/>
              </a:spcBef>
              <a:spcAft>
                <a:spcPts val="600"/>
              </a:spcAft>
              <a:buClr>
                <a:schemeClr val="bg1"/>
              </a:buClr>
              <a:buFont typeface="Wingdings" charset="2"/>
              <a:buNone/>
              <a:tabLst/>
              <a:defRPr lang="en-US" sz="1600" b="0" kern="1200" baseline="0">
                <a:solidFill>
                  <a:schemeClr val="tx1">
                    <a:tint val="75000"/>
                  </a:schemeClr>
                </a:solidFill>
                <a:latin typeface="+mn-lt"/>
                <a:ea typeface="+mn-ea"/>
                <a:cs typeface="+mn-cs"/>
              </a:defRPr>
            </a:lvl5pPr>
            <a:lvl6pPr marL="2285943"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132"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320"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509" indent="0" algn="l" defTabSz="457189"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0" marR="0" lvl="0" indent="0" algn="l" defTabSz="457189" rtl="0" eaLnBrk="1" fontAlgn="auto" latinLnBrk="0" hangingPunct="1">
              <a:lnSpc>
                <a:spcPct val="100000"/>
              </a:lnSpc>
              <a:spcBef>
                <a:spcPts val="1200"/>
              </a:spcBef>
              <a:spcAft>
                <a:spcPts val="200"/>
              </a:spcAft>
              <a:buClr>
                <a:sysClr val="window" lastClr="FFFFFF"/>
              </a:buClr>
              <a:buSzPct val="110000"/>
              <a:buFont typeface="Arial" panose="020B0604020202020204" pitchFamily="34" charset="0"/>
              <a:buNone/>
              <a:tabLst/>
              <a:defRPr/>
            </a:pPr>
            <a:endParaRPr kumimoji="0" lang="en-US" sz="1800" b="0" i="1" u="none" strike="noStrike" kern="1200" cap="none" spc="2"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4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37EF-2BAF-752A-F042-49ECAEEFB292}"/>
              </a:ext>
            </a:extLst>
          </p:cNvPr>
          <p:cNvSpPr>
            <a:spLocks noGrp="1"/>
          </p:cNvSpPr>
          <p:nvPr>
            <p:ph type="title"/>
          </p:nvPr>
        </p:nvSpPr>
        <p:spPr/>
        <p:txBody>
          <a:bodyPr/>
          <a:lstStyle/>
          <a:p>
            <a:pPr algn="l"/>
            <a:r>
              <a:rPr lang="en-US" sz="2090" dirty="0"/>
              <a:t>TVA Sequoyah Engineering Change Package</a:t>
            </a:r>
          </a:p>
        </p:txBody>
      </p:sp>
      <p:sp>
        <p:nvSpPr>
          <p:cNvPr id="3" name="Content Placeholder 2">
            <a:extLst>
              <a:ext uri="{FF2B5EF4-FFF2-40B4-BE49-F238E27FC236}">
                <a16:creationId xmlns:a16="http://schemas.microsoft.com/office/drawing/2014/main" id="{E4851F2C-EA60-3FF4-3BBD-CA8F21BD89A2}"/>
              </a:ext>
            </a:extLst>
          </p:cNvPr>
          <p:cNvSpPr>
            <a:spLocks noGrp="1"/>
          </p:cNvSpPr>
          <p:nvPr>
            <p:ph sz="quarter" idx="10"/>
          </p:nvPr>
        </p:nvSpPr>
        <p:spPr/>
        <p:txBody>
          <a:bodyPr/>
          <a:lstStyle/>
          <a:p>
            <a:r>
              <a:rPr lang="en-US" dirty="0"/>
              <a:t>ECP SQN-22-006 </a:t>
            </a:r>
            <a:r>
              <a:rPr lang="en-US" sz="1400" b="0" i="0" u="none" strike="noStrike" baseline="0" dirty="0">
                <a:solidFill>
                  <a:srgbClr val="000000"/>
                </a:solidFill>
              </a:rPr>
              <a:t>Online Wireless Vibration Monitoring</a:t>
            </a:r>
            <a:endParaRPr lang="en-US" sz="1800" b="0" i="0" u="none" strike="noStrike" baseline="0" dirty="0">
              <a:solidFill>
                <a:srgbClr val="000000"/>
              </a:solidFill>
              <a:latin typeface="Calibri" panose="020F0502020204030204" pitchFamily="34" charset="0"/>
            </a:endParaRPr>
          </a:p>
          <a:p>
            <a:r>
              <a:rPr lang="en-US" sz="1400" dirty="0">
                <a:solidFill>
                  <a:srgbClr val="000000"/>
                </a:solidFill>
              </a:rPr>
              <a:t>P</a:t>
            </a:r>
            <a:r>
              <a:rPr lang="en-US" sz="1400" b="0" i="0" u="none" strike="noStrike" baseline="0" dirty="0">
                <a:solidFill>
                  <a:srgbClr val="000000"/>
                </a:solidFill>
              </a:rPr>
              <a:t>ermits installation of accelerometer sensors (MON-10411) with a wider vibration frequency range that wirelessly transmit data through the IT network to desktop software for data trending &amp; analysis. This wider frequency range is desired so that bearing fault frequencies can be adequately analyzed. </a:t>
            </a:r>
          </a:p>
          <a:p>
            <a:r>
              <a:rPr lang="en-US" sz="1400" dirty="0">
                <a:solidFill>
                  <a:srgbClr val="000000"/>
                </a:solidFill>
              </a:rPr>
              <a:t>P</a:t>
            </a:r>
            <a:r>
              <a:rPr lang="en-US" sz="1400" b="0" i="0" u="none" strike="noStrike" baseline="0" dirty="0">
                <a:solidFill>
                  <a:srgbClr val="000000"/>
                </a:solidFill>
              </a:rPr>
              <a:t>ermits installation of data acquisition devices (MON-10467) to monitor existing hard-wired accelerometers and wirelessly transmit data through the IT network to desktop software for data trending &amp; analysis. </a:t>
            </a:r>
          </a:p>
          <a:p>
            <a:r>
              <a:rPr lang="en-US" sz="1400" dirty="0">
                <a:solidFill>
                  <a:srgbClr val="000000"/>
                </a:solidFill>
              </a:rPr>
              <a:t>P</a:t>
            </a:r>
            <a:r>
              <a:rPr lang="en-US" sz="1400" b="0" i="0" u="none" strike="noStrike" baseline="0" dirty="0">
                <a:solidFill>
                  <a:srgbClr val="000000"/>
                </a:solidFill>
              </a:rPr>
              <a:t>ermits installation of network gateways (MON-10496) to receive wireless communications from the sensors and data acquisition devices and forward that data via hardwired connections to the IT network. </a:t>
            </a:r>
          </a:p>
          <a:p>
            <a:r>
              <a:rPr lang="en-US" sz="1400" b="0" i="0" u="none" strike="noStrike" baseline="0" dirty="0">
                <a:solidFill>
                  <a:srgbClr val="000000"/>
                </a:solidFill>
              </a:rPr>
              <a:t>The data gathered by this vibration monitoring equipment is used for trending analysis and information gathering and is not fed back into any plant system.  </a:t>
            </a:r>
            <a:endParaRPr lang="en-US" sz="1400" dirty="0"/>
          </a:p>
        </p:txBody>
      </p:sp>
      <p:sp>
        <p:nvSpPr>
          <p:cNvPr id="4" name="Slide Number Placeholder 3">
            <a:extLst>
              <a:ext uri="{FF2B5EF4-FFF2-40B4-BE49-F238E27FC236}">
                <a16:creationId xmlns:a16="http://schemas.microsoft.com/office/drawing/2014/main" id="{ACA2E583-4915-B117-CD86-7F199149162C}"/>
              </a:ext>
            </a:extLst>
          </p:cNvPr>
          <p:cNvSpPr>
            <a:spLocks noGrp="1"/>
          </p:cNvSpPr>
          <p:nvPr>
            <p:ph type="sldNum" sz="quarter" idx="11"/>
          </p:nvPr>
        </p:nvSpPr>
        <p:spPr/>
        <p:txBody>
          <a:bodyPr/>
          <a:lstStyle/>
          <a:p>
            <a:fld id="{5DCF5B18-1935-AB44-AE6E-C993FDFDD711}" type="slidenum">
              <a:rPr lang="en-US" smtClean="0"/>
              <a:pPr/>
              <a:t>10</a:t>
            </a:fld>
            <a:endParaRPr lang="en-US" dirty="0"/>
          </a:p>
        </p:txBody>
      </p:sp>
    </p:spTree>
    <p:extLst>
      <p:ext uri="{BB962C8B-B14F-4D97-AF65-F5344CB8AC3E}">
        <p14:creationId xmlns:p14="http://schemas.microsoft.com/office/powerpoint/2010/main" val="99809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68C3-135F-4EA7-0C02-2CD7CEE664D8}"/>
              </a:ext>
            </a:extLst>
          </p:cNvPr>
          <p:cNvSpPr>
            <a:spLocks noGrp="1"/>
          </p:cNvSpPr>
          <p:nvPr>
            <p:ph type="title"/>
          </p:nvPr>
        </p:nvSpPr>
        <p:spPr/>
        <p:txBody>
          <a:bodyPr/>
          <a:lstStyle/>
          <a:p>
            <a:r>
              <a:rPr lang="en-US" dirty="0"/>
              <a:t>Design Characteristics</a:t>
            </a:r>
          </a:p>
        </p:txBody>
      </p:sp>
      <p:sp>
        <p:nvSpPr>
          <p:cNvPr id="3" name="Content Placeholder 2">
            <a:extLst>
              <a:ext uri="{FF2B5EF4-FFF2-40B4-BE49-F238E27FC236}">
                <a16:creationId xmlns:a16="http://schemas.microsoft.com/office/drawing/2014/main" id="{DA55BD11-11A0-09C8-997F-F5D083854050}"/>
              </a:ext>
            </a:extLst>
          </p:cNvPr>
          <p:cNvSpPr>
            <a:spLocks noGrp="1"/>
          </p:cNvSpPr>
          <p:nvPr>
            <p:ph sz="quarter" idx="10"/>
          </p:nvPr>
        </p:nvSpPr>
        <p:spPr/>
        <p:txBody>
          <a:bodyPr/>
          <a:lstStyle/>
          <a:p>
            <a:r>
              <a:rPr lang="en-US" dirty="0"/>
              <a:t>EMI/RFI</a:t>
            </a:r>
          </a:p>
          <a:p>
            <a:r>
              <a:rPr lang="en-US" dirty="0"/>
              <a:t>Frequency</a:t>
            </a:r>
          </a:p>
          <a:p>
            <a:r>
              <a:rPr lang="en-US" dirty="0"/>
              <a:t>Wireless Communication</a:t>
            </a:r>
          </a:p>
          <a:p>
            <a:r>
              <a:rPr lang="en-US" dirty="0"/>
              <a:t>Cyber Security</a:t>
            </a:r>
          </a:p>
          <a:p>
            <a:r>
              <a:rPr lang="en-US" dirty="0"/>
              <a:t>Digital</a:t>
            </a:r>
          </a:p>
          <a:p>
            <a:r>
              <a:rPr lang="en-US" dirty="0"/>
              <a:t>Power Requirements</a:t>
            </a:r>
          </a:p>
          <a:p>
            <a:r>
              <a:rPr lang="en-US" dirty="0"/>
              <a:t>Heat Load</a:t>
            </a:r>
          </a:p>
          <a:p>
            <a:r>
              <a:rPr lang="en-US" dirty="0"/>
              <a:t>Combustible Loading</a:t>
            </a:r>
          </a:p>
          <a:p>
            <a:r>
              <a:rPr lang="en-US" dirty="0"/>
              <a:t>Environmental Conditions (including radiation)</a:t>
            </a:r>
          </a:p>
          <a:p>
            <a:r>
              <a:rPr lang="en-US" sz="1220" b="0" i="0" u="none" strike="noStrike" baseline="0" dirty="0">
                <a:solidFill>
                  <a:srgbClr val="000000"/>
                </a:solidFill>
              </a:rPr>
              <a:t>Seismic Qualification of Vibration Sensors, Data Acquisition Devices, and Gateways </a:t>
            </a:r>
          </a:p>
          <a:p>
            <a:r>
              <a:rPr lang="en-US" sz="1220" b="0" i="0" u="none" strike="noStrike" baseline="0" dirty="0">
                <a:solidFill>
                  <a:srgbClr val="000000"/>
                </a:solidFill>
              </a:rPr>
              <a:t>Seismic Qualification of Attached Equipment &amp; Supports </a:t>
            </a:r>
            <a:endParaRPr lang="en-US" sz="1220" dirty="0"/>
          </a:p>
          <a:p>
            <a:endParaRPr lang="en-US" dirty="0"/>
          </a:p>
        </p:txBody>
      </p:sp>
      <p:sp>
        <p:nvSpPr>
          <p:cNvPr id="4" name="Slide Number Placeholder 3">
            <a:extLst>
              <a:ext uri="{FF2B5EF4-FFF2-40B4-BE49-F238E27FC236}">
                <a16:creationId xmlns:a16="http://schemas.microsoft.com/office/drawing/2014/main" id="{9C93D675-60B4-7791-20FE-C77831AF4E23}"/>
              </a:ext>
            </a:extLst>
          </p:cNvPr>
          <p:cNvSpPr>
            <a:spLocks noGrp="1"/>
          </p:cNvSpPr>
          <p:nvPr>
            <p:ph type="sldNum" sz="quarter" idx="11"/>
          </p:nvPr>
        </p:nvSpPr>
        <p:spPr/>
        <p:txBody>
          <a:bodyPr/>
          <a:lstStyle/>
          <a:p>
            <a:fld id="{5DCF5B18-1935-AB44-AE6E-C993FDFDD711}" type="slidenum">
              <a:rPr lang="en-US" smtClean="0"/>
              <a:pPr/>
              <a:t>11</a:t>
            </a:fld>
            <a:endParaRPr lang="en-US" dirty="0"/>
          </a:p>
        </p:txBody>
      </p:sp>
    </p:spTree>
    <p:extLst>
      <p:ext uri="{BB962C8B-B14F-4D97-AF65-F5344CB8AC3E}">
        <p14:creationId xmlns:p14="http://schemas.microsoft.com/office/powerpoint/2010/main" val="136906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D290-7FBF-6A01-53B4-9B9BF5232640}"/>
              </a:ext>
            </a:extLst>
          </p:cNvPr>
          <p:cNvSpPr>
            <a:spLocks noGrp="1"/>
          </p:cNvSpPr>
          <p:nvPr>
            <p:ph type="title"/>
          </p:nvPr>
        </p:nvSpPr>
        <p:spPr/>
        <p:txBody>
          <a:bodyPr/>
          <a:lstStyle/>
          <a:p>
            <a:pPr algn="ctr"/>
            <a:r>
              <a:rPr lang="en-US" dirty="0"/>
              <a:t>MON-10411 Accelerometer Sensor</a:t>
            </a:r>
          </a:p>
        </p:txBody>
      </p:sp>
      <p:pic>
        <p:nvPicPr>
          <p:cNvPr id="6" name="Content Placeholder 5">
            <a:extLst>
              <a:ext uri="{FF2B5EF4-FFF2-40B4-BE49-F238E27FC236}">
                <a16:creationId xmlns:a16="http://schemas.microsoft.com/office/drawing/2014/main" id="{BA3D1533-9529-87BB-5530-C5E7A0AC7223}"/>
              </a:ext>
            </a:extLst>
          </p:cNvPr>
          <p:cNvPicPr>
            <a:picLocks noGrp="1" noChangeAspect="1"/>
          </p:cNvPicPr>
          <p:nvPr>
            <p:ph sz="quarter" idx="10"/>
          </p:nvPr>
        </p:nvPicPr>
        <p:blipFill>
          <a:blip r:embed="rId2"/>
          <a:stretch>
            <a:fillRect/>
          </a:stretch>
        </p:blipFill>
        <p:spPr>
          <a:xfrm>
            <a:off x="798211" y="1840997"/>
            <a:ext cx="2406774" cy="1943200"/>
          </a:xfrm>
        </p:spPr>
      </p:pic>
      <p:sp>
        <p:nvSpPr>
          <p:cNvPr id="4" name="Slide Number Placeholder 3">
            <a:extLst>
              <a:ext uri="{FF2B5EF4-FFF2-40B4-BE49-F238E27FC236}">
                <a16:creationId xmlns:a16="http://schemas.microsoft.com/office/drawing/2014/main" id="{4FBB70F7-F985-D746-1379-0F46BC343E01}"/>
              </a:ext>
            </a:extLst>
          </p:cNvPr>
          <p:cNvSpPr>
            <a:spLocks noGrp="1"/>
          </p:cNvSpPr>
          <p:nvPr>
            <p:ph type="sldNum" sz="quarter" idx="11"/>
          </p:nvPr>
        </p:nvSpPr>
        <p:spPr/>
        <p:txBody>
          <a:bodyPr/>
          <a:lstStyle/>
          <a:p>
            <a:fld id="{5DCF5B18-1935-AB44-AE6E-C993FDFDD711}" type="slidenum">
              <a:rPr lang="en-US" smtClean="0"/>
              <a:pPr/>
              <a:t>12</a:t>
            </a:fld>
            <a:endParaRPr lang="en-US" dirty="0"/>
          </a:p>
        </p:txBody>
      </p:sp>
      <p:pic>
        <p:nvPicPr>
          <p:cNvPr id="8" name="Picture 7">
            <a:extLst>
              <a:ext uri="{FF2B5EF4-FFF2-40B4-BE49-F238E27FC236}">
                <a16:creationId xmlns:a16="http://schemas.microsoft.com/office/drawing/2014/main" id="{5F70C6D2-C865-3589-3138-BFBA41310463}"/>
              </a:ext>
            </a:extLst>
          </p:cNvPr>
          <p:cNvPicPr>
            <a:picLocks noChangeAspect="1"/>
          </p:cNvPicPr>
          <p:nvPr/>
        </p:nvPicPr>
        <p:blipFill>
          <a:blip r:embed="rId3"/>
          <a:stretch>
            <a:fillRect/>
          </a:stretch>
        </p:blipFill>
        <p:spPr>
          <a:xfrm>
            <a:off x="3204985" y="1917280"/>
            <a:ext cx="2008414" cy="1790634"/>
          </a:xfrm>
          <a:prstGeom prst="rect">
            <a:avLst/>
          </a:prstGeom>
        </p:spPr>
      </p:pic>
      <p:pic>
        <p:nvPicPr>
          <p:cNvPr id="10" name="Picture 9">
            <a:extLst>
              <a:ext uri="{FF2B5EF4-FFF2-40B4-BE49-F238E27FC236}">
                <a16:creationId xmlns:a16="http://schemas.microsoft.com/office/drawing/2014/main" id="{19115AF1-D7DC-F8E7-EB45-23004933A721}"/>
              </a:ext>
            </a:extLst>
          </p:cNvPr>
          <p:cNvPicPr>
            <a:picLocks noChangeAspect="1"/>
          </p:cNvPicPr>
          <p:nvPr/>
        </p:nvPicPr>
        <p:blipFill>
          <a:blip r:embed="rId4"/>
          <a:stretch>
            <a:fillRect/>
          </a:stretch>
        </p:blipFill>
        <p:spPr>
          <a:xfrm>
            <a:off x="5069492" y="1853698"/>
            <a:ext cx="2940201" cy="1930499"/>
          </a:xfrm>
          <a:prstGeom prst="rect">
            <a:avLst/>
          </a:prstGeom>
        </p:spPr>
      </p:pic>
    </p:spTree>
    <p:extLst>
      <p:ext uri="{BB962C8B-B14F-4D97-AF65-F5344CB8AC3E}">
        <p14:creationId xmlns:p14="http://schemas.microsoft.com/office/powerpoint/2010/main" val="396033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DC6F-E0E4-8AD3-C8F7-A60035419560}"/>
              </a:ext>
            </a:extLst>
          </p:cNvPr>
          <p:cNvSpPr>
            <a:spLocks noGrp="1"/>
          </p:cNvSpPr>
          <p:nvPr>
            <p:ph type="title"/>
          </p:nvPr>
        </p:nvSpPr>
        <p:spPr/>
        <p:txBody>
          <a:bodyPr/>
          <a:lstStyle/>
          <a:p>
            <a:pPr algn="ctr"/>
            <a:r>
              <a:rPr lang="en-US" dirty="0"/>
              <a:t>MON-10467 Data Acquisition Device</a:t>
            </a:r>
          </a:p>
        </p:txBody>
      </p:sp>
      <p:pic>
        <p:nvPicPr>
          <p:cNvPr id="6" name="Content Placeholder 5">
            <a:extLst>
              <a:ext uri="{FF2B5EF4-FFF2-40B4-BE49-F238E27FC236}">
                <a16:creationId xmlns:a16="http://schemas.microsoft.com/office/drawing/2014/main" id="{7B224849-A98A-7CD7-3F52-E0954F543C0E}"/>
              </a:ext>
            </a:extLst>
          </p:cNvPr>
          <p:cNvPicPr>
            <a:picLocks noGrp="1" noChangeAspect="1"/>
          </p:cNvPicPr>
          <p:nvPr>
            <p:ph sz="quarter" idx="10"/>
          </p:nvPr>
        </p:nvPicPr>
        <p:blipFill>
          <a:blip r:embed="rId2"/>
          <a:stretch>
            <a:fillRect/>
          </a:stretch>
        </p:blipFill>
        <p:spPr>
          <a:xfrm>
            <a:off x="2432956" y="1013300"/>
            <a:ext cx="3739243" cy="3577748"/>
          </a:xfrm>
        </p:spPr>
      </p:pic>
      <p:sp>
        <p:nvSpPr>
          <p:cNvPr id="4" name="Slide Number Placeholder 3">
            <a:extLst>
              <a:ext uri="{FF2B5EF4-FFF2-40B4-BE49-F238E27FC236}">
                <a16:creationId xmlns:a16="http://schemas.microsoft.com/office/drawing/2014/main" id="{87E7C6C5-F55B-B8DC-020A-1CB918040CE9}"/>
              </a:ext>
            </a:extLst>
          </p:cNvPr>
          <p:cNvSpPr>
            <a:spLocks noGrp="1"/>
          </p:cNvSpPr>
          <p:nvPr>
            <p:ph type="sldNum" sz="quarter" idx="11"/>
          </p:nvPr>
        </p:nvSpPr>
        <p:spPr/>
        <p:txBody>
          <a:bodyPr/>
          <a:lstStyle/>
          <a:p>
            <a:fld id="{5DCF5B18-1935-AB44-AE6E-C993FDFDD711}" type="slidenum">
              <a:rPr lang="en-US" smtClean="0"/>
              <a:pPr/>
              <a:t>13</a:t>
            </a:fld>
            <a:endParaRPr lang="en-US" dirty="0"/>
          </a:p>
        </p:txBody>
      </p:sp>
    </p:spTree>
    <p:extLst>
      <p:ext uri="{BB962C8B-B14F-4D97-AF65-F5344CB8AC3E}">
        <p14:creationId xmlns:p14="http://schemas.microsoft.com/office/powerpoint/2010/main" val="350140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CBE1-F448-3A34-6944-05D17A510172}"/>
              </a:ext>
            </a:extLst>
          </p:cNvPr>
          <p:cNvSpPr>
            <a:spLocks noGrp="1"/>
          </p:cNvSpPr>
          <p:nvPr>
            <p:ph type="title"/>
          </p:nvPr>
        </p:nvSpPr>
        <p:spPr/>
        <p:txBody>
          <a:bodyPr/>
          <a:lstStyle/>
          <a:p>
            <a:pPr algn="ctr"/>
            <a:r>
              <a:rPr lang="en-US" dirty="0"/>
              <a:t>MON – 10496 Network Gateways</a:t>
            </a:r>
          </a:p>
        </p:txBody>
      </p:sp>
      <p:pic>
        <p:nvPicPr>
          <p:cNvPr id="6" name="Content Placeholder 5">
            <a:extLst>
              <a:ext uri="{FF2B5EF4-FFF2-40B4-BE49-F238E27FC236}">
                <a16:creationId xmlns:a16="http://schemas.microsoft.com/office/drawing/2014/main" id="{9558D992-6067-5344-5F0A-F59F2D1E9EA3}"/>
              </a:ext>
            </a:extLst>
          </p:cNvPr>
          <p:cNvPicPr>
            <a:picLocks noGrp="1" noChangeAspect="1"/>
          </p:cNvPicPr>
          <p:nvPr>
            <p:ph sz="quarter" idx="10"/>
          </p:nvPr>
        </p:nvPicPr>
        <p:blipFill>
          <a:blip r:embed="rId2"/>
          <a:stretch>
            <a:fillRect/>
          </a:stretch>
        </p:blipFill>
        <p:spPr>
          <a:xfrm>
            <a:off x="2359478" y="971550"/>
            <a:ext cx="4212771" cy="3683034"/>
          </a:xfrm>
        </p:spPr>
      </p:pic>
      <p:sp>
        <p:nvSpPr>
          <p:cNvPr id="4" name="Slide Number Placeholder 3">
            <a:extLst>
              <a:ext uri="{FF2B5EF4-FFF2-40B4-BE49-F238E27FC236}">
                <a16:creationId xmlns:a16="http://schemas.microsoft.com/office/drawing/2014/main" id="{F2A6F70F-224A-3EAF-035F-FF4EF7AA37B2}"/>
              </a:ext>
            </a:extLst>
          </p:cNvPr>
          <p:cNvSpPr>
            <a:spLocks noGrp="1"/>
          </p:cNvSpPr>
          <p:nvPr>
            <p:ph type="sldNum" sz="quarter" idx="11"/>
          </p:nvPr>
        </p:nvSpPr>
        <p:spPr/>
        <p:txBody>
          <a:bodyPr/>
          <a:lstStyle/>
          <a:p>
            <a:fld id="{5DCF5B18-1935-AB44-AE6E-C993FDFDD711}" type="slidenum">
              <a:rPr lang="en-US" smtClean="0"/>
              <a:pPr/>
              <a:t>14</a:t>
            </a:fld>
            <a:endParaRPr lang="en-US" dirty="0"/>
          </a:p>
        </p:txBody>
      </p:sp>
    </p:spTree>
    <p:extLst>
      <p:ext uri="{BB962C8B-B14F-4D97-AF65-F5344CB8AC3E}">
        <p14:creationId xmlns:p14="http://schemas.microsoft.com/office/powerpoint/2010/main" val="343214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endParaRPr lang="en-US" sz="1350" dirty="0"/>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PM&amp;D HIT conducted in January</a:t>
            </a:r>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15 full time members and 17 part time members from Engineering (Systems, Component, CEG, and Design), Operations, T&amp;I, and Power Ops PM&amp;D </a:t>
            </a:r>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Benchmarking from Power Ops, Transmission, and five nuclear fleets</a:t>
            </a:r>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Survey indicated that knowledge of nuclear PM&amp;D is inadequate</a:t>
            </a:r>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Actions from PM&amp;D include model updates, review of out of service sensors, development of metrics, communication plan, and staffing improvements</a:t>
            </a:r>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Model updates in progress</a:t>
            </a:r>
          </a:p>
          <a:p>
            <a:pPr marL="628016" lvl="1" indent="-285750">
              <a:lnSpc>
                <a:spcPct val="107000"/>
              </a:lnSpc>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Communication to include briefings and training</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15</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Nuclear PM&amp;D Center</a:t>
            </a:r>
          </a:p>
        </p:txBody>
      </p:sp>
    </p:spTree>
    <p:extLst>
      <p:ext uri="{BB962C8B-B14F-4D97-AF65-F5344CB8AC3E}">
        <p14:creationId xmlns:p14="http://schemas.microsoft.com/office/powerpoint/2010/main" val="399665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r>
              <a:rPr lang="en-US" dirty="0"/>
              <a:t>Advanced Pattern Recognition</a:t>
            </a:r>
          </a:p>
        </p:txBody>
      </p:sp>
      <p:pic>
        <p:nvPicPr>
          <p:cNvPr id="6" name="Content Placeholder 5">
            <a:extLst>
              <a:ext uri="{FF2B5EF4-FFF2-40B4-BE49-F238E27FC236}">
                <a16:creationId xmlns:a16="http://schemas.microsoft.com/office/drawing/2014/main" id="{D4471EB5-92BA-44FE-68AB-4639C2FC8869}"/>
              </a:ext>
            </a:extLst>
          </p:cNvPr>
          <p:cNvPicPr>
            <a:picLocks noGrp="1" noChangeAspect="1"/>
          </p:cNvPicPr>
          <p:nvPr>
            <p:ph sz="quarter" idx="10"/>
          </p:nvPr>
        </p:nvPicPr>
        <p:blipFill>
          <a:blip r:embed="rId2"/>
          <a:stretch>
            <a:fillRect/>
          </a:stretch>
        </p:blipFill>
        <p:spPr>
          <a:xfrm>
            <a:off x="425027" y="887413"/>
            <a:ext cx="7842993" cy="3763230"/>
          </a:xfrm>
        </p:spPr>
      </p:pic>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16</a:t>
            </a:fld>
            <a:endParaRPr lang="en-US" dirty="0"/>
          </a:p>
        </p:txBody>
      </p:sp>
    </p:spTree>
    <p:extLst>
      <p:ext uri="{BB962C8B-B14F-4D97-AF65-F5344CB8AC3E}">
        <p14:creationId xmlns:p14="http://schemas.microsoft.com/office/powerpoint/2010/main" val="388745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r>
              <a:rPr lang="en-US" dirty="0"/>
              <a:t>Current Status</a:t>
            </a:r>
          </a:p>
        </p:txBody>
      </p:sp>
      <p:sp>
        <p:nvSpPr>
          <p:cNvPr id="3" name="Content Placeholder 2">
            <a:extLst>
              <a:ext uri="{FF2B5EF4-FFF2-40B4-BE49-F238E27FC236}">
                <a16:creationId xmlns:a16="http://schemas.microsoft.com/office/drawing/2014/main" id="{185492B8-11F3-8104-93FD-74CECE29BB41}"/>
              </a:ext>
            </a:extLst>
          </p:cNvPr>
          <p:cNvSpPr>
            <a:spLocks noGrp="1"/>
          </p:cNvSpPr>
          <p:nvPr>
            <p:ph sz="quarter" idx="10"/>
          </p:nvPr>
        </p:nvSpPr>
        <p:spPr>
          <a:xfrm>
            <a:off x="431440" y="996452"/>
            <a:ext cx="8343822" cy="3645885"/>
          </a:xfrm>
        </p:spPr>
        <p:txBody>
          <a:bodyPr/>
          <a:lstStyle/>
          <a:p>
            <a:pPr marL="274320">
              <a:lnSpc>
                <a:spcPct val="100000"/>
              </a:lnSpc>
            </a:pPr>
            <a:r>
              <a:rPr lang="en-US" sz="2000" dirty="0"/>
              <a:t>Over 1,000 active models</a:t>
            </a:r>
          </a:p>
          <a:p>
            <a:pPr marL="274320">
              <a:lnSpc>
                <a:spcPct val="100000"/>
              </a:lnSpc>
            </a:pPr>
            <a:r>
              <a:rPr lang="en-US" sz="2000" dirty="0"/>
              <a:t>3 Good catches including one with estimated $2M savings</a:t>
            </a:r>
          </a:p>
          <a:p>
            <a:pPr marL="274320">
              <a:lnSpc>
                <a:spcPct val="100000"/>
              </a:lnSpc>
            </a:pPr>
            <a:r>
              <a:rPr lang="en-US" sz="2000" dirty="0"/>
              <a:t>Meetings currently in progress with PM&amp;D engineer and SMEs</a:t>
            </a:r>
          </a:p>
          <a:p>
            <a:pPr marL="274320">
              <a:lnSpc>
                <a:spcPct val="100000"/>
              </a:lnSpc>
            </a:pPr>
            <a:r>
              <a:rPr lang="en-US" sz="2000" dirty="0"/>
              <a:t>Updated models reviewed with site SMEs and greatly improved</a:t>
            </a:r>
          </a:p>
          <a:p>
            <a:pPr marL="274320">
              <a:lnSpc>
                <a:spcPct val="100000"/>
              </a:lnSpc>
            </a:pPr>
            <a:r>
              <a:rPr lang="en-US" sz="2000" dirty="0"/>
              <a:t>Requests from sites are increasing</a:t>
            </a:r>
          </a:p>
        </p:txBody>
      </p:sp>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17</a:t>
            </a:fld>
            <a:endParaRPr lang="en-US" dirty="0"/>
          </a:p>
        </p:txBody>
      </p:sp>
    </p:spTree>
    <p:extLst>
      <p:ext uri="{BB962C8B-B14F-4D97-AF65-F5344CB8AC3E}">
        <p14:creationId xmlns:p14="http://schemas.microsoft.com/office/powerpoint/2010/main" val="34304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DAD32EE7-A9F8-2E86-2898-B802B122C8A4}"/>
              </a:ext>
            </a:extLst>
          </p:cNvPr>
          <p:cNvPicPr>
            <a:picLocks noGrp="1" noChangeAspect="1"/>
          </p:cNvPicPr>
          <p:nvPr>
            <p:ph sz="quarter" idx="10"/>
          </p:nvPr>
        </p:nvPicPr>
        <p:blipFill>
          <a:blip r:embed="rId2"/>
          <a:stretch>
            <a:fillRect/>
          </a:stretch>
        </p:blipFill>
        <p:spPr>
          <a:xfrm>
            <a:off x="266355" y="152853"/>
            <a:ext cx="8193444" cy="4531611"/>
          </a:xfrm>
        </p:spPr>
      </p:pic>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18</a:t>
            </a:fld>
            <a:endParaRPr lang="en-US" dirty="0"/>
          </a:p>
        </p:txBody>
      </p:sp>
    </p:spTree>
    <p:extLst>
      <p:ext uri="{BB962C8B-B14F-4D97-AF65-F5344CB8AC3E}">
        <p14:creationId xmlns:p14="http://schemas.microsoft.com/office/powerpoint/2010/main" val="7189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5492B8-11F3-8104-93FD-74CECE29BB41}"/>
              </a:ext>
            </a:extLst>
          </p:cNvPr>
          <p:cNvSpPr>
            <a:spLocks noGrp="1"/>
          </p:cNvSpPr>
          <p:nvPr>
            <p:ph sz="quarter" idx="10"/>
          </p:nvPr>
        </p:nvSpPr>
        <p:spPr>
          <a:xfrm>
            <a:off x="431440" y="996452"/>
            <a:ext cx="8343822" cy="3645885"/>
          </a:xfrm>
        </p:spPr>
        <p:txBody>
          <a:bodyPr/>
          <a:lstStyle/>
          <a:p>
            <a:pPr marL="125269" indent="0">
              <a:lnSpc>
                <a:spcPct val="100000"/>
              </a:lnSpc>
              <a:buNone/>
            </a:pPr>
            <a:endParaRPr lang="en-US" sz="2000" dirty="0"/>
          </a:p>
        </p:txBody>
      </p:sp>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19</a:t>
            </a:fld>
            <a:endParaRPr lang="en-US" dirty="0"/>
          </a:p>
        </p:txBody>
      </p:sp>
      <p:pic>
        <p:nvPicPr>
          <p:cNvPr id="6" name="Picture 5">
            <a:extLst>
              <a:ext uri="{FF2B5EF4-FFF2-40B4-BE49-F238E27FC236}">
                <a16:creationId xmlns:a16="http://schemas.microsoft.com/office/drawing/2014/main" id="{9358B513-2045-B940-A0FD-6845BC7CCB99}"/>
              </a:ext>
            </a:extLst>
          </p:cNvPr>
          <p:cNvPicPr>
            <a:picLocks noChangeAspect="1"/>
          </p:cNvPicPr>
          <p:nvPr/>
        </p:nvPicPr>
        <p:blipFill>
          <a:blip r:embed="rId2"/>
          <a:stretch>
            <a:fillRect/>
          </a:stretch>
        </p:blipFill>
        <p:spPr>
          <a:xfrm>
            <a:off x="243865" y="107706"/>
            <a:ext cx="8712560" cy="4882940"/>
          </a:xfrm>
          <a:prstGeom prst="rect">
            <a:avLst/>
          </a:prstGeom>
        </p:spPr>
      </p:pic>
    </p:spTree>
    <p:extLst>
      <p:ext uri="{BB962C8B-B14F-4D97-AF65-F5344CB8AC3E}">
        <p14:creationId xmlns:p14="http://schemas.microsoft.com/office/powerpoint/2010/main" val="30478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r>
              <a:rPr lang="en-US" sz="2000" dirty="0">
                <a:cs typeface="Times New Roman" panose="02020603050405020304" pitchFamily="18" charset="0"/>
              </a:rPr>
              <a:t>  </a:t>
            </a:r>
            <a:r>
              <a:rPr lang="en-US" sz="2000" b="1" dirty="0">
                <a:cs typeface="Times New Roman" panose="02020603050405020304" pitchFamily="18" charset="0"/>
              </a:rPr>
              <a:t>Principle 1</a:t>
            </a:r>
          </a:p>
          <a:p>
            <a:pPr marL="628016" lvl="1" indent="-285750">
              <a:lnSpc>
                <a:spcPct val="107000"/>
              </a:lnSpc>
              <a:spcAft>
                <a:spcPts val="0"/>
              </a:spcAft>
              <a:buFont typeface="Arial" panose="020B0604020202020204" pitchFamily="34" charset="0"/>
              <a:buChar char="•"/>
            </a:pPr>
            <a:r>
              <a:rPr lang="en-US" sz="1626" dirty="0">
                <a:cs typeface="Times New Roman" panose="02020603050405020304" pitchFamily="18" charset="0"/>
              </a:rPr>
              <a:t>Just because you can, doesn’t mean you should (internet refrigerator)</a:t>
            </a:r>
          </a:p>
          <a:p>
            <a:pPr marL="281609" indent="-285750">
              <a:lnSpc>
                <a:spcPct val="107000"/>
              </a:lnSpc>
              <a:spcAft>
                <a:spcPts val="0"/>
              </a:spcAft>
            </a:pPr>
            <a:r>
              <a:rPr lang="en-US" sz="2000" b="1" dirty="0">
                <a:cs typeface="Times New Roman" panose="02020603050405020304" pitchFamily="18" charset="0"/>
              </a:rPr>
              <a:t>Principle 2</a:t>
            </a:r>
          </a:p>
          <a:p>
            <a:pPr marL="628016" lvl="1" indent="-285750">
              <a:lnSpc>
                <a:spcPct val="107000"/>
              </a:lnSpc>
              <a:spcAft>
                <a:spcPts val="0"/>
              </a:spcAft>
              <a:buFont typeface="Arial" panose="020B0604020202020204" pitchFamily="34" charset="0"/>
              <a:buChar char="•"/>
            </a:pPr>
            <a:r>
              <a:rPr lang="en-US" sz="1626" dirty="0">
                <a:cs typeface="Times New Roman" panose="02020603050405020304" pitchFamily="18" charset="0"/>
              </a:rPr>
              <a:t>Avoid grabbing a technology and looking for a problem to hit with it (SPOT)</a:t>
            </a:r>
          </a:p>
          <a:p>
            <a:pPr marL="281609" indent="-285750">
              <a:lnSpc>
                <a:spcPct val="107000"/>
              </a:lnSpc>
              <a:spcAft>
                <a:spcPts val="0"/>
              </a:spcAft>
            </a:pPr>
            <a:r>
              <a:rPr lang="en-US" sz="2000" b="1" dirty="0">
                <a:cs typeface="Times New Roman" panose="02020603050405020304" pitchFamily="18" charset="0"/>
              </a:rPr>
              <a:t>Principle 3</a:t>
            </a:r>
          </a:p>
          <a:p>
            <a:pPr marL="628016" lvl="1" indent="-285750">
              <a:lnSpc>
                <a:spcPct val="107000"/>
              </a:lnSpc>
              <a:spcAft>
                <a:spcPts val="0"/>
              </a:spcAft>
              <a:buFont typeface="Arial" panose="020B0604020202020204" pitchFamily="34" charset="0"/>
              <a:buChar char="•"/>
            </a:pPr>
            <a:r>
              <a:rPr lang="en-US" sz="1626" dirty="0">
                <a:cs typeface="Times New Roman" panose="02020603050405020304" pitchFamily="18" charset="0"/>
              </a:rPr>
              <a:t>Try to find a balance between doing nothing because it is hard to change in nuclear (50.69) and chasing technology because it is cool (do you know the reliability of touch screens?)</a:t>
            </a:r>
          </a:p>
          <a:p>
            <a:pPr marL="281609" indent="-285750">
              <a:lnSpc>
                <a:spcPct val="107000"/>
              </a:lnSpc>
              <a:spcAft>
                <a:spcPts val="0"/>
              </a:spcAft>
            </a:pPr>
            <a:r>
              <a:rPr lang="en-US" sz="2000" b="1" dirty="0">
                <a:cs typeface="Times New Roman" panose="02020603050405020304" pitchFamily="18" charset="0"/>
              </a:rPr>
              <a:t>Principle 4</a:t>
            </a:r>
          </a:p>
          <a:p>
            <a:pPr marL="628016" lvl="1" indent="-285750">
              <a:lnSpc>
                <a:spcPct val="107000"/>
              </a:lnSpc>
              <a:spcAft>
                <a:spcPts val="0"/>
              </a:spcAft>
              <a:buFont typeface="Arial" panose="020B0604020202020204" pitchFamily="34" charset="0"/>
              <a:buChar char="•"/>
            </a:pPr>
            <a:r>
              <a:rPr lang="en-US" sz="1626" dirty="0">
                <a:cs typeface="Times New Roman" panose="02020603050405020304" pitchFamily="18" charset="0"/>
              </a:rPr>
              <a:t>Do not neglect the people side of implementation (vibration sensors, online monitoring)</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2</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Innovation, Technology, and Nuclear Requirements</a:t>
            </a:r>
          </a:p>
        </p:txBody>
      </p:sp>
      <p:pic>
        <p:nvPicPr>
          <p:cNvPr id="15" name="Picture 14">
            <a:extLst>
              <a:ext uri="{FF2B5EF4-FFF2-40B4-BE49-F238E27FC236}">
                <a16:creationId xmlns:a16="http://schemas.microsoft.com/office/drawing/2014/main" id="{9D83454E-3C43-E6B0-B521-0CBF49F6C155}"/>
              </a:ext>
            </a:extLst>
          </p:cNvPr>
          <p:cNvPicPr>
            <a:picLocks noChangeAspect="1"/>
          </p:cNvPicPr>
          <p:nvPr/>
        </p:nvPicPr>
        <p:blipFill>
          <a:blip r:embed="rId3"/>
          <a:stretch>
            <a:fillRect/>
          </a:stretch>
        </p:blipFill>
        <p:spPr>
          <a:xfrm>
            <a:off x="7617663" y="804845"/>
            <a:ext cx="1300367" cy="956629"/>
          </a:xfrm>
          <a:prstGeom prst="rect">
            <a:avLst/>
          </a:prstGeom>
        </p:spPr>
      </p:pic>
    </p:spTree>
    <p:extLst>
      <p:ext uri="{BB962C8B-B14F-4D97-AF65-F5344CB8AC3E}">
        <p14:creationId xmlns:p14="http://schemas.microsoft.com/office/powerpoint/2010/main" val="229759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5492B8-11F3-8104-93FD-74CECE29BB41}"/>
              </a:ext>
            </a:extLst>
          </p:cNvPr>
          <p:cNvSpPr>
            <a:spLocks noGrp="1"/>
          </p:cNvSpPr>
          <p:nvPr>
            <p:ph sz="quarter" idx="10"/>
          </p:nvPr>
        </p:nvSpPr>
        <p:spPr>
          <a:xfrm>
            <a:off x="431440" y="996452"/>
            <a:ext cx="8343822" cy="3645885"/>
          </a:xfrm>
        </p:spPr>
        <p:txBody>
          <a:bodyPr/>
          <a:lstStyle/>
          <a:p>
            <a:pPr marL="125269" indent="0">
              <a:lnSpc>
                <a:spcPct val="100000"/>
              </a:lnSpc>
              <a:buNone/>
            </a:pPr>
            <a:endParaRPr lang="en-US" sz="2000" dirty="0"/>
          </a:p>
        </p:txBody>
      </p:sp>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20</a:t>
            </a:fld>
            <a:endParaRPr lang="en-US" dirty="0"/>
          </a:p>
        </p:txBody>
      </p:sp>
      <p:pic>
        <p:nvPicPr>
          <p:cNvPr id="6" name="Picture 5">
            <a:extLst>
              <a:ext uri="{FF2B5EF4-FFF2-40B4-BE49-F238E27FC236}">
                <a16:creationId xmlns:a16="http://schemas.microsoft.com/office/drawing/2014/main" id="{F1831A82-3867-7A5B-15D5-8496C6E44868}"/>
              </a:ext>
            </a:extLst>
          </p:cNvPr>
          <p:cNvPicPr>
            <a:picLocks noChangeAspect="1"/>
          </p:cNvPicPr>
          <p:nvPr/>
        </p:nvPicPr>
        <p:blipFill>
          <a:blip r:embed="rId2"/>
          <a:stretch>
            <a:fillRect/>
          </a:stretch>
        </p:blipFill>
        <p:spPr>
          <a:xfrm>
            <a:off x="425028" y="-6671"/>
            <a:ext cx="8356646" cy="4649008"/>
          </a:xfrm>
          <a:prstGeom prst="rect">
            <a:avLst/>
          </a:prstGeom>
        </p:spPr>
      </p:pic>
    </p:spTree>
    <p:extLst>
      <p:ext uri="{BB962C8B-B14F-4D97-AF65-F5344CB8AC3E}">
        <p14:creationId xmlns:p14="http://schemas.microsoft.com/office/powerpoint/2010/main" val="375317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5492B8-11F3-8104-93FD-74CECE29BB41}"/>
              </a:ext>
            </a:extLst>
          </p:cNvPr>
          <p:cNvSpPr>
            <a:spLocks noGrp="1"/>
          </p:cNvSpPr>
          <p:nvPr>
            <p:ph sz="quarter" idx="10"/>
          </p:nvPr>
        </p:nvSpPr>
        <p:spPr>
          <a:xfrm>
            <a:off x="431440" y="996452"/>
            <a:ext cx="8343822" cy="3645885"/>
          </a:xfrm>
        </p:spPr>
        <p:txBody>
          <a:bodyPr/>
          <a:lstStyle/>
          <a:p>
            <a:pPr marL="125269" indent="0">
              <a:lnSpc>
                <a:spcPct val="100000"/>
              </a:lnSpc>
              <a:buNone/>
            </a:pPr>
            <a:endParaRPr lang="en-US" sz="2000" dirty="0"/>
          </a:p>
        </p:txBody>
      </p:sp>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21</a:t>
            </a:fld>
            <a:endParaRPr lang="en-US" dirty="0"/>
          </a:p>
        </p:txBody>
      </p:sp>
      <p:pic>
        <p:nvPicPr>
          <p:cNvPr id="6" name="Picture 5">
            <a:extLst>
              <a:ext uri="{FF2B5EF4-FFF2-40B4-BE49-F238E27FC236}">
                <a16:creationId xmlns:a16="http://schemas.microsoft.com/office/drawing/2014/main" id="{78E8808C-87A0-4DDE-123A-A88967025D09}"/>
              </a:ext>
            </a:extLst>
          </p:cNvPr>
          <p:cNvPicPr>
            <a:picLocks noChangeAspect="1"/>
          </p:cNvPicPr>
          <p:nvPr/>
        </p:nvPicPr>
        <p:blipFill>
          <a:blip r:embed="rId2"/>
          <a:stretch>
            <a:fillRect/>
          </a:stretch>
        </p:blipFill>
        <p:spPr>
          <a:xfrm>
            <a:off x="-1" y="29197"/>
            <a:ext cx="8867375" cy="4643682"/>
          </a:xfrm>
          <a:prstGeom prst="rect">
            <a:avLst/>
          </a:prstGeom>
        </p:spPr>
      </p:pic>
    </p:spTree>
    <p:extLst>
      <p:ext uri="{BB962C8B-B14F-4D97-AF65-F5344CB8AC3E}">
        <p14:creationId xmlns:p14="http://schemas.microsoft.com/office/powerpoint/2010/main" val="25220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51D-C1F0-C50C-B871-7F00EF9F8F5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85492B8-11F3-8104-93FD-74CECE29BB41}"/>
              </a:ext>
            </a:extLst>
          </p:cNvPr>
          <p:cNvSpPr>
            <a:spLocks noGrp="1"/>
          </p:cNvSpPr>
          <p:nvPr>
            <p:ph sz="quarter" idx="10"/>
          </p:nvPr>
        </p:nvSpPr>
        <p:spPr>
          <a:xfrm>
            <a:off x="431440" y="996452"/>
            <a:ext cx="8343822" cy="3645885"/>
          </a:xfrm>
        </p:spPr>
        <p:txBody>
          <a:bodyPr/>
          <a:lstStyle/>
          <a:p>
            <a:pPr marL="274320">
              <a:lnSpc>
                <a:spcPct val="100000"/>
              </a:lnSpc>
            </a:pPr>
            <a:r>
              <a:rPr lang="en-US" sz="2000" dirty="0"/>
              <a:t>Cross functional teamwork is the key for all innovation efforts</a:t>
            </a:r>
          </a:p>
          <a:p>
            <a:pPr marL="274320">
              <a:lnSpc>
                <a:spcPct val="100000"/>
              </a:lnSpc>
            </a:pPr>
            <a:r>
              <a:rPr lang="en-US" sz="2000" dirty="0"/>
              <a:t>Obtaining buy in and alignment with IT and Engineering is particularly critical</a:t>
            </a:r>
          </a:p>
          <a:p>
            <a:pPr marL="274320">
              <a:lnSpc>
                <a:spcPct val="100000"/>
              </a:lnSpc>
            </a:pPr>
            <a:r>
              <a:rPr lang="en-US" sz="2000" dirty="0"/>
              <a:t>There is value in a minimal viable product, then learning and growing from there</a:t>
            </a:r>
          </a:p>
          <a:p>
            <a:pPr marL="274320">
              <a:lnSpc>
                <a:spcPct val="100000"/>
              </a:lnSpc>
            </a:pPr>
            <a:r>
              <a:rPr lang="en-US" sz="2000" dirty="0"/>
              <a:t>The cultural part of an effort is as critical as the technical aspects</a:t>
            </a:r>
          </a:p>
        </p:txBody>
      </p:sp>
      <p:sp>
        <p:nvSpPr>
          <p:cNvPr id="4" name="Slide Number Placeholder 3">
            <a:extLst>
              <a:ext uri="{FF2B5EF4-FFF2-40B4-BE49-F238E27FC236}">
                <a16:creationId xmlns:a16="http://schemas.microsoft.com/office/drawing/2014/main" id="{03367354-36CA-C482-1898-2756A9A5C731}"/>
              </a:ext>
            </a:extLst>
          </p:cNvPr>
          <p:cNvSpPr>
            <a:spLocks noGrp="1"/>
          </p:cNvSpPr>
          <p:nvPr>
            <p:ph type="sldNum" sz="quarter" idx="11"/>
          </p:nvPr>
        </p:nvSpPr>
        <p:spPr/>
        <p:txBody>
          <a:bodyPr/>
          <a:lstStyle/>
          <a:p>
            <a:fld id="{5DCF5B18-1935-AB44-AE6E-C993FDFDD711}" type="slidenum">
              <a:rPr lang="en-US" smtClean="0"/>
              <a:pPr/>
              <a:t>22</a:t>
            </a:fld>
            <a:endParaRPr lang="en-US" dirty="0"/>
          </a:p>
        </p:txBody>
      </p:sp>
    </p:spTree>
    <p:extLst>
      <p:ext uri="{BB962C8B-B14F-4D97-AF65-F5344CB8AC3E}">
        <p14:creationId xmlns:p14="http://schemas.microsoft.com/office/powerpoint/2010/main" val="308866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endParaRPr lang="en-US" sz="1350" dirty="0"/>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3</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pic>
        <p:nvPicPr>
          <p:cNvPr id="5" name="Picture 4">
            <a:extLst>
              <a:ext uri="{FF2B5EF4-FFF2-40B4-BE49-F238E27FC236}">
                <a16:creationId xmlns:a16="http://schemas.microsoft.com/office/drawing/2014/main" id="{F458A564-5395-C368-2D1E-46057989366D}"/>
              </a:ext>
            </a:extLst>
          </p:cNvPr>
          <p:cNvPicPr>
            <a:picLocks noChangeAspect="1"/>
          </p:cNvPicPr>
          <p:nvPr/>
        </p:nvPicPr>
        <p:blipFill>
          <a:blip r:embed="rId3"/>
          <a:stretch>
            <a:fillRect/>
          </a:stretch>
        </p:blipFill>
        <p:spPr>
          <a:xfrm>
            <a:off x="394272" y="906529"/>
            <a:ext cx="8324700" cy="3354387"/>
          </a:xfrm>
          <a:prstGeom prst="rect">
            <a:avLst/>
          </a:prstGeom>
        </p:spPr>
      </p:pic>
    </p:spTree>
    <p:extLst>
      <p:ext uri="{BB962C8B-B14F-4D97-AF65-F5344CB8AC3E}">
        <p14:creationId xmlns:p14="http://schemas.microsoft.com/office/powerpoint/2010/main" val="280294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r>
              <a:rPr lang="en-US" sz="1800" dirty="0">
                <a:cs typeface="Times New Roman" panose="02020603050405020304" pitchFamily="18" charset="0"/>
              </a:rPr>
              <a:t>Round 1</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Team to develop vibration sensors inhouse</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Team included IT, Engineering, CMO/</a:t>
            </a:r>
            <a:r>
              <a:rPr lang="en-US" sz="1176" dirty="0" err="1">
                <a:cs typeface="Times New Roman" panose="02020603050405020304" pitchFamily="18" charset="0"/>
              </a:rPr>
              <a:t>PdM</a:t>
            </a:r>
            <a:r>
              <a:rPr lang="en-US" sz="1176" dirty="0">
                <a:cs typeface="Times New Roman" panose="02020603050405020304" pitchFamily="18" charset="0"/>
              </a:rPr>
              <a:t>; the project was a joint effort with nuclear and non nuclear</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Testing was conducted at various sites to determine signal penetration through concrete</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Device was a small </a:t>
            </a:r>
            <a:r>
              <a:rPr lang="en-US" sz="1176" dirty="0" err="1">
                <a:cs typeface="Times New Roman" panose="02020603050405020304" pitchFamily="18" charset="0"/>
              </a:rPr>
              <a:t>RasberryPI</a:t>
            </a:r>
            <a:r>
              <a:rPr lang="en-US" sz="1176" dirty="0">
                <a:cs typeface="Times New Roman" panose="02020603050405020304" pitchFamily="18" charset="0"/>
              </a:rPr>
              <a:t> chip with an accelerometer</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Data would be sent via 900 MHz signal and could be monitored by anyone in the company</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Set up included some filtering, integration, and diagnostic calculations (Peak-Peak, RMS, and Crest Factor)</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Deadlines and production challenges led the move to Round 2</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4</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spTree>
    <p:extLst>
      <p:ext uri="{BB962C8B-B14F-4D97-AF65-F5344CB8AC3E}">
        <p14:creationId xmlns:p14="http://schemas.microsoft.com/office/powerpoint/2010/main" val="419968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r>
              <a:rPr lang="en-US" sz="1800" dirty="0">
                <a:cs typeface="Times New Roman" panose="02020603050405020304" pitchFamily="18" charset="0"/>
              </a:rPr>
              <a:t>Round 2</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Off the shelf sensor was selected that could be programmed by TVA</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Cost was less than $100</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Intent was gross detection, so work like a “check engine” light and let team know to come perform full vibration analysis</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2018 TIP Award winner</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Sensor detected temperature and vibration (limited vibration information)</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Project did include Design Change Packages that were generic in nature and not specific to this sensor</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Overall, project was not successful because the measurement was not fine enough and the project lacked site support</a:t>
            </a:r>
          </a:p>
          <a:p>
            <a:pPr marL="513716" lvl="1" indent="-171450">
              <a:lnSpc>
                <a:spcPct val="107000"/>
              </a:lnSpc>
              <a:spcAft>
                <a:spcPts val="0"/>
              </a:spcAft>
              <a:buFont typeface="Courier New" panose="02070309020205020404" pitchFamily="49" charset="0"/>
              <a:buChar char="o"/>
            </a:pPr>
            <a:r>
              <a:rPr lang="en-US" sz="1176" dirty="0"/>
              <a:t>There was at least one case where a pump failed but the sensors had not detected any vibration changes</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5</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spTree>
    <p:extLst>
      <p:ext uri="{BB962C8B-B14F-4D97-AF65-F5344CB8AC3E}">
        <p14:creationId xmlns:p14="http://schemas.microsoft.com/office/powerpoint/2010/main" val="1992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r>
              <a:rPr lang="en-US" sz="1800" dirty="0">
                <a:cs typeface="Times New Roman" panose="02020603050405020304" pitchFamily="18" charset="0"/>
              </a:rPr>
              <a:t>Round 3</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Lessons from Rounds 1 and 2 were applied</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Design output from Round 2 allowed Round 3 to be implemented. Sequoyah issues a site specific ECP. </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System has ability to generate automated emails on alarm conditions</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Alarm options include spectral envelope alarms</a:t>
            </a:r>
          </a:p>
          <a:p>
            <a:pPr marL="513716" lvl="1" indent="-171450">
              <a:lnSpc>
                <a:spcPct val="107000"/>
              </a:lnSpc>
              <a:spcAft>
                <a:spcPts val="0"/>
              </a:spcAft>
              <a:buFont typeface="Courier New" panose="02070309020205020404" pitchFamily="49" charset="0"/>
              <a:buChar char="o"/>
            </a:pPr>
            <a:r>
              <a:rPr lang="en-US" sz="1176" dirty="0">
                <a:cs typeface="Times New Roman" panose="02020603050405020304" pitchFamily="18" charset="0"/>
              </a:rPr>
              <a:t>First weekend the sensors were in service, there was a valid alarm (team was initially concerned it was a false alarm)</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6</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pic>
        <p:nvPicPr>
          <p:cNvPr id="5" name="Picture 4">
            <a:extLst>
              <a:ext uri="{FF2B5EF4-FFF2-40B4-BE49-F238E27FC236}">
                <a16:creationId xmlns:a16="http://schemas.microsoft.com/office/drawing/2014/main" id="{E742ABBD-3835-377A-56F6-D57967A1938D}"/>
              </a:ext>
            </a:extLst>
          </p:cNvPr>
          <p:cNvPicPr>
            <a:picLocks noChangeAspect="1"/>
          </p:cNvPicPr>
          <p:nvPr/>
        </p:nvPicPr>
        <p:blipFill>
          <a:blip r:embed="rId3"/>
          <a:stretch>
            <a:fillRect/>
          </a:stretch>
        </p:blipFill>
        <p:spPr>
          <a:xfrm>
            <a:off x="1583872" y="2182937"/>
            <a:ext cx="5279610" cy="2807708"/>
          </a:xfrm>
          <a:prstGeom prst="rect">
            <a:avLst/>
          </a:prstGeom>
        </p:spPr>
      </p:pic>
    </p:spTree>
    <p:extLst>
      <p:ext uri="{BB962C8B-B14F-4D97-AF65-F5344CB8AC3E}">
        <p14:creationId xmlns:p14="http://schemas.microsoft.com/office/powerpoint/2010/main" val="25413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CDC7CE-3485-1AF0-B3BA-32AD963A3175}"/>
              </a:ext>
            </a:extLst>
          </p:cNvPr>
          <p:cNvPicPr>
            <a:picLocks noGrp="1" noChangeAspect="1"/>
          </p:cNvPicPr>
          <p:nvPr>
            <p:ph sz="quarter" idx="10"/>
          </p:nvPr>
        </p:nvPicPr>
        <p:blipFill>
          <a:blip r:embed="rId3"/>
          <a:stretch>
            <a:fillRect/>
          </a:stretch>
        </p:blipFill>
        <p:spPr>
          <a:xfrm>
            <a:off x="425028" y="949443"/>
            <a:ext cx="8267700" cy="3941722"/>
          </a:xfrm>
        </p:spPr>
      </p:pic>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7</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spTree>
    <p:extLst>
      <p:ext uri="{BB962C8B-B14F-4D97-AF65-F5344CB8AC3E}">
        <p14:creationId xmlns:p14="http://schemas.microsoft.com/office/powerpoint/2010/main" val="252112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r>
              <a:rPr lang="en-US" sz="1800" dirty="0">
                <a:cs typeface="Times New Roman" panose="02020603050405020304" pitchFamily="18" charset="0"/>
              </a:rPr>
              <a:t>Round 3</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8</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pic>
        <p:nvPicPr>
          <p:cNvPr id="7" name="Picture 6">
            <a:extLst>
              <a:ext uri="{FF2B5EF4-FFF2-40B4-BE49-F238E27FC236}">
                <a16:creationId xmlns:a16="http://schemas.microsoft.com/office/drawing/2014/main" id="{16F1A85F-DC6B-E732-4A33-D5FAED620989}"/>
              </a:ext>
            </a:extLst>
          </p:cNvPr>
          <p:cNvPicPr>
            <a:picLocks noChangeAspect="1"/>
          </p:cNvPicPr>
          <p:nvPr/>
        </p:nvPicPr>
        <p:blipFill>
          <a:blip r:embed="rId3"/>
          <a:stretch>
            <a:fillRect/>
          </a:stretch>
        </p:blipFill>
        <p:spPr>
          <a:xfrm>
            <a:off x="425028" y="1213134"/>
            <a:ext cx="7184571" cy="3665338"/>
          </a:xfrm>
          <a:prstGeom prst="rect">
            <a:avLst/>
          </a:prstGeom>
        </p:spPr>
      </p:pic>
    </p:spTree>
    <p:extLst>
      <p:ext uri="{BB962C8B-B14F-4D97-AF65-F5344CB8AC3E}">
        <p14:creationId xmlns:p14="http://schemas.microsoft.com/office/powerpoint/2010/main" val="21166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DDEC33-7A37-FD15-47BC-1AD509CEDB69}"/>
              </a:ext>
            </a:extLst>
          </p:cNvPr>
          <p:cNvSpPr>
            <a:spLocks noGrp="1"/>
          </p:cNvSpPr>
          <p:nvPr>
            <p:ph sz="quarter" idx="10"/>
          </p:nvPr>
        </p:nvSpPr>
        <p:spPr>
          <a:xfrm>
            <a:off x="508155" y="882584"/>
            <a:ext cx="8267107" cy="4108061"/>
          </a:xfrm>
        </p:spPr>
        <p:txBody>
          <a:bodyPr>
            <a:normAutofit/>
          </a:bodyPr>
          <a:lstStyle/>
          <a:p>
            <a:pPr>
              <a:lnSpc>
                <a:spcPct val="107000"/>
              </a:lnSpc>
              <a:spcAft>
                <a:spcPts val="0"/>
              </a:spcAft>
            </a:pPr>
            <a:r>
              <a:rPr lang="en-US" sz="1800" dirty="0">
                <a:cs typeface="Times New Roman" panose="02020603050405020304" pitchFamily="18" charset="0"/>
              </a:rPr>
              <a:t>Round 3</a:t>
            </a:r>
          </a:p>
          <a:p>
            <a:pPr marL="513716" lvl="1" indent="-171450">
              <a:lnSpc>
                <a:spcPct val="107000"/>
              </a:lnSpc>
              <a:spcAft>
                <a:spcPts val="0"/>
              </a:spcAft>
              <a:buFont typeface="Courier New" panose="02070309020205020404" pitchFamily="49" charset="0"/>
              <a:buChar char="o"/>
            </a:pPr>
            <a:r>
              <a:rPr lang="en-US" sz="2000" dirty="0">
                <a:cs typeface="Times New Roman" panose="02020603050405020304" pitchFamily="18" charset="0"/>
              </a:rPr>
              <a:t>The system allows additional types of sensors to be added (acoustic and others)</a:t>
            </a:r>
          </a:p>
          <a:p>
            <a:pPr marL="513716" lvl="1" indent="-171450">
              <a:lnSpc>
                <a:spcPct val="107000"/>
              </a:lnSpc>
              <a:spcAft>
                <a:spcPts val="0"/>
              </a:spcAft>
              <a:buFont typeface="Courier New" panose="02070309020205020404" pitchFamily="49" charset="0"/>
              <a:buChar char="o"/>
            </a:pPr>
            <a:endParaRPr lang="en-US" sz="2000" dirty="0">
              <a:cs typeface="Times New Roman" panose="02020603050405020304" pitchFamily="18" charset="0"/>
            </a:endParaRPr>
          </a:p>
          <a:p>
            <a:pPr marL="513716" lvl="1" indent="-171450">
              <a:lnSpc>
                <a:spcPct val="107000"/>
              </a:lnSpc>
              <a:spcAft>
                <a:spcPts val="0"/>
              </a:spcAft>
              <a:buFont typeface="Courier New" panose="02070309020205020404" pitchFamily="49" charset="0"/>
              <a:buChar char="o"/>
            </a:pPr>
            <a:r>
              <a:rPr lang="en-US" sz="2000" dirty="0">
                <a:cs typeface="Times New Roman" panose="02020603050405020304" pitchFamily="18" charset="0"/>
              </a:rPr>
              <a:t>By learning from lessons of each iteration, the options improved each time</a:t>
            </a:r>
          </a:p>
          <a:p>
            <a:pPr marL="513716" lvl="1" indent="-171450">
              <a:lnSpc>
                <a:spcPct val="107000"/>
              </a:lnSpc>
              <a:spcAft>
                <a:spcPts val="0"/>
              </a:spcAft>
              <a:buFont typeface="Courier New" panose="02070309020205020404" pitchFamily="49" charset="0"/>
              <a:buChar char="o"/>
            </a:pPr>
            <a:endParaRPr lang="en-US" sz="2000" dirty="0">
              <a:cs typeface="Times New Roman" panose="02020603050405020304" pitchFamily="18" charset="0"/>
            </a:endParaRPr>
          </a:p>
          <a:p>
            <a:pPr marL="513716" lvl="1" indent="-171450">
              <a:lnSpc>
                <a:spcPct val="107000"/>
              </a:lnSpc>
              <a:spcAft>
                <a:spcPts val="0"/>
              </a:spcAft>
              <a:buFont typeface="Courier New" panose="02070309020205020404" pitchFamily="49" charset="0"/>
              <a:buChar char="o"/>
            </a:pPr>
            <a:r>
              <a:rPr lang="en-US" sz="2000" dirty="0">
                <a:cs typeface="Times New Roman" panose="02020603050405020304" pitchFamily="18" charset="0"/>
              </a:rPr>
              <a:t>By making design output relatively generic in nature, we were able to adjust when better technology options were available</a:t>
            </a:r>
          </a:p>
        </p:txBody>
      </p:sp>
      <p:sp>
        <p:nvSpPr>
          <p:cNvPr id="3" name="Slide Number Placeholder 2">
            <a:extLst>
              <a:ext uri="{FF2B5EF4-FFF2-40B4-BE49-F238E27FC236}">
                <a16:creationId xmlns:a16="http://schemas.microsoft.com/office/drawing/2014/main" id="{3671E052-C437-0A21-04FC-DD5124D97940}"/>
              </a:ext>
            </a:extLst>
          </p:cNvPr>
          <p:cNvSpPr>
            <a:spLocks noGrp="1"/>
          </p:cNvSpPr>
          <p:nvPr>
            <p:ph type="sldNum" sz="quarter" idx="1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DCF5B18-1935-AB44-AE6E-C993FDFDD711}" type="slidenum">
              <a:rPr kumimoji="0" lang="en-US" sz="696" b="0" i="0" u="none" strike="noStrike" kern="1200" cap="none" spc="0" normalizeH="0" baseline="0" noProof="0">
                <a:ln>
                  <a:noFill/>
                </a:ln>
                <a:solidFill>
                  <a:prstClr val="black"/>
                </a:solidFill>
                <a:effectLst/>
                <a:uLnTx/>
                <a:uFillTx/>
                <a:latin typeface="Helvetica Neue" panose="02000503000000020004"/>
                <a:cs typeface="Arial" charset="0"/>
              </a:rPr>
              <a:pPr marL="0" marR="0" lvl="0" indent="0" algn="l" defTabSz="685783" rtl="0" eaLnBrk="1" fontAlgn="auto" latinLnBrk="0" hangingPunct="1">
                <a:lnSpc>
                  <a:spcPct val="100000"/>
                </a:lnSpc>
                <a:spcBef>
                  <a:spcPts val="0"/>
                </a:spcBef>
                <a:spcAft>
                  <a:spcPts val="0"/>
                </a:spcAft>
                <a:buClrTx/>
                <a:buSzTx/>
                <a:buFontTx/>
                <a:buNone/>
                <a:tabLst/>
                <a:defRPr/>
              </a:pPr>
              <a:t>9</a:t>
            </a:fld>
            <a:endParaRPr kumimoji="0" lang="en-US" sz="696" b="0" i="0" u="none" strike="noStrike" kern="1200" cap="none" spc="0" normalizeH="0" baseline="0" noProof="0">
              <a:ln>
                <a:noFill/>
              </a:ln>
              <a:solidFill>
                <a:prstClr val="black"/>
              </a:solidFill>
              <a:effectLst/>
              <a:uLnTx/>
              <a:uFillTx/>
              <a:latin typeface="Helvetica Neue" panose="02000503000000020004"/>
              <a:cs typeface="Arial" charset="0"/>
            </a:endParaRPr>
          </a:p>
        </p:txBody>
      </p:sp>
      <p:sp>
        <p:nvSpPr>
          <p:cNvPr id="4" name="Title 3">
            <a:extLst>
              <a:ext uri="{FF2B5EF4-FFF2-40B4-BE49-F238E27FC236}">
                <a16:creationId xmlns:a16="http://schemas.microsoft.com/office/drawing/2014/main" id="{46A8629B-642B-1EB1-E3F8-FD9B9731095D}"/>
              </a:ext>
            </a:extLst>
          </p:cNvPr>
          <p:cNvSpPr>
            <a:spLocks noGrp="1"/>
          </p:cNvSpPr>
          <p:nvPr>
            <p:ph type="title"/>
          </p:nvPr>
        </p:nvSpPr>
        <p:spPr/>
        <p:txBody>
          <a:bodyPr/>
          <a:lstStyle/>
          <a:p>
            <a:r>
              <a:rPr lang="en-US" dirty="0"/>
              <a:t>Wireless Vibration Sensors</a:t>
            </a:r>
          </a:p>
        </p:txBody>
      </p:sp>
    </p:spTree>
    <p:extLst>
      <p:ext uri="{BB962C8B-B14F-4D97-AF65-F5344CB8AC3E}">
        <p14:creationId xmlns:p14="http://schemas.microsoft.com/office/powerpoint/2010/main" val="401340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2.xml><?xml version="1.0" encoding="utf-8"?>
<a:theme xmlns:a="http://schemas.openxmlformats.org/drawingml/2006/main" name="Corp and Event Divider">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D10C9AC8-1822-8249-9F67-1AA7F1E67FD6}"/>
    </a:ext>
  </a:extLst>
</a:theme>
</file>

<file path=ppt/theme/theme3.xml><?xml version="1.0" encoding="utf-8"?>
<a:theme xmlns:a="http://schemas.openxmlformats.org/drawingml/2006/main" name="Closing">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7CBCFF78-6905-634B-9CE7-33D08AA9C21E}"/>
    </a:ext>
  </a:extLst>
</a:theme>
</file>

<file path=ppt/theme/theme4.xml><?xml version="1.0" encoding="utf-8"?>
<a:theme xmlns:a="http://schemas.openxmlformats.org/drawingml/2006/main" name="1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5.xml><?xml version="1.0" encoding="utf-8"?>
<a:theme xmlns:a="http://schemas.openxmlformats.org/drawingml/2006/main" name="3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TVACorp_Temp_Arial_16x9_012021_FINAL" id="{9725D962-3F39-DB41-B461-25D49DC857EA}" vid="{364B5627-7D96-884C-AB4C-47D960D2ADB5}"/>
    </a:ext>
  </a:extLst>
</a:theme>
</file>

<file path=ppt/theme/theme6.xml><?xml version="1.0" encoding="utf-8"?>
<a:theme xmlns:a="http://schemas.openxmlformats.org/drawingml/2006/main" name="4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7.xml><?xml version="1.0" encoding="utf-8"?>
<a:theme xmlns:a="http://schemas.openxmlformats.org/drawingml/2006/main" name="5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TVACorp_Temp_Arial_16x9_012021_FINAL" id="{9725D962-3F39-DB41-B461-25D49DC857EA}" vid="{364B5627-7D96-884C-AB4C-47D960D2ADB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B019FE454E443AF2B2CB1441B16D6" ma:contentTypeVersion="3795" ma:contentTypeDescription="Create a new document." ma:contentTypeScope="" ma:versionID="50368c203496c05791aab5c7b7d0089d">
  <xsd:schema xmlns:xsd="http://www.w3.org/2001/XMLSchema" xmlns:xs="http://www.w3.org/2001/XMLSchema" xmlns:p="http://schemas.microsoft.com/office/2006/metadata/properties" xmlns:ns1="http://schemas.microsoft.com/sharepoint/v3" xmlns:ns2="604a6693-9ff1-4bac-b375-acdb573949c4" xmlns:ns3="f47398e7-9153-401a-987e-7eccfd91c272" targetNamespace="http://schemas.microsoft.com/office/2006/metadata/properties" ma:root="true" ma:fieldsID="cd07af3d8fbaf2037200ec49a1368404" ns1:_="" ns2:_="" ns3:_="">
    <xsd:import namespace="http://schemas.microsoft.com/sharepoint/v3"/>
    <xsd:import namespace="604a6693-9ff1-4bac-b375-acdb573949c4"/>
    <xsd:import namespace="f47398e7-9153-401a-987e-7eccfd91c27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Communicat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4a6693-9ff1-4bac-b375-acdb573949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Communications" ma:index="19" nillable="true" ma:displayName="Communications" ma:default="1" ma:description="Show" ma:internalName="Communications">
      <xsd:simpleType>
        <xsd:restriction base="dms:Boolea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7398e7-9153-401a-987e-7eccfd91c272"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mmunications xmlns="604a6693-9ff1-4bac-b375-acdb573949c4">true</Communications>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008AC9D-DF62-41B5-8603-82C872225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4a6693-9ff1-4bac-b375-acdb573949c4"/>
    <ds:schemaRef ds:uri="f47398e7-9153-401a-987e-7eccfd91c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23AD40-5230-4701-9FAD-A4A7775E25B6}">
  <ds:schemaRefs>
    <ds:schemaRef ds:uri="http://schemas.microsoft.com/sharepoint/events"/>
  </ds:schemaRefs>
</ds:datastoreItem>
</file>

<file path=customXml/itemProps3.xml><?xml version="1.0" encoding="utf-8"?>
<ds:datastoreItem xmlns:ds="http://schemas.openxmlformats.org/officeDocument/2006/customXml" ds:itemID="{07552433-54F3-4CBF-81DD-BF40D7E89843}">
  <ds:schemaRefs>
    <ds:schemaRef ds:uri="http://schemas.microsoft.com/sharepoint/v3/contenttype/forms"/>
  </ds:schemaRefs>
</ds:datastoreItem>
</file>

<file path=customXml/itemProps4.xml><?xml version="1.0" encoding="utf-8"?>
<ds:datastoreItem xmlns:ds="http://schemas.openxmlformats.org/officeDocument/2006/customXml" ds:itemID="{2516414D-3D43-482A-884F-5AA425AC52A8}">
  <ds:schemaRefs>
    <ds:schemaRef ds:uri="http://schemas.microsoft.com/sharepoint/v3"/>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f47398e7-9153-401a-987e-7eccfd91c272"/>
    <ds:schemaRef ds:uri="604a6693-9ff1-4bac-b375-acdb573949c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TVA_Corp_and_Event_Template_16x9_Sept 2020</Template>
  <TotalTime>20988</TotalTime>
  <Words>1295</Words>
  <Application>Microsoft Office PowerPoint</Application>
  <PresentationFormat>On-screen Show (16:9)</PresentationFormat>
  <Paragraphs>154</Paragraphs>
  <Slides>22</Slides>
  <Notes>12</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39" baseType="lpstr">
      <vt:lpstr>Arial</vt:lpstr>
      <vt:lpstr>Arial Unicode MS</vt:lpstr>
      <vt:lpstr>Calibri</vt:lpstr>
      <vt:lpstr>Courier New</vt:lpstr>
      <vt:lpstr>Google Sans</vt:lpstr>
      <vt:lpstr>Helvetica Neue</vt:lpstr>
      <vt:lpstr>Roboto</vt:lpstr>
      <vt:lpstr>Times New Roman</vt:lpstr>
      <vt:lpstr>Wingdings</vt:lpstr>
      <vt:lpstr>TVA_Corp_and_Event_Template_16x9_Sept 2020</vt:lpstr>
      <vt:lpstr>Corp and Event Divider</vt:lpstr>
      <vt:lpstr>Closing</vt:lpstr>
      <vt:lpstr>1_TVA_Corp_and_Event_Template_16x9_Sept 2020</vt:lpstr>
      <vt:lpstr>3_TVA_Corp_and_Event_Template_16x9_Sept 2020</vt:lpstr>
      <vt:lpstr>4_TVA_Corp_and_Event_Template_16x9_Sept 2020</vt:lpstr>
      <vt:lpstr>5_TVA_Corp_and_Event_Template_16x9_Sept 2020</vt:lpstr>
      <vt:lpstr>think-cell Slide</vt:lpstr>
      <vt:lpstr>PowerPoint Presentation</vt:lpstr>
      <vt:lpstr>Innovation, Technology, and Nuclear Requirements</vt:lpstr>
      <vt:lpstr>Wireless vibration sensors</vt:lpstr>
      <vt:lpstr>Wireless Vibration Sensors</vt:lpstr>
      <vt:lpstr>Wireless Vibration Sensors</vt:lpstr>
      <vt:lpstr>Wireless Vibration Sensors</vt:lpstr>
      <vt:lpstr>Wireless Vibration Sensors</vt:lpstr>
      <vt:lpstr>Wireless Vibration Sensors</vt:lpstr>
      <vt:lpstr>Wireless Vibration Sensors</vt:lpstr>
      <vt:lpstr>TVA Sequoyah Engineering Change Package</vt:lpstr>
      <vt:lpstr>Design Characteristics</vt:lpstr>
      <vt:lpstr>MON-10411 Accelerometer Sensor</vt:lpstr>
      <vt:lpstr>MON-10467 Data Acquisition Device</vt:lpstr>
      <vt:lpstr>MON – 10496 Network Gateways</vt:lpstr>
      <vt:lpstr>Nuclear PM&amp;D Center</vt:lpstr>
      <vt:lpstr>Advanced Pattern Recognition</vt:lpstr>
      <vt:lpstr>Current Status</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 Presentation Guidelines &amp; Visual  Style Samples</dc:title>
  <dc:creator>Crim, Christopher Edward</dc:creator>
  <cp:lastModifiedBy>Skiba, Timothy J</cp:lastModifiedBy>
  <cp:revision>204</cp:revision>
  <cp:lastPrinted>2021-05-04T11:29:12Z</cp:lastPrinted>
  <dcterms:created xsi:type="dcterms:W3CDTF">2021-01-28T16:08:53Z</dcterms:created>
  <dcterms:modified xsi:type="dcterms:W3CDTF">2024-07-22T12:03:02Z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0x010100A56B019FE454E443AF2B2CB1441B16D6</vt:lpwstr>
  </property>
  <property fmtid="{D5CDD505-2E9C-101B-9397-08002B2CF9AE}" pid="3" name="_dlc_DocIdItemGuid">
    <vt:lpwstr>6b5151db-01c6-4461-8d62-ce752e638984</vt:lpwstr>
  </property>
</Properties>
</file>