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418B-3666-B9DE-5073-093C2B2FE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228AB-9248-3322-D604-9741A28D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A8E16-0BF7-CA76-9A53-9196F09B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21A1-BEEF-6282-DB7B-BBC75CC7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51CCC-D6F4-014E-1C4E-EF3487EC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6321-7505-3F6E-C465-BE7BAD90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80561-AD41-A3AF-AA76-20BA4A264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E5BE5-41FB-23A7-D50B-E3DD5FFD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1918D-C161-C4FA-8DD2-93CC3CAB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5818-AC62-A12A-84A5-7560CD5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2BF87-A2FE-0B07-C525-978A24627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E10D-B821-A3FA-F0D7-7956994E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7037-18C3-90EE-CA52-89A2EB8E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FF7B0-AF86-1E0A-756C-B9F22DE2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05C95-BBD7-047C-593F-69D471E5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B2E2-1EE8-7637-A476-848E2199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DDD2-6F8A-4A31-6827-9135954F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0F30-BD94-A21C-52D9-A0B05212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273E-8082-E3C7-CC8E-D255789E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5659-4B4A-A3D8-E20F-9C12B59E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B057-B5F1-BCE6-E8DB-A440E5B1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3F56B-455D-B7F9-FCF5-306BAAB3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803D8-5C6D-97CC-84FA-ED177AE1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E8C3A-8DB4-ADBA-0320-32848F6D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50608-104D-158A-8AF5-5183C60B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9E1A-00A9-5DBC-A538-B2B154AE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2966-2820-FF65-55D6-95FC987F4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1348-D356-512D-3DDA-99D3A9BDB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BFF0F-AB81-ED03-20B9-BCC29C55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7793-D619-F86D-B6BA-E251089D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5B1AA-0588-20CE-9F28-6B858DA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0288-FC53-F8B3-C0EA-63D8444F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C7392-E947-CC2F-D3AE-EB873E10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3040F-2B18-C6F0-5CD0-9ED2AE31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C1A56-240F-AB63-A87C-EADAF2D8C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399B7-EA31-175E-A9A2-E333F755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333CC-C3FD-EA11-022E-8B7567A3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12356-02FA-6B78-E400-8F5874B8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701EA-C6C0-E0AA-0971-34966A4D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1D91-F1BD-6B32-3C1E-E4AA0088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0923E-FE83-F335-EBEA-ACB9BB7A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CB008-A893-6447-DE11-516CF465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793E8-0D3D-AE0A-5652-66328803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CE608-EAFF-BD05-871A-9A7589D3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6EE66-780A-A924-993F-D6216622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987C2-6220-5202-7807-EB28C72A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A127-AECC-6947-D321-EAE88DA9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681A-ADCC-274B-FF54-AD329782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C25D-C7F1-E4DE-6E78-70C9F5F6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B8277-1C90-A1E1-2B3D-B0FE29AE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09919-D968-420C-A0B2-2D8C5E4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58A7-0F87-1391-7ADC-23273DE0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86AB-5379-760B-FC3E-E9F65D90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A7A48-3637-8B14-4546-966BB2456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DD69B-D6E5-23BC-F8A3-469A56D02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5A1C-98E7-FE11-6A9D-B1E29570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3922-A3D9-049D-C261-0623B141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807C1-7F2D-4A30-8CA9-623A57BA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ED486-29CE-11CB-A542-2CE92949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379F8-8ED5-4C05-B5B3-BC8E027D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F766-1F3A-D233-B1D9-BFA898CC4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9DA67F-90D5-4D70-BFBA-C5AE3E88C9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D6F8-0B0E-C75D-01EE-BB8011412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E5A6-564E-AEB9-8E17-013392B0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08DA9-A89A-4D4D-9090-FF18820A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0C487B39-D65E-9FE5-171A-FA5C810C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4B3B2-1311-7FFE-32AC-0F5A6FA9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peaking into a microphone in front of a group of people&#10;&#10;AI-generated content may be incorrect.">
            <a:extLst>
              <a:ext uri="{FF2B5EF4-FFF2-40B4-BE49-F238E27FC236}">
                <a16:creationId xmlns:a16="http://schemas.microsoft.com/office/drawing/2014/main" id="{C5B17E33-B028-2128-E0CC-3A81F191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98" y="0"/>
            <a:ext cx="983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7642-A9C2-6035-9E40-BBAD4256E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whiteboard&#10;&#10;AI-generated content may be incorrect.">
            <a:extLst>
              <a:ext uri="{FF2B5EF4-FFF2-40B4-BE49-F238E27FC236}">
                <a16:creationId xmlns:a16="http://schemas.microsoft.com/office/drawing/2014/main" id="{A0855A2D-9022-8EB0-3AB3-B30B118B1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9" y="0"/>
            <a:ext cx="47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9615-B9EF-7712-A57C-1C32F44F5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0D9817F6-09CE-CCEA-7184-7D4A64264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708"/>
            <a:ext cx="12192000" cy="28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8C27-E24B-62F0-C733-88894AA8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bleachers&#10;&#10;AI-generated content may be incorrect.">
            <a:extLst>
              <a:ext uri="{FF2B5EF4-FFF2-40B4-BE49-F238E27FC236}">
                <a16:creationId xmlns:a16="http://schemas.microsoft.com/office/drawing/2014/main" id="{E96E59A8-0550-E0D1-6717-1E9C07A3B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0"/>
            <a:ext cx="869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17C7-2128-0129-E9F9-C7724841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44916FE9-704C-10E6-B5EA-D0E17B68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40"/>
            <a:ext cx="12192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Nase, Kyle</dc:creator>
  <cp:lastModifiedBy>Nase, Kyle</cp:lastModifiedBy>
  <cp:revision>1</cp:revision>
  <dcterms:created xsi:type="dcterms:W3CDTF">2025-09-11T18:24:20Z</dcterms:created>
  <dcterms:modified xsi:type="dcterms:W3CDTF">2025-09-11T18:27:03Z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7a6dd0-c16e-4aa6-8f26-3b824bf76858_Enabled">
    <vt:lpwstr>true</vt:lpwstr>
  </property>
  <property fmtid="{D5CDD505-2E9C-101B-9397-08002B2CF9AE}" pid="3" name="MSIP_Label_1d7a6dd0-c16e-4aa6-8f26-3b824bf76858_SetDate">
    <vt:lpwstr>2025-09-11T18:27:03Z</vt:lpwstr>
  </property>
  <property fmtid="{D5CDD505-2E9C-101B-9397-08002B2CF9AE}" pid="4" name="MSIP_Label_1d7a6dd0-c16e-4aa6-8f26-3b824bf76858_Method">
    <vt:lpwstr>Privileged</vt:lpwstr>
  </property>
  <property fmtid="{D5CDD505-2E9C-101B-9397-08002B2CF9AE}" pid="5" name="MSIP_Label_1d7a6dd0-c16e-4aa6-8f26-3b824bf76858_Name">
    <vt:lpwstr>Non-Proprietary Class 3</vt:lpwstr>
  </property>
  <property fmtid="{D5CDD505-2E9C-101B-9397-08002B2CF9AE}" pid="6" name="MSIP_Label_1d7a6dd0-c16e-4aa6-8f26-3b824bf76858_SiteId">
    <vt:lpwstr>516ec17a-b92f-438b-8594-e11b6f6bec79</vt:lpwstr>
  </property>
  <property fmtid="{D5CDD505-2E9C-101B-9397-08002B2CF9AE}" pid="7" name="MSIP_Label_1d7a6dd0-c16e-4aa6-8f26-3b824bf76858_ActionId">
    <vt:lpwstr>3805fff2-588b-4b27-9d0f-ac32c206b33b</vt:lpwstr>
  </property>
  <property fmtid="{D5CDD505-2E9C-101B-9397-08002B2CF9AE}" pid="8" name="MSIP_Label_1d7a6dd0-c16e-4aa6-8f26-3b824bf76858_ContentBits">
    <vt:lpwstr>0</vt:lpwstr>
  </property>
  <property fmtid="{D5CDD505-2E9C-101B-9397-08002B2CF9AE}" pid="9" name="MSIP_Label_1d7a6dd0-c16e-4aa6-8f26-3b824bf76858_Tag">
    <vt:lpwstr>10, 0, 1, 1</vt:lpwstr>
  </property>
</Properties>
</file>