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9" r:id="rId5"/>
  </p:sldMasterIdLst>
  <p:notesMasterIdLst>
    <p:notesMasterId r:id="rId19"/>
  </p:notesMasterIdLst>
  <p:sldIdLst>
    <p:sldId id="2147483640" r:id="rId6"/>
    <p:sldId id="259" r:id="rId7"/>
    <p:sldId id="2147483641" r:id="rId8"/>
    <p:sldId id="261" r:id="rId9"/>
    <p:sldId id="260" r:id="rId10"/>
    <p:sldId id="262" r:id="rId11"/>
    <p:sldId id="263" r:id="rId12"/>
    <p:sldId id="264" r:id="rId13"/>
    <p:sldId id="265" r:id="rId14"/>
    <p:sldId id="266" r:id="rId15"/>
    <p:sldId id="267" r:id="rId16"/>
    <p:sldId id="268" r:id="rId17"/>
    <p:sldId id="28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53E"/>
    <a:srgbClr val="4A7C39"/>
    <a:srgbClr val="20376C"/>
    <a:srgbClr val="2171BD"/>
    <a:srgbClr val="0C7DA7"/>
    <a:srgbClr val="AD6501"/>
    <a:srgbClr val="7FBC42"/>
    <a:srgbClr val="8CC6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085CAF-6D22-47EF-9307-2D149D636356}" v="175" dt="2025-07-28T22:29:10.5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20" y="284"/>
      </p:cViewPr>
      <p:guideLst>
        <p:guide orient="horz" pos="2160"/>
        <p:guide pos="3840"/>
      </p:guideLst>
    </p:cSldViewPr>
  </p:slideViewPr>
  <p:notesTextViewPr>
    <p:cViewPr>
      <p:scale>
        <a:sx n="1" d="1"/>
        <a:sy n="1" d="1"/>
      </p:scale>
      <p:origin x="0" y="0"/>
    </p:cViewPr>
  </p:notesTextViewPr>
  <p:notesViewPr>
    <p:cSldViewPr snapToGrid="0">
      <p:cViewPr varScale="1">
        <p:scale>
          <a:sx n="85" d="100"/>
          <a:sy n="85" d="100"/>
        </p:scale>
        <p:origin x="3040" y="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rlett, Matthew" userId="349059db-f305-4cf8-9ea4-ebab6e079975" providerId="ADAL" clId="{ED085CAF-6D22-47EF-9307-2D149D636356}"/>
    <pc:docChg chg="undo custSel addSld delSld modSld sldOrd modMainMaster">
      <pc:chgData name="Yarlett, Matthew" userId="349059db-f305-4cf8-9ea4-ebab6e079975" providerId="ADAL" clId="{ED085CAF-6D22-47EF-9307-2D149D636356}" dt="2025-07-29T13:42:48.775" v="9513" actId="20577"/>
      <pc:docMkLst>
        <pc:docMk/>
      </pc:docMkLst>
      <pc:sldChg chg="del">
        <pc:chgData name="Yarlett, Matthew" userId="349059db-f305-4cf8-9ea4-ebab6e079975" providerId="ADAL" clId="{ED085CAF-6D22-47EF-9307-2D149D636356}" dt="2025-07-28T18:22:34.521" v="8411" actId="47"/>
        <pc:sldMkLst>
          <pc:docMk/>
          <pc:sldMk cId="3803060050" sldId="256"/>
        </pc:sldMkLst>
      </pc:sldChg>
      <pc:sldChg chg="del">
        <pc:chgData name="Yarlett, Matthew" userId="349059db-f305-4cf8-9ea4-ebab6e079975" providerId="ADAL" clId="{ED085CAF-6D22-47EF-9307-2D149D636356}" dt="2025-07-28T18:22:41.568" v="8412" actId="47"/>
        <pc:sldMkLst>
          <pc:docMk/>
          <pc:sldMk cId="322627054" sldId="257"/>
        </pc:sldMkLst>
      </pc:sldChg>
      <pc:sldChg chg="del">
        <pc:chgData name="Yarlett, Matthew" userId="349059db-f305-4cf8-9ea4-ebab6e079975" providerId="ADAL" clId="{ED085CAF-6D22-47EF-9307-2D149D636356}" dt="2025-07-28T18:22:34.521" v="8411" actId="47"/>
        <pc:sldMkLst>
          <pc:docMk/>
          <pc:sldMk cId="4021122201" sldId="258"/>
        </pc:sldMkLst>
      </pc:sldChg>
      <pc:sldChg chg="del">
        <pc:chgData name="Yarlett, Matthew" userId="349059db-f305-4cf8-9ea4-ebab6e079975" providerId="ADAL" clId="{ED085CAF-6D22-47EF-9307-2D149D636356}" dt="2025-07-28T11:06:45.355" v="112" actId="47"/>
        <pc:sldMkLst>
          <pc:docMk/>
          <pc:sldMk cId="3170035619" sldId="259"/>
        </pc:sldMkLst>
      </pc:sldChg>
      <pc:sldChg chg="addSp delSp modSp new mod modClrScheme chgLayout">
        <pc:chgData name="Yarlett, Matthew" userId="349059db-f305-4cf8-9ea4-ebab6e079975" providerId="ADAL" clId="{ED085CAF-6D22-47EF-9307-2D149D636356}" dt="2025-07-29T11:28:17.471" v="8993" actId="6549"/>
        <pc:sldMkLst>
          <pc:docMk/>
          <pc:sldMk cId="3879684901" sldId="259"/>
        </pc:sldMkLst>
        <pc:spChg chg="del mod ord">
          <ac:chgData name="Yarlett, Matthew" userId="349059db-f305-4cf8-9ea4-ebab6e079975" providerId="ADAL" clId="{ED085CAF-6D22-47EF-9307-2D149D636356}" dt="2025-07-28T11:07:16.958" v="114" actId="700"/>
          <ac:spMkLst>
            <pc:docMk/>
            <pc:sldMk cId="3879684901" sldId="259"/>
            <ac:spMk id="2" creationId="{7C6641C0-BE3D-4EA6-7A3A-0BA3308817BE}"/>
          </ac:spMkLst>
        </pc:spChg>
        <pc:spChg chg="del">
          <ac:chgData name="Yarlett, Matthew" userId="349059db-f305-4cf8-9ea4-ebab6e079975" providerId="ADAL" clId="{ED085CAF-6D22-47EF-9307-2D149D636356}" dt="2025-07-28T11:07:16.958" v="114" actId="700"/>
          <ac:spMkLst>
            <pc:docMk/>
            <pc:sldMk cId="3879684901" sldId="259"/>
            <ac:spMk id="3" creationId="{E19E0118-A5B8-A2C7-403C-DFB6CB6319F9}"/>
          </ac:spMkLst>
        </pc:spChg>
        <pc:spChg chg="mod ord">
          <ac:chgData name="Yarlett, Matthew" userId="349059db-f305-4cf8-9ea4-ebab6e079975" providerId="ADAL" clId="{ED085CAF-6D22-47EF-9307-2D149D636356}" dt="2025-07-28T13:42:03.862" v="6364" actId="700"/>
          <ac:spMkLst>
            <pc:docMk/>
            <pc:sldMk cId="3879684901" sldId="259"/>
            <ac:spMk id="4" creationId="{3A745430-038E-6E50-24F0-919572D52212}"/>
          </ac:spMkLst>
        </pc:spChg>
        <pc:spChg chg="del mod ord">
          <ac:chgData name="Yarlett, Matthew" userId="349059db-f305-4cf8-9ea4-ebab6e079975" providerId="ADAL" clId="{ED085CAF-6D22-47EF-9307-2D149D636356}" dt="2025-07-28T11:07:16.958" v="114" actId="700"/>
          <ac:spMkLst>
            <pc:docMk/>
            <pc:sldMk cId="3879684901" sldId="259"/>
            <ac:spMk id="5" creationId="{9291F9DB-C8A5-C0F8-D5C2-B89BECD7A4BC}"/>
          </ac:spMkLst>
        </pc:spChg>
        <pc:spChg chg="add mod ord">
          <ac:chgData name="Yarlett, Matthew" userId="349059db-f305-4cf8-9ea4-ebab6e079975" providerId="ADAL" clId="{ED085CAF-6D22-47EF-9307-2D149D636356}" dt="2025-07-29T11:00:54.570" v="8425" actId="20577"/>
          <ac:spMkLst>
            <pc:docMk/>
            <pc:sldMk cId="3879684901" sldId="259"/>
            <ac:spMk id="6" creationId="{E1650A3C-0570-D471-FA8B-B9D2600D6AB8}"/>
          </ac:spMkLst>
        </pc:spChg>
        <pc:spChg chg="add mod ord">
          <ac:chgData name="Yarlett, Matthew" userId="349059db-f305-4cf8-9ea4-ebab6e079975" providerId="ADAL" clId="{ED085CAF-6D22-47EF-9307-2D149D636356}" dt="2025-07-29T11:28:17.471" v="8993" actId="6549"/>
          <ac:spMkLst>
            <pc:docMk/>
            <pc:sldMk cId="3879684901" sldId="259"/>
            <ac:spMk id="7" creationId="{0B627861-EFC6-C331-4F3B-BD89F80B150F}"/>
          </ac:spMkLst>
        </pc:spChg>
        <pc:spChg chg="add mod">
          <ac:chgData name="Yarlett, Matthew" userId="349059db-f305-4cf8-9ea4-ebab6e079975" providerId="ADAL" clId="{ED085CAF-6D22-47EF-9307-2D149D636356}" dt="2025-07-28T13:44:49.187" v="6381" actId="1037"/>
          <ac:spMkLst>
            <pc:docMk/>
            <pc:sldMk cId="3879684901" sldId="259"/>
            <ac:spMk id="8" creationId="{35717456-21D4-BDEC-BDE6-2A920BD2F0E2}"/>
          </ac:spMkLst>
        </pc:spChg>
      </pc:sldChg>
      <pc:sldChg chg="del">
        <pc:chgData name="Yarlett, Matthew" userId="349059db-f305-4cf8-9ea4-ebab6e079975" providerId="ADAL" clId="{ED085CAF-6D22-47EF-9307-2D149D636356}" dt="2025-07-28T11:10:26.630" v="470" actId="47"/>
        <pc:sldMkLst>
          <pc:docMk/>
          <pc:sldMk cId="1594182192" sldId="260"/>
        </pc:sldMkLst>
      </pc:sldChg>
      <pc:sldChg chg="modSp add mod ord">
        <pc:chgData name="Yarlett, Matthew" userId="349059db-f305-4cf8-9ea4-ebab6e079975" providerId="ADAL" clId="{ED085CAF-6D22-47EF-9307-2D149D636356}" dt="2025-07-29T13:35:07.059" v="9507" actId="20577"/>
        <pc:sldMkLst>
          <pc:docMk/>
          <pc:sldMk cId="2630860391" sldId="260"/>
        </pc:sldMkLst>
        <pc:spChg chg="mod">
          <ac:chgData name="Yarlett, Matthew" userId="349059db-f305-4cf8-9ea4-ebab6e079975" providerId="ADAL" clId="{ED085CAF-6D22-47EF-9307-2D149D636356}" dt="2025-07-28T11:15:07.889" v="1155" actId="20577"/>
          <ac:spMkLst>
            <pc:docMk/>
            <pc:sldMk cId="2630860391" sldId="260"/>
            <ac:spMk id="6" creationId="{3E9AE05D-8884-A28B-5BA3-2D99D5973D30}"/>
          </ac:spMkLst>
        </pc:spChg>
        <pc:spChg chg="mod">
          <ac:chgData name="Yarlett, Matthew" userId="349059db-f305-4cf8-9ea4-ebab6e079975" providerId="ADAL" clId="{ED085CAF-6D22-47EF-9307-2D149D636356}" dt="2025-07-29T13:35:07.059" v="9507" actId="20577"/>
          <ac:spMkLst>
            <pc:docMk/>
            <pc:sldMk cId="2630860391" sldId="260"/>
            <ac:spMk id="7" creationId="{257A4283-B389-4434-B288-A3D6DEF48674}"/>
          </ac:spMkLst>
        </pc:spChg>
      </pc:sldChg>
      <pc:sldChg chg="modSp add mod ord modClrScheme chgLayout">
        <pc:chgData name="Yarlett, Matthew" userId="349059db-f305-4cf8-9ea4-ebab6e079975" providerId="ADAL" clId="{ED085CAF-6D22-47EF-9307-2D149D636356}" dt="2025-07-29T11:29:56.713" v="9163" actId="20577"/>
        <pc:sldMkLst>
          <pc:docMk/>
          <pc:sldMk cId="2236137758" sldId="261"/>
        </pc:sldMkLst>
        <pc:spChg chg="mod ord">
          <ac:chgData name="Yarlett, Matthew" userId="349059db-f305-4cf8-9ea4-ebab6e079975" providerId="ADAL" clId="{ED085CAF-6D22-47EF-9307-2D149D636356}" dt="2025-07-28T13:51:16.305" v="6405" actId="700"/>
          <ac:spMkLst>
            <pc:docMk/>
            <pc:sldMk cId="2236137758" sldId="261"/>
            <ac:spMk id="4" creationId="{4B0A7DCB-6A03-4013-FB5D-641A6ECB0185}"/>
          </ac:spMkLst>
        </pc:spChg>
        <pc:spChg chg="mod ord">
          <ac:chgData name="Yarlett, Matthew" userId="349059db-f305-4cf8-9ea4-ebab6e079975" providerId="ADAL" clId="{ED085CAF-6D22-47EF-9307-2D149D636356}" dt="2025-07-28T13:51:16.305" v="6405" actId="700"/>
          <ac:spMkLst>
            <pc:docMk/>
            <pc:sldMk cId="2236137758" sldId="261"/>
            <ac:spMk id="6" creationId="{A3EA3948-63B4-972D-7E25-AC832E76059A}"/>
          </ac:spMkLst>
        </pc:spChg>
        <pc:spChg chg="mod ord">
          <ac:chgData name="Yarlett, Matthew" userId="349059db-f305-4cf8-9ea4-ebab6e079975" providerId="ADAL" clId="{ED085CAF-6D22-47EF-9307-2D149D636356}" dt="2025-07-29T11:29:56.713" v="9163" actId="20577"/>
          <ac:spMkLst>
            <pc:docMk/>
            <pc:sldMk cId="2236137758" sldId="261"/>
            <ac:spMk id="7" creationId="{1858170A-42DD-F408-2642-482E601EFE23}"/>
          </ac:spMkLst>
        </pc:spChg>
      </pc:sldChg>
      <pc:sldChg chg="modSp add mod">
        <pc:chgData name="Yarlett, Matthew" userId="349059db-f305-4cf8-9ea4-ebab6e079975" providerId="ADAL" clId="{ED085CAF-6D22-47EF-9307-2D149D636356}" dt="2025-07-28T14:12:11.787" v="6501" actId="20577"/>
        <pc:sldMkLst>
          <pc:docMk/>
          <pc:sldMk cId="2701471304" sldId="262"/>
        </pc:sldMkLst>
        <pc:spChg chg="mod">
          <ac:chgData name="Yarlett, Matthew" userId="349059db-f305-4cf8-9ea4-ebab6e079975" providerId="ADAL" clId="{ED085CAF-6D22-47EF-9307-2D149D636356}" dt="2025-07-28T14:12:11.787" v="6501" actId="20577"/>
          <ac:spMkLst>
            <pc:docMk/>
            <pc:sldMk cId="2701471304" sldId="262"/>
            <ac:spMk id="6" creationId="{C1FE9220-799B-8C48-F424-CF3AB7F2FFDF}"/>
          </ac:spMkLst>
        </pc:spChg>
        <pc:spChg chg="mod">
          <ac:chgData name="Yarlett, Matthew" userId="349059db-f305-4cf8-9ea4-ebab6e079975" providerId="ADAL" clId="{ED085CAF-6D22-47EF-9307-2D149D636356}" dt="2025-07-28T11:40:40.276" v="3833" actId="20577"/>
          <ac:spMkLst>
            <pc:docMk/>
            <pc:sldMk cId="2701471304" sldId="262"/>
            <ac:spMk id="7" creationId="{9A55ECE0-6268-6CF5-D817-39FFC8F89B03}"/>
          </ac:spMkLst>
        </pc:spChg>
      </pc:sldChg>
      <pc:sldChg chg="modSp add mod">
        <pc:chgData name="Yarlett, Matthew" userId="349059db-f305-4cf8-9ea4-ebab6e079975" providerId="ADAL" clId="{ED085CAF-6D22-47EF-9307-2D149D636356}" dt="2025-07-29T13:42:48.775" v="9513" actId="20577"/>
        <pc:sldMkLst>
          <pc:docMk/>
          <pc:sldMk cId="969510316" sldId="263"/>
        </pc:sldMkLst>
        <pc:spChg chg="mod">
          <ac:chgData name="Yarlett, Matthew" userId="349059db-f305-4cf8-9ea4-ebab6e079975" providerId="ADAL" clId="{ED085CAF-6D22-47EF-9307-2D149D636356}" dt="2025-07-28T14:12:19.110" v="6518" actId="20577"/>
          <ac:spMkLst>
            <pc:docMk/>
            <pc:sldMk cId="969510316" sldId="263"/>
            <ac:spMk id="6" creationId="{F1870EB1-100E-8A7C-36D6-8284182DCA75}"/>
          </ac:spMkLst>
        </pc:spChg>
        <pc:spChg chg="mod">
          <ac:chgData name="Yarlett, Matthew" userId="349059db-f305-4cf8-9ea4-ebab6e079975" providerId="ADAL" clId="{ED085CAF-6D22-47EF-9307-2D149D636356}" dt="2025-07-29T13:42:48.775" v="9513" actId="20577"/>
          <ac:spMkLst>
            <pc:docMk/>
            <pc:sldMk cId="969510316" sldId="263"/>
            <ac:spMk id="7" creationId="{B3D3706E-37F5-4F9C-B096-238EFA26EE6B}"/>
          </ac:spMkLst>
        </pc:spChg>
      </pc:sldChg>
      <pc:sldChg chg="modSp add mod modClrScheme chgLayout">
        <pc:chgData name="Yarlett, Matthew" userId="349059db-f305-4cf8-9ea4-ebab6e079975" providerId="ADAL" clId="{ED085CAF-6D22-47EF-9307-2D149D636356}" dt="2025-07-28T14:13:11.014" v="6552" actId="14100"/>
        <pc:sldMkLst>
          <pc:docMk/>
          <pc:sldMk cId="3663426054" sldId="264"/>
        </pc:sldMkLst>
        <pc:spChg chg="mod ord">
          <ac:chgData name="Yarlett, Matthew" userId="349059db-f305-4cf8-9ea4-ebab6e079975" providerId="ADAL" clId="{ED085CAF-6D22-47EF-9307-2D149D636356}" dt="2025-07-28T14:12:52.137" v="6547" actId="700"/>
          <ac:spMkLst>
            <pc:docMk/>
            <pc:sldMk cId="3663426054" sldId="264"/>
            <ac:spMk id="4" creationId="{A2AA7C24-967F-AA1B-C2D7-BB0797AB2EF3}"/>
          </ac:spMkLst>
        </pc:spChg>
        <pc:spChg chg="mod ord">
          <ac:chgData name="Yarlett, Matthew" userId="349059db-f305-4cf8-9ea4-ebab6e079975" providerId="ADAL" clId="{ED085CAF-6D22-47EF-9307-2D149D636356}" dt="2025-07-28T14:13:03.471" v="6551" actId="20577"/>
          <ac:spMkLst>
            <pc:docMk/>
            <pc:sldMk cId="3663426054" sldId="264"/>
            <ac:spMk id="6" creationId="{B0B12BFE-3D0D-FA0B-11CA-A291AF925C3C}"/>
          </ac:spMkLst>
        </pc:spChg>
        <pc:spChg chg="mod ord">
          <ac:chgData name="Yarlett, Matthew" userId="349059db-f305-4cf8-9ea4-ebab6e079975" providerId="ADAL" clId="{ED085CAF-6D22-47EF-9307-2D149D636356}" dt="2025-07-28T14:13:11.014" v="6552" actId="14100"/>
          <ac:spMkLst>
            <pc:docMk/>
            <pc:sldMk cId="3663426054" sldId="264"/>
            <ac:spMk id="7" creationId="{BC36B652-62F3-2255-1086-1F9A8A6EDAD4}"/>
          </ac:spMkLst>
        </pc:spChg>
      </pc:sldChg>
      <pc:sldChg chg="modSp add mod">
        <pc:chgData name="Yarlett, Matthew" userId="349059db-f305-4cf8-9ea4-ebab6e079975" providerId="ADAL" clId="{ED085CAF-6D22-47EF-9307-2D149D636356}" dt="2025-07-28T13:25:46.970" v="5339" actId="20577"/>
        <pc:sldMkLst>
          <pc:docMk/>
          <pc:sldMk cId="840608332" sldId="265"/>
        </pc:sldMkLst>
        <pc:spChg chg="mod">
          <ac:chgData name="Yarlett, Matthew" userId="349059db-f305-4cf8-9ea4-ebab6e079975" providerId="ADAL" clId="{ED085CAF-6D22-47EF-9307-2D149D636356}" dt="2025-07-28T13:14:08.077" v="4425" actId="20577"/>
          <ac:spMkLst>
            <pc:docMk/>
            <pc:sldMk cId="840608332" sldId="265"/>
            <ac:spMk id="6" creationId="{F08BFF6D-1EEC-F200-FAFF-22E2973CC3BE}"/>
          </ac:spMkLst>
        </pc:spChg>
        <pc:spChg chg="mod">
          <ac:chgData name="Yarlett, Matthew" userId="349059db-f305-4cf8-9ea4-ebab6e079975" providerId="ADAL" clId="{ED085CAF-6D22-47EF-9307-2D149D636356}" dt="2025-07-28T13:25:46.970" v="5339" actId="20577"/>
          <ac:spMkLst>
            <pc:docMk/>
            <pc:sldMk cId="840608332" sldId="265"/>
            <ac:spMk id="7" creationId="{E737B869-04DB-36A9-6C18-437B66981FD1}"/>
          </ac:spMkLst>
        </pc:spChg>
      </pc:sldChg>
      <pc:sldChg chg="modSp add mod">
        <pc:chgData name="Yarlett, Matthew" userId="349059db-f305-4cf8-9ea4-ebab6e079975" providerId="ADAL" clId="{ED085CAF-6D22-47EF-9307-2D149D636356}" dt="2025-07-29T13:20:08.633" v="9350" actId="20577"/>
        <pc:sldMkLst>
          <pc:docMk/>
          <pc:sldMk cId="1728003372" sldId="266"/>
        </pc:sldMkLst>
        <pc:spChg chg="mod">
          <ac:chgData name="Yarlett, Matthew" userId="349059db-f305-4cf8-9ea4-ebab6e079975" providerId="ADAL" clId="{ED085CAF-6D22-47EF-9307-2D149D636356}" dt="2025-07-29T13:16:09.960" v="9308" actId="20577"/>
          <ac:spMkLst>
            <pc:docMk/>
            <pc:sldMk cId="1728003372" sldId="266"/>
            <ac:spMk id="6" creationId="{1E3CCD15-FF07-CF37-DF83-ACFA41B904A1}"/>
          </ac:spMkLst>
        </pc:spChg>
        <pc:spChg chg="mod">
          <ac:chgData name="Yarlett, Matthew" userId="349059db-f305-4cf8-9ea4-ebab6e079975" providerId="ADAL" clId="{ED085CAF-6D22-47EF-9307-2D149D636356}" dt="2025-07-29T13:20:08.633" v="9350" actId="20577"/>
          <ac:spMkLst>
            <pc:docMk/>
            <pc:sldMk cId="1728003372" sldId="266"/>
            <ac:spMk id="7" creationId="{4AE7E4F8-7DBB-9976-8105-4B88D886927C}"/>
          </ac:spMkLst>
        </pc:spChg>
      </pc:sldChg>
      <pc:sldChg chg="modSp add mod">
        <pc:chgData name="Yarlett, Matthew" userId="349059db-f305-4cf8-9ea4-ebab6e079975" providerId="ADAL" clId="{ED085CAF-6D22-47EF-9307-2D149D636356}" dt="2025-07-28T14:17:41.134" v="7275" actId="20577"/>
        <pc:sldMkLst>
          <pc:docMk/>
          <pc:sldMk cId="3241173843" sldId="267"/>
        </pc:sldMkLst>
        <pc:spChg chg="mod">
          <ac:chgData name="Yarlett, Matthew" userId="349059db-f305-4cf8-9ea4-ebab6e079975" providerId="ADAL" clId="{ED085CAF-6D22-47EF-9307-2D149D636356}" dt="2025-07-28T14:15:11.924" v="6633" actId="20577"/>
          <ac:spMkLst>
            <pc:docMk/>
            <pc:sldMk cId="3241173843" sldId="267"/>
            <ac:spMk id="6" creationId="{05734134-A40A-EE27-983F-2C437E8D91C6}"/>
          </ac:spMkLst>
        </pc:spChg>
        <pc:spChg chg="mod">
          <ac:chgData name="Yarlett, Matthew" userId="349059db-f305-4cf8-9ea4-ebab6e079975" providerId="ADAL" clId="{ED085CAF-6D22-47EF-9307-2D149D636356}" dt="2025-07-28T14:17:41.134" v="7275" actId="20577"/>
          <ac:spMkLst>
            <pc:docMk/>
            <pc:sldMk cId="3241173843" sldId="267"/>
            <ac:spMk id="7" creationId="{8EFB7DD9-463A-E3D3-65CA-3F36156FCC69}"/>
          </ac:spMkLst>
        </pc:spChg>
      </pc:sldChg>
      <pc:sldChg chg="modSp add mod">
        <pc:chgData name="Yarlett, Matthew" userId="349059db-f305-4cf8-9ea4-ebab6e079975" providerId="ADAL" clId="{ED085CAF-6D22-47EF-9307-2D149D636356}" dt="2025-07-29T11:33:14.394" v="9167" actId="20577"/>
        <pc:sldMkLst>
          <pc:docMk/>
          <pc:sldMk cId="2408200990" sldId="268"/>
        </pc:sldMkLst>
        <pc:spChg chg="mod">
          <ac:chgData name="Yarlett, Matthew" userId="349059db-f305-4cf8-9ea4-ebab6e079975" providerId="ADAL" clId="{ED085CAF-6D22-47EF-9307-2D149D636356}" dt="2025-07-28T14:18:04.353" v="7308" actId="20577"/>
          <ac:spMkLst>
            <pc:docMk/>
            <pc:sldMk cId="2408200990" sldId="268"/>
            <ac:spMk id="6" creationId="{CFCD883D-0D8B-1370-900F-1730253F1CAF}"/>
          </ac:spMkLst>
        </pc:spChg>
        <pc:spChg chg="mod">
          <ac:chgData name="Yarlett, Matthew" userId="349059db-f305-4cf8-9ea4-ebab6e079975" providerId="ADAL" clId="{ED085CAF-6D22-47EF-9307-2D149D636356}" dt="2025-07-29T11:33:14.394" v="9167" actId="20577"/>
          <ac:spMkLst>
            <pc:docMk/>
            <pc:sldMk cId="2408200990" sldId="268"/>
            <ac:spMk id="7" creationId="{05FE44B5-7C7B-B450-56A3-07045736CD6E}"/>
          </ac:spMkLst>
        </pc:spChg>
      </pc:sldChg>
      <pc:sldChg chg="del">
        <pc:chgData name="Yarlett, Matthew" userId="349059db-f305-4cf8-9ea4-ebab6e079975" providerId="ADAL" clId="{ED085CAF-6D22-47EF-9307-2D149D636356}" dt="2025-07-28T18:22:34.521" v="8411" actId="47"/>
        <pc:sldMkLst>
          <pc:docMk/>
          <pc:sldMk cId="1063656190" sldId="2134803796"/>
        </pc:sldMkLst>
      </pc:sldChg>
      <pc:sldChg chg="del">
        <pc:chgData name="Yarlett, Matthew" userId="349059db-f305-4cf8-9ea4-ebab6e079975" providerId="ADAL" clId="{ED085CAF-6D22-47EF-9307-2D149D636356}" dt="2025-07-28T18:22:41.568" v="8412" actId="47"/>
        <pc:sldMkLst>
          <pc:docMk/>
          <pc:sldMk cId="2686455165" sldId="2147375282"/>
        </pc:sldMkLst>
      </pc:sldChg>
      <pc:sldChg chg="del">
        <pc:chgData name="Yarlett, Matthew" userId="349059db-f305-4cf8-9ea4-ebab6e079975" providerId="ADAL" clId="{ED085CAF-6D22-47EF-9307-2D149D636356}" dt="2025-07-28T18:22:34.521" v="8411" actId="47"/>
        <pc:sldMkLst>
          <pc:docMk/>
          <pc:sldMk cId="23041079" sldId="2147474882"/>
        </pc:sldMkLst>
      </pc:sldChg>
      <pc:sldChg chg="del">
        <pc:chgData name="Yarlett, Matthew" userId="349059db-f305-4cf8-9ea4-ebab6e079975" providerId="ADAL" clId="{ED085CAF-6D22-47EF-9307-2D149D636356}" dt="2025-07-28T18:22:34.521" v="8411" actId="47"/>
        <pc:sldMkLst>
          <pc:docMk/>
          <pc:sldMk cId="3977893093" sldId="2147474912"/>
        </pc:sldMkLst>
      </pc:sldChg>
      <pc:sldChg chg="del">
        <pc:chgData name="Yarlett, Matthew" userId="349059db-f305-4cf8-9ea4-ebab6e079975" providerId="ADAL" clId="{ED085CAF-6D22-47EF-9307-2D149D636356}" dt="2025-07-28T18:22:41.568" v="8412" actId="47"/>
        <pc:sldMkLst>
          <pc:docMk/>
          <pc:sldMk cId="62137632" sldId="2147474913"/>
        </pc:sldMkLst>
      </pc:sldChg>
      <pc:sldChg chg="del">
        <pc:chgData name="Yarlett, Matthew" userId="349059db-f305-4cf8-9ea4-ebab6e079975" providerId="ADAL" clId="{ED085CAF-6D22-47EF-9307-2D149D636356}" dt="2025-07-28T18:22:41.568" v="8412" actId="47"/>
        <pc:sldMkLst>
          <pc:docMk/>
          <pc:sldMk cId="3488399593" sldId="2147474914"/>
        </pc:sldMkLst>
      </pc:sldChg>
      <pc:sldChg chg="del">
        <pc:chgData name="Yarlett, Matthew" userId="349059db-f305-4cf8-9ea4-ebab6e079975" providerId="ADAL" clId="{ED085CAF-6D22-47EF-9307-2D149D636356}" dt="2025-07-28T18:22:41.568" v="8412" actId="47"/>
        <pc:sldMkLst>
          <pc:docMk/>
          <pc:sldMk cId="1650789746" sldId="2147475101"/>
        </pc:sldMkLst>
      </pc:sldChg>
      <pc:sldChg chg="del">
        <pc:chgData name="Yarlett, Matthew" userId="349059db-f305-4cf8-9ea4-ebab6e079975" providerId="ADAL" clId="{ED085CAF-6D22-47EF-9307-2D149D636356}" dt="2025-07-28T18:22:41.568" v="8412" actId="47"/>
        <pc:sldMkLst>
          <pc:docMk/>
          <pc:sldMk cId="1979513680" sldId="2147483595"/>
        </pc:sldMkLst>
      </pc:sldChg>
      <pc:sldChg chg="del">
        <pc:chgData name="Yarlett, Matthew" userId="349059db-f305-4cf8-9ea4-ebab6e079975" providerId="ADAL" clId="{ED085CAF-6D22-47EF-9307-2D149D636356}" dt="2025-07-28T18:22:41.568" v="8412" actId="47"/>
        <pc:sldMkLst>
          <pc:docMk/>
          <pc:sldMk cId="1356872009" sldId="2147483617"/>
        </pc:sldMkLst>
      </pc:sldChg>
      <pc:sldChg chg="del">
        <pc:chgData name="Yarlett, Matthew" userId="349059db-f305-4cf8-9ea4-ebab6e079975" providerId="ADAL" clId="{ED085CAF-6D22-47EF-9307-2D149D636356}" dt="2025-07-28T18:22:34.521" v="8411" actId="47"/>
        <pc:sldMkLst>
          <pc:docMk/>
          <pc:sldMk cId="1025371951" sldId="2147483618"/>
        </pc:sldMkLst>
      </pc:sldChg>
      <pc:sldChg chg="del">
        <pc:chgData name="Yarlett, Matthew" userId="349059db-f305-4cf8-9ea4-ebab6e079975" providerId="ADAL" clId="{ED085CAF-6D22-47EF-9307-2D149D636356}" dt="2025-07-28T18:22:34.521" v="8411" actId="47"/>
        <pc:sldMkLst>
          <pc:docMk/>
          <pc:sldMk cId="151263830" sldId="2147483621"/>
        </pc:sldMkLst>
      </pc:sldChg>
      <pc:sldChg chg="del">
        <pc:chgData name="Yarlett, Matthew" userId="349059db-f305-4cf8-9ea4-ebab6e079975" providerId="ADAL" clId="{ED085CAF-6D22-47EF-9307-2D149D636356}" dt="2025-07-28T18:22:41.568" v="8412" actId="47"/>
        <pc:sldMkLst>
          <pc:docMk/>
          <pc:sldMk cId="545974105" sldId="2147483635"/>
        </pc:sldMkLst>
      </pc:sldChg>
      <pc:sldChg chg="del">
        <pc:chgData name="Yarlett, Matthew" userId="349059db-f305-4cf8-9ea4-ebab6e079975" providerId="ADAL" clId="{ED085CAF-6D22-47EF-9307-2D149D636356}" dt="2025-07-28T18:22:34.521" v="8411" actId="47"/>
        <pc:sldMkLst>
          <pc:docMk/>
          <pc:sldMk cId="2214080671" sldId="2147483636"/>
        </pc:sldMkLst>
      </pc:sldChg>
      <pc:sldChg chg="del">
        <pc:chgData name="Yarlett, Matthew" userId="349059db-f305-4cf8-9ea4-ebab6e079975" providerId="ADAL" clId="{ED085CAF-6D22-47EF-9307-2D149D636356}" dt="2025-07-28T18:22:34.521" v="8411" actId="47"/>
        <pc:sldMkLst>
          <pc:docMk/>
          <pc:sldMk cId="940092579" sldId="2147483637"/>
        </pc:sldMkLst>
      </pc:sldChg>
      <pc:sldChg chg="del">
        <pc:chgData name="Yarlett, Matthew" userId="349059db-f305-4cf8-9ea4-ebab6e079975" providerId="ADAL" clId="{ED085CAF-6D22-47EF-9307-2D149D636356}" dt="2025-07-28T18:22:34.521" v="8411" actId="47"/>
        <pc:sldMkLst>
          <pc:docMk/>
          <pc:sldMk cId="1273233484" sldId="2147483638"/>
        </pc:sldMkLst>
      </pc:sldChg>
      <pc:sldChg chg="del">
        <pc:chgData name="Yarlett, Matthew" userId="349059db-f305-4cf8-9ea4-ebab6e079975" providerId="ADAL" clId="{ED085CAF-6D22-47EF-9307-2D149D636356}" dt="2025-07-28T18:22:34.521" v="8411" actId="47"/>
        <pc:sldMkLst>
          <pc:docMk/>
          <pc:sldMk cId="3444822326" sldId="2147483639"/>
        </pc:sldMkLst>
      </pc:sldChg>
      <pc:sldChg chg="addSp delSp modSp mod">
        <pc:chgData name="Yarlett, Matthew" userId="349059db-f305-4cf8-9ea4-ebab6e079975" providerId="ADAL" clId="{ED085CAF-6D22-47EF-9307-2D149D636356}" dt="2025-07-28T22:29:10.556" v="8413" actId="20577"/>
        <pc:sldMkLst>
          <pc:docMk/>
          <pc:sldMk cId="4268668723" sldId="2147483640"/>
        </pc:sldMkLst>
        <pc:spChg chg="add del mod ord">
          <ac:chgData name="Yarlett, Matthew" userId="349059db-f305-4cf8-9ea4-ebab6e079975" providerId="ADAL" clId="{ED085CAF-6D22-47EF-9307-2D149D636356}" dt="2025-07-28T13:45:10.272" v="6382" actId="478"/>
          <ac:spMkLst>
            <pc:docMk/>
            <pc:sldMk cId="4268668723" sldId="2147483640"/>
            <ac:spMk id="2" creationId="{B444360A-F6E0-531E-7575-C4BBBBFD1722}"/>
          </ac:spMkLst>
        </pc:spChg>
        <pc:spChg chg="mod">
          <ac:chgData name="Yarlett, Matthew" userId="349059db-f305-4cf8-9ea4-ebab6e079975" providerId="ADAL" clId="{ED085CAF-6D22-47EF-9307-2D149D636356}" dt="2025-07-28T11:01:53.133" v="29" actId="20577"/>
          <ac:spMkLst>
            <pc:docMk/>
            <pc:sldMk cId="4268668723" sldId="2147483640"/>
            <ac:spMk id="6" creationId="{FAC55EEC-C9DD-76A6-35A4-9E4C3EE6F977}"/>
          </ac:spMkLst>
        </pc:spChg>
        <pc:spChg chg="mod">
          <ac:chgData name="Yarlett, Matthew" userId="349059db-f305-4cf8-9ea4-ebab6e079975" providerId="ADAL" clId="{ED085CAF-6D22-47EF-9307-2D149D636356}" dt="2025-07-28T22:29:10.556" v="8413" actId="20577"/>
          <ac:spMkLst>
            <pc:docMk/>
            <pc:sldMk cId="4268668723" sldId="2147483640"/>
            <ac:spMk id="7" creationId="{686EB483-F43C-DDC6-1B6E-48DD724F87EC}"/>
          </ac:spMkLst>
        </pc:spChg>
      </pc:sldChg>
      <pc:sldChg chg="del">
        <pc:chgData name="Yarlett, Matthew" userId="349059db-f305-4cf8-9ea4-ebab6e079975" providerId="ADAL" clId="{ED085CAF-6D22-47EF-9307-2D149D636356}" dt="2025-07-28T18:22:34.521" v="8411" actId="47"/>
        <pc:sldMkLst>
          <pc:docMk/>
          <pc:sldMk cId="3190489543" sldId="2147483641"/>
        </pc:sldMkLst>
      </pc:sldChg>
      <pc:sldChg chg="delSp modSp add mod modClrScheme chgLayout">
        <pc:chgData name="Yarlett, Matthew" userId="349059db-f305-4cf8-9ea4-ebab6e079975" providerId="ADAL" clId="{ED085CAF-6D22-47EF-9307-2D149D636356}" dt="2025-07-29T11:28:55.695" v="9016" actId="20577"/>
        <pc:sldMkLst>
          <pc:docMk/>
          <pc:sldMk cId="3218896338" sldId="2147483641"/>
        </pc:sldMkLst>
        <pc:spChg chg="mod ord">
          <ac:chgData name="Yarlett, Matthew" userId="349059db-f305-4cf8-9ea4-ebab6e079975" providerId="ADAL" clId="{ED085CAF-6D22-47EF-9307-2D149D636356}" dt="2025-07-29T11:16:54.202" v="8590" actId="700"/>
          <ac:spMkLst>
            <pc:docMk/>
            <pc:sldMk cId="3218896338" sldId="2147483641"/>
            <ac:spMk id="4" creationId="{AD2E8102-D511-E76A-F39C-9E36FB1D9E95}"/>
          </ac:spMkLst>
        </pc:spChg>
        <pc:spChg chg="mod ord">
          <ac:chgData name="Yarlett, Matthew" userId="349059db-f305-4cf8-9ea4-ebab6e079975" providerId="ADAL" clId="{ED085CAF-6D22-47EF-9307-2D149D636356}" dt="2025-07-29T11:17:09.525" v="8622" actId="27636"/>
          <ac:spMkLst>
            <pc:docMk/>
            <pc:sldMk cId="3218896338" sldId="2147483641"/>
            <ac:spMk id="6" creationId="{0AF675A1-7699-91CA-09D0-2F05B11C582C}"/>
          </ac:spMkLst>
        </pc:spChg>
        <pc:spChg chg="mod ord">
          <ac:chgData name="Yarlett, Matthew" userId="349059db-f305-4cf8-9ea4-ebab6e079975" providerId="ADAL" clId="{ED085CAF-6D22-47EF-9307-2D149D636356}" dt="2025-07-29T11:28:55.695" v="9016" actId="20577"/>
          <ac:spMkLst>
            <pc:docMk/>
            <pc:sldMk cId="3218896338" sldId="2147483641"/>
            <ac:spMk id="7" creationId="{8D64AF12-8AB2-6BDF-FB77-181C5AE92E63}"/>
          </ac:spMkLst>
        </pc:spChg>
        <pc:spChg chg="del">
          <ac:chgData name="Yarlett, Matthew" userId="349059db-f305-4cf8-9ea4-ebab6e079975" providerId="ADAL" clId="{ED085CAF-6D22-47EF-9307-2D149D636356}" dt="2025-07-29T11:25:47.088" v="8944" actId="478"/>
          <ac:spMkLst>
            <pc:docMk/>
            <pc:sldMk cId="3218896338" sldId="2147483641"/>
            <ac:spMk id="8" creationId="{1C039FC7-9011-3EDC-FB86-2108DDA90759}"/>
          </ac:spMkLst>
        </pc:spChg>
      </pc:sldChg>
      <pc:sldChg chg="del">
        <pc:chgData name="Yarlett, Matthew" userId="349059db-f305-4cf8-9ea4-ebab6e079975" providerId="ADAL" clId="{ED085CAF-6D22-47EF-9307-2D149D636356}" dt="2025-07-28T18:22:34.521" v="8411" actId="47"/>
        <pc:sldMkLst>
          <pc:docMk/>
          <pc:sldMk cId="2035403418" sldId="2147483642"/>
        </pc:sldMkLst>
      </pc:sldChg>
      <pc:sldChg chg="del">
        <pc:chgData name="Yarlett, Matthew" userId="349059db-f305-4cf8-9ea4-ebab6e079975" providerId="ADAL" clId="{ED085CAF-6D22-47EF-9307-2D149D636356}" dt="2025-07-28T18:22:41.568" v="8412" actId="47"/>
        <pc:sldMkLst>
          <pc:docMk/>
          <pc:sldMk cId="1252962446" sldId="2147483643"/>
        </pc:sldMkLst>
      </pc:sldChg>
      <pc:sldChg chg="del">
        <pc:chgData name="Yarlett, Matthew" userId="349059db-f305-4cf8-9ea4-ebab6e079975" providerId="ADAL" clId="{ED085CAF-6D22-47EF-9307-2D149D636356}" dt="2025-07-28T18:22:34.521" v="8411" actId="47"/>
        <pc:sldMkLst>
          <pc:docMk/>
          <pc:sldMk cId="1934604000" sldId="2147483644"/>
        </pc:sldMkLst>
      </pc:sldChg>
      <pc:sldChg chg="del">
        <pc:chgData name="Yarlett, Matthew" userId="349059db-f305-4cf8-9ea4-ebab6e079975" providerId="ADAL" clId="{ED085CAF-6D22-47EF-9307-2D149D636356}" dt="2025-07-28T18:22:34.521" v="8411" actId="47"/>
        <pc:sldMkLst>
          <pc:docMk/>
          <pc:sldMk cId="3601006490" sldId="2147483645"/>
        </pc:sldMkLst>
      </pc:sldChg>
      <pc:sldChg chg="del">
        <pc:chgData name="Yarlett, Matthew" userId="349059db-f305-4cf8-9ea4-ebab6e079975" providerId="ADAL" clId="{ED085CAF-6D22-47EF-9307-2D149D636356}" dt="2025-07-28T18:22:34.521" v="8411" actId="47"/>
        <pc:sldMkLst>
          <pc:docMk/>
          <pc:sldMk cId="2332313110" sldId="2147483646"/>
        </pc:sldMkLst>
      </pc:sldChg>
      <pc:sldChg chg="del">
        <pc:chgData name="Yarlett, Matthew" userId="349059db-f305-4cf8-9ea4-ebab6e079975" providerId="ADAL" clId="{ED085CAF-6D22-47EF-9307-2D149D636356}" dt="2025-07-28T18:22:34.521" v="8411" actId="47"/>
        <pc:sldMkLst>
          <pc:docMk/>
          <pc:sldMk cId="1781882601" sldId="2147483647"/>
        </pc:sldMkLst>
      </pc:sldChg>
      <pc:sldMasterChg chg="delSldLayout modSldLayout">
        <pc:chgData name="Yarlett, Matthew" userId="349059db-f305-4cf8-9ea4-ebab6e079975" providerId="ADAL" clId="{ED085CAF-6D22-47EF-9307-2D149D636356}" dt="2025-07-29T12:59:25.706" v="9173" actId="20577"/>
        <pc:sldMasterMkLst>
          <pc:docMk/>
          <pc:sldMasterMk cId="828520743" sldId="2147483648"/>
        </pc:sldMasterMkLst>
        <pc:sldLayoutChg chg="modSp mod">
          <pc:chgData name="Yarlett, Matthew" userId="349059db-f305-4cf8-9ea4-ebab6e079975" providerId="ADAL" clId="{ED085CAF-6D22-47EF-9307-2D149D636356}" dt="2025-07-29T12:59:06.389" v="9171" actId="20577"/>
          <pc:sldLayoutMkLst>
            <pc:docMk/>
            <pc:sldMasterMk cId="828520743" sldId="2147483648"/>
            <pc:sldLayoutMk cId="3263630577" sldId="2147483691"/>
          </pc:sldLayoutMkLst>
          <pc:spChg chg="mod">
            <ac:chgData name="Yarlett, Matthew" userId="349059db-f305-4cf8-9ea4-ebab6e079975" providerId="ADAL" clId="{ED085CAF-6D22-47EF-9307-2D149D636356}" dt="2025-07-29T12:59:06.389" v="9171" actId="20577"/>
            <ac:spMkLst>
              <pc:docMk/>
              <pc:sldMasterMk cId="828520743" sldId="2147483648"/>
              <pc:sldLayoutMk cId="3263630577" sldId="2147483691"/>
              <ac:spMk id="5" creationId="{0DF9636A-D252-586E-23CC-9673D806E4A7}"/>
            </ac:spMkLst>
          </pc:spChg>
        </pc:sldLayoutChg>
        <pc:sldLayoutChg chg="modSp mod">
          <pc:chgData name="Yarlett, Matthew" userId="349059db-f305-4cf8-9ea4-ebab6e079975" providerId="ADAL" clId="{ED085CAF-6D22-47EF-9307-2D149D636356}" dt="2025-07-29T12:59:25.706" v="9173" actId="20577"/>
          <pc:sldLayoutMkLst>
            <pc:docMk/>
            <pc:sldMasterMk cId="828520743" sldId="2147483648"/>
            <pc:sldLayoutMk cId="1090227984" sldId="2147483695"/>
          </pc:sldLayoutMkLst>
          <pc:spChg chg="mod">
            <ac:chgData name="Yarlett, Matthew" userId="349059db-f305-4cf8-9ea4-ebab6e079975" providerId="ADAL" clId="{ED085CAF-6D22-47EF-9307-2D149D636356}" dt="2025-07-29T12:59:25.706" v="9173" actId="20577"/>
            <ac:spMkLst>
              <pc:docMk/>
              <pc:sldMasterMk cId="828520743" sldId="2147483648"/>
              <pc:sldLayoutMk cId="1090227984" sldId="2147483695"/>
              <ac:spMk id="5" creationId="{1CAB83FA-983D-7069-A7A7-EA0CDA35D414}"/>
            </ac:spMkLst>
          </pc:spChg>
        </pc:sldLayoutChg>
        <pc:sldLayoutChg chg="modSp mod">
          <pc:chgData name="Yarlett, Matthew" userId="349059db-f305-4cf8-9ea4-ebab6e079975" providerId="ADAL" clId="{ED085CAF-6D22-47EF-9307-2D149D636356}" dt="2025-07-28T13:43:59.159" v="6375" actId="20577"/>
          <pc:sldLayoutMkLst>
            <pc:docMk/>
            <pc:sldMasterMk cId="828520743" sldId="2147483648"/>
            <pc:sldLayoutMk cId="744924966" sldId="2147483697"/>
          </pc:sldLayoutMkLst>
          <pc:spChg chg="mod">
            <ac:chgData name="Yarlett, Matthew" userId="349059db-f305-4cf8-9ea4-ebab6e079975" providerId="ADAL" clId="{ED085CAF-6D22-47EF-9307-2D149D636356}" dt="2025-07-28T13:43:59.159" v="6375" actId="20577"/>
            <ac:spMkLst>
              <pc:docMk/>
              <pc:sldMasterMk cId="828520743" sldId="2147483648"/>
              <pc:sldLayoutMk cId="744924966" sldId="2147483697"/>
              <ac:spMk id="7" creationId="{F0D92CA6-50BA-D3CA-213E-1CF99F7AD600}"/>
            </ac:spMkLst>
          </pc:spChg>
          <pc:picChg chg="mod">
            <ac:chgData name="Yarlett, Matthew" userId="349059db-f305-4cf8-9ea4-ebab6e079975" providerId="ADAL" clId="{ED085CAF-6D22-47EF-9307-2D149D636356}" dt="2025-07-28T13:42:29.908" v="6365" actId="14100"/>
            <ac:picMkLst>
              <pc:docMk/>
              <pc:sldMasterMk cId="828520743" sldId="2147483648"/>
              <pc:sldLayoutMk cId="744924966" sldId="2147483697"/>
              <ac:picMk id="3" creationId="{90155FA6-CFA3-9281-E2E2-D57E653810F3}"/>
            </ac:picMkLst>
          </pc:picChg>
        </pc:sldLayoutChg>
        <pc:sldLayoutChg chg="del">
          <pc:chgData name="Yarlett, Matthew" userId="349059db-f305-4cf8-9ea4-ebab6e079975" providerId="ADAL" clId="{ED085CAF-6D22-47EF-9307-2D149D636356}" dt="2025-07-28T18:22:34.521" v="8411" actId="47"/>
          <pc:sldLayoutMkLst>
            <pc:docMk/>
            <pc:sldMasterMk cId="828520743" sldId="2147483648"/>
            <pc:sldLayoutMk cId="1894306592" sldId="2147483706"/>
          </pc:sldLayoutMkLst>
        </pc:sldLayoutChg>
        <pc:sldLayoutChg chg="del">
          <pc:chgData name="Yarlett, Matthew" userId="349059db-f305-4cf8-9ea4-ebab6e079975" providerId="ADAL" clId="{ED085CAF-6D22-47EF-9307-2D149D636356}" dt="2025-07-28T18:22:41.568" v="8412" actId="47"/>
          <pc:sldLayoutMkLst>
            <pc:docMk/>
            <pc:sldMasterMk cId="828520743" sldId="2147483648"/>
            <pc:sldLayoutMk cId="1019973519" sldId="2147483708"/>
          </pc:sldLayoutMkLst>
        </pc:sldLayoutChg>
        <pc:sldLayoutChg chg="addSp delSp modSp mod">
          <pc:chgData name="Yarlett, Matthew" userId="349059db-f305-4cf8-9ea4-ebab6e079975" providerId="ADAL" clId="{ED085CAF-6D22-47EF-9307-2D149D636356}" dt="2025-07-28T13:52:51.194" v="6411" actId="20577"/>
          <pc:sldLayoutMkLst>
            <pc:docMk/>
            <pc:sldMasterMk cId="828520743" sldId="2147483648"/>
            <pc:sldLayoutMk cId="226465370" sldId="2147483722"/>
          </pc:sldLayoutMkLst>
          <pc:spChg chg="mod">
            <ac:chgData name="Yarlett, Matthew" userId="349059db-f305-4cf8-9ea4-ebab6e079975" providerId="ADAL" clId="{ED085CAF-6D22-47EF-9307-2D149D636356}" dt="2025-07-28T13:52:51.194" v="6411" actId="20577"/>
            <ac:spMkLst>
              <pc:docMk/>
              <pc:sldMasterMk cId="828520743" sldId="2147483648"/>
              <pc:sldLayoutMk cId="226465370" sldId="2147483722"/>
              <ac:spMk id="4" creationId="{D9E2A29C-CA24-E7F6-2A8D-744E724AC674}"/>
            </ac:spMkLst>
          </pc:spChg>
          <pc:spChg chg="add del mod">
            <ac:chgData name="Yarlett, Matthew" userId="349059db-f305-4cf8-9ea4-ebab6e079975" providerId="ADAL" clId="{ED085CAF-6D22-47EF-9307-2D149D636356}" dt="2025-07-28T13:48:57.577" v="6386" actId="478"/>
            <ac:spMkLst>
              <pc:docMk/>
              <pc:sldMasterMk cId="828520743" sldId="2147483648"/>
              <pc:sldLayoutMk cId="226465370" sldId="2147483722"/>
              <ac:spMk id="5" creationId="{FDC8D3DB-9385-3C91-BC1A-6DD821FD4593}"/>
            </ac:spMkLst>
          </pc:spChg>
          <pc:spChg chg="add mod">
            <ac:chgData name="Yarlett, Matthew" userId="349059db-f305-4cf8-9ea4-ebab6e079975" providerId="ADAL" clId="{ED085CAF-6D22-47EF-9307-2D149D636356}" dt="2025-07-28T13:50:50.248" v="6404" actId="1037"/>
            <ac:spMkLst>
              <pc:docMk/>
              <pc:sldMasterMk cId="828520743" sldId="2147483648"/>
              <pc:sldLayoutMk cId="226465370" sldId="2147483722"/>
              <ac:spMk id="8" creationId="{2DE57CAE-7750-86EF-39C5-15FB57C1B9CE}"/>
            </ac:spMkLst>
          </pc:spChg>
          <pc:picChg chg="del">
            <ac:chgData name="Yarlett, Matthew" userId="349059db-f305-4cf8-9ea4-ebab6e079975" providerId="ADAL" clId="{ED085CAF-6D22-47EF-9307-2D149D636356}" dt="2025-07-28T13:50:10.708" v="6396" actId="478"/>
            <ac:picMkLst>
              <pc:docMk/>
              <pc:sldMasterMk cId="828520743" sldId="2147483648"/>
              <pc:sldLayoutMk cId="226465370" sldId="2147483722"/>
              <ac:picMk id="3" creationId="{A043F4C4-DCB9-47E3-B6C8-908961736FC2}"/>
            </ac:picMkLst>
          </pc:picChg>
          <pc:picChg chg="add mod ord modCrop">
            <ac:chgData name="Yarlett, Matthew" userId="349059db-f305-4cf8-9ea4-ebab6e079975" providerId="ADAL" clId="{ED085CAF-6D22-47EF-9307-2D149D636356}" dt="2025-07-28T13:50:29.222" v="6398" actId="171"/>
            <ac:picMkLst>
              <pc:docMk/>
              <pc:sldMasterMk cId="828520743" sldId="2147483648"/>
              <pc:sldLayoutMk cId="226465370" sldId="2147483722"/>
              <ac:picMk id="7" creationId="{BB46F8FB-E93B-5F21-253F-10405D2E9061}"/>
            </ac:picMkLst>
          </pc:picChg>
        </pc:sldLayoutChg>
        <pc:sldLayoutChg chg="delSp mod">
          <pc:chgData name="Yarlett, Matthew" userId="349059db-f305-4cf8-9ea4-ebab6e079975" providerId="ADAL" clId="{ED085CAF-6D22-47EF-9307-2D149D636356}" dt="2025-07-28T13:49:08.465" v="6387" actId="478"/>
          <pc:sldLayoutMkLst>
            <pc:docMk/>
            <pc:sldMasterMk cId="828520743" sldId="2147483648"/>
            <pc:sldLayoutMk cId="889637246" sldId="2147483723"/>
          </pc:sldLayoutMkLst>
          <pc:spChg chg="del">
            <ac:chgData name="Yarlett, Matthew" userId="349059db-f305-4cf8-9ea4-ebab6e079975" providerId="ADAL" clId="{ED085CAF-6D22-47EF-9307-2D149D636356}" dt="2025-07-28T13:49:08.465" v="6387" actId="478"/>
            <ac:spMkLst>
              <pc:docMk/>
              <pc:sldMasterMk cId="828520743" sldId="2147483648"/>
              <pc:sldLayoutMk cId="889637246" sldId="2147483723"/>
              <ac:spMk id="12" creationId="{A6633186-60C1-51E1-B885-C3F4E8986B3A}"/>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6745A5-5620-5C47-86F0-BDDFA315B60A}" type="datetimeFigureOut">
              <a:rPr lang="en-US" smtClean="0"/>
              <a:t>7/29/2025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33302-AF11-D441-9712-CD5353A1F5F6}" type="slidenum">
              <a:rPr lang="en-US" smtClean="0"/>
              <a:t>‹#›</a:t>
            </a:fld>
            <a:endParaRPr lang="en-US"/>
          </a:p>
        </p:txBody>
      </p:sp>
    </p:spTree>
    <p:extLst>
      <p:ext uri="{BB962C8B-B14F-4D97-AF65-F5344CB8AC3E}">
        <p14:creationId xmlns:p14="http://schemas.microsoft.com/office/powerpoint/2010/main" val="1990233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Dena</a:t>
            </a:r>
          </a:p>
        </p:txBody>
      </p:sp>
      <p:sp>
        <p:nvSpPr>
          <p:cNvPr id="4" name="Slide Number Placeholder 3"/>
          <p:cNvSpPr>
            <a:spLocks noGrp="1"/>
          </p:cNvSpPr>
          <p:nvPr>
            <p:ph type="sldNum" sz="quarter" idx="5"/>
          </p:nvPr>
        </p:nvSpPr>
        <p:spPr/>
        <p:txBody>
          <a:bodyPr/>
          <a:lstStyle/>
          <a:p>
            <a:fld id="{6DF33302-AF11-D441-9712-CD5353A1F5F6}" type="slidenum">
              <a:rPr lang="en-US" smtClean="0"/>
              <a:t>1</a:t>
            </a:fld>
            <a:endParaRPr lang="en-US"/>
          </a:p>
        </p:txBody>
      </p:sp>
    </p:spTree>
    <p:extLst>
      <p:ext uri="{BB962C8B-B14F-4D97-AF65-F5344CB8AC3E}">
        <p14:creationId xmlns:p14="http://schemas.microsoft.com/office/powerpoint/2010/main" val="189351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Jaime</a:t>
            </a:r>
          </a:p>
        </p:txBody>
      </p:sp>
      <p:sp>
        <p:nvSpPr>
          <p:cNvPr id="4" name="Slide Number Placeholder 3"/>
          <p:cNvSpPr>
            <a:spLocks noGrp="1"/>
          </p:cNvSpPr>
          <p:nvPr>
            <p:ph type="sldNum" sz="quarter" idx="5"/>
          </p:nvPr>
        </p:nvSpPr>
        <p:spPr/>
        <p:txBody>
          <a:bodyPr/>
          <a:lstStyle/>
          <a:p>
            <a:fld id="{6DF33302-AF11-D441-9712-CD5353A1F5F6}" type="slidenum">
              <a:rPr lang="en-US" smtClean="0"/>
              <a:t>13</a:t>
            </a:fld>
            <a:endParaRPr lang="en-US"/>
          </a:p>
        </p:txBody>
      </p:sp>
    </p:spTree>
    <p:extLst>
      <p:ext uri="{BB962C8B-B14F-4D97-AF65-F5344CB8AC3E}">
        <p14:creationId xmlns:p14="http://schemas.microsoft.com/office/powerpoint/2010/main" val="16790953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2874B-EB2A-7E4B-926E-5DE25A1252C4}"/>
              </a:ext>
            </a:extLst>
          </p:cNvPr>
          <p:cNvSpPr>
            <a:spLocks noGrp="1"/>
          </p:cNvSpPr>
          <p:nvPr>
            <p:ph type="title"/>
          </p:nvPr>
        </p:nvSpPr>
        <p:spPr>
          <a:xfrm>
            <a:off x="831850" y="1709739"/>
            <a:ext cx="10515600" cy="1500188"/>
          </a:xfrm>
        </p:spPr>
        <p:txBody>
          <a:bodyPr anchor="b">
            <a:normAutofit/>
          </a:bodyPr>
          <a:lstStyle>
            <a:lvl1pPr algn="ctr">
              <a:defRPr sz="4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01DF4E-37EE-1A40-BAA8-05AE89D0D708}"/>
              </a:ext>
            </a:extLst>
          </p:cNvPr>
          <p:cNvSpPr>
            <a:spLocks noGrp="1"/>
          </p:cNvSpPr>
          <p:nvPr>
            <p:ph type="body" idx="1"/>
          </p:nvPr>
        </p:nvSpPr>
        <p:spPr>
          <a:xfrm>
            <a:off x="831850" y="3419479"/>
            <a:ext cx="10515600" cy="738739"/>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953916B9-7CC1-6B4D-8DC0-E470E3A521B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62497" y="4759849"/>
            <a:ext cx="3067006" cy="738738"/>
          </a:xfrm>
          <a:prstGeom prst="rect">
            <a:avLst/>
          </a:prstGeom>
        </p:spPr>
      </p:pic>
      <p:sp>
        <p:nvSpPr>
          <p:cNvPr id="9" name="TextBox 8">
            <a:extLst>
              <a:ext uri="{FF2B5EF4-FFF2-40B4-BE49-F238E27FC236}">
                <a16:creationId xmlns:a16="http://schemas.microsoft.com/office/drawing/2014/main" id="{3288FD66-6C30-4E33-AC4D-A7946AA9BD82}"/>
              </a:ext>
            </a:extLst>
          </p:cNvPr>
          <p:cNvSpPr txBox="1"/>
          <p:nvPr userDrawn="1"/>
        </p:nvSpPr>
        <p:spPr>
          <a:xfrm>
            <a:off x="5934023" y="6481851"/>
            <a:ext cx="6102848" cy="215444"/>
          </a:xfrm>
          <a:prstGeom prst="rect">
            <a:avLst/>
          </a:prstGeom>
          <a:noFill/>
        </p:spPr>
        <p:txBody>
          <a:bodyPr wrap="square">
            <a:spAutoFit/>
          </a:bodyPr>
          <a:lstStyle/>
          <a:p>
            <a:pPr algn="r">
              <a:spcBef>
                <a:spcPct val="50000"/>
              </a:spcBef>
            </a:pPr>
            <a:r>
              <a:rPr lang="en-US" sz="800">
                <a:solidFill>
                  <a:schemeClr val="bg1"/>
                </a:solidFill>
                <a:latin typeface="Arial" panose="020B0604020202020204" pitchFamily="34" charset="0"/>
                <a:cs typeface="Arial" panose="020B0604020202020204" pitchFamily="34" charset="0"/>
              </a:rPr>
              <a:t>Westinghouse Proprietary Class 3  |  © 2024 Westinghouse Electric Company LLC. All Rights Reserved.</a:t>
            </a:r>
          </a:p>
        </p:txBody>
      </p:sp>
      <p:pic>
        <p:nvPicPr>
          <p:cNvPr id="8" name="Picture 7" descr="A close-up of a machine&#10;&#10;Description automatically generated">
            <a:extLst>
              <a:ext uri="{FF2B5EF4-FFF2-40B4-BE49-F238E27FC236}">
                <a16:creationId xmlns:a16="http://schemas.microsoft.com/office/drawing/2014/main" id="{833A9044-22F6-5F54-C76D-DDA694D009CB}"/>
              </a:ext>
            </a:extLst>
          </p:cNvPr>
          <p:cNvPicPr>
            <a:picLocks noChangeAspect="1"/>
          </p:cNvPicPr>
          <p:nvPr userDrawn="1"/>
        </p:nvPicPr>
        <p:blipFill rotWithShape="1">
          <a:blip r:embed="rId3"/>
          <a:srcRect l="10430"/>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A6633186-60C1-51E1-B885-C3F4E8986B3A}"/>
              </a:ext>
            </a:extLst>
          </p:cNvPr>
          <p:cNvSpPr/>
          <p:nvPr userDrawn="1"/>
        </p:nvSpPr>
        <p:spPr>
          <a:xfrm>
            <a:off x="-1" y="0"/>
            <a:ext cx="12192001" cy="6858000"/>
          </a:xfrm>
          <a:prstGeom prst="rect">
            <a:avLst/>
          </a:prstGeom>
          <a:gradFill>
            <a:gsLst>
              <a:gs pos="0">
                <a:schemeClr val="tx1">
                  <a:alpha val="60000"/>
                </a:schemeClr>
              </a:gs>
              <a:gs pos="34000">
                <a:schemeClr val="tx1">
                  <a:alpha val="50000"/>
                </a:schemeClr>
              </a:gs>
              <a:gs pos="67000">
                <a:schemeClr val="tx1">
                  <a:alpha val="35000"/>
                </a:schemeClr>
              </a:gs>
              <a:gs pos="100000">
                <a:schemeClr val="tx1">
                  <a:alpha val="6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4225203-A72E-02E3-70A1-BD967EEA8EEF}"/>
              </a:ext>
            </a:extLst>
          </p:cNvPr>
          <p:cNvSpPr txBox="1"/>
          <p:nvPr userDrawn="1"/>
        </p:nvSpPr>
        <p:spPr>
          <a:xfrm>
            <a:off x="6057548" y="6547623"/>
            <a:ext cx="6102848" cy="215444"/>
          </a:xfrm>
          <a:prstGeom prst="rect">
            <a:avLst/>
          </a:prstGeom>
          <a:noFill/>
        </p:spPr>
        <p:txBody>
          <a:bodyPr wrap="square">
            <a:spAutoFit/>
          </a:bodyPr>
          <a:lstStyle/>
          <a:p>
            <a:pPr algn="r">
              <a:spcBef>
                <a:spcPct val="50000"/>
              </a:spcBef>
            </a:pPr>
            <a:r>
              <a:rPr lang="en-US" sz="800">
                <a:solidFill>
                  <a:schemeClr val="bg1"/>
                </a:solidFill>
                <a:latin typeface="Arial" panose="020B0604020202020204" pitchFamily="34" charset="0"/>
                <a:cs typeface="Arial" panose="020B0604020202020204" pitchFamily="34" charset="0"/>
              </a:rPr>
              <a:t>Westinghouse Non-Proprietary Class 3  |  © 2025 Westinghouse Electric Company LLC. All Rights Reserved.</a:t>
            </a:r>
          </a:p>
        </p:txBody>
      </p:sp>
      <p:pic>
        <p:nvPicPr>
          <p:cNvPr id="4" name="Picture 3">
            <a:extLst>
              <a:ext uri="{FF2B5EF4-FFF2-40B4-BE49-F238E27FC236}">
                <a16:creationId xmlns:a16="http://schemas.microsoft.com/office/drawing/2014/main" id="{003FC9B6-E14D-4CD6-C424-5D1616960F27}"/>
              </a:ext>
            </a:extLst>
          </p:cNvPr>
          <p:cNvPicPr>
            <a:picLocks noChangeAspect="1"/>
          </p:cNvPicPr>
          <p:nvPr userDrawn="1"/>
        </p:nvPicPr>
        <p:blipFill>
          <a:blip r:embed="rId4"/>
          <a:srcRect/>
          <a:stretch/>
        </p:blipFill>
        <p:spPr>
          <a:xfrm>
            <a:off x="155380" y="6377875"/>
            <a:ext cx="1331527" cy="322073"/>
          </a:xfrm>
          <a:prstGeom prst="rect">
            <a:avLst/>
          </a:prstGeom>
        </p:spPr>
      </p:pic>
    </p:spTree>
    <p:extLst>
      <p:ext uri="{BB962C8B-B14F-4D97-AF65-F5344CB8AC3E}">
        <p14:creationId xmlns:p14="http://schemas.microsoft.com/office/powerpoint/2010/main" val="88907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20_Blank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C08EE-B128-454B-8248-BA4CC2395940}"/>
              </a:ext>
            </a:extLst>
          </p:cNvPr>
          <p:cNvSpPr>
            <a:spLocks noGrp="1"/>
          </p:cNvSpPr>
          <p:nvPr>
            <p:ph type="title" hasCustomPrompt="1"/>
          </p:nvPr>
        </p:nvSpPr>
        <p:spPr/>
        <p:txBody>
          <a:bodyPr/>
          <a:lstStyle/>
          <a:p>
            <a:r>
              <a:rPr lang="en-US"/>
              <a:t>Blank Page Title</a:t>
            </a:r>
          </a:p>
        </p:txBody>
      </p:sp>
      <p:sp>
        <p:nvSpPr>
          <p:cNvPr id="6" name="Slide Number Placeholder 5">
            <a:extLst>
              <a:ext uri="{FF2B5EF4-FFF2-40B4-BE49-F238E27FC236}">
                <a16:creationId xmlns:a16="http://schemas.microsoft.com/office/drawing/2014/main" id="{CDF2242A-D5CD-6F4E-98E9-66DCB5ADC5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E082CF-42F1-EA44-AA40-83579DD569D8}" type="slidenum">
              <a:rPr lang="en-US" smtClean="0"/>
              <a:pPr/>
              <a:t>‹#›</a:t>
            </a:fld>
            <a:endParaRPr lang="en-US"/>
          </a:p>
        </p:txBody>
      </p:sp>
      <p:pic>
        <p:nvPicPr>
          <p:cNvPr id="7" name="Picture 6">
            <a:extLst>
              <a:ext uri="{FF2B5EF4-FFF2-40B4-BE49-F238E27FC236}">
                <a16:creationId xmlns:a16="http://schemas.microsoft.com/office/drawing/2014/main" id="{BB46F8FB-E93B-5F21-253F-10405D2E90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3708" t="7563" r="32416" b="4797"/>
          <a:stretch>
            <a:fillRect/>
          </a:stretch>
        </p:blipFill>
        <p:spPr>
          <a:xfrm flipH="1">
            <a:off x="7971850" y="-9953"/>
            <a:ext cx="4220150" cy="6867954"/>
          </a:xfrm>
          <a:prstGeom prst="rect">
            <a:avLst/>
          </a:prstGeom>
        </p:spPr>
      </p:pic>
      <p:sp>
        <p:nvSpPr>
          <p:cNvPr id="4" name="TextBox 3">
            <a:extLst>
              <a:ext uri="{FF2B5EF4-FFF2-40B4-BE49-F238E27FC236}">
                <a16:creationId xmlns:a16="http://schemas.microsoft.com/office/drawing/2014/main" id="{D9E2A29C-CA24-E7F6-2A8D-744E724AC674}"/>
              </a:ext>
            </a:extLst>
          </p:cNvPr>
          <p:cNvSpPr txBox="1"/>
          <p:nvPr userDrawn="1"/>
        </p:nvSpPr>
        <p:spPr>
          <a:xfrm>
            <a:off x="8352337" y="6467861"/>
            <a:ext cx="3627523" cy="338554"/>
          </a:xfrm>
          <a:prstGeom prst="rect">
            <a:avLst/>
          </a:prstGeom>
          <a:noFill/>
        </p:spPr>
        <p:txBody>
          <a:bodyPr wrap="square">
            <a:spAutoFit/>
          </a:bodyPr>
          <a:lstStyle/>
          <a:p>
            <a:pPr algn="r">
              <a:spcBef>
                <a:spcPct val="50000"/>
              </a:spcBef>
            </a:pPr>
            <a:r>
              <a:rPr lang="en-US" sz="800" dirty="0">
                <a:solidFill>
                  <a:schemeClr val="bg1"/>
                </a:solidFill>
                <a:latin typeface="Arial" panose="020B0604020202020204" pitchFamily="34" charset="0"/>
                <a:cs typeface="Arial" panose="020B0604020202020204" pitchFamily="34" charset="0"/>
              </a:rPr>
              <a:t>Westinghouse Non-Proprietary Class 3  |  © 2025 Westinghouse Electric Company LLC. All Rights Reserved.</a:t>
            </a:r>
          </a:p>
        </p:txBody>
      </p:sp>
      <p:sp>
        <p:nvSpPr>
          <p:cNvPr id="8" name="Rectangle 7">
            <a:extLst>
              <a:ext uri="{FF2B5EF4-FFF2-40B4-BE49-F238E27FC236}">
                <a16:creationId xmlns:a16="http://schemas.microsoft.com/office/drawing/2014/main" id="{2DE57CAE-7750-86EF-39C5-15FB57C1B9CE}"/>
              </a:ext>
            </a:extLst>
          </p:cNvPr>
          <p:cNvSpPr/>
          <p:nvPr userDrawn="1"/>
        </p:nvSpPr>
        <p:spPr>
          <a:xfrm>
            <a:off x="6897890" y="6400800"/>
            <a:ext cx="1068239" cy="3206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46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3_Blank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C08EE-B128-454B-8248-BA4CC2395940}"/>
              </a:ext>
            </a:extLst>
          </p:cNvPr>
          <p:cNvSpPr>
            <a:spLocks noGrp="1"/>
          </p:cNvSpPr>
          <p:nvPr>
            <p:ph type="title" hasCustomPrompt="1"/>
          </p:nvPr>
        </p:nvSpPr>
        <p:spPr/>
        <p:txBody>
          <a:bodyPr/>
          <a:lstStyle/>
          <a:p>
            <a:r>
              <a:rPr lang="en-US"/>
              <a:t>Blank Page Title</a:t>
            </a:r>
          </a:p>
        </p:txBody>
      </p:sp>
      <p:sp>
        <p:nvSpPr>
          <p:cNvPr id="6" name="Slide Number Placeholder 5">
            <a:extLst>
              <a:ext uri="{FF2B5EF4-FFF2-40B4-BE49-F238E27FC236}">
                <a16:creationId xmlns:a16="http://schemas.microsoft.com/office/drawing/2014/main" id="{CDF2242A-D5CD-6F4E-98E9-66DCB5ADC5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E082CF-42F1-EA44-AA40-83579DD569D8}" type="slidenum">
              <a:rPr lang="en-US" smtClean="0"/>
              <a:pPr/>
              <a:t>‹#›</a:t>
            </a:fld>
            <a:endParaRPr lang="en-US"/>
          </a:p>
        </p:txBody>
      </p:sp>
      <p:pic>
        <p:nvPicPr>
          <p:cNvPr id="3" name="Picture 2" descr="A city with fog covering the mountains&#10;&#10;Description automatically generated with medium confidence">
            <a:extLst>
              <a:ext uri="{FF2B5EF4-FFF2-40B4-BE49-F238E27FC236}">
                <a16:creationId xmlns:a16="http://schemas.microsoft.com/office/drawing/2014/main" id="{90155FA6-CFA3-9281-E2E2-D57E653810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382" r="41347"/>
          <a:stretch/>
        </p:blipFill>
        <p:spPr>
          <a:xfrm>
            <a:off x="7720236" y="0"/>
            <a:ext cx="4471764" cy="6858000"/>
          </a:xfrm>
          <a:prstGeom prst="rect">
            <a:avLst/>
          </a:prstGeom>
        </p:spPr>
      </p:pic>
      <p:sp>
        <p:nvSpPr>
          <p:cNvPr id="5" name="TextBox 4">
            <a:extLst>
              <a:ext uri="{FF2B5EF4-FFF2-40B4-BE49-F238E27FC236}">
                <a16:creationId xmlns:a16="http://schemas.microsoft.com/office/drawing/2014/main" id="{A1E4C0E5-F61B-767D-520F-C48F41237911}"/>
              </a:ext>
            </a:extLst>
          </p:cNvPr>
          <p:cNvSpPr txBox="1"/>
          <p:nvPr userDrawn="1"/>
        </p:nvSpPr>
        <p:spPr>
          <a:xfrm>
            <a:off x="6007804" y="124668"/>
            <a:ext cx="6102848" cy="215444"/>
          </a:xfrm>
          <a:prstGeom prst="rect">
            <a:avLst/>
          </a:prstGeom>
          <a:noFill/>
        </p:spPr>
        <p:txBody>
          <a:bodyPr wrap="square">
            <a:spAutoFit/>
          </a:bodyPr>
          <a:lstStyle/>
          <a:p>
            <a:pPr algn="r">
              <a:spcBef>
                <a:spcPct val="50000"/>
              </a:spcBef>
            </a:pPr>
            <a:r>
              <a:rPr lang="en-US" sz="800">
                <a:solidFill>
                  <a:schemeClr val="tx1">
                    <a:lumMod val="50000"/>
                    <a:lumOff val="50000"/>
                  </a:schemeClr>
                </a:solidFill>
                <a:latin typeface="Arial" panose="020B0604020202020204" pitchFamily="34" charset="0"/>
                <a:cs typeface="Arial" panose="020B0604020202020204" pitchFamily="34" charset="0"/>
              </a:rPr>
              <a:t>© </a:t>
            </a:r>
            <a:r>
              <a:rPr lang="en-US" sz="800" err="1">
                <a:solidFill>
                  <a:schemeClr val="tx1">
                    <a:lumMod val="50000"/>
                    <a:lumOff val="50000"/>
                  </a:schemeClr>
                </a:solidFill>
                <a:latin typeface="Arial" panose="020B0604020202020204" pitchFamily="34" charset="0"/>
                <a:cs typeface="Arial" panose="020B0604020202020204" pitchFamily="34" charset="0"/>
              </a:rPr>
              <a:t>Sanmen</a:t>
            </a:r>
            <a:r>
              <a:rPr lang="en-US" sz="800">
                <a:solidFill>
                  <a:schemeClr val="tx1">
                    <a:lumMod val="50000"/>
                    <a:lumOff val="50000"/>
                  </a:schemeClr>
                </a:solidFill>
                <a:latin typeface="Arial" panose="020B0604020202020204" pitchFamily="34" charset="0"/>
                <a:cs typeface="Arial" panose="020B0604020202020204" pitchFamily="34" charset="0"/>
              </a:rPr>
              <a:t> Nuclear Power Company</a:t>
            </a:r>
          </a:p>
        </p:txBody>
      </p:sp>
      <p:sp>
        <p:nvSpPr>
          <p:cNvPr id="7" name="TextBox 6">
            <a:extLst>
              <a:ext uri="{FF2B5EF4-FFF2-40B4-BE49-F238E27FC236}">
                <a16:creationId xmlns:a16="http://schemas.microsoft.com/office/drawing/2014/main" id="{F0D92CA6-50BA-D3CA-213E-1CF99F7AD600}"/>
              </a:ext>
            </a:extLst>
          </p:cNvPr>
          <p:cNvSpPr txBox="1"/>
          <p:nvPr userDrawn="1"/>
        </p:nvSpPr>
        <p:spPr>
          <a:xfrm>
            <a:off x="8327791" y="6467861"/>
            <a:ext cx="3652070" cy="400110"/>
          </a:xfrm>
          <a:prstGeom prst="rect">
            <a:avLst/>
          </a:prstGeom>
          <a:noFill/>
        </p:spPr>
        <p:txBody>
          <a:bodyPr wrap="square">
            <a:spAutoFit/>
          </a:bodyPr>
          <a:lstStyle/>
          <a:p>
            <a:pPr algn="r">
              <a:spcBef>
                <a:spcPct val="50000"/>
              </a:spcBef>
            </a:pPr>
            <a:r>
              <a:rPr lang="en-US" sz="800" dirty="0">
                <a:solidFill>
                  <a:schemeClr val="bg1"/>
                </a:solidFill>
                <a:latin typeface="Arial" panose="020B0604020202020204" pitchFamily="34" charset="0"/>
                <a:cs typeface="Arial" panose="020B0604020202020204" pitchFamily="34" charset="0"/>
              </a:rPr>
              <a:t>Westinghouse Non-Proprietary Class 3  </a:t>
            </a:r>
          </a:p>
          <a:p>
            <a:pPr algn="r">
              <a:spcBef>
                <a:spcPct val="50000"/>
              </a:spcBef>
            </a:pPr>
            <a:r>
              <a:rPr lang="en-US" sz="800" dirty="0">
                <a:solidFill>
                  <a:schemeClr val="bg1"/>
                </a:solidFill>
                <a:latin typeface="Arial" panose="020B0604020202020204" pitchFamily="34" charset="0"/>
                <a:cs typeface="Arial" panose="020B0604020202020204" pitchFamily="34" charset="0"/>
              </a:rPr>
              <a:t> © 2025 Westinghouse Electric Company LLC. All Rights Reserved.</a:t>
            </a:r>
          </a:p>
        </p:txBody>
      </p:sp>
    </p:spTree>
    <p:extLst>
      <p:ext uri="{BB962C8B-B14F-4D97-AF65-F5344CB8AC3E}">
        <p14:creationId xmlns:p14="http://schemas.microsoft.com/office/powerpoint/2010/main" val="74492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1_Blank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C08EE-B128-454B-8248-BA4CC2395940}"/>
              </a:ext>
            </a:extLst>
          </p:cNvPr>
          <p:cNvSpPr>
            <a:spLocks noGrp="1"/>
          </p:cNvSpPr>
          <p:nvPr>
            <p:ph type="title" hasCustomPrompt="1"/>
          </p:nvPr>
        </p:nvSpPr>
        <p:spPr/>
        <p:txBody>
          <a:bodyPr/>
          <a:lstStyle/>
          <a:p>
            <a:r>
              <a:rPr lang="en-US"/>
              <a:t>Blank Page Title</a:t>
            </a:r>
          </a:p>
        </p:txBody>
      </p:sp>
      <p:sp>
        <p:nvSpPr>
          <p:cNvPr id="6" name="Slide Number Placeholder 5">
            <a:extLst>
              <a:ext uri="{FF2B5EF4-FFF2-40B4-BE49-F238E27FC236}">
                <a16:creationId xmlns:a16="http://schemas.microsoft.com/office/drawing/2014/main" id="{CDF2242A-D5CD-6F4E-98E9-66DCB5ADC5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E082CF-42F1-EA44-AA40-83579DD569D8}" type="slidenum">
              <a:rPr lang="en-US" smtClean="0"/>
              <a:pPr/>
              <a:t>‹#›</a:t>
            </a:fld>
            <a:endParaRPr lang="en-US"/>
          </a:p>
        </p:txBody>
      </p:sp>
      <p:pic>
        <p:nvPicPr>
          <p:cNvPr id="3" name="Picture 2" descr="Silhouette of men shaking hands in front of a window&#10;&#10;Description automatically generated">
            <a:extLst>
              <a:ext uri="{FF2B5EF4-FFF2-40B4-BE49-F238E27FC236}">
                <a16:creationId xmlns:a16="http://schemas.microsoft.com/office/drawing/2014/main" id="{18322311-1910-DE81-DCF8-48FE9EA00CA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5672" r="28577"/>
          <a:stretch/>
        </p:blipFill>
        <p:spPr>
          <a:xfrm>
            <a:off x="6443535" y="-16042"/>
            <a:ext cx="5748466" cy="6874042"/>
          </a:xfrm>
          <a:prstGeom prst="rect">
            <a:avLst/>
          </a:prstGeom>
        </p:spPr>
      </p:pic>
      <p:sp>
        <p:nvSpPr>
          <p:cNvPr id="5" name="TextBox 4">
            <a:extLst>
              <a:ext uri="{FF2B5EF4-FFF2-40B4-BE49-F238E27FC236}">
                <a16:creationId xmlns:a16="http://schemas.microsoft.com/office/drawing/2014/main" id="{1CAB83FA-983D-7069-A7A7-EA0CDA35D414}"/>
              </a:ext>
            </a:extLst>
          </p:cNvPr>
          <p:cNvSpPr txBox="1"/>
          <p:nvPr userDrawn="1"/>
        </p:nvSpPr>
        <p:spPr>
          <a:xfrm>
            <a:off x="5877013" y="6617542"/>
            <a:ext cx="6102848" cy="215444"/>
          </a:xfrm>
          <a:prstGeom prst="rect">
            <a:avLst/>
          </a:prstGeom>
          <a:noFill/>
        </p:spPr>
        <p:txBody>
          <a:bodyPr wrap="square">
            <a:spAutoFit/>
          </a:bodyPr>
          <a:lstStyle/>
          <a:p>
            <a:pPr algn="r">
              <a:spcBef>
                <a:spcPct val="50000"/>
              </a:spcBef>
            </a:pPr>
            <a:r>
              <a:rPr lang="en-US" sz="800" dirty="0">
                <a:solidFill>
                  <a:schemeClr val="bg1"/>
                </a:solidFill>
                <a:latin typeface="Arial" panose="020B0604020202020204" pitchFamily="34" charset="0"/>
                <a:cs typeface="Arial" panose="020B0604020202020204" pitchFamily="34" charset="0"/>
              </a:rPr>
              <a:t>Westinghouse Non-Proprietary Class 3  |  © 2025 Westinghouse Electric Company LLC. All Rights Reserved.</a:t>
            </a:r>
          </a:p>
        </p:txBody>
      </p:sp>
    </p:spTree>
    <p:extLst>
      <p:ext uri="{BB962C8B-B14F-4D97-AF65-F5344CB8AC3E}">
        <p14:creationId xmlns:p14="http://schemas.microsoft.com/office/powerpoint/2010/main" val="109022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7_Blank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C08EE-B128-454B-8248-BA4CC2395940}"/>
              </a:ext>
            </a:extLst>
          </p:cNvPr>
          <p:cNvSpPr>
            <a:spLocks noGrp="1"/>
          </p:cNvSpPr>
          <p:nvPr>
            <p:ph type="title" hasCustomPrompt="1"/>
          </p:nvPr>
        </p:nvSpPr>
        <p:spPr/>
        <p:txBody>
          <a:bodyPr/>
          <a:lstStyle/>
          <a:p>
            <a:r>
              <a:rPr lang="en-US"/>
              <a:t>Blank Page Title</a:t>
            </a:r>
          </a:p>
        </p:txBody>
      </p:sp>
      <p:sp>
        <p:nvSpPr>
          <p:cNvPr id="6" name="Slide Number Placeholder 5">
            <a:extLst>
              <a:ext uri="{FF2B5EF4-FFF2-40B4-BE49-F238E27FC236}">
                <a16:creationId xmlns:a16="http://schemas.microsoft.com/office/drawing/2014/main" id="{CDF2242A-D5CD-6F4E-98E9-66DCB5ADC5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E082CF-42F1-EA44-AA40-83579DD569D8}" type="slidenum">
              <a:rPr lang="en-US" smtClean="0"/>
              <a:pPr/>
              <a:t>‹#›</a:t>
            </a:fld>
            <a:endParaRPr lang="en-US"/>
          </a:p>
        </p:txBody>
      </p:sp>
      <p:sp>
        <p:nvSpPr>
          <p:cNvPr id="3" name="Rectangle 2">
            <a:extLst>
              <a:ext uri="{FF2B5EF4-FFF2-40B4-BE49-F238E27FC236}">
                <a16:creationId xmlns:a16="http://schemas.microsoft.com/office/drawing/2014/main" id="{7F83FC2F-2B4B-2175-BC44-C015203F4F9A}"/>
              </a:ext>
            </a:extLst>
          </p:cNvPr>
          <p:cNvSpPr/>
          <p:nvPr userDrawn="1"/>
        </p:nvSpPr>
        <p:spPr>
          <a:xfrm>
            <a:off x="6529137" y="0"/>
            <a:ext cx="5670054" cy="6858000"/>
          </a:xfrm>
          <a:prstGeom prst="rect">
            <a:avLst/>
          </a:prstGeom>
          <a:blipFill>
            <a:blip r:embed="rId2" cstate="email">
              <a:extLst>
                <a:ext uri="{28A0092B-C50C-407E-A947-70E740481C1C}">
                  <a14:useLocalDpi xmlns:a14="http://schemas.microsoft.com/office/drawing/2010/main"/>
                </a:ext>
              </a:extLst>
            </a:blip>
            <a:stretch>
              <a:fillRect l="-53083" r="1"/>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DF9636A-D252-586E-23CC-9673D806E4A7}"/>
              </a:ext>
            </a:extLst>
          </p:cNvPr>
          <p:cNvSpPr txBox="1"/>
          <p:nvPr userDrawn="1"/>
        </p:nvSpPr>
        <p:spPr>
          <a:xfrm>
            <a:off x="5960816" y="6613753"/>
            <a:ext cx="6102848" cy="215444"/>
          </a:xfrm>
          <a:prstGeom prst="rect">
            <a:avLst/>
          </a:prstGeom>
          <a:noFill/>
        </p:spPr>
        <p:txBody>
          <a:bodyPr wrap="square">
            <a:spAutoFit/>
          </a:bodyPr>
          <a:lstStyle/>
          <a:p>
            <a:pPr algn="r">
              <a:spcBef>
                <a:spcPct val="50000"/>
              </a:spcBef>
            </a:pPr>
            <a:r>
              <a:rPr lang="en-US" sz="800" dirty="0">
                <a:solidFill>
                  <a:schemeClr val="bg1"/>
                </a:solidFill>
                <a:latin typeface="Arial" panose="020B0604020202020204" pitchFamily="34" charset="0"/>
                <a:cs typeface="Arial" panose="020B0604020202020204" pitchFamily="34" charset="0"/>
              </a:rPr>
              <a:t>Westinghouse Non-Proprietary Class 3  |  © 2025 Westinghouse Electric Company LLC. All Rights Reserved.</a:t>
            </a:r>
          </a:p>
        </p:txBody>
      </p:sp>
    </p:spTree>
    <p:extLst>
      <p:ext uri="{BB962C8B-B14F-4D97-AF65-F5344CB8AC3E}">
        <p14:creationId xmlns:p14="http://schemas.microsoft.com/office/powerpoint/2010/main" val="326363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2_Blank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C08EE-B128-454B-8248-BA4CC2395940}"/>
              </a:ext>
            </a:extLst>
          </p:cNvPr>
          <p:cNvSpPr>
            <a:spLocks noGrp="1"/>
          </p:cNvSpPr>
          <p:nvPr>
            <p:ph type="title" hasCustomPrompt="1"/>
          </p:nvPr>
        </p:nvSpPr>
        <p:spPr/>
        <p:txBody>
          <a:bodyPr/>
          <a:lstStyle/>
          <a:p>
            <a:r>
              <a:rPr lang="en-US"/>
              <a:t>Blank Page Title</a:t>
            </a:r>
          </a:p>
        </p:txBody>
      </p:sp>
      <p:sp>
        <p:nvSpPr>
          <p:cNvPr id="6" name="Slide Number Placeholder 5">
            <a:extLst>
              <a:ext uri="{FF2B5EF4-FFF2-40B4-BE49-F238E27FC236}">
                <a16:creationId xmlns:a16="http://schemas.microsoft.com/office/drawing/2014/main" id="{CDF2242A-D5CD-6F4E-98E9-66DCB5ADC5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E082CF-42F1-EA44-AA40-83579DD569D8}" type="slidenum">
              <a:rPr lang="en-US" smtClean="0"/>
              <a:pPr/>
              <a:t>‹#›</a:t>
            </a:fld>
            <a:endParaRPr lang="en-US"/>
          </a:p>
        </p:txBody>
      </p:sp>
      <p:pic>
        <p:nvPicPr>
          <p:cNvPr id="3" name="Picture 2">
            <a:extLst>
              <a:ext uri="{FF2B5EF4-FFF2-40B4-BE49-F238E27FC236}">
                <a16:creationId xmlns:a16="http://schemas.microsoft.com/office/drawing/2014/main" id="{195DBC6C-2D1D-019B-613E-07F52CA009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8838" b="3698"/>
          <a:stretch/>
        </p:blipFill>
        <p:spPr>
          <a:xfrm>
            <a:off x="6959065" y="0"/>
            <a:ext cx="5232935" cy="6858000"/>
          </a:xfrm>
          <a:prstGeom prst="rect">
            <a:avLst/>
          </a:prstGeom>
        </p:spPr>
      </p:pic>
      <p:sp>
        <p:nvSpPr>
          <p:cNvPr id="7" name="TextBox 6">
            <a:extLst>
              <a:ext uri="{FF2B5EF4-FFF2-40B4-BE49-F238E27FC236}">
                <a16:creationId xmlns:a16="http://schemas.microsoft.com/office/drawing/2014/main" id="{DED2559C-C1D5-CD7E-3AD5-E204AF1886D4}"/>
              </a:ext>
            </a:extLst>
          </p:cNvPr>
          <p:cNvSpPr txBox="1"/>
          <p:nvPr userDrawn="1"/>
        </p:nvSpPr>
        <p:spPr>
          <a:xfrm>
            <a:off x="5960816" y="6613753"/>
            <a:ext cx="6102848" cy="215444"/>
          </a:xfrm>
          <a:prstGeom prst="rect">
            <a:avLst/>
          </a:prstGeom>
          <a:noFill/>
        </p:spPr>
        <p:txBody>
          <a:bodyPr wrap="square">
            <a:spAutoFit/>
          </a:bodyPr>
          <a:lstStyle/>
          <a:p>
            <a:pPr algn="r">
              <a:spcBef>
                <a:spcPct val="50000"/>
              </a:spcBef>
            </a:pPr>
            <a:r>
              <a:rPr lang="en-US" sz="800">
                <a:solidFill>
                  <a:schemeClr val="bg1"/>
                </a:solidFill>
                <a:latin typeface="Arial" panose="020B0604020202020204" pitchFamily="34" charset="0"/>
                <a:cs typeface="Arial" panose="020B0604020202020204" pitchFamily="34" charset="0"/>
              </a:rPr>
              <a:t>Westinghouse Non-Proprietary Class 3  |  © 2024 Westinghouse Electric Company LLC. All Rights Reserved.</a:t>
            </a:r>
          </a:p>
        </p:txBody>
      </p:sp>
    </p:spTree>
    <p:extLst>
      <p:ext uri="{BB962C8B-B14F-4D97-AF65-F5344CB8AC3E}">
        <p14:creationId xmlns:p14="http://schemas.microsoft.com/office/powerpoint/2010/main" val="159627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Canvas ">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414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Us/Thank You ">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AB7B9C8-73DC-B543-89A8-25CCD211371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429A3472-62A3-7345-9613-0B980135ADE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5889" y="-328469"/>
            <a:ext cx="12192000" cy="6858000"/>
          </a:xfrm>
          <a:prstGeom prst="rect">
            <a:avLst/>
          </a:prstGeom>
        </p:spPr>
      </p:pic>
      <p:pic>
        <p:nvPicPr>
          <p:cNvPr id="12" name="Picture 11">
            <a:extLst>
              <a:ext uri="{FF2B5EF4-FFF2-40B4-BE49-F238E27FC236}">
                <a16:creationId xmlns:a16="http://schemas.microsoft.com/office/drawing/2014/main" id="{B9F64A10-D6AC-674C-B304-0F7DE125CB16}"/>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562497" y="5008160"/>
            <a:ext cx="3067006" cy="738738"/>
          </a:xfrm>
          <a:prstGeom prst="rect">
            <a:avLst/>
          </a:prstGeom>
        </p:spPr>
      </p:pic>
      <p:sp>
        <p:nvSpPr>
          <p:cNvPr id="2" name="TextBox 1">
            <a:extLst>
              <a:ext uri="{FF2B5EF4-FFF2-40B4-BE49-F238E27FC236}">
                <a16:creationId xmlns:a16="http://schemas.microsoft.com/office/drawing/2014/main" id="{D20CE779-AC4D-7956-01C5-6927FD0D973D}"/>
              </a:ext>
            </a:extLst>
          </p:cNvPr>
          <p:cNvSpPr txBox="1"/>
          <p:nvPr userDrawn="1"/>
        </p:nvSpPr>
        <p:spPr>
          <a:xfrm>
            <a:off x="5960816" y="6529531"/>
            <a:ext cx="6102848" cy="215444"/>
          </a:xfrm>
          <a:prstGeom prst="rect">
            <a:avLst/>
          </a:prstGeom>
          <a:noFill/>
        </p:spPr>
        <p:txBody>
          <a:bodyPr wrap="square">
            <a:spAutoFit/>
          </a:bodyPr>
          <a:lstStyle/>
          <a:p>
            <a:pPr algn="r">
              <a:spcBef>
                <a:spcPct val="50000"/>
              </a:spcBef>
            </a:pPr>
            <a:r>
              <a:rPr lang="en-US" sz="800">
                <a:solidFill>
                  <a:schemeClr val="bg1"/>
                </a:solidFill>
                <a:latin typeface="Arial" panose="020B0604020202020204" pitchFamily="34" charset="0"/>
                <a:cs typeface="Arial" panose="020B0604020202020204" pitchFamily="34" charset="0"/>
              </a:rPr>
              <a:t>Westinghouse Non-Proprietary Class 3  |  © 2025 Westinghouse Electric Company LLC. All Rights Reserved.</a:t>
            </a:r>
          </a:p>
        </p:txBody>
      </p:sp>
    </p:spTree>
    <p:extLst>
      <p:ext uri="{BB962C8B-B14F-4D97-AF65-F5344CB8AC3E}">
        <p14:creationId xmlns:p14="http://schemas.microsoft.com/office/powerpoint/2010/main" val="368788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arge content el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13E5E-C733-4D49-A6C5-1859B426C291}"/>
              </a:ext>
            </a:extLst>
          </p:cNvPr>
          <p:cNvSpPr>
            <a:spLocks noGrp="1"/>
          </p:cNvSpPr>
          <p:nvPr>
            <p:ph type="title" hasCustomPrompt="1"/>
          </p:nvPr>
        </p:nvSpPr>
        <p:spPr>
          <a:xfrm>
            <a:off x="839788" y="365125"/>
            <a:ext cx="10515600" cy="1325563"/>
          </a:xfrm>
        </p:spPr>
        <p:txBody>
          <a:bodyPr/>
          <a:lstStyle/>
          <a:p>
            <a:r>
              <a:rPr lang="en-US"/>
              <a:t>Full Page Element Title</a:t>
            </a:r>
          </a:p>
        </p:txBody>
      </p:sp>
      <p:sp>
        <p:nvSpPr>
          <p:cNvPr id="6" name="Content Placeholder 5">
            <a:extLst>
              <a:ext uri="{FF2B5EF4-FFF2-40B4-BE49-F238E27FC236}">
                <a16:creationId xmlns:a16="http://schemas.microsoft.com/office/drawing/2014/main" id="{9EF804BE-E214-E942-9C6A-95D05BA5679F}"/>
              </a:ext>
            </a:extLst>
          </p:cNvPr>
          <p:cNvSpPr>
            <a:spLocks noGrp="1"/>
          </p:cNvSpPr>
          <p:nvPr>
            <p:ph sz="quarter" idx="4" hasCustomPrompt="1"/>
          </p:nvPr>
        </p:nvSpPr>
        <p:spPr>
          <a:xfrm>
            <a:off x="836612" y="1499616"/>
            <a:ext cx="10518776" cy="4690047"/>
          </a:xfrm>
        </p:spPr>
        <p:txBody>
          <a:bodyPr anchor="ctr"/>
          <a:lstStyle>
            <a:lvl1pPr algn="ctr">
              <a:defRPr/>
            </a:lvl1pPr>
            <a:lvl2pPr algn="ctr">
              <a:defRPr/>
            </a:lvl2pPr>
            <a:lvl3pPr algn="ctr">
              <a:defRPr/>
            </a:lvl3pPr>
            <a:lvl4pPr algn="ctr">
              <a:defRPr/>
            </a:lvl4pPr>
            <a:lvl5pPr algn="ctr">
              <a:defRPr/>
            </a:lvl5pPr>
          </a:lstStyle>
          <a:p>
            <a:pPr lvl="0"/>
            <a:r>
              <a:rPr lang="en-US"/>
              <a:t>Full Page Chart/Graphic</a:t>
            </a:r>
          </a:p>
        </p:txBody>
      </p:sp>
      <p:sp>
        <p:nvSpPr>
          <p:cNvPr id="10" name="Slide Number Placeholder 5">
            <a:extLst>
              <a:ext uri="{FF2B5EF4-FFF2-40B4-BE49-F238E27FC236}">
                <a16:creationId xmlns:a16="http://schemas.microsoft.com/office/drawing/2014/main" id="{FC55A851-4E80-9F4B-8DA9-F72F5AA94B8D}"/>
              </a:ext>
            </a:extLst>
          </p:cNvPr>
          <p:cNvSpPr>
            <a:spLocks noGrp="1"/>
          </p:cNvSpPr>
          <p:nvPr>
            <p:ph type="sldNum" sz="quarter" idx="10"/>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E082CF-42F1-EA44-AA40-83579DD569D8}" type="slidenum">
              <a:rPr lang="en-US" smtClean="0"/>
              <a:pPr/>
              <a:t>‹#›</a:t>
            </a:fld>
            <a:endParaRPr lang="en-US"/>
          </a:p>
        </p:txBody>
      </p:sp>
    </p:spTree>
    <p:extLst>
      <p:ext uri="{BB962C8B-B14F-4D97-AF65-F5344CB8AC3E}">
        <p14:creationId xmlns:p14="http://schemas.microsoft.com/office/powerpoint/2010/main" val="39635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2F0BDD-190F-6847-9108-AE31C7D26621}"/>
              </a:ext>
            </a:extLst>
          </p:cNvPr>
          <p:cNvSpPr>
            <a:spLocks noGrp="1"/>
          </p:cNvSpPr>
          <p:nvPr>
            <p:ph idx="1"/>
          </p:nvPr>
        </p:nvSpPr>
        <p:spPr>
          <a:xfrm>
            <a:off x="5183188" y="1698626"/>
            <a:ext cx="6172200" cy="4162424"/>
          </a:xfrm>
        </p:spPr>
        <p:txBody>
          <a:bodyPr>
            <a:normAutofit/>
          </a:bodyPr>
          <a:lstStyle>
            <a:lvl1pPr>
              <a:defRPr sz="2400">
                <a:solidFill>
                  <a:schemeClr val="tx1">
                    <a:lumMod val="75000"/>
                    <a:lumOff val="25000"/>
                  </a:schemeClr>
                </a:solidFill>
              </a:defRPr>
            </a:lvl1pPr>
            <a:lvl2pPr>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794DF5-6DD4-4E40-9772-856D74E2F936}"/>
              </a:ext>
            </a:extLst>
          </p:cNvPr>
          <p:cNvSpPr>
            <a:spLocks noGrp="1"/>
          </p:cNvSpPr>
          <p:nvPr>
            <p:ph type="body" sz="half" idx="2"/>
          </p:nvPr>
        </p:nvSpPr>
        <p:spPr>
          <a:xfrm>
            <a:off x="839788" y="1698626"/>
            <a:ext cx="3932237" cy="4170362"/>
          </a:xfrm>
        </p:spPr>
        <p:txBody>
          <a:bodyPr>
            <a:normAutofit/>
          </a:bodyPr>
          <a:lstStyle>
            <a:lvl1pPr marL="0" indent="0">
              <a:buNone/>
              <a:defRPr sz="18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338FD607-85C5-4447-B9D7-59A0B427C3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EE082CF-42F1-EA44-AA40-83579DD569D8}" type="slidenum">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10" name="Title 1">
            <a:extLst>
              <a:ext uri="{FF2B5EF4-FFF2-40B4-BE49-F238E27FC236}">
                <a16:creationId xmlns:a16="http://schemas.microsoft.com/office/drawing/2014/main" id="{D84D3A4A-89DA-5840-ADC5-75662D0FC28D}"/>
              </a:ext>
            </a:extLst>
          </p:cNvPr>
          <p:cNvSpPr>
            <a:spLocks noGrp="1"/>
          </p:cNvSpPr>
          <p:nvPr>
            <p:ph type="title" hasCustomPrompt="1"/>
          </p:nvPr>
        </p:nvSpPr>
        <p:spPr>
          <a:xfrm>
            <a:off x="838200" y="365125"/>
            <a:ext cx="10515600" cy="1325563"/>
          </a:xfrm>
        </p:spPr>
        <p:txBody>
          <a:bodyPr/>
          <a:lstStyle/>
          <a:p>
            <a:r>
              <a:rPr lang="en-US"/>
              <a:t>Chart Right Text Left Title</a:t>
            </a:r>
          </a:p>
        </p:txBody>
      </p:sp>
    </p:spTree>
    <p:extLst>
      <p:ext uri="{BB962C8B-B14F-4D97-AF65-F5344CB8AC3E}">
        <p14:creationId xmlns:p14="http://schemas.microsoft.com/office/powerpoint/2010/main" val="388255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2F0BDD-190F-6847-9108-AE31C7D26621}"/>
              </a:ext>
            </a:extLst>
          </p:cNvPr>
          <p:cNvSpPr>
            <a:spLocks noGrp="1"/>
          </p:cNvSpPr>
          <p:nvPr>
            <p:ph idx="1"/>
          </p:nvPr>
        </p:nvSpPr>
        <p:spPr>
          <a:xfrm>
            <a:off x="815276" y="1698626"/>
            <a:ext cx="6172200" cy="4162424"/>
          </a:xfrm>
        </p:spPr>
        <p:txBody>
          <a:bodyPr/>
          <a:lstStyle>
            <a:lvl1pPr>
              <a:defRPr sz="3200">
                <a:solidFill>
                  <a:schemeClr val="tx1">
                    <a:lumMod val="75000"/>
                    <a:lumOff val="25000"/>
                  </a:schemeClr>
                </a:solidFill>
              </a:defRPr>
            </a:lvl1pPr>
            <a:lvl2pPr>
              <a:defRPr sz="2800">
                <a:solidFill>
                  <a:schemeClr val="tx1">
                    <a:lumMod val="75000"/>
                    <a:lumOff val="25000"/>
                  </a:schemeClr>
                </a:solidFill>
              </a:defRPr>
            </a:lvl2pPr>
            <a:lvl3pPr>
              <a:defRPr sz="24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794DF5-6DD4-4E40-9772-856D74E2F936}"/>
              </a:ext>
            </a:extLst>
          </p:cNvPr>
          <p:cNvSpPr>
            <a:spLocks noGrp="1"/>
          </p:cNvSpPr>
          <p:nvPr>
            <p:ph type="body" sz="half" idx="2"/>
          </p:nvPr>
        </p:nvSpPr>
        <p:spPr>
          <a:xfrm>
            <a:off x="7444487" y="1698626"/>
            <a:ext cx="3932237" cy="4170362"/>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338FD607-85C5-4447-B9D7-59A0B427C3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EE082CF-42F1-EA44-AA40-83579DD569D8}" type="slidenum">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10" name="Title 1">
            <a:extLst>
              <a:ext uri="{FF2B5EF4-FFF2-40B4-BE49-F238E27FC236}">
                <a16:creationId xmlns:a16="http://schemas.microsoft.com/office/drawing/2014/main" id="{D84D3A4A-89DA-5840-ADC5-75662D0FC28D}"/>
              </a:ext>
            </a:extLst>
          </p:cNvPr>
          <p:cNvSpPr>
            <a:spLocks noGrp="1"/>
          </p:cNvSpPr>
          <p:nvPr>
            <p:ph type="title" hasCustomPrompt="1"/>
          </p:nvPr>
        </p:nvSpPr>
        <p:spPr>
          <a:xfrm>
            <a:off x="838200" y="365125"/>
            <a:ext cx="10515600" cy="1325563"/>
          </a:xfrm>
        </p:spPr>
        <p:txBody>
          <a:bodyPr/>
          <a:lstStyle/>
          <a:p>
            <a:r>
              <a:rPr lang="en-US"/>
              <a:t>Chart Left Text Right Title</a:t>
            </a:r>
          </a:p>
        </p:txBody>
      </p:sp>
    </p:spTree>
    <p:extLst>
      <p:ext uri="{BB962C8B-B14F-4D97-AF65-F5344CB8AC3E}">
        <p14:creationId xmlns:p14="http://schemas.microsoft.com/office/powerpoint/2010/main" val="263258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Landscap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EC5DEF-854F-EB12-4AD1-752980D3DF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842" b="3737"/>
          <a:stretch/>
        </p:blipFill>
        <p:spPr>
          <a:xfrm flipH="1">
            <a:off x="947" y="0"/>
            <a:ext cx="12191053" cy="6858001"/>
          </a:xfrm>
          <a:prstGeom prst="rect">
            <a:avLst/>
          </a:prstGeom>
        </p:spPr>
      </p:pic>
      <p:sp>
        <p:nvSpPr>
          <p:cNvPr id="12" name="Rectangle 11">
            <a:extLst>
              <a:ext uri="{FF2B5EF4-FFF2-40B4-BE49-F238E27FC236}">
                <a16:creationId xmlns:a16="http://schemas.microsoft.com/office/drawing/2014/main" id="{A6633186-60C1-51E1-B885-C3F4E8986B3A}"/>
              </a:ext>
            </a:extLst>
          </p:cNvPr>
          <p:cNvSpPr/>
          <p:nvPr userDrawn="1"/>
        </p:nvSpPr>
        <p:spPr>
          <a:xfrm>
            <a:off x="947" y="4127"/>
            <a:ext cx="12192001" cy="6858000"/>
          </a:xfrm>
          <a:prstGeom prst="rect">
            <a:avLst/>
          </a:prstGeom>
          <a:gradFill>
            <a:gsLst>
              <a:gs pos="0">
                <a:schemeClr val="tx1">
                  <a:alpha val="60000"/>
                </a:schemeClr>
              </a:gs>
              <a:gs pos="34000">
                <a:schemeClr val="tx1">
                  <a:alpha val="50000"/>
                </a:schemeClr>
              </a:gs>
              <a:gs pos="67000">
                <a:schemeClr val="tx1">
                  <a:alpha val="35000"/>
                </a:schemeClr>
              </a:gs>
              <a:gs pos="100000">
                <a:schemeClr val="tx1">
                  <a:alpha val="6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E01DF4E-37EE-1A40-BAA8-05AE89D0D708}"/>
              </a:ext>
            </a:extLst>
          </p:cNvPr>
          <p:cNvSpPr>
            <a:spLocks noGrp="1"/>
          </p:cNvSpPr>
          <p:nvPr>
            <p:ph type="body" idx="1"/>
          </p:nvPr>
        </p:nvSpPr>
        <p:spPr>
          <a:xfrm>
            <a:off x="831850" y="3419479"/>
            <a:ext cx="10515600" cy="738739"/>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a:extLst>
              <a:ext uri="{FF2B5EF4-FFF2-40B4-BE49-F238E27FC236}">
                <a16:creationId xmlns:a16="http://schemas.microsoft.com/office/drawing/2014/main" id="{CF82874B-EB2A-7E4B-926E-5DE25A1252C4}"/>
              </a:ext>
            </a:extLst>
          </p:cNvPr>
          <p:cNvSpPr>
            <a:spLocks noGrp="1"/>
          </p:cNvSpPr>
          <p:nvPr>
            <p:ph type="title"/>
          </p:nvPr>
        </p:nvSpPr>
        <p:spPr>
          <a:xfrm>
            <a:off x="831850" y="1709739"/>
            <a:ext cx="10515600" cy="1500188"/>
          </a:xfrm>
        </p:spPr>
        <p:txBody>
          <a:bodyPr anchor="b">
            <a:normAutofit/>
          </a:bodyPr>
          <a:lstStyle>
            <a:lvl1pPr algn="ctr">
              <a:defRPr sz="4400">
                <a:solidFill>
                  <a:schemeClr val="bg1"/>
                </a:solidFill>
              </a:defRPr>
            </a:lvl1pPr>
          </a:lstStyle>
          <a:p>
            <a:r>
              <a:rPr lang="en-US"/>
              <a:t>Click to edit Master title style</a:t>
            </a:r>
          </a:p>
        </p:txBody>
      </p:sp>
      <p:pic>
        <p:nvPicPr>
          <p:cNvPr id="5" name="Picture 4">
            <a:extLst>
              <a:ext uri="{FF2B5EF4-FFF2-40B4-BE49-F238E27FC236}">
                <a16:creationId xmlns:a16="http://schemas.microsoft.com/office/drawing/2014/main" id="{8E954768-A6D0-44CB-B636-4D52D23225C9}"/>
              </a:ext>
            </a:extLst>
          </p:cNvPr>
          <p:cNvPicPr>
            <a:picLocks noChangeAspect="1"/>
          </p:cNvPicPr>
          <p:nvPr userDrawn="1"/>
        </p:nvPicPr>
        <p:blipFill>
          <a:blip r:embed="rId3"/>
          <a:srcRect/>
          <a:stretch/>
        </p:blipFill>
        <p:spPr>
          <a:xfrm>
            <a:off x="155380" y="6377875"/>
            <a:ext cx="1331527" cy="322073"/>
          </a:xfrm>
          <a:prstGeom prst="rect">
            <a:avLst/>
          </a:prstGeom>
        </p:spPr>
      </p:pic>
      <p:sp>
        <p:nvSpPr>
          <p:cNvPr id="6" name="TextBox 5">
            <a:extLst>
              <a:ext uri="{FF2B5EF4-FFF2-40B4-BE49-F238E27FC236}">
                <a16:creationId xmlns:a16="http://schemas.microsoft.com/office/drawing/2014/main" id="{152A599F-A7B8-D321-E9B9-4837EA746709}"/>
              </a:ext>
            </a:extLst>
          </p:cNvPr>
          <p:cNvSpPr txBox="1"/>
          <p:nvPr userDrawn="1"/>
        </p:nvSpPr>
        <p:spPr>
          <a:xfrm>
            <a:off x="6057548" y="6547623"/>
            <a:ext cx="6102848" cy="215444"/>
          </a:xfrm>
          <a:prstGeom prst="rect">
            <a:avLst/>
          </a:prstGeom>
          <a:noFill/>
        </p:spPr>
        <p:txBody>
          <a:bodyPr wrap="square">
            <a:spAutoFit/>
          </a:bodyPr>
          <a:lstStyle/>
          <a:p>
            <a:pPr algn="r">
              <a:spcBef>
                <a:spcPct val="50000"/>
              </a:spcBef>
            </a:pPr>
            <a:r>
              <a:rPr lang="en-US" sz="800">
                <a:solidFill>
                  <a:schemeClr val="bg1"/>
                </a:solidFill>
                <a:latin typeface="Arial" panose="020B0604020202020204" pitchFamily="34" charset="0"/>
                <a:cs typeface="Arial" panose="020B0604020202020204" pitchFamily="34" charset="0"/>
              </a:rPr>
              <a:t>Westinghouse Non-Proprietary Class 3  |  © 2024 Westinghouse Electric Company LLC. All Rights Reserved.</a:t>
            </a:r>
          </a:p>
        </p:txBody>
      </p:sp>
    </p:spTree>
    <p:extLst>
      <p:ext uri="{BB962C8B-B14F-4D97-AF65-F5344CB8AC3E}">
        <p14:creationId xmlns:p14="http://schemas.microsoft.com/office/powerpoint/2010/main" val="37068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 Titl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5A5BD61-7D23-C14C-9985-0F25CC0E03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EE082CF-42F1-EA44-AA40-83579DD569D8}" type="slidenum">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Title 1">
            <a:extLst>
              <a:ext uri="{FF2B5EF4-FFF2-40B4-BE49-F238E27FC236}">
                <a16:creationId xmlns:a16="http://schemas.microsoft.com/office/drawing/2014/main" id="{DD591380-FB3E-8149-A521-2FA6B6729870}"/>
              </a:ext>
            </a:extLst>
          </p:cNvPr>
          <p:cNvSpPr>
            <a:spLocks noGrp="1"/>
          </p:cNvSpPr>
          <p:nvPr>
            <p:ph type="title" hasCustomPrompt="1"/>
          </p:nvPr>
        </p:nvSpPr>
        <p:spPr>
          <a:xfrm>
            <a:off x="831850" y="1709739"/>
            <a:ext cx="10515600" cy="1500188"/>
          </a:xfrm>
        </p:spPr>
        <p:txBody>
          <a:bodyPr anchor="b">
            <a:normAutofit/>
          </a:bodyPr>
          <a:lstStyle>
            <a:lvl1pPr algn="ctr">
              <a:defRPr sz="4400">
                <a:solidFill>
                  <a:srgbClr val="4A7C39"/>
                </a:solidFill>
              </a:defRPr>
            </a:lvl1pPr>
          </a:lstStyle>
          <a:p>
            <a:r>
              <a:rPr lang="en-US"/>
              <a:t>Simple Text Title Slide</a:t>
            </a:r>
          </a:p>
        </p:txBody>
      </p:sp>
      <p:sp>
        <p:nvSpPr>
          <p:cNvPr id="10" name="Text Placeholder 2">
            <a:extLst>
              <a:ext uri="{FF2B5EF4-FFF2-40B4-BE49-F238E27FC236}">
                <a16:creationId xmlns:a16="http://schemas.microsoft.com/office/drawing/2014/main" id="{4ABFE049-2934-5B45-8B31-B53557D5A19F}"/>
              </a:ext>
            </a:extLst>
          </p:cNvPr>
          <p:cNvSpPr>
            <a:spLocks noGrp="1"/>
          </p:cNvSpPr>
          <p:nvPr>
            <p:ph type="body" idx="1" hasCustomPrompt="1"/>
          </p:nvPr>
        </p:nvSpPr>
        <p:spPr>
          <a:xfrm>
            <a:off x="831850" y="3419479"/>
            <a:ext cx="10515600" cy="1500187"/>
          </a:xfrm>
        </p:spPr>
        <p:txBody>
          <a:bodyPr/>
          <a:lstStyle>
            <a:lvl1pPr marL="0" indent="0" algn="ctr">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 Slide Sub Text</a:t>
            </a:r>
          </a:p>
        </p:txBody>
      </p:sp>
    </p:spTree>
    <p:extLst>
      <p:ext uri="{BB962C8B-B14F-4D97-AF65-F5344CB8AC3E}">
        <p14:creationId xmlns:p14="http://schemas.microsoft.com/office/powerpoint/2010/main" val="258670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CA125-38F3-F34E-B108-B989B9899365}"/>
              </a:ext>
            </a:extLst>
          </p:cNvPr>
          <p:cNvSpPr>
            <a:spLocks noGrp="1"/>
          </p:cNvSpPr>
          <p:nvPr>
            <p:ph type="title" hasCustomPrompt="1"/>
          </p:nvPr>
        </p:nvSpPr>
        <p:spPr/>
        <p:txBody>
          <a:bodyPr/>
          <a:lstStyle/>
          <a:p>
            <a:r>
              <a:rPr lang="en-US"/>
              <a:t>Text Only Page Title</a:t>
            </a:r>
          </a:p>
        </p:txBody>
      </p:sp>
      <p:sp>
        <p:nvSpPr>
          <p:cNvPr id="3" name="Content Placeholder 2">
            <a:extLst>
              <a:ext uri="{FF2B5EF4-FFF2-40B4-BE49-F238E27FC236}">
                <a16:creationId xmlns:a16="http://schemas.microsoft.com/office/drawing/2014/main" id="{77604E55-BF4F-6142-8952-BD4ED1B5FB82}"/>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679A3223-8761-2643-91E8-8132CBC617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EE082CF-42F1-EA44-AA40-83579DD569D8}" type="slidenum">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57854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C61D-9F55-CE42-AE1A-F6274374E80F}"/>
              </a:ext>
            </a:extLst>
          </p:cNvPr>
          <p:cNvSpPr>
            <a:spLocks noGrp="1"/>
          </p:cNvSpPr>
          <p:nvPr>
            <p:ph type="title" hasCustomPrompt="1"/>
          </p:nvPr>
        </p:nvSpPr>
        <p:spPr/>
        <p:txBody>
          <a:bodyPr/>
          <a:lstStyle/>
          <a:p>
            <a:r>
              <a:rPr lang="en-US"/>
              <a:t>Chart/Image/Table Title</a:t>
            </a:r>
          </a:p>
        </p:txBody>
      </p:sp>
      <p:sp>
        <p:nvSpPr>
          <p:cNvPr id="3" name="Content Placeholder 2">
            <a:extLst>
              <a:ext uri="{FF2B5EF4-FFF2-40B4-BE49-F238E27FC236}">
                <a16:creationId xmlns:a16="http://schemas.microsoft.com/office/drawing/2014/main" id="{214D9A96-0587-8248-92B5-30E1270F81B3}"/>
              </a:ext>
            </a:extLst>
          </p:cNvPr>
          <p:cNvSpPr>
            <a:spLocks noGrp="1"/>
          </p:cNvSpPr>
          <p:nvPr>
            <p:ph sz="half" idx="1"/>
          </p:nvPr>
        </p:nvSpPr>
        <p:spPr>
          <a:xfrm>
            <a:off x="838200" y="1825625"/>
            <a:ext cx="5181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66EADD-D9D8-4743-9BDC-F5D69B53DE0F}"/>
              </a:ext>
            </a:extLst>
          </p:cNvPr>
          <p:cNvSpPr>
            <a:spLocks noGrp="1"/>
          </p:cNvSpPr>
          <p:nvPr>
            <p:ph sz="half" idx="2"/>
          </p:nvPr>
        </p:nvSpPr>
        <p:spPr>
          <a:xfrm>
            <a:off x="6172200" y="1825625"/>
            <a:ext cx="5181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26449AB7-181C-9749-BD29-2CEE7B4F99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EE082CF-42F1-EA44-AA40-83579DD569D8}" type="slidenum">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92023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content el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13E5E-C733-4D49-A6C5-1859B426C291}"/>
              </a:ext>
            </a:extLst>
          </p:cNvPr>
          <p:cNvSpPr>
            <a:spLocks noGrp="1"/>
          </p:cNvSpPr>
          <p:nvPr>
            <p:ph type="title" hasCustomPrompt="1"/>
          </p:nvPr>
        </p:nvSpPr>
        <p:spPr>
          <a:xfrm>
            <a:off x="839788" y="365126"/>
            <a:ext cx="10515600" cy="967804"/>
          </a:xfrm>
        </p:spPr>
        <p:txBody>
          <a:bodyPr/>
          <a:lstStyle/>
          <a:p>
            <a:r>
              <a:rPr lang="en-US"/>
              <a:t>Full Page Element Title</a:t>
            </a:r>
          </a:p>
        </p:txBody>
      </p:sp>
      <p:sp>
        <p:nvSpPr>
          <p:cNvPr id="6" name="Content Placeholder 5">
            <a:extLst>
              <a:ext uri="{FF2B5EF4-FFF2-40B4-BE49-F238E27FC236}">
                <a16:creationId xmlns:a16="http://schemas.microsoft.com/office/drawing/2014/main" id="{9EF804BE-E214-E942-9C6A-95D05BA5679F}"/>
              </a:ext>
            </a:extLst>
          </p:cNvPr>
          <p:cNvSpPr>
            <a:spLocks noGrp="1"/>
          </p:cNvSpPr>
          <p:nvPr>
            <p:ph sz="quarter" idx="4" hasCustomPrompt="1"/>
          </p:nvPr>
        </p:nvSpPr>
        <p:spPr>
          <a:xfrm>
            <a:off x="836612" y="1499616"/>
            <a:ext cx="10518776" cy="4690047"/>
          </a:xfrm>
        </p:spPr>
        <p:txBody>
          <a:bodyPr anchor="t"/>
          <a:lstStyle>
            <a:lvl1pPr algn="l">
              <a:defRPr/>
            </a:lvl1pPr>
            <a:lvl2pPr algn="ctr">
              <a:defRPr/>
            </a:lvl2pPr>
            <a:lvl3pPr algn="ctr">
              <a:defRPr/>
            </a:lvl3pPr>
            <a:lvl4pPr algn="ctr">
              <a:defRPr/>
            </a:lvl4pPr>
            <a:lvl5pPr algn="ctr">
              <a:defRPr/>
            </a:lvl5pPr>
          </a:lstStyle>
          <a:p>
            <a:pPr lvl="0"/>
            <a:r>
              <a:rPr lang="en-US"/>
              <a:t>Full Page Chart/Graphic</a:t>
            </a:r>
          </a:p>
        </p:txBody>
      </p:sp>
      <p:sp>
        <p:nvSpPr>
          <p:cNvPr id="10" name="Slide Number Placeholder 5">
            <a:extLst>
              <a:ext uri="{FF2B5EF4-FFF2-40B4-BE49-F238E27FC236}">
                <a16:creationId xmlns:a16="http://schemas.microsoft.com/office/drawing/2014/main" id="{FC55A851-4E80-9F4B-8DA9-F72F5AA94B8D}"/>
              </a:ext>
            </a:extLst>
          </p:cNvPr>
          <p:cNvSpPr>
            <a:spLocks noGrp="1"/>
          </p:cNvSpPr>
          <p:nvPr>
            <p:ph type="sldNum" sz="quarter" idx="10"/>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EE082CF-42F1-EA44-AA40-83579DD569D8}" type="slidenum">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54369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Blank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C08EE-B128-454B-8248-BA4CC2395940}"/>
              </a:ext>
            </a:extLst>
          </p:cNvPr>
          <p:cNvSpPr>
            <a:spLocks noGrp="1"/>
          </p:cNvSpPr>
          <p:nvPr>
            <p:ph type="title" hasCustomPrompt="1"/>
          </p:nvPr>
        </p:nvSpPr>
        <p:spPr/>
        <p:txBody>
          <a:bodyPr/>
          <a:lstStyle/>
          <a:p>
            <a:r>
              <a:rPr lang="en-US"/>
              <a:t>Blank Page Title</a:t>
            </a:r>
          </a:p>
        </p:txBody>
      </p:sp>
      <p:sp>
        <p:nvSpPr>
          <p:cNvPr id="6" name="Slide Number Placeholder 5">
            <a:extLst>
              <a:ext uri="{FF2B5EF4-FFF2-40B4-BE49-F238E27FC236}">
                <a16:creationId xmlns:a16="http://schemas.microsoft.com/office/drawing/2014/main" id="{CDF2242A-D5CD-6F4E-98E9-66DCB5ADC5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EE082CF-42F1-EA44-AA40-83579DD569D8}" type="slidenum">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65848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Canvas ">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30EBF79A-07DC-1C45-B6C4-6ADA4C04A4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EE082CF-42F1-EA44-AA40-83579DD569D8}" type="slidenum">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39051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2389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2F0BDD-190F-6847-9108-AE31C7D26621}"/>
              </a:ext>
            </a:extLst>
          </p:cNvPr>
          <p:cNvSpPr>
            <a:spLocks noGrp="1"/>
          </p:cNvSpPr>
          <p:nvPr>
            <p:ph idx="1"/>
          </p:nvPr>
        </p:nvSpPr>
        <p:spPr>
          <a:xfrm>
            <a:off x="5183188" y="1385740"/>
            <a:ext cx="6562610" cy="447531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794DF5-6DD4-4E40-9772-856D74E2F936}"/>
              </a:ext>
            </a:extLst>
          </p:cNvPr>
          <p:cNvSpPr>
            <a:spLocks noGrp="1"/>
          </p:cNvSpPr>
          <p:nvPr>
            <p:ph type="body" sz="half" idx="2"/>
          </p:nvPr>
        </p:nvSpPr>
        <p:spPr>
          <a:xfrm>
            <a:off x="490194" y="1385143"/>
            <a:ext cx="4281831" cy="4483845"/>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338FD607-85C5-4447-B9D7-59A0B427C3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E082CF-42F1-EA44-AA40-83579DD569D8}" type="slidenum">
              <a:rPr lang="en-US" smtClean="0"/>
              <a:pPr/>
              <a:t>‹#›</a:t>
            </a:fld>
            <a:endParaRPr lang="en-US"/>
          </a:p>
        </p:txBody>
      </p:sp>
      <p:sp>
        <p:nvSpPr>
          <p:cNvPr id="10" name="Title 1">
            <a:extLst>
              <a:ext uri="{FF2B5EF4-FFF2-40B4-BE49-F238E27FC236}">
                <a16:creationId xmlns:a16="http://schemas.microsoft.com/office/drawing/2014/main" id="{D84D3A4A-89DA-5840-ADC5-75662D0FC28D}"/>
              </a:ext>
            </a:extLst>
          </p:cNvPr>
          <p:cNvSpPr>
            <a:spLocks noGrp="1"/>
          </p:cNvSpPr>
          <p:nvPr>
            <p:ph type="title" hasCustomPrompt="1"/>
          </p:nvPr>
        </p:nvSpPr>
        <p:spPr>
          <a:xfrm>
            <a:off x="490194" y="365125"/>
            <a:ext cx="11255604" cy="709531"/>
          </a:xfrm>
        </p:spPr>
        <p:txBody>
          <a:bodyPr/>
          <a:lstStyle/>
          <a:p>
            <a:r>
              <a:rPr lang="en-US"/>
              <a:t>Chart Right Text Left Title</a:t>
            </a:r>
          </a:p>
        </p:txBody>
      </p:sp>
    </p:spTree>
    <p:extLst>
      <p:ext uri="{BB962C8B-B14F-4D97-AF65-F5344CB8AC3E}">
        <p14:creationId xmlns:p14="http://schemas.microsoft.com/office/powerpoint/2010/main" val="153462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2F0BDD-190F-6847-9108-AE31C7D26621}"/>
              </a:ext>
            </a:extLst>
          </p:cNvPr>
          <p:cNvSpPr>
            <a:spLocks noGrp="1"/>
          </p:cNvSpPr>
          <p:nvPr>
            <p:ph idx="1"/>
          </p:nvPr>
        </p:nvSpPr>
        <p:spPr>
          <a:xfrm>
            <a:off x="480767" y="1444103"/>
            <a:ext cx="6966408" cy="4162424"/>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794DF5-6DD4-4E40-9772-856D74E2F936}"/>
              </a:ext>
            </a:extLst>
          </p:cNvPr>
          <p:cNvSpPr>
            <a:spLocks noGrp="1"/>
          </p:cNvSpPr>
          <p:nvPr>
            <p:ph type="body" sz="half" idx="2"/>
          </p:nvPr>
        </p:nvSpPr>
        <p:spPr>
          <a:xfrm>
            <a:off x="7822988" y="1436165"/>
            <a:ext cx="3932237" cy="4170362"/>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338FD607-85C5-4447-B9D7-59A0B427C3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E082CF-42F1-EA44-AA40-83579DD569D8}" type="slidenum">
              <a:rPr lang="en-US" smtClean="0"/>
              <a:pPr/>
              <a:t>‹#›</a:t>
            </a:fld>
            <a:endParaRPr lang="en-US"/>
          </a:p>
        </p:txBody>
      </p:sp>
      <p:sp>
        <p:nvSpPr>
          <p:cNvPr id="10" name="Title 1">
            <a:extLst>
              <a:ext uri="{FF2B5EF4-FFF2-40B4-BE49-F238E27FC236}">
                <a16:creationId xmlns:a16="http://schemas.microsoft.com/office/drawing/2014/main" id="{D84D3A4A-89DA-5840-ADC5-75662D0FC28D}"/>
              </a:ext>
            </a:extLst>
          </p:cNvPr>
          <p:cNvSpPr>
            <a:spLocks noGrp="1"/>
          </p:cNvSpPr>
          <p:nvPr>
            <p:ph type="title" hasCustomPrompt="1"/>
          </p:nvPr>
        </p:nvSpPr>
        <p:spPr>
          <a:xfrm>
            <a:off x="480767" y="365126"/>
            <a:ext cx="11274458" cy="747238"/>
          </a:xfrm>
        </p:spPr>
        <p:txBody>
          <a:bodyPr/>
          <a:lstStyle/>
          <a:p>
            <a:r>
              <a:rPr lang="en-US"/>
              <a:t>Chart Left Text Right Title</a:t>
            </a:r>
          </a:p>
        </p:txBody>
      </p:sp>
    </p:spTree>
    <p:extLst>
      <p:ext uri="{BB962C8B-B14F-4D97-AF65-F5344CB8AC3E}">
        <p14:creationId xmlns:p14="http://schemas.microsoft.com/office/powerpoint/2010/main" val="262532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Titl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5A5BD61-7D23-C14C-9985-0F25CC0E03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E082CF-42F1-EA44-AA40-83579DD569D8}" type="slidenum">
              <a:rPr lang="en-US" smtClean="0"/>
              <a:pPr/>
              <a:t>‹#›</a:t>
            </a:fld>
            <a:endParaRPr lang="en-US"/>
          </a:p>
        </p:txBody>
      </p:sp>
      <p:sp>
        <p:nvSpPr>
          <p:cNvPr id="9" name="Title 1">
            <a:extLst>
              <a:ext uri="{FF2B5EF4-FFF2-40B4-BE49-F238E27FC236}">
                <a16:creationId xmlns:a16="http://schemas.microsoft.com/office/drawing/2014/main" id="{DD591380-FB3E-8149-A521-2FA6B6729870}"/>
              </a:ext>
            </a:extLst>
          </p:cNvPr>
          <p:cNvSpPr>
            <a:spLocks noGrp="1"/>
          </p:cNvSpPr>
          <p:nvPr>
            <p:ph type="title" hasCustomPrompt="1"/>
          </p:nvPr>
        </p:nvSpPr>
        <p:spPr>
          <a:xfrm>
            <a:off x="831850" y="1709739"/>
            <a:ext cx="10515600" cy="1500188"/>
          </a:xfrm>
        </p:spPr>
        <p:txBody>
          <a:bodyPr anchor="b">
            <a:normAutofit/>
          </a:bodyPr>
          <a:lstStyle>
            <a:lvl1pPr algn="ctr">
              <a:defRPr sz="4400">
                <a:solidFill>
                  <a:srgbClr val="4A7C39"/>
                </a:solidFill>
              </a:defRPr>
            </a:lvl1pPr>
          </a:lstStyle>
          <a:p>
            <a:r>
              <a:rPr lang="en-US"/>
              <a:t>Simple Text Title Slide</a:t>
            </a:r>
          </a:p>
        </p:txBody>
      </p:sp>
      <p:sp>
        <p:nvSpPr>
          <p:cNvPr id="10" name="Text Placeholder 2">
            <a:extLst>
              <a:ext uri="{FF2B5EF4-FFF2-40B4-BE49-F238E27FC236}">
                <a16:creationId xmlns:a16="http://schemas.microsoft.com/office/drawing/2014/main" id="{4ABFE049-2934-5B45-8B31-B53557D5A19F}"/>
              </a:ext>
            </a:extLst>
          </p:cNvPr>
          <p:cNvSpPr>
            <a:spLocks noGrp="1"/>
          </p:cNvSpPr>
          <p:nvPr>
            <p:ph type="body" idx="1" hasCustomPrompt="1"/>
          </p:nvPr>
        </p:nvSpPr>
        <p:spPr>
          <a:xfrm>
            <a:off x="831850" y="3419479"/>
            <a:ext cx="10515600" cy="1500187"/>
          </a:xfrm>
        </p:spPr>
        <p:txBody>
          <a:bodyPr/>
          <a:lstStyle>
            <a:lvl1pPr marL="0" indent="0" algn="ctr">
              <a:buNone/>
              <a:defRPr sz="2400">
                <a:solidFill>
                  <a:srgbClr val="20376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 Slide Sub Text</a:t>
            </a:r>
          </a:p>
        </p:txBody>
      </p:sp>
    </p:spTree>
    <p:extLst>
      <p:ext uri="{BB962C8B-B14F-4D97-AF65-F5344CB8AC3E}">
        <p14:creationId xmlns:p14="http://schemas.microsoft.com/office/powerpoint/2010/main" val="60996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CA125-38F3-F34E-B108-B989B9899365}"/>
              </a:ext>
            </a:extLst>
          </p:cNvPr>
          <p:cNvSpPr>
            <a:spLocks noGrp="1"/>
          </p:cNvSpPr>
          <p:nvPr>
            <p:ph type="title" hasCustomPrompt="1"/>
          </p:nvPr>
        </p:nvSpPr>
        <p:spPr/>
        <p:txBody>
          <a:bodyPr/>
          <a:lstStyle/>
          <a:p>
            <a:r>
              <a:rPr lang="en-US"/>
              <a:t>Text Only Page Title</a:t>
            </a:r>
          </a:p>
        </p:txBody>
      </p:sp>
      <p:sp>
        <p:nvSpPr>
          <p:cNvPr id="3" name="Content Placeholder 2">
            <a:extLst>
              <a:ext uri="{FF2B5EF4-FFF2-40B4-BE49-F238E27FC236}">
                <a16:creationId xmlns:a16="http://schemas.microsoft.com/office/drawing/2014/main" id="{77604E55-BF4F-6142-8952-BD4ED1B5FB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679A3223-8761-2643-91E8-8132CBC617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E082CF-42F1-EA44-AA40-83579DD569D8}" type="slidenum">
              <a:rPr lang="en-US" smtClean="0"/>
              <a:pPr/>
              <a:t>‹#›</a:t>
            </a:fld>
            <a:endParaRPr lang="en-US"/>
          </a:p>
        </p:txBody>
      </p:sp>
    </p:spTree>
    <p:extLst>
      <p:ext uri="{BB962C8B-B14F-4D97-AF65-F5344CB8AC3E}">
        <p14:creationId xmlns:p14="http://schemas.microsoft.com/office/powerpoint/2010/main" val="233496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C61D-9F55-CE42-AE1A-F6274374E80F}"/>
              </a:ext>
            </a:extLst>
          </p:cNvPr>
          <p:cNvSpPr>
            <a:spLocks noGrp="1"/>
          </p:cNvSpPr>
          <p:nvPr>
            <p:ph type="title" hasCustomPrompt="1"/>
          </p:nvPr>
        </p:nvSpPr>
        <p:spPr/>
        <p:txBody>
          <a:bodyPr/>
          <a:lstStyle/>
          <a:p>
            <a:r>
              <a:rPr lang="en-US"/>
              <a:t>Chart/Image/Table Title</a:t>
            </a:r>
          </a:p>
        </p:txBody>
      </p:sp>
      <p:sp>
        <p:nvSpPr>
          <p:cNvPr id="3" name="Content Placeholder 2">
            <a:extLst>
              <a:ext uri="{FF2B5EF4-FFF2-40B4-BE49-F238E27FC236}">
                <a16:creationId xmlns:a16="http://schemas.microsoft.com/office/drawing/2014/main" id="{214D9A96-0587-8248-92B5-30E1270F81B3}"/>
              </a:ext>
            </a:extLst>
          </p:cNvPr>
          <p:cNvSpPr>
            <a:spLocks noGrp="1"/>
          </p:cNvSpPr>
          <p:nvPr>
            <p:ph sz="half" idx="1"/>
          </p:nvPr>
        </p:nvSpPr>
        <p:spPr>
          <a:xfrm>
            <a:off x="443060" y="1535121"/>
            <a:ext cx="554610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66EADD-D9D8-4743-9BDC-F5D69B53DE0F}"/>
              </a:ext>
            </a:extLst>
          </p:cNvPr>
          <p:cNvSpPr>
            <a:spLocks noGrp="1"/>
          </p:cNvSpPr>
          <p:nvPr>
            <p:ph sz="half" idx="2"/>
          </p:nvPr>
        </p:nvSpPr>
        <p:spPr>
          <a:xfrm>
            <a:off x="6202837" y="1535121"/>
            <a:ext cx="56183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26449AB7-181C-9749-BD29-2CEE7B4F99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E082CF-42F1-EA44-AA40-83579DD569D8}" type="slidenum">
              <a:rPr lang="en-US" smtClean="0"/>
              <a:pPr/>
              <a:t>‹#›</a:t>
            </a:fld>
            <a:endParaRPr lang="en-US"/>
          </a:p>
        </p:txBody>
      </p:sp>
    </p:spTree>
    <p:extLst>
      <p:ext uri="{BB962C8B-B14F-4D97-AF65-F5344CB8AC3E}">
        <p14:creationId xmlns:p14="http://schemas.microsoft.com/office/powerpoint/2010/main" val="403342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Blank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C08EE-B128-454B-8248-BA4CC2395940}"/>
              </a:ext>
            </a:extLst>
          </p:cNvPr>
          <p:cNvSpPr>
            <a:spLocks noGrp="1"/>
          </p:cNvSpPr>
          <p:nvPr>
            <p:ph type="title" hasCustomPrompt="1"/>
          </p:nvPr>
        </p:nvSpPr>
        <p:spPr/>
        <p:txBody>
          <a:bodyPr/>
          <a:lstStyle/>
          <a:p>
            <a:r>
              <a:rPr lang="en-US"/>
              <a:t>Blank Page Title</a:t>
            </a:r>
          </a:p>
        </p:txBody>
      </p:sp>
      <p:sp>
        <p:nvSpPr>
          <p:cNvPr id="6" name="Slide Number Placeholder 5">
            <a:extLst>
              <a:ext uri="{FF2B5EF4-FFF2-40B4-BE49-F238E27FC236}">
                <a16:creationId xmlns:a16="http://schemas.microsoft.com/office/drawing/2014/main" id="{CDF2242A-D5CD-6F4E-98E9-66DCB5ADC5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E082CF-42F1-EA44-AA40-83579DD569D8}" type="slidenum">
              <a:rPr lang="en-US" smtClean="0"/>
              <a:pPr/>
              <a:t>‹#›</a:t>
            </a:fld>
            <a:endParaRPr lang="en-US"/>
          </a:p>
        </p:txBody>
      </p:sp>
    </p:spTree>
    <p:extLst>
      <p:ext uri="{BB962C8B-B14F-4D97-AF65-F5344CB8AC3E}">
        <p14:creationId xmlns:p14="http://schemas.microsoft.com/office/powerpoint/2010/main" val="225068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Blank Title Only">
    <p:spTree>
      <p:nvGrpSpPr>
        <p:cNvPr id="1" name=""/>
        <p:cNvGrpSpPr/>
        <p:nvPr/>
      </p:nvGrpSpPr>
      <p:grpSpPr>
        <a:xfrm>
          <a:off x="0" y="0"/>
          <a:ext cx="0" cy="0"/>
          <a:chOff x="0" y="0"/>
          <a:chExt cx="0" cy="0"/>
        </a:xfrm>
      </p:grpSpPr>
      <p:pic>
        <p:nvPicPr>
          <p:cNvPr id="5" name="Picture 4" descr="A map of the world&#10;&#10;Description automatically generated">
            <a:extLst>
              <a:ext uri="{FF2B5EF4-FFF2-40B4-BE49-F238E27FC236}">
                <a16:creationId xmlns:a16="http://schemas.microsoft.com/office/drawing/2014/main" id="{126C8B3B-A318-F915-4071-BE7D04BCD95A}"/>
              </a:ext>
            </a:extLst>
          </p:cNvPr>
          <p:cNvPicPr>
            <a:picLocks noChangeAspect="1"/>
          </p:cNvPicPr>
          <p:nvPr userDrawn="1"/>
        </p:nvPicPr>
        <p:blipFill>
          <a:blip r:embed="rId2" cstate="screen">
            <a:lum bright="70000" contrast="-70000"/>
            <a:alphaModFix amt="70000"/>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6" descr="A blue text on a black background&#10;&#10;Description automatically generated">
            <a:extLst>
              <a:ext uri="{FF2B5EF4-FFF2-40B4-BE49-F238E27FC236}">
                <a16:creationId xmlns:a16="http://schemas.microsoft.com/office/drawing/2014/main" id="{DC24A726-0BAD-33D0-BB5A-CEE92D7DD8E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55129" y="6377875"/>
            <a:ext cx="1332029" cy="322074"/>
          </a:xfrm>
          <a:prstGeom prst="rect">
            <a:avLst/>
          </a:prstGeom>
        </p:spPr>
      </p:pic>
    </p:spTree>
    <p:extLst>
      <p:ext uri="{BB962C8B-B14F-4D97-AF65-F5344CB8AC3E}">
        <p14:creationId xmlns:p14="http://schemas.microsoft.com/office/powerpoint/2010/main" val="365889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1.png"/><Relationship Id="rId5" Type="http://schemas.openxmlformats.org/officeDocument/2006/relationships/slideLayout" Target="../slideLayouts/slideLayout22.xml"/><Relationship Id="rId10"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9BCB28-5E68-0043-A7C6-FB8F2F932CA3}"/>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2" name="Title Placeholder 1">
            <a:extLst>
              <a:ext uri="{FF2B5EF4-FFF2-40B4-BE49-F238E27FC236}">
                <a16:creationId xmlns:a16="http://schemas.microsoft.com/office/drawing/2014/main" id="{38C14AA5-3069-324A-8F6E-75EC44BC1874}"/>
              </a:ext>
            </a:extLst>
          </p:cNvPr>
          <p:cNvSpPr>
            <a:spLocks noGrp="1"/>
          </p:cNvSpPr>
          <p:nvPr>
            <p:ph type="title"/>
          </p:nvPr>
        </p:nvSpPr>
        <p:spPr>
          <a:xfrm>
            <a:off x="443060" y="365126"/>
            <a:ext cx="11378152" cy="70010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4CC050-85A8-CC45-BD13-6AFF6759FB97}"/>
              </a:ext>
            </a:extLst>
          </p:cNvPr>
          <p:cNvSpPr>
            <a:spLocks noGrp="1"/>
          </p:cNvSpPr>
          <p:nvPr>
            <p:ph type="body" idx="1"/>
          </p:nvPr>
        </p:nvSpPr>
        <p:spPr>
          <a:xfrm>
            <a:off x="443060" y="1272619"/>
            <a:ext cx="11378152" cy="49043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915FA05F-7008-6041-BF19-B6593FC843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E082CF-42F1-EA44-AA40-83579DD569D8}" type="slidenum">
              <a:rPr lang="en-US" smtClean="0"/>
              <a:pPr/>
              <a:t>‹#›</a:t>
            </a:fld>
            <a:endParaRPr lang="en-US"/>
          </a:p>
        </p:txBody>
      </p:sp>
      <p:sp>
        <p:nvSpPr>
          <p:cNvPr id="7" name="TextBox 6">
            <a:extLst>
              <a:ext uri="{FF2B5EF4-FFF2-40B4-BE49-F238E27FC236}">
                <a16:creationId xmlns:a16="http://schemas.microsoft.com/office/drawing/2014/main" id="{A5A03A73-BA37-41A0-AEAB-E441AFBA5B17}"/>
              </a:ext>
            </a:extLst>
          </p:cNvPr>
          <p:cNvSpPr txBox="1"/>
          <p:nvPr userDrawn="1"/>
        </p:nvSpPr>
        <p:spPr>
          <a:xfrm>
            <a:off x="5934023" y="6481851"/>
            <a:ext cx="6102848" cy="215444"/>
          </a:xfrm>
          <a:prstGeom prst="rect">
            <a:avLst/>
          </a:prstGeom>
          <a:noFill/>
        </p:spPr>
        <p:txBody>
          <a:bodyPr wrap="square">
            <a:spAutoFit/>
          </a:bodyPr>
          <a:lstStyle/>
          <a:p>
            <a:pPr algn="r">
              <a:spcBef>
                <a:spcPct val="50000"/>
              </a:spcBef>
            </a:pPr>
            <a:r>
              <a:rPr lang="en-US" sz="800">
                <a:solidFill>
                  <a:schemeClr val="bg1">
                    <a:lumMod val="50000"/>
                  </a:schemeClr>
                </a:solidFill>
                <a:latin typeface="Arial" panose="020B0604020202020204" pitchFamily="34" charset="0"/>
                <a:cs typeface="Arial" panose="020B0604020202020204" pitchFamily="34" charset="0"/>
              </a:rPr>
              <a:t>Westinghouse Non-Proprietary Class 3  |  © 2025 Westinghouse Electric Company LLC. All Rights Reserved.</a:t>
            </a:r>
          </a:p>
        </p:txBody>
      </p:sp>
      <p:pic>
        <p:nvPicPr>
          <p:cNvPr id="6" name="Picture 5">
            <a:extLst>
              <a:ext uri="{FF2B5EF4-FFF2-40B4-BE49-F238E27FC236}">
                <a16:creationId xmlns:a16="http://schemas.microsoft.com/office/drawing/2014/main" id="{4EF65DBB-D8F4-4D03-931D-D189316D8C96}"/>
              </a:ext>
            </a:extLst>
          </p:cNvPr>
          <p:cNvPicPr>
            <a:picLocks noChangeAspect="1"/>
          </p:cNvPicPr>
          <p:nvPr userDrawn="1"/>
        </p:nvPicPr>
        <p:blipFill>
          <a:blip r:embed="rId20"/>
          <a:srcRect/>
          <a:stretch/>
        </p:blipFill>
        <p:spPr>
          <a:xfrm>
            <a:off x="155129" y="6377875"/>
            <a:ext cx="1332029" cy="322073"/>
          </a:xfrm>
          <a:prstGeom prst="rect">
            <a:avLst/>
          </a:prstGeom>
        </p:spPr>
      </p:pic>
    </p:spTree>
    <p:extLst>
      <p:ext uri="{BB962C8B-B14F-4D97-AF65-F5344CB8AC3E}">
        <p14:creationId xmlns:p14="http://schemas.microsoft.com/office/powerpoint/2010/main" val="828520743"/>
      </p:ext>
    </p:extLst>
  </p:cSld>
  <p:clrMap bg1="lt1" tx1="dk1" bg2="lt2" tx2="dk2" accent1="accent1" accent2="accent2" accent3="accent3" accent4="accent4" accent5="accent5" accent6="accent6" hlink="hlink" folHlink="folHlink"/>
  <p:sldLayoutIdLst>
    <p:sldLayoutId id="2147483651" r:id="rId1"/>
    <p:sldLayoutId id="2147483684" r:id="rId2"/>
    <p:sldLayoutId id="2147483656" r:id="rId3"/>
    <p:sldLayoutId id="2147483661" r:id="rId4"/>
    <p:sldLayoutId id="2147483649" r:id="rId5"/>
    <p:sldLayoutId id="2147483650" r:id="rId6"/>
    <p:sldLayoutId id="2147483652" r:id="rId7"/>
    <p:sldLayoutId id="2147483654" r:id="rId8"/>
    <p:sldLayoutId id="2147483703" r:id="rId9"/>
    <p:sldLayoutId id="2147483722" r:id="rId10"/>
    <p:sldLayoutId id="2147483697" r:id="rId11"/>
    <p:sldLayoutId id="2147483695" r:id="rId12"/>
    <p:sldLayoutId id="2147483691" r:id="rId13"/>
    <p:sldLayoutId id="2147483686" r:id="rId14"/>
    <p:sldLayoutId id="2147483655" r:id="rId15"/>
    <p:sldLayoutId id="2147483668" r:id="rId16"/>
    <p:sldLayoutId id="214748370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600" b="1" kern="1200">
          <a:solidFill>
            <a:srgbClr val="4A7C3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4A7C39"/>
        </a:buClr>
        <a:buFont typeface="Arial" panose="020B0604020202020204" pitchFamily="34" charset="0"/>
        <a:buChar char="•"/>
        <a:defRPr sz="2800" kern="1200">
          <a:solidFill>
            <a:srgbClr val="20376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lumMod val="65000"/>
            <a:lumOff val="35000"/>
          </a:schemeClr>
        </a:buClr>
        <a:buFont typeface="Calibri" panose="020F0502020204030204" pitchFamily="34" charset="0"/>
        <a:buChar char="‒"/>
        <a:defRPr sz="2400" kern="1200">
          <a:solidFill>
            <a:srgbClr val="20376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A7C39"/>
        </a:buClr>
        <a:buFont typeface="Arial" panose="020B0604020202020204" pitchFamily="34" charset="0"/>
        <a:buChar char="•"/>
        <a:defRPr sz="2000" kern="1200">
          <a:solidFill>
            <a:srgbClr val="20376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lumMod val="65000"/>
            <a:lumOff val="35000"/>
          </a:schemeClr>
        </a:buClr>
        <a:buFont typeface="Calibri" panose="020F0502020204030204" pitchFamily="34" charset="0"/>
        <a:buChar char="‒"/>
        <a:defRPr sz="1800" kern="1200">
          <a:solidFill>
            <a:srgbClr val="20376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A7C39"/>
        </a:buClr>
        <a:buFont typeface="Arial" panose="020B0604020202020204" pitchFamily="34" charset="0"/>
        <a:buChar char="•"/>
        <a:defRPr sz="1800" kern="1200">
          <a:solidFill>
            <a:srgbClr val="20376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9BCB28-5E68-0043-A7C6-FB8F2F932CA3}"/>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2" name="Title Placeholder 1">
            <a:extLst>
              <a:ext uri="{FF2B5EF4-FFF2-40B4-BE49-F238E27FC236}">
                <a16:creationId xmlns:a16="http://schemas.microsoft.com/office/drawing/2014/main" id="{38C14AA5-3069-324A-8F6E-75EC44BC18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4CC050-85A8-CC45-BD13-6AFF6759FB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915FA05F-7008-6041-BF19-B6593FC843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EE082CF-42F1-EA44-AA40-83579DD569D8}" type="slidenum">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TextBox 6">
            <a:extLst>
              <a:ext uri="{FF2B5EF4-FFF2-40B4-BE49-F238E27FC236}">
                <a16:creationId xmlns:a16="http://schemas.microsoft.com/office/drawing/2014/main" id="{A5A03A73-BA37-41A0-AEAB-E441AFBA5B17}"/>
              </a:ext>
            </a:extLst>
          </p:cNvPr>
          <p:cNvSpPr txBox="1"/>
          <p:nvPr userDrawn="1"/>
        </p:nvSpPr>
        <p:spPr>
          <a:xfrm>
            <a:off x="154112" y="6481851"/>
            <a:ext cx="6102848" cy="215444"/>
          </a:xfrm>
          <a:prstGeom prst="rect">
            <a:avLst/>
          </a:prstGeom>
          <a:noFill/>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rPr>
              <a:t>Westinghouse Proprietary Class 2  |  © 2025 Westinghouse Electric Company LLC. All Rights Reserved.</a:t>
            </a:r>
          </a:p>
        </p:txBody>
      </p:sp>
    </p:spTree>
    <p:extLst>
      <p:ext uri="{BB962C8B-B14F-4D97-AF65-F5344CB8AC3E}">
        <p14:creationId xmlns:p14="http://schemas.microsoft.com/office/powerpoint/2010/main" val="131137242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600" b="1" kern="1200">
          <a:solidFill>
            <a:srgbClr val="7FC34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7FC349"/>
        </a:buClr>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7FC349"/>
        </a:buClr>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7FC349"/>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7FC349"/>
        </a:buClr>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7FC349"/>
        </a:buClr>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14D37-1C8B-79C1-47BB-F8F90E46BF7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AC55EEC-C9DD-76A6-35A4-9E4C3EE6F977}"/>
              </a:ext>
            </a:extLst>
          </p:cNvPr>
          <p:cNvSpPr txBox="1"/>
          <p:nvPr/>
        </p:nvSpPr>
        <p:spPr>
          <a:xfrm>
            <a:off x="0" y="1031648"/>
            <a:ext cx="12192000" cy="646331"/>
          </a:xfrm>
          <a:prstGeom prst="rect">
            <a:avLst/>
          </a:prstGeom>
          <a:noFill/>
        </p:spPr>
        <p:txBody>
          <a:bodyPr wrap="square" rtlCol="0">
            <a:spAutoFit/>
          </a:bodyPr>
          <a:lstStyle/>
          <a:p>
            <a:pPr algn="ctr"/>
            <a:r>
              <a:rPr lang="en-US" sz="3600" b="1" spc="-150" dirty="0">
                <a:solidFill>
                  <a:schemeClr val="bg1"/>
                </a:solidFill>
                <a:latin typeface="Arial" panose="020B0604020202020204" pitchFamily="34" charset="0"/>
                <a:cs typeface="Arial" panose="020B0604020202020204" pitchFamily="34" charset="0"/>
              </a:rPr>
              <a:t>2025 CMBG Conference – Kansas City</a:t>
            </a:r>
            <a:endParaRPr lang="en-US" sz="3600" b="1" spc="-150" dirty="0">
              <a:solidFill>
                <a:srgbClr val="8CC53E"/>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86EB483-F43C-DDC6-1B6E-48DD724F87EC}"/>
              </a:ext>
            </a:extLst>
          </p:cNvPr>
          <p:cNvSpPr txBox="1"/>
          <p:nvPr/>
        </p:nvSpPr>
        <p:spPr>
          <a:xfrm>
            <a:off x="0" y="2849021"/>
            <a:ext cx="12192000" cy="3170099"/>
          </a:xfrm>
          <a:prstGeom prst="rect">
            <a:avLst/>
          </a:prstGeom>
          <a:noFill/>
        </p:spPr>
        <p:txBody>
          <a:bodyPr wrap="square" lIns="91440" tIns="45720" rIns="91440" bIns="45720" rtlCol="0" anchor="t">
            <a:spAutoFit/>
          </a:bodyPr>
          <a:lstStyle/>
          <a:p>
            <a:pPr algn="ctr"/>
            <a:r>
              <a:rPr lang="en-US" sz="5400" b="1" spc="-150" dirty="0">
                <a:solidFill>
                  <a:srgbClr val="8CC53E"/>
                </a:solidFill>
                <a:latin typeface="Arial"/>
                <a:cs typeface="Arial"/>
              </a:rPr>
              <a:t>Cloud Software Control</a:t>
            </a:r>
          </a:p>
          <a:p>
            <a:pPr algn="ctr"/>
            <a:r>
              <a:rPr lang="en-US" sz="3600" b="1" spc="-150" dirty="0">
                <a:solidFill>
                  <a:schemeClr val="bg1"/>
                </a:solidFill>
                <a:latin typeface="Arial" panose="020B0604020202020204" pitchFamily="34" charset="0"/>
                <a:cs typeface="Arial" panose="020B0604020202020204" pitchFamily="34" charset="0"/>
              </a:rPr>
              <a:t>Matthew Yarlett – Portfolio Manager, Digital Technology</a:t>
            </a:r>
            <a:endParaRPr lang="en-US" sz="3600" b="1" spc="-150" dirty="0">
              <a:solidFill>
                <a:srgbClr val="8CC53E"/>
              </a:solidFill>
              <a:latin typeface="Arial" panose="020B0604020202020204" pitchFamily="34" charset="0"/>
              <a:cs typeface="Arial" panose="020B0604020202020204" pitchFamily="34" charset="0"/>
            </a:endParaRPr>
          </a:p>
          <a:p>
            <a:pPr algn="ctr"/>
            <a:endParaRPr lang="en-US" sz="11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3000196-5459-CF9F-B3E6-4FBB169AA2CD}"/>
              </a:ext>
            </a:extLst>
          </p:cNvPr>
          <p:cNvSpPr txBox="1"/>
          <p:nvPr/>
        </p:nvSpPr>
        <p:spPr>
          <a:xfrm>
            <a:off x="3082538" y="2382024"/>
            <a:ext cx="184731" cy="1785104"/>
          </a:xfrm>
          <a:prstGeom prst="rect">
            <a:avLst/>
          </a:prstGeom>
          <a:noFill/>
        </p:spPr>
        <p:txBody>
          <a:bodyPr wrap="none" rtlCol="0">
            <a:spAutoFit/>
          </a:bodyPr>
          <a:lstStyle/>
          <a:p>
            <a:endParaRPr lang="en-US" sz="1100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63088B2-C5D8-9FD6-775C-33140DEEA6EB}"/>
              </a:ext>
            </a:extLst>
          </p:cNvPr>
          <p:cNvSpPr txBox="1"/>
          <p:nvPr/>
        </p:nvSpPr>
        <p:spPr>
          <a:xfrm>
            <a:off x="3824023" y="2383370"/>
            <a:ext cx="184731" cy="1785104"/>
          </a:xfrm>
          <a:prstGeom prst="rect">
            <a:avLst/>
          </a:prstGeom>
          <a:noFill/>
        </p:spPr>
        <p:txBody>
          <a:bodyPr wrap="none" rtlCol="0">
            <a:spAutoFit/>
          </a:bodyPr>
          <a:lstStyle/>
          <a:p>
            <a:endParaRPr lang="en-US" sz="1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866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xit" presetSubtype="0" fill="hold" grpId="1" nodeType="withEffect" nodePh="1">
                                  <p:stCondLst>
                                    <p:cond delay="1750"/>
                                  </p:stCondLst>
                                  <p:endCondLst>
                                    <p:cond evt="begin" delay="0">
                                      <p:tn val="12"/>
                                    </p:cond>
                                  </p:endCondLst>
                                  <p:childTnLst>
                                    <p:animEffect transition="out" filter="fade">
                                      <p:cBhvr>
                                        <p:cTn id="13" dur="1000"/>
                                        <p:tgtEl>
                                          <p:spTgt spid="9"/>
                                        </p:tgtEl>
                                      </p:cBhvr>
                                    </p:animEffect>
                                    <p:set>
                                      <p:cBhvr>
                                        <p:cTn id="14" dur="1" fill="hold">
                                          <p:stCondLst>
                                            <p:cond delay="999"/>
                                          </p:stCondLst>
                                        </p:cTn>
                                        <p:tgtEl>
                                          <p:spTgt spid="9"/>
                                        </p:tgtEl>
                                        <p:attrNameLst>
                                          <p:attrName>style.visibility</p:attrName>
                                        </p:attrNameLst>
                                      </p:cBhvr>
                                      <p:to>
                                        <p:strVal val="hidden"/>
                                      </p:to>
                                    </p:set>
                                  </p:childTnLst>
                                </p:cTn>
                              </p:par>
                            </p:childTnLst>
                          </p:cTn>
                        </p:par>
                        <p:par>
                          <p:cTn id="15" fill="hold">
                            <p:stCondLst>
                              <p:cond delay="3250"/>
                            </p:stCondLst>
                            <p:childTnLst>
                              <p:par>
                                <p:cTn id="16" presetID="10" presetClass="entr" presetSubtype="0" fill="hold" grpId="0" nodeType="afterEffect" nodePh="1">
                                  <p:stCondLst>
                                    <p:cond delay="0"/>
                                  </p:stCondLst>
                                  <p:endCondLst>
                                    <p:cond evt="begin" delay="0">
                                      <p:tn val="16"/>
                                    </p:cond>
                                  </p:end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3750"/>
                            </p:stCondLst>
                            <p:childTnLst>
                              <p:par>
                                <p:cTn id="20" presetID="10" presetClass="exit" presetSubtype="0" fill="hold" grpId="1" nodeType="afterEffect" nodePh="1">
                                  <p:stCondLst>
                                    <p:cond delay="1750"/>
                                  </p:stCondLst>
                                  <p:endCondLst>
                                    <p:cond evt="begin" delay="0">
                                      <p:tn val="20"/>
                                    </p:cond>
                                  </p:endCondLst>
                                  <p:childTnLst>
                                    <p:animEffect transition="out" filter="fade">
                                      <p:cBhvr>
                                        <p:cTn id="21" dur="1000"/>
                                        <p:tgtEl>
                                          <p:spTgt spid="8"/>
                                        </p:tgtEl>
                                      </p:cBhvr>
                                    </p:animEffect>
                                    <p:set>
                                      <p:cBhvr>
                                        <p:cTn id="22" dur="1" fill="hold">
                                          <p:stCondLst>
                                            <p:cond delay="999"/>
                                          </p:stCondLst>
                                        </p:cTn>
                                        <p:tgtEl>
                                          <p:spTgt spid="8"/>
                                        </p:tgtEl>
                                        <p:attrNameLst>
                                          <p:attrName>style.visibility</p:attrName>
                                        </p:attrNameLst>
                                      </p:cBhvr>
                                      <p:to>
                                        <p:strVal val="hidden"/>
                                      </p:to>
                                    </p:set>
                                  </p:childTnLst>
                                </p:cTn>
                              </p:par>
                            </p:childTnLst>
                          </p:cTn>
                        </p:par>
                        <p:par>
                          <p:cTn id="23" fill="hold">
                            <p:stCondLst>
                              <p:cond delay="6500"/>
                            </p:stCondLst>
                            <p:childTnLst>
                              <p:par>
                                <p:cTn id="24" presetID="10"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8" grpId="1"/>
      <p:bldP spid="9" grpId="0"/>
      <p:bldP spid="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1026F-5927-18A2-9EE0-AE10D1E6994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E3CCD15-FF07-CF37-DF83-ACFA41B904A1}"/>
              </a:ext>
            </a:extLst>
          </p:cNvPr>
          <p:cNvSpPr>
            <a:spLocks noGrp="1"/>
          </p:cNvSpPr>
          <p:nvPr>
            <p:ph type="title"/>
          </p:nvPr>
        </p:nvSpPr>
        <p:spPr/>
        <p:txBody>
          <a:bodyPr/>
          <a:lstStyle/>
          <a:p>
            <a:r>
              <a:rPr lang="en-US" dirty="0"/>
              <a:t>Engineering / Operations Applications</a:t>
            </a:r>
          </a:p>
        </p:txBody>
      </p:sp>
      <p:sp>
        <p:nvSpPr>
          <p:cNvPr id="7" name="Content Placeholder 6">
            <a:extLst>
              <a:ext uri="{FF2B5EF4-FFF2-40B4-BE49-F238E27FC236}">
                <a16:creationId xmlns:a16="http://schemas.microsoft.com/office/drawing/2014/main" id="{4AE7E4F8-7DBB-9976-8105-4B88D886927C}"/>
              </a:ext>
            </a:extLst>
          </p:cNvPr>
          <p:cNvSpPr>
            <a:spLocks noGrp="1"/>
          </p:cNvSpPr>
          <p:nvPr>
            <p:ph sz="quarter" idx="4"/>
          </p:nvPr>
        </p:nvSpPr>
        <p:spPr/>
        <p:txBody>
          <a:bodyPr anchor="t">
            <a:normAutofit fontScale="92500" lnSpcReduction="10000"/>
          </a:bodyPr>
          <a:lstStyle/>
          <a:p>
            <a:pPr marL="0" indent="0" algn="l">
              <a:buNone/>
            </a:pPr>
            <a:r>
              <a:rPr lang="en-US" dirty="0"/>
              <a:t>These are a special type of business application which often monitor or report on engineering parameters or track in-plant processes that me leveraged for compliance purposes.  These applications are often extremely dependent on accurate identification on the engineering relationships between measured data.</a:t>
            </a:r>
          </a:p>
          <a:p>
            <a:pPr marL="0" indent="0" algn="l">
              <a:buNone/>
            </a:pPr>
            <a:endParaRPr lang="en-US" dirty="0"/>
          </a:p>
          <a:p>
            <a:pPr marL="0" indent="0" algn="l">
              <a:buNone/>
            </a:pPr>
            <a:r>
              <a:rPr lang="en-US" dirty="0"/>
              <a:t>Challenges:</a:t>
            </a:r>
          </a:p>
          <a:p>
            <a:pPr algn="l"/>
            <a:r>
              <a:rPr lang="en-US" dirty="0"/>
              <a:t>Plant Modifications may affect the relationship between parameters and/or plant equipment</a:t>
            </a:r>
          </a:p>
          <a:p>
            <a:pPr algn="l"/>
            <a:r>
              <a:rPr lang="en-US" dirty="0"/>
              <a:t>Physical models need to be maintained</a:t>
            </a:r>
          </a:p>
          <a:p>
            <a:pPr algn="l"/>
            <a:r>
              <a:rPr lang="en-US" dirty="0"/>
              <a:t>Baseline of model needs to be adjusted over time</a:t>
            </a:r>
          </a:p>
          <a:p>
            <a:pPr algn="l"/>
            <a:r>
              <a:rPr lang="en-US" dirty="0"/>
              <a:t>There may be requirements for audit that need addressed</a:t>
            </a:r>
          </a:p>
        </p:txBody>
      </p:sp>
      <p:sp>
        <p:nvSpPr>
          <p:cNvPr id="4" name="Slide Number Placeholder 3">
            <a:extLst>
              <a:ext uri="{FF2B5EF4-FFF2-40B4-BE49-F238E27FC236}">
                <a16:creationId xmlns:a16="http://schemas.microsoft.com/office/drawing/2014/main" id="{374C3154-D47F-F1B8-240C-40D610C8B2B7}"/>
              </a:ext>
            </a:extLst>
          </p:cNvPr>
          <p:cNvSpPr>
            <a:spLocks noGrp="1"/>
          </p:cNvSpPr>
          <p:nvPr>
            <p:ph type="sldNum" sz="quarter" idx="10"/>
          </p:nvPr>
        </p:nvSpPr>
        <p:spPr/>
        <p:txBody>
          <a:bodyPr/>
          <a:lstStyle/>
          <a:p>
            <a:fld id="{7EE082CF-42F1-EA44-AA40-83579DD569D8}" type="slidenum">
              <a:rPr lang="en-US" smtClean="0"/>
              <a:pPr/>
              <a:t>10</a:t>
            </a:fld>
            <a:endParaRPr lang="en-US"/>
          </a:p>
        </p:txBody>
      </p:sp>
    </p:spTree>
    <p:extLst>
      <p:ext uri="{BB962C8B-B14F-4D97-AF65-F5344CB8AC3E}">
        <p14:creationId xmlns:p14="http://schemas.microsoft.com/office/powerpoint/2010/main" val="172800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352B4-2D5D-253D-A1F6-9E8B2579B4D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5734134-A40A-EE27-983F-2C437E8D91C6}"/>
              </a:ext>
            </a:extLst>
          </p:cNvPr>
          <p:cNvSpPr>
            <a:spLocks noGrp="1"/>
          </p:cNvSpPr>
          <p:nvPr>
            <p:ph type="title"/>
          </p:nvPr>
        </p:nvSpPr>
        <p:spPr/>
        <p:txBody>
          <a:bodyPr/>
          <a:lstStyle/>
          <a:p>
            <a:r>
              <a:rPr lang="en-US" dirty="0"/>
              <a:t>Artificial Intelligence Applications</a:t>
            </a:r>
          </a:p>
        </p:txBody>
      </p:sp>
      <p:sp>
        <p:nvSpPr>
          <p:cNvPr id="7" name="Content Placeholder 6">
            <a:extLst>
              <a:ext uri="{FF2B5EF4-FFF2-40B4-BE49-F238E27FC236}">
                <a16:creationId xmlns:a16="http://schemas.microsoft.com/office/drawing/2014/main" id="{8EFB7DD9-463A-E3D3-65CA-3F36156FCC69}"/>
              </a:ext>
            </a:extLst>
          </p:cNvPr>
          <p:cNvSpPr>
            <a:spLocks noGrp="1"/>
          </p:cNvSpPr>
          <p:nvPr>
            <p:ph sz="quarter" idx="4"/>
          </p:nvPr>
        </p:nvSpPr>
        <p:spPr/>
        <p:txBody>
          <a:bodyPr anchor="t">
            <a:normAutofit fontScale="92500"/>
          </a:bodyPr>
          <a:lstStyle/>
          <a:p>
            <a:pPr marL="0" indent="0" algn="l">
              <a:buNone/>
            </a:pPr>
            <a:r>
              <a:rPr lang="en-US" dirty="0"/>
              <a:t>These applications focus on assisting end-users in performing their role.  The quality of the application is highly dependent on the available data, including the underlying procedures and processes.</a:t>
            </a:r>
          </a:p>
          <a:p>
            <a:pPr marL="0" indent="0" algn="l">
              <a:buNone/>
            </a:pPr>
            <a:endParaRPr lang="en-US" dirty="0"/>
          </a:p>
          <a:p>
            <a:pPr marL="0" indent="0" algn="l">
              <a:buNone/>
            </a:pPr>
            <a:r>
              <a:rPr lang="en-US" dirty="0"/>
              <a:t>Challenges:</a:t>
            </a:r>
          </a:p>
          <a:p>
            <a:pPr algn="l"/>
            <a:r>
              <a:rPr lang="en-US" dirty="0"/>
              <a:t>Understanding of when models are updated, resulting in varying responses</a:t>
            </a:r>
          </a:p>
          <a:p>
            <a:pPr algn="l"/>
            <a:r>
              <a:rPr lang="en-US" dirty="0"/>
              <a:t>How best to apply the results and verify outputs as applicable to ensuring results represent the plant design versus general data or relationships</a:t>
            </a:r>
          </a:p>
          <a:p>
            <a:pPr algn="l"/>
            <a:r>
              <a:rPr lang="en-US" dirty="0"/>
              <a:t>Legal Implications and Intellectual Property Controls</a:t>
            </a:r>
          </a:p>
        </p:txBody>
      </p:sp>
      <p:sp>
        <p:nvSpPr>
          <p:cNvPr id="4" name="Slide Number Placeholder 3">
            <a:extLst>
              <a:ext uri="{FF2B5EF4-FFF2-40B4-BE49-F238E27FC236}">
                <a16:creationId xmlns:a16="http://schemas.microsoft.com/office/drawing/2014/main" id="{4CA787A7-5199-8263-2F1C-0BD01793876D}"/>
              </a:ext>
            </a:extLst>
          </p:cNvPr>
          <p:cNvSpPr>
            <a:spLocks noGrp="1"/>
          </p:cNvSpPr>
          <p:nvPr>
            <p:ph type="sldNum" sz="quarter" idx="10"/>
          </p:nvPr>
        </p:nvSpPr>
        <p:spPr/>
        <p:txBody>
          <a:bodyPr/>
          <a:lstStyle/>
          <a:p>
            <a:fld id="{7EE082CF-42F1-EA44-AA40-83579DD569D8}" type="slidenum">
              <a:rPr lang="en-US" smtClean="0"/>
              <a:pPr/>
              <a:t>11</a:t>
            </a:fld>
            <a:endParaRPr lang="en-US"/>
          </a:p>
        </p:txBody>
      </p:sp>
    </p:spTree>
    <p:extLst>
      <p:ext uri="{BB962C8B-B14F-4D97-AF65-F5344CB8AC3E}">
        <p14:creationId xmlns:p14="http://schemas.microsoft.com/office/powerpoint/2010/main" val="324117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88C56-AB40-F75E-AB91-B2EBFD861E1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FCD883D-0D8B-1370-900F-1730253F1CAF}"/>
              </a:ext>
            </a:extLst>
          </p:cNvPr>
          <p:cNvSpPr>
            <a:spLocks noGrp="1"/>
          </p:cNvSpPr>
          <p:nvPr>
            <p:ph type="title"/>
          </p:nvPr>
        </p:nvSpPr>
        <p:spPr/>
        <p:txBody>
          <a:bodyPr/>
          <a:lstStyle/>
          <a:p>
            <a:r>
              <a:rPr lang="en-US" dirty="0"/>
              <a:t>Lessons Learned and Benchmarking</a:t>
            </a:r>
          </a:p>
        </p:txBody>
      </p:sp>
      <p:sp>
        <p:nvSpPr>
          <p:cNvPr id="7" name="Content Placeholder 6">
            <a:extLst>
              <a:ext uri="{FF2B5EF4-FFF2-40B4-BE49-F238E27FC236}">
                <a16:creationId xmlns:a16="http://schemas.microsoft.com/office/drawing/2014/main" id="{05FE44B5-7C7B-B450-56A3-07045736CD6E}"/>
              </a:ext>
            </a:extLst>
          </p:cNvPr>
          <p:cNvSpPr>
            <a:spLocks noGrp="1"/>
          </p:cNvSpPr>
          <p:nvPr>
            <p:ph sz="quarter" idx="4"/>
          </p:nvPr>
        </p:nvSpPr>
        <p:spPr/>
        <p:txBody>
          <a:bodyPr anchor="t">
            <a:normAutofit fontScale="92500" lnSpcReduction="20000"/>
          </a:bodyPr>
          <a:lstStyle/>
          <a:p>
            <a:pPr algn="l"/>
            <a:r>
              <a:rPr lang="en-US" dirty="0"/>
              <a:t>End Users and Implementing Team need to be aligned on expectations.  Ask: Can changes be deployed without interrupting a critical process?</a:t>
            </a:r>
          </a:p>
          <a:p>
            <a:pPr algn="l"/>
            <a:r>
              <a:rPr lang="en-US" dirty="0"/>
              <a:t>If an underlying process/procedure changes, ensure the software team addresses those updates at the right time to align with deployment of the process/procedure change.</a:t>
            </a:r>
          </a:p>
          <a:p>
            <a:pPr algn="l"/>
            <a:r>
              <a:rPr lang="en-US" dirty="0"/>
              <a:t>Ensure the process for managing software issues, bugs, or training is flexible enough to support the end-users.</a:t>
            </a:r>
          </a:p>
          <a:p>
            <a:pPr algn="l"/>
            <a:r>
              <a:rPr lang="en-US" dirty="0"/>
              <a:t>Critical to have good communication between process owners and the application team.</a:t>
            </a:r>
          </a:p>
          <a:p>
            <a:pPr algn="l"/>
            <a:r>
              <a:rPr lang="en-US" dirty="0"/>
              <a:t>Training and knowledge retention for use of the tools/applications deployed.</a:t>
            </a:r>
          </a:p>
          <a:p>
            <a:pPr algn="l"/>
            <a:r>
              <a:rPr lang="en-US" dirty="0"/>
              <a:t>Clear understanding on terms of use/license.  Focus on </a:t>
            </a:r>
            <a:r>
              <a:rPr lang="en-US"/>
              <a:t>Intellectual Property </a:t>
            </a:r>
            <a:r>
              <a:rPr lang="en-US" dirty="0"/>
              <a:t>and data management as it applies.</a:t>
            </a:r>
          </a:p>
        </p:txBody>
      </p:sp>
      <p:sp>
        <p:nvSpPr>
          <p:cNvPr id="4" name="Slide Number Placeholder 3">
            <a:extLst>
              <a:ext uri="{FF2B5EF4-FFF2-40B4-BE49-F238E27FC236}">
                <a16:creationId xmlns:a16="http://schemas.microsoft.com/office/drawing/2014/main" id="{04E8A747-3EFA-D1BB-88DF-2CDF87DE659D}"/>
              </a:ext>
            </a:extLst>
          </p:cNvPr>
          <p:cNvSpPr>
            <a:spLocks noGrp="1"/>
          </p:cNvSpPr>
          <p:nvPr>
            <p:ph type="sldNum" sz="quarter" idx="10"/>
          </p:nvPr>
        </p:nvSpPr>
        <p:spPr/>
        <p:txBody>
          <a:bodyPr/>
          <a:lstStyle/>
          <a:p>
            <a:fld id="{7EE082CF-42F1-EA44-AA40-83579DD569D8}" type="slidenum">
              <a:rPr lang="en-US" smtClean="0"/>
              <a:pPr/>
              <a:t>12</a:t>
            </a:fld>
            <a:endParaRPr lang="en-US"/>
          </a:p>
        </p:txBody>
      </p:sp>
    </p:spTree>
    <p:extLst>
      <p:ext uri="{BB962C8B-B14F-4D97-AF65-F5344CB8AC3E}">
        <p14:creationId xmlns:p14="http://schemas.microsoft.com/office/powerpoint/2010/main" val="240820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35D54C-A505-5171-4FA7-B921DEEB46D4}"/>
              </a:ext>
            </a:extLst>
          </p:cNvPr>
          <p:cNvSpPr txBox="1"/>
          <p:nvPr/>
        </p:nvSpPr>
        <p:spPr>
          <a:xfrm>
            <a:off x="0" y="3243758"/>
            <a:ext cx="12193122" cy="923330"/>
          </a:xfrm>
          <a:prstGeom prst="rect">
            <a:avLst/>
          </a:prstGeom>
          <a:noFill/>
        </p:spPr>
        <p:txBody>
          <a:bodyPr wrap="square" lIns="91440" tIns="45720" rIns="91440" bIns="45720" rtlCol="0" anchor="t">
            <a:spAutoFit/>
          </a:bodyPr>
          <a:lstStyle/>
          <a:p>
            <a:pPr algn="ctr">
              <a:defRPr/>
            </a:pPr>
            <a:r>
              <a:rPr kumimoji="0" lang="en-US" sz="5400" b="1" i="0" u="none" strike="noStrike" kern="1200" cap="none" spc="-150" normalizeH="0" baseline="0" noProof="0">
                <a:ln>
                  <a:noFill/>
                </a:ln>
                <a:solidFill>
                  <a:srgbClr val="8CC53E"/>
                </a:solidFill>
                <a:effectLst/>
                <a:uLnTx/>
                <a:uFillTx/>
                <a:latin typeface="Arial"/>
                <a:cs typeface="Arial"/>
              </a:rPr>
              <a:t>Thank you!</a:t>
            </a:r>
            <a:endParaRPr lang="en-US" sz="5400" b="1" spc="-150">
              <a:solidFill>
                <a:srgbClr val="8CC53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118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650A3C-0570-D471-FA8B-B9D2600D6AB8}"/>
              </a:ext>
            </a:extLst>
          </p:cNvPr>
          <p:cNvSpPr>
            <a:spLocks noGrp="1"/>
          </p:cNvSpPr>
          <p:nvPr>
            <p:ph type="title"/>
          </p:nvPr>
        </p:nvSpPr>
        <p:spPr/>
        <p:txBody>
          <a:bodyPr/>
          <a:lstStyle/>
          <a:p>
            <a:r>
              <a:rPr lang="en-US" dirty="0"/>
              <a:t>Summary of Cloud Software</a:t>
            </a:r>
          </a:p>
        </p:txBody>
      </p:sp>
      <p:sp>
        <p:nvSpPr>
          <p:cNvPr id="4" name="Slide Number Placeholder 3">
            <a:extLst>
              <a:ext uri="{FF2B5EF4-FFF2-40B4-BE49-F238E27FC236}">
                <a16:creationId xmlns:a16="http://schemas.microsoft.com/office/drawing/2014/main" id="{3A745430-038E-6E50-24F0-919572D52212}"/>
              </a:ext>
            </a:extLst>
          </p:cNvPr>
          <p:cNvSpPr>
            <a:spLocks noGrp="1"/>
          </p:cNvSpPr>
          <p:nvPr>
            <p:ph type="sldNum" sz="quarter" idx="4"/>
          </p:nvPr>
        </p:nvSpPr>
        <p:spPr/>
        <p:txBody>
          <a:bodyPr/>
          <a:lstStyle/>
          <a:p>
            <a:fld id="{7EE082CF-42F1-EA44-AA40-83579DD569D8}" type="slidenum">
              <a:rPr lang="en-US" smtClean="0"/>
              <a:pPr/>
              <a:t>2</a:t>
            </a:fld>
            <a:endParaRPr lang="en-US"/>
          </a:p>
        </p:txBody>
      </p:sp>
      <p:sp>
        <p:nvSpPr>
          <p:cNvPr id="7" name="Content Placeholder 6">
            <a:extLst>
              <a:ext uri="{FF2B5EF4-FFF2-40B4-BE49-F238E27FC236}">
                <a16:creationId xmlns:a16="http://schemas.microsoft.com/office/drawing/2014/main" id="{0B627861-EFC6-C331-4F3B-BD89F80B150F}"/>
              </a:ext>
            </a:extLst>
          </p:cNvPr>
          <p:cNvSpPr>
            <a:spLocks noGrp="1"/>
          </p:cNvSpPr>
          <p:nvPr>
            <p:ph sz="quarter" idx="4294967295"/>
          </p:nvPr>
        </p:nvSpPr>
        <p:spPr>
          <a:xfrm>
            <a:off x="348712" y="1500188"/>
            <a:ext cx="7253207" cy="4689475"/>
          </a:xfrm>
        </p:spPr>
        <p:txBody>
          <a:bodyPr anchor="t">
            <a:normAutofit/>
          </a:bodyPr>
          <a:lstStyle/>
          <a:p>
            <a:pPr marL="0" indent="0" algn="l">
              <a:buNone/>
            </a:pPr>
            <a:r>
              <a:rPr lang="en-US" dirty="0"/>
              <a:t>Nuclear cloud software applications encompass a wide range of business applications including the following:</a:t>
            </a:r>
          </a:p>
          <a:p>
            <a:pPr algn="l"/>
            <a:r>
              <a:rPr lang="en-US" dirty="0"/>
              <a:t>Enterprise Management</a:t>
            </a:r>
          </a:p>
          <a:p>
            <a:pPr algn="l"/>
            <a:r>
              <a:rPr lang="en-US" dirty="0"/>
              <a:t>Business Processes</a:t>
            </a:r>
          </a:p>
          <a:p>
            <a:pPr algn="l"/>
            <a:r>
              <a:rPr lang="en-US" dirty="0"/>
              <a:t>Engineering &amp; Operations Processes</a:t>
            </a:r>
          </a:p>
          <a:p>
            <a:pPr algn="l"/>
            <a:r>
              <a:rPr lang="en-US" dirty="0"/>
              <a:t>Condition Monitoring</a:t>
            </a:r>
          </a:p>
          <a:p>
            <a:pPr algn="l"/>
            <a:r>
              <a:rPr lang="en-US" dirty="0"/>
              <a:t>Artificial Intelligence</a:t>
            </a:r>
          </a:p>
          <a:p>
            <a:pPr algn="l"/>
            <a:r>
              <a:rPr lang="en-US" dirty="0"/>
              <a:t>… and More!</a:t>
            </a:r>
          </a:p>
          <a:p>
            <a:pPr algn="l"/>
            <a:endParaRPr lang="en-US" dirty="0"/>
          </a:p>
        </p:txBody>
      </p:sp>
      <p:sp>
        <p:nvSpPr>
          <p:cNvPr id="8" name="Rectangle 7">
            <a:extLst>
              <a:ext uri="{FF2B5EF4-FFF2-40B4-BE49-F238E27FC236}">
                <a16:creationId xmlns:a16="http://schemas.microsoft.com/office/drawing/2014/main" id="{35717456-21D4-BDEC-BDE6-2A920BD2F0E2}"/>
              </a:ext>
            </a:extLst>
          </p:cNvPr>
          <p:cNvSpPr/>
          <p:nvPr/>
        </p:nvSpPr>
        <p:spPr>
          <a:xfrm>
            <a:off x="6873499" y="6356350"/>
            <a:ext cx="1007390" cy="365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968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8435E-78F4-E875-311B-C3AD00C8D14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AF675A1-7699-91CA-09D0-2F05B11C582C}"/>
              </a:ext>
            </a:extLst>
          </p:cNvPr>
          <p:cNvSpPr>
            <a:spLocks noGrp="1"/>
          </p:cNvSpPr>
          <p:nvPr>
            <p:ph type="title"/>
          </p:nvPr>
        </p:nvSpPr>
        <p:spPr>
          <a:xfrm>
            <a:off x="443060" y="365125"/>
            <a:ext cx="5911245" cy="968375"/>
          </a:xfrm>
        </p:spPr>
        <p:txBody>
          <a:bodyPr>
            <a:normAutofit fontScale="90000"/>
          </a:bodyPr>
          <a:lstStyle/>
          <a:p>
            <a:r>
              <a:rPr lang="en-US" dirty="0"/>
              <a:t>Benefits of Cloud Applications</a:t>
            </a:r>
          </a:p>
        </p:txBody>
      </p:sp>
      <p:sp>
        <p:nvSpPr>
          <p:cNvPr id="4" name="Slide Number Placeholder 3">
            <a:extLst>
              <a:ext uri="{FF2B5EF4-FFF2-40B4-BE49-F238E27FC236}">
                <a16:creationId xmlns:a16="http://schemas.microsoft.com/office/drawing/2014/main" id="{AD2E8102-D511-E76A-F39C-9E36FB1D9E95}"/>
              </a:ext>
            </a:extLst>
          </p:cNvPr>
          <p:cNvSpPr>
            <a:spLocks noGrp="1"/>
          </p:cNvSpPr>
          <p:nvPr>
            <p:ph type="sldNum" sz="quarter" idx="4"/>
          </p:nvPr>
        </p:nvSpPr>
        <p:spPr/>
        <p:txBody>
          <a:bodyPr/>
          <a:lstStyle/>
          <a:p>
            <a:fld id="{7EE082CF-42F1-EA44-AA40-83579DD569D8}" type="slidenum">
              <a:rPr lang="en-US" smtClean="0"/>
              <a:pPr/>
              <a:t>3</a:t>
            </a:fld>
            <a:endParaRPr lang="en-US"/>
          </a:p>
        </p:txBody>
      </p:sp>
      <p:sp>
        <p:nvSpPr>
          <p:cNvPr id="7" name="Content Placeholder 6">
            <a:extLst>
              <a:ext uri="{FF2B5EF4-FFF2-40B4-BE49-F238E27FC236}">
                <a16:creationId xmlns:a16="http://schemas.microsoft.com/office/drawing/2014/main" id="{8D64AF12-8AB2-6BDF-FB77-181C5AE92E63}"/>
              </a:ext>
            </a:extLst>
          </p:cNvPr>
          <p:cNvSpPr>
            <a:spLocks noGrp="1"/>
          </p:cNvSpPr>
          <p:nvPr>
            <p:ph sz="quarter" idx="4294967295"/>
          </p:nvPr>
        </p:nvSpPr>
        <p:spPr>
          <a:xfrm>
            <a:off x="443060" y="1500188"/>
            <a:ext cx="5810506" cy="4689475"/>
          </a:xfrm>
        </p:spPr>
        <p:txBody>
          <a:bodyPr anchor="t">
            <a:normAutofit/>
          </a:bodyPr>
          <a:lstStyle/>
          <a:p>
            <a:pPr marL="0" indent="0" algn="l">
              <a:buNone/>
            </a:pPr>
            <a:r>
              <a:rPr lang="en-US" dirty="0"/>
              <a:t>These solutions, often offered as Software as a Service (SaaS), provide the following benefits:</a:t>
            </a:r>
          </a:p>
          <a:p>
            <a:r>
              <a:rPr lang="en-US" dirty="0"/>
              <a:t>Cost Savings</a:t>
            </a:r>
          </a:p>
          <a:p>
            <a:r>
              <a:rPr lang="en-US" dirty="0"/>
              <a:t>Scalability</a:t>
            </a:r>
          </a:p>
          <a:p>
            <a:r>
              <a:rPr lang="en-US" dirty="0"/>
              <a:t>Accessibility</a:t>
            </a:r>
          </a:p>
          <a:p>
            <a:r>
              <a:rPr lang="en-US" dirty="0"/>
              <a:t>Resilience</a:t>
            </a:r>
          </a:p>
          <a:p>
            <a:r>
              <a:rPr lang="en-US" dirty="0"/>
              <a:t>Integration</a:t>
            </a:r>
          </a:p>
          <a:p>
            <a:pPr algn="l"/>
            <a:endParaRPr lang="en-US" dirty="0"/>
          </a:p>
        </p:txBody>
      </p:sp>
    </p:spTree>
    <p:extLst>
      <p:ext uri="{BB962C8B-B14F-4D97-AF65-F5344CB8AC3E}">
        <p14:creationId xmlns:p14="http://schemas.microsoft.com/office/powerpoint/2010/main" val="321889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D0CE5-8CDC-7200-9C24-A22E4C3B55E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3EA3948-63B4-972D-7E25-AC832E76059A}"/>
              </a:ext>
            </a:extLst>
          </p:cNvPr>
          <p:cNvSpPr>
            <a:spLocks noGrp="1"/>
          </p:cNvSpPr>
          <p:nvPr>
            <p:ph type="title"/>
          </p:nvPr>
        </p:nvSpPr>
        <p:spPr/>
        <p:txBody>
          <a:bodyPr/>
          <a:lstStyle/>
          <a:p>
            <a:r>
              <a:rPr lang="en-US" dirty="0"/>
              <a:t>Cloud or On-Premise?</a:t>
            </a:r>
          </a:p>
        </p:txBody>
      </p:sp>
      <p:sp>
        <p:nvSpPr>
          <p:cNvPr id="4" name="Slide Number Placeholder 3">
            <a:extLst>
              <a:ext uri="{FF2B5EF4-FFF2-40B4-BE49-F238E27FC236}">
                <a16:creationId xmlns:a16="http://schemas.microsoft.com/office/drawing/2014/main" id="{4B0A7DCB-6A03-4013-FB5D-641A6ECB0185}"/>
              </a:ext>
            </a:extLst>
          </p:cNvPr>
          <p:cNvSpPr>
            <a:spLocks noGrp="1"/>
          </p:cNvSpPr>
          <p:nvPr>
            <p:ph type="sldNum" sz="quarter" idx="4"/>
          </p:nvPr>
        </p:nvSpPr>
        <p:spPr/>
        <p:txBody>
          <a:bodyPr/>
          <a:lstStyle/>
          <a:p>
            <a:fld id="{7EE082CF-42F1-EA44-AA40-83579DD569D8}" type="slidenum">
              <a:rPr lang="en-US" smtClean="0"/>
              <a:pPr/>
              <a:t>4</a:t>
            </a:fld>
            <a:endParaRPr lang="en-US"/>
          </a:p>
        </p:txBody>
      </p:sp>
      <p:sp>
        <p:nvSpPr>
          <p:cNvPr id="7" name="Content Placeholder 6">
            <a:extLst>
              <a:ext uri="{FF2B5EF4-FFF2-40B4-BE49-F238E27FC236}">
                <a16:creationId xmlns:a16="http://schemas.microsoft.com/office/drawing/2014/main" id="{1858170A-42DD-F408-2642-482E601EFE23}"/>
              </a:ext>
            </a:extLst>
          </p:cNvPr>
          <p:cNvSpPr>
            <a:spLocks noGrp="1"/>
          </p:cNvSpPr>
          <p:nvPr>
            <p:ph sz="quarter" idx="4294967295"/>
          </p:nvPr>
        </p:nvSpPr>
        <p:spPr>
          <a:xfrm>
            <a:off x="317771" y="1335932"/>
            <a:ext cx="7522724" cy="4922196"/>
          </a:xfrm>
        </p:spPr>
        <p:txBody>
          <a:bodyPr anchor="t">
            <a:normAutofit fontScale="92500"/>
          </a:bodyPr>
          <a:lstStyle/>
          <a:p>
            <a:pPr marL="0" indent="0" algn="l">
              <a:buNone/>
            </a:pPr>
            <a:r>
              <a:rPr lang="en-US" dirty="0"/>
              <a:t>Choosing between cloud and on-premise deployments is a critical decision point and varies based on the application and its function.</a:t>
            </a:r>
          </a:p>
          <a:p>
            <a:pPr marL="0" indent="0" algn="l">
              <a:buNone/>
            </a:pPr>
            <a:endParaRPr lang="en-US" dirty="0"/>
          </a:p>
          <a:p>
            <a:pPr marL="0" indent="0" algn="l">
              <a:buNone/>
            </a:pPr>
            <a:r>
              <a:rPr lang="en-US" dirty="0"/>
              <a:t>Consider:</a:t>
            </a:r>
          </a:p>
          <a:p>
            <a:pPr algn="l"/>
            <a:r>
              <a:rPr lang="en-US" dirty="0"/>
              <a:t>Access to Prerequisite Data</a:t>
            </a:r>
          </a:p>
          <a:p>
            <a:pPr algn="l"/>
            <a:r>
              <a:rPr lang="en-US" dirty="0"/>
              <a:t>Ability to Deploy Patches for Security and Function Updates</a:t>
            </a:r>
          </a:p>
          <a:p>
            <a:pPr algn="l"/>
            <a:r>
              <a:rPr lang="en-US" dirty="0"/>
              <a:t>Training and Troubleshooting</a:t>
            </a:r>
          </a:p>
          <a:p>
            <a:pPr algn="l"/>
            <a:r>
              <a:rPr lang="en-US" dirty="0"/>
              <a:t>Hosting &amp; Architecture Costs (often a driver)</a:t>
            </a:r>
          </a:p>
          <a:p>
            <a:pPr algn="l"/>
            <a:r>
              <a:rPr lang="en-US" dirty="0"/>
              <a:t>Collaboration &amp; Access Requirements</a:t>
            </a:r>
          </a:p>
        </p:txBody>
      </p:sp>
    </p:spTree>
    <p:extLst>
      <p:ext uri="{BB962C8B-B14F-4D97-AF65-F5344CB8AC3E}">
        <p14:creationId xmlns:p14="http://schemas.microsoft.com/office/powerpoint/2010/main" val="223613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98437-4D38-BA4F-AEE9-66EF7AD111D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E9AE05D-8884-A28B-5BA3-2D99D5973D30}"/>
              </a:ext>
            </a:extLst>
          </p:cNvPr>
          <p:cNvSpPr>
            <a:spLocks noGrp="1"/>
          </p:cNvSpPr>
          <p:nvPr>
            <p:ph type="title"/>
          </p:nvPr>
        </p:nvSpPr>
        <p:spPr/>
        <p:txBody>
          <a:bodyPr/>
          <a:lstStyle/>
          <a:p>
            <a:r>
              <a:rPr lang="en-US" dirty="0"/>
              <a:t>Software Quality Assurance</a:t>
            </a:r>
          </a:p>
        </p:txBody>
      </p:sp>
      <p:sp>
        <p:nvSpPr>
          <p:cNvPr id="7" name="Content Placeholder 6">
            <a:extLst>
              <a:ext uri="{FF2B5EF4-FFF2-40B4-BE49-F238E27FC236}">
                <a16:creationId xmlns:a16="http://schemas.microsoft.com/office/drawing/2014/main" id="{257A4283-B389-4434-B288-A3D6DEF48674}"/>
              </a:ext>
            </a:extLst>
          </p:cNvPr>
          <p:cNvSpPr>
            <a:spLocks noGrp="1"/>
          </p:cNvSpPr>
          <p:nvPr>
            <p:ph sz="quarter" idx="4"/>
          </p:nvPr>
        </p:nvSpPr>
        <p:spPr/>
        <p:txBody>
          <a:bodyPr anchor="t">
            <a:normAutofit fontScale="92500" lnSpcReduction="10000"/>
          </a:bodyPr>
          <a:lstStyle/>
          <a:p>
            <a:pPr marL="0" indent="0" algn="l">
              <a:buNone/>
            </a:pPr>
            <a:r>
              <a:rPr lang="en-US" dirty="0"/>
              <a:t>Still apply the Software Quality Assurance process from the beginning of any project including Requirements Definition, Reviews, Testing, and Training.  This can be mutually addressed by the utility and a vendor where applicable but ensure the quality standard applied by the developer meets overall needs.</a:t>
            </a:r>
          </a:p>
          <a:p>
            <a:pPr marL="0" indent="0" algn="l">
              <a:buNone/>
            </a:pPr>
            <a:endParaRPr lang="en-US" dirty="0"/>
          </a:p>
          <a:p>
            <a:pPr marL="0" indent="0" algn="l">
              <a:buNone/>
            </a:pPr>
            <a:r>
              <a:rPr lang="en-US" dirty="0"/>
              <a:t>The best success is applying Software Quality Assurance with a graded approach commensurate with the application and its intended function.</a:t>
            </a:r>
          </a:p>
          <a:p>
            <a:pPr marL="0" indent="0" algn="l">
              <a:buNone/>
            </a:pPr>
            <a:endParaRPr lang="en-US" dirty="0"/>
          </a:p>
          <a:p>
            <a:pPr marL="0" indent="0" algn="l">
              <a:buNone/>
            </a:pPr>
            <a:r>
              <a:rPr lang="en-US" dirty="0"/>
              <a:t>As an additional reference, use industry guidance such as NQA-1, IEEE 730, ISO/IEC/IEEE 90003, ISO/IEC 25000.</a:t>
            </a:r>
          </a:p>
        </p:txBody>
      </p:sp>
      <p:sp>
        <p:nvSpPr>
          <p:cNvPr id="4" name="Slide Number Placeholder 3">
            <a:extLst>
              <a:ext uri="{FF2B5EF4-FFF2-40B4-BE49-F238E27FC236}">
                <a16:creationId xmlns:a16="http://schemas.microsoft.com/office/drawing/2014/main" id="{B24E875E-3FF6-53B3-D5AF-82C5E8BB6945}"/>
              </a:ext>
            </a:extLst>
          </p:cNvPr>
          <p:cNvSpPr>
            <a:spLocks noGrp="1"/>
          </p:cNvSpPr>
          <p:nvPr>
            <p:ph type="sldNum" sz="quarter" idx="10"/>
          </p:nvPr>
        </p:nvSpPr>
        <p:spPr/>
        <p:txBody>
          <a:bodyPr/>
          <a:lstStyle/>
          <a:p>
            <a:fld id="{7EE082CF-42F1-EA44-AA40-83579DD569D8}" type="slidenum">
              <a:rPr lang="en-US" smtClean="0"/>
              <a:pPr/>
              <a:t>5</a:t>
            </a:fld>
            <a:endParaRPr lang="en-US"/>
          </a:p>
        </p:txBody>
      </p:sp>
    </p:spTree>
    <p:extLst>
      <p:ext uri="{BB962C8B-B14F-4D97-AF65-F5344CB8AC3E}">
        <p14:creationId xmlns:p14="http://schemas.microsoft.com/office/powerpoint/2010/main" val="263086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CEB63-1394-7AB3-E50C-3AC4A3600A5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1FE9220-799B-8C48-F424-CF3AB7F2FFDF}"/>
              </a:ext>
            </a:extLst>
          </p:cNvPr>
          <p:cNvSpPr>
            <a:spLocks noGrp="1"/>
          </p:cNvSpPr>
          <p:nvPr>
            <p:ph type="title"/>
          </p:nvPr>
        </p:nvSpPr>
        <p:spPr/>
        <p:txBody>
          <a:bodyPr/>
          <a:lstStyle/>
          <a:p>
            <a:r>
              <a:rPr lang="en-US" dirty="0"/>
              <a:t>Enterprise Software Summary</a:t>
            </a:r>
          </a:p>
        </p:txBody>
      </p:sp>
      <p:sp>
        <p:nvSpPr>
          <p:cNvPr id="7" name="Content Placeholder 6">
            <a:extLst>
              <a:ext uri="{FF2B5EF4-FFF2-40B4-BE49-F238E27FC236}">
                <a16:creationId xmlns:a16="http://schemas.microsoft.com/office/drawing/2014/main" id="{9A55ECE0-6268-6CF5-D817-39FFC8F89B03}"/>
              </a:ext>
            </a:extLst>
          </p:cNvPr>
          <p:cNvSpPr>
            <a:spLocks noGrp="1"/>
          </p:cNvSpPr>
          <p:nvPr>
            <p:ph sz="quarter" idx="4"/>
          </p:nvPr>
        </p:nvSpPr>
        <p:spPr/>
        <p:txBody>
          <a:bodyPr anchor="t">
            <a:normAutofit/>
          </a:bodyPr>
          <a:lstStyle/>
          <a:p>
            <a:pPr marL="0" indent="0" algn="l">
              <a:buNone/>
            </a:pPr>
            <a:r>
              <a:rPr lang="en-US" dirty="0"/>
              <a:t>Most Enterprise Resource Planning (ERP) systems are credited for their audit-related functions related to configuration management and are critical to the plant.  The modern iterations of these systems are deployed both on-premise and in the cloud.</a:t>
            </a:r>
          </a:p>
          <a:p>
            <a:pPr marL="0" indent="0" algn="l">
              <a:buNone/>
            </a:pPr>
            <a:endParaRPr lang="en-US" dirty="0"/>
          </a:p>
          <a:p>
            <a:pPr marL="0" indent="0" algn="l">
              <a:buNone/>
            </a:pPr>
            <a:r>
              <a:rPr lang="en-US" dirty="0"/>
              <a:t>However, many utilities use these multi-purpose software applications for several functions which can impact controls such as which data is saved, how it is managed, etc.</a:t>
            </a:r>
          </a:p>
        </p:txBody>
      </p:sp>
      <p:sp>
        <p:nvSpPr>
          <p:cNvPr id="4" name="Slide Number Placeholder 3">
            <a:extLst>
              <a:ext uri="{FF2B5EF4-FFF2-40B4-BE49-F238E27FC236}">
                <a16:creationId xmlns:a16="http://schemas.microsoft.com/office/drawing/2014/main" id="{845F0B74-EE9C-AA9D-75EE-49190837A8A5}"/>
              </a:ext>
            </a:extLst>
          </p:cNvPr>
          <p:cNvSpPr>
            <a:spLocks noGrp="1"/>
          </p:cNvSpPr>
          <p:nvPr>
            <p:ph type="sldNum" sz="quarter" idx="10"/>
          </p:nvPr>
        </p:nvSpPr>
        <p:spPr/>
        <p:txBody>
          <a:bodyPr/>
          <a:lstStyle/>
          <a:p>
            <a:fld id="{7EE082CF-42F1-EA44-AA40-83579DD569D8}" type="slidenum">
              <a:rPr lang="en-US" smtClean="0"/>
              <a:pPr/>
              <a:t>6</a:t>
            </a:fld>
            <a:endParaRPr lang="en-US"/>
          </a:p>
        </p:txBody>
      </p:sp>
    </p:spTree>
    <p:extLst>
      <p:ext uri="{BB962C8B-B14F-4D97-AF65-F5344CB8AC3E}">
        <p14:creationId xmlns:p14="http://schemas.microsoft.com/office/powerpoint/2010/main" val="270147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D5B80-6473-2053-C9DB-BB519085518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1870EB1-100E-8A7C-36D6-8284182DCA75}"/>
              </a:ext>
            </a:extLst>
          </p:cNvPr>
          <p:cNvSpPr>
            <a:spLocks noGrp="1"/>
          </p:cNvSpPr>
          <p:nvPr>
            <p:ph type="title"/>
          </p:nvPr>
        </p:nvSpPr>
        <p:spPr/>
        <p:txBody>
          <a:bodyPr/>
          <a:lstStyle/>
          <a:p>
            <a:r>
              <a:rPr lang="en-US" dirty="0"/>
              <a:t>Enterprise Software Control Challenges</a:t>
            </a:r>
          </a:p>
        </p:txBody>
      </p:sp>
      <p:sp>
        <p:nvSpPr>
          <p:cNvPr id="7" name="Content Placeholder 6">
            <a:extLst>
              <a:ext uri="{FF2B5EF4-FFF2-40B4-BE49-F238E27FC236}">
                <a16:creationId xmlns:a16="http://schemas.microsoft.com/office/drawing/2014/main" id="{B3D3706E-37F5-4F9C-B096-238EFA26EE6B}"/>
              </a:ext>
            </a:extLst>
          </p:cNvPr>
          <p:cNvSpPr>
            <a:spLocks noGrp="1"/>
          </p:cNvSpPr>
          <p:nvPr>
            <p:ph sz="quarter" idx="4"/>
          </p:nvPr>
        </p:nvSpPr>
        <p:spPr/>
        <p:txBody>
          <a:bodyPr anchor="t">
            <a:normAutofit/>
          </a:bodyPr>
          <a:lstStyle/>
          <a:p>
            <a:pPr marL="0" indent="0" algn="l">
              <a:buNone/>
            </a:pPr>
            <a:r>
              <a:rPr lang="en-US" dirty="0"/>
              <a:t>Based on the importance of ERP software to the plant, changes need to be evaluated based on the impact to auditability, control of engineering required fields, as well as management of dynamic processes.</a:t>
            </a:r>
          </a:p>
          <a:p>
            <a:pPr marL="0" indent="0" algn="l">
              <a:buNone/>
            </a:pPr>
            <a:endParaRPr lang="en-US" dirty="0"/>
          </a:p>
          <a:p>
            <a:pPr marL="0" indent="0" algn="l">
              <a:buNone/>
            </a:pPr>
            <a:r>
              <a:rPr lang="en-US" dirty="0"/>
              <a:t>Common challenges to consider in underlying processes:</a:t>
            </a:r>
          </a:p>
          <a:p>
            <a:pPr algn="l"/>
            <a:r>
              <a:rPr lang="en-US" dirty="0"/>
              <a:t>How to best track and maintain data generated by new </a:t>
            </a:r>
            <a:r>
              <a:rPr lang="en-US"/>
              <a:t>processes (e.g. </a:t>
            </a:r>
            <a:r>
              <a:rPr lang="en-US" dirty="0"/>
              <a:t>50.69 classifications)</a:t>
            </a:r>
          </a:p>
          <a:p>
            <a:pPr algn="l"/>
            <a:r>
              <a:rPr lang="en-US" dirty="0"/>
              <a:t>Timeline to deploy changes aligning to procedure updates</a:t>
            </a:r>
          </a:p>
          <a:p>
            <a:pPr algn="l"/>
            <a:r>
              <a:rPr lang="en-US" dirty="0"/>
              <a:t>Generating CM data that is a challenge to maintain</a:t>
            </a:r>
          </a:p>
        </p:txBody>
      </p:sp>
      <p:sp>
        <p:nvSpPr>
          <p:cNvPr id="4" name="Slide Number Placeholder 3">
            <a:extLst>
              <a:ext uri="{FF2B5EF4-FFF2-40B4-BE49-F238E27FC236}">
                <a16:creationId xmlns:a16="http://schemas.microsoft.com/office/drawing/2014/main" id="{585BE1B1-E5DC-701A-9EA2-668DD781CB9C}"/>
              </a:ext>
            </a:extLst>
          </p:cNvPr>
          <p:cNvSpPr>
            <a:spLocks noGrp="1"/>
          </p:cNvSpPr>
          <p:nvPr>
            <p:ph type="sldNum" sz="quarter" idx="10"/>
          </p:nvPr>
        </p:nvSpPr>
        <p:spPr/>
        <p:txBody>
          <a:bodyPr/>
          <a:lstStyle/>
          <a:p>
            <a:fld id="{7EE082CF-42F1-EA44-AA40-83579DD569D8}" type="slidenum">
              <a:rPr lang="en-US" smtClean="0"/>
              <a:pPr/>
              <a:t>7</a:t>
            </a:fld>
            <a:endParaRPr lang="en-US"/>
          </a:p>
        </p:txBody>
      </p:sp>
    </p:spTree>
    <p:extLst>
      <p:ext uri="{BB962C8B-B14F-4D97-AF65-F5344CB8AC3E}">
        <p14:creationId xmlns:p14="http://schemas.microsoft.com/office/powerpoint/2010/main" val="96951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EFFA3-5BBF-C21B-8B23-718D66302DD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0B12BFE-3D0D-FA0B-11CA-A291AF925C3C}"/>
              </a:ext>
            </a:extLst>
          </p:cNvPr>
          <p:cNvSpPr>
            <a:spLocks noGrp="1"/>
          </p:cNvSpPr>
          <p:nvPr>
            <p:ph type="title"/>
          </p:nvPr>
        </p:nvSpPr>
        <p:spPr/>
        <p:txBody>
          <a:bodyPr/>
          <a:lstStyle/>
          <a:p>
            <a:r>
              <a:rPr lang="en-US" dirty="0"/>
              <a:t>Business Applications</a:t>
            </a:r>
          </a:p>
        </p:txBody>
      </p:sp>
      <p:sp>
        <p:nvSpPr>
          <p:cNvPr id="4" name="Slide Number Placeholder 3">
            <a:extLst>
              <a:ext uri="{FF2B5EF4-FFF2-40B4-BE49-F238E27FC236}">
                <a16:creationId xmlns:a16="http://schemas.microsoft.com/office/drawing/2014/main" id="{A2AA7C24-967F-AA1B-C2D7-BB0797AB2EF3}"/>
              </a:ext>
            </a:extLst>
          </p:cNvPr>
          <p:cNvSpPr>
            <a:spLocks noGrp="1"/>
          </p:cNvSpPr>
          <p:nvPr>
            <p:ph type="sldNum" sz="quarter" idx="4"/>
          </p:nvPr>
        </p:nvSpPr>
        <p:spPr/>
        <p:txBody>
          <a:bodyPr/>
          <a:lstStyle/>
          <a:p>
            <a:fld id="{7EE082CF-42F1-EA44-AA40-83579DD569D8}" type="slidenum">
              <a:rPr lang="en-US" smtClean="0"/>
              <a:pPr/>
              <a:t>8</a:t>
            </a:fld>
            <a:endParaRPr lang="en-US"/>
          </a:p>
        </p:txBody>
      </p:sp>
      <p:sp>
        <p:nvSpPr>
          <p:cNvPr id="7" name="Content Placeholder 6">
            <a:extLst>
              <a:ext uri="{FF2B5EF4-FFF2-40B4-BE49-F238E27FC236}">
                <a16:creationId xmlns:a16="http://schemas.microsoft.com/office/drawing/2014/main" id="{BC36B652-62F3-2255-1086-1F9A8A6EDAD4}"/>
              </a:ext>
            </a:extLst>
          </p:cNvPr>
          <p:cNvSpPr>
            <a:spLocks noGrp="1"/>
          </p:cNvSpPr>
          <p:nvPr>
            <p:ph sz="quarter" idx="4294967295"/>
          </p:nvPr>
        </p:nvSpPr>
        <p:spPr>
          <a:xfrm>
            <a:off x="531779" y="1500189"/>
            <a:ext cx="5655012" cy="4667148"/>
          </a:xfrm>
        </p:spPr>
        <p:txBody>
          <a:bodyPr anchor="t">
            <a:normAutofit/>
          </a:bodyPr>
          <a:lstStyle/>
          <a:p>
            <a:pPr marL="0" indent="0" algn="l">
              <a:buNone/>
            </a:pPr>
            <a:r>
              <a:rPr lang="en-US" dirty="0"/>
              <a:t>Business Applications are focused on processes that increase productivity, measure productivity, and perform other business functions accurately.</a:t>
            </a:r>
          </a:p>
          <a:p>
            <a:pPr marL="0" indent="0" algn="l">
              <a:buNone/>
            </a:pPr>
            <a:endParaRPr lang="en-US" dirty="0"/>
          </a:p>
          <a:p>
            <a:pPr marL="0" indent="0" algn="l">
              <a:buNone/>
            </a:pPr>
            <a:r>
              <a:rPr lang="en-US" dirty="0"/>
              <a:t>These are commonly either developed by the utilities to support their process goals and/or provided by third party vendors.</a:t>
            </a:r>
          </a:p>
          <a:p>
            <a:pPr marL="0" indent="0" algn="l">
              <a:buNone/>
            </a:pPr>
            <a:endParaRPr lang="en-US" dirty="0"/>
          </a:p>
        </p:txBody>
      </p:sp>
    </p:spTree>
    <p:extLst>
      <p:ext uri="{BB962C8B-B14F-4D97-AF65-F5344CB8AC3E}">
        <p14:creationId xmlns:p14="http://schemas.microsoft.com/office/powerpoint/2010/main" val="366342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3D8D8-A485-438D-4D58-75B1080DE38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08BFF6D-1EEC-F200-FAFF-22E2973CC3BE}"/>
              </a:ext>
            </a:extLst>
          </p:cNvPr>
          <p:cNvSpPr>
            <a:spLocks noGrp="1"/>
          </p:cNvSpPr>
          <p:nvPr>
            <p:ph type="title"/>
          </p:nvPr>
        </p:nvSpPr>
        <p:spPr/>
        <p:txBody>
          <a:bodyPr/>
          <a:lstStyle/>
          <a:p>
            <a:r>
              <a:rPr lang="en-US" dirty="0"/>
              <a:t>Business Application Challenges</a:t>
            </a:r>
          </a:p>
        </p:txBody>
      </p:sp>
      <p:sp>
        <p:nvSpPr>
          <p:cNvPr id="7" name="Content Placeholder 6">
            <a:extLst>
              <a:ext uri="{FF2B5EF4-FFF2-40B4-BE49-F238E27FC236}">
                <a16:creationId xmlns:a16="http://schemas.microsoft.com/office/drawing/2014/main" id="{E737B869-04DB-36A9-6C18-437B66981FD1}"/>
              </a:ext>
            </a:extLst>
          </p:cNvPr>
          <p:cNvSpPr>
            <a:spLocks noGrp="1"/>
          </p:cNvSpPr>
          <p:nvPr>
            <p:ph sz="quarter" idx="4"/>
          </p:nvPr>
        </p:nvSpPr>
        <p:spPr/>
        <p:txBody>
          <a:bodyPr anchor="t">
            <a:normAutofit lnSpcReduction="10000"/>
          </a:bodyPr>
          <a:lstStyle/>
          <a:p>
            <a:pPr marL="0" indent="0" algn="l">
              <a:buNone/>
            </a:pPr>
            <a:r>
              <a:rPr lang="en-US" dirty="0"/>
              <a:t>The most common configuration management challenge for business applications is maintaining those applications when the underlying business process has or needs to change.  </a:t>
            </a:r>
          </a:p>
          <a:p>
            <a:pPr marL="0" indent="0" algn="l">
              <a:buNone/>
            </a:pPr>
            <a:endParaRPr lang="en-US" dirty="0"/>
          </a:p>
          <a:p>
            <a:pPr marL="0" indent="0" algn="l">
              <a:buNone/>
            </a:pPr>
            <a:r>
              <a:rPr lang="en-US" dirty="0"/>
              <a:t>Examples:</a:t>
            </a:r>
          </a:p>
          <a:p>
            <a:pPr algn="l"/>
            <a:r>
              <a:rPr lang="en-US" dirty="0"/>
              <a:t>Applications built to support execution of processes (Engineering Changes, Item Equivalencies, Maintenance Rule, 50.59, etc.)</a:t>
            </a:r>
          </a:p>
          <a:p>
            <a:pPr algn="l"/>
            <a:r>
              <a:rPr lang="en-US" dirty="0"/>
              <a:t>Inventory Management / Supply Chain Processes</a:t>
            </a:r>
          </a:p>
          <a:p>
            <a:pPr algn="l"/>
            <a:r>
              <a:rPr lang="en-US" dirty="0"/>
              <a:t>Electronic Work Packages</a:t>
            </a:r>
          </a:p>
          <a:p>
            <a:pPr algn="l"/>
            <a:r>
              <a:rPr lang="en-US" dirty="0"/>
              <a:t>CAP Process</a:t>
            </a:r>
          </a:p>
        </p:txBody>
      </p:sp>
      <p:sp>
        <p:nvSpPr>
          <p:cNvPr id="4" name="Slide Number Placeholder 3">
            <a:extLst>
              <a:ext uri="{FF2B5EF4-FFF2-40B4-BE49-F238E27FC236}">
                <a16:creationId xmlns:a16="http://schemas.microsoft.com/office/drawing/2014/main" id="{E348F933-CB5B-E211-A899-DCD172650AAA}"/>
              </a:ext>
            </a:extLst>
          </p:cNvPr>
          <p:cNvSpPr>
            <a:spLocks noGrp="1"/>
          </p:cNvSpPr>
          <p:nvPr>
            <p:ph type="sldNum" sz="quarter" idx="10"/>
          </p:nvPr>
        </p:nvSpPr>
        <p:spPr/>
        <p:txBody>
          <a:bodyPr/>
          <a:lstStyle/>
          <a:p>
            <a:fld id="{7EE082CF-42F1-EA44-AA40-83579DD569D8}" type="slidenum">
              <a:rPr lang="en-US" smtClean="0"/>
              <a:pPr/>
              <a:t>9</a:t>
            </a:fld>
            <a:endParaRPr lang="en-US"/>
          </a:p>
        </p:txBody>
      </p:sp>
    </p:spTree>
    <p:extLst>
      <p:ext uri="{BB962C8B-B14F-4D97-AF65-F5344CB8AC3E}">
        <p14:creationId xmlns:p14="http://schemas.microsoft.com/office/powerpoint/2010/main" val="84060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Westinghouse Digital Color Palette">
      <a:dk1>
        <a:sysClr val="windowText" lastClr="000000"/>
      </a:dk1>
      <a:lt1>
        <a:sysClr val="window" lastClr="FFFFFF"/>
      </a:lt1>
      <a:dk2>
        <a:srgbClr val="6E6F71"/>
      </a:dk2>
      <a:lt2>
        <a:srgbClr val="E7E6E6"/>
      </a:lt2>
      <a:accent1>
        <a:srgbClr val="25346A"/>
      </a:accent1>
      <a:accent2>
        <a:srgbClr val="2171BD"/>
      </a:accent2>
      <a:accent3>
        <a:srgbClr val="0C7DA7"/>
      </a:accent3>
      <a:accent4>
        <a:srgbClr val="CC3896"/>
      </a:accent4>
      <a:accent5>
        <a:srgbClr val="E11E48"/>
      </a:accent5>
      <a:accent6>
        <a:srgbClr val="487C0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b798b25-8998-4adc-99a5-affb81501a67">
      <Terms xmlns="http://schemas.microsoft.com/office/infopath/2007/PartnerControls"/>
    </lcf76f155ced4ddcb4097134ff3c332f>
    <TaxCatchAll xmlns="00e78913-11b5-49a6-893f-9cb803b9549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FFD6E35FE55354EBDB5CE0E4170946C" ma:contentTypeVersion="16" ma:contentTypeDescription="Create a new document." ma:contentTypeScope="" ma:versionID="a5b12ce8b6cb550776a82abfb92e428b">
  <xsd:schema xmlns:xsd="http://www.w3.org/2001/XMLSchema" xmlns:xs="http://www.w3.org/2001/XMLSchema" xmlns:p="http://schemas.microsoft.com/office/2006/metadata/properties" xmlns:ns2="4b798b25-8998-4adc-99a5-affb81501a67" xmlns:ns3="00e78913-11b5-49a6-893f-9cb803b95490" targetNamespace="http://schemas.microsoft.com/office/2006/metadata/properties" ma:root="true" ma:fieldsID="d0638adb7ff5bbcf35f9d2d29f18e2d9" ns2:_="" ns3:_="">
    <xsd:import namespace="4b798b25-8998-4adc-99a5-affb81501a67"/>
    <xsd:import namespace="00e78913-11b5-49a6-893f-9cb803b9549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798b25-8998-4adc-99a5-affb81501a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a545757-cdc4-460f-b361-61e69197c4e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e78913-11b5-49a6-893f-9cb803b9549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924cd67-2429-46a4-b268-cc83183c83da}" ma:internalName="TaxCatchAll" ma:showField="CatchAllData" ma:web="00e78913-11b5-49a6-893f-9cb803b9549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B2A053-0FE6-477F-8D3C-A29B16789608}">
  <ds:schemaRefs>
    <ds:schemaRef ds:uri="http://schemas.openxmlformats.org/package/2006/metadata/core-properties"/>
    <ds:schemaRef ds:uri="http://purl.org/dc/elements/1.1/"/>
    <ds:schemaRef ds:uri="http://www.w3.org/XML/1998/namespace"/>
    <ds:schemaRef ds:uri="http://schemas.microsoft.com/office/infopath/2007/PartnerControls"/>
    <ds:schemaRef ds:uri="http://purl.org/dc/dcmitype/"/>
    <ds:schemaRef ds:uri="4b798b25-8998-4adc-99a5-affb81501a67"/>
    <ds:schemaRef ds:uri="http://schemas.microsoft.com/office/2006/metadata/properties"/>
    <ds:schemaRef ds:uri="http://schemas.microsoft.com/office/2006/documentManagement/types"/>
    <ds:schemaRef ds:uri="00e78913-11b5-49a6-893f-9cb803b95490"/>
    <ds:schemaRef ds:uri="http://purl.org/dc/terms/"/>
  </ds:schemaRefs>
</ds:datastoreItem>
</file>

<file path=customXml/itemProps2.xml><?xml version="1.0" encoding="utf-8"?>
<ds:datastoreItem xmlns:ds="http://schemas.openxmlformats.org/officeDocument/2006/customXml" ds:itemID="{2D5D5029-BA8C-4EC8-814D-658B4C424733}">
  <ds:schemaRefs>
    <ds:schemaRef ds:uri="00e78913-11b5-49a6-893f-9cb803b95490"/>
    <ds:schemaRef ds:uri="4b798b25-8998-4adc-99a5-affb81501a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CB87156-ABE3-4344-8E2C-8E59377C1E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1281</TotalTime>
  <Words>805</Words>
  <Application>Microsoft Office PowerPoint</Application>
  <PresentationFormat>Widescreen</PresentationFormat>
  <Paragraphs>94</Paragraphs>
  <Slides>13</Slides>
  <Notes>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13</vt:i4>
      </vt:variant>
    </vt:vector>
  </HeadingPairs>
  <TitlesOfParts>
    <vt:vector size="17" baseType="lpstr">
      <vt:lpstr>Arial</vt:lpstr>
      <vt:lpstr>Calibri</vt:lpstr>
      <vt:lpstr>Office Theme</vt:lpstr>
      <vt:lpstr>4_Office Theme</vt:lpstr>
      <vt:lpstr>PowerPoint Presentation</vt:lpstr>
      <vt:lpstr>Summary of Cloud Software</vt:lpstr>
      <vt:lpstr>Benefits of Cloud Applications</vt:lpstr>
      <vt:lpstr>Cloud or On-Premise?</vt:lpstr>
      <vt:lpstr>Software Quality Assurance</vt:lpstr>
      <vt:lpstr>Enterprise Software Summary</vt:lpstr>
      <vt:lpstr>Enterprise Software Control Challenges</vt:lpstr>
      <vt:lpstr>Business Applications</vt:lpstr>
      <vt:lpstr>Business Application Challenges</vt:lpstr>
      <vt:lpstr>Engineering / Operations Applications</vt:lpstr>
      <vt:lpstr>Artificial Intelligence Applications</vt:lpstr>
      <vt:lpstr>Lessons Learned and Benchmarking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Bronder</dc:creator>
  <cp:lastModifiedBy>Yarlett, Matthew</cp:lastModifiedBy>
  <cp:revision>2</cp:revision>
  <dcterms:created xsi:type="dcterms:W3CDTF">2021-07-14T15:10:27Z</dcterms:created>
  <dcterms:modified xsi:type="dcterms:W3CDTF">2025-07-29T13:42:58Z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0x010100EFFD6E35FE55354EBDB5CE0E4170946C</vt:lpwstr>
  </property>
  <property fmtid="{D5CDD505-2E9C-101B-9397-08002B2CF9AE}" pid="3" name="MediaServiceImageTags">
    <vt:lpwstr/>
  </property>
  <property fmtid="{D5CDD505-2E9C-101B-9397-08002B2CF9AE}" pid="4" name="MSIP_Label_f45903bb-3eed-49be-ab7c-7cc58a3a4278_Enabled">
    <vt:lpwstr>true</vt:lpwstr>
  </property>
  <property fmtid="{D5CDD505-2E9C-101B-9397-08002B2CF9AE}" pid="5" name="MSIP_Label_f45903bb-3eed-49be-ab7c-7cc58a3a4278_SetDate">
    <vt:lpwstr>2025-06-10T21:43:28Z</vt:lpwstr>
  </property>
  <property fmtid="{D5CDD505-2E9C-101B-9397-08002B2CF9AE}" pid="6" name="MSIP_Label_f45903bb-3eed-49be-ab7c-7cc58a3a4278_Method">
    <vt:lpwstr>Privileged</vt:lpwstr>
  </property>
  <property fmtid="{D5CDD505-2E9C-101B-9397-08002B2CF9AE}" pid="7" name="MSIP_Label_f45903bb-3eed-49be-ab7c-7cc58a3a4278_Name">
    <vt:lpwstr>Non-Technical Information-Proprietary Class 2</vt:lpwstr>
  </property>
  <property fmtid="{D5CDD505-2E9C-101B-9397-08002B2CF9AE}" pid="8" name="MSIP_Label_f45903bb-3eed-49be-ab7c-7cc58a3a4278_SiteId">
    <vt:lpwstr>516ec17a-b92f-438b-8594-e11b6f6bec79</vt:lpwstr>
  </property>
  <property fmtid="{D5CDD505-2E9C-101B-9397-08002B2CF9AE}" pid="9" name="MSIP_Label_f45903bb-3eed-49be-ab7c-7cc58a3a4278_ActionId">
    <vt:lpwstr>c121f60a-21cf-40ae-9893-f111116057ff</vt:lpwstr>
  </property>
  <property fmtid="{D5CDD505-2E9C-101B-9397-08002B2CF9AE}" pid="10" name="MSIP_Label_f45903bb-3eed-49be-ab7c-7cc58a3a4278_ContentBits">
    <vt:lpwstr>0</vt:lpwstr>
  </property>
  <property fmtid="{D5CDD505-2E9C-101B-9397-08002B2CF9AE}" pid="11" name="MSIP_Label_f45903bb-3eed-49be-ab7c-7cc58a3a4278_Tag">
    <vt:lpwstr>10, 0, 1, 1</vt:lpwstr>
  </property>
</Properties>
</file>