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E63A2_D38CCDD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7FFE636C_A751A75A.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Lst>
  <p:notesMasterIdLst>
    <p:notesMasterId r:id="rId32"/>
  </p:notesMasterIdLst>
  <p:handoutMasterIdLst>
    <p:handoutMasterId r:id="rId33"/>
  </p:handoutMasterIdLst>
  <p:sldIdLst>
    <p:sldId id="284" r:id="rId6"/>
    <p:sldId id="2147378096" r:id="rId7"/>
    <p:sldId id="2147481040" r:id="rId8"/>
    <p:sldId id="2147481050" r:id="rId9"/>
    <p:sldId id="2147481049" r:id="rId10"/>
    <p:sldId id="2147472788" r:id="rId11"/>
    <p:sldId id="270" r:id="rId12"/>
    <p:sldId id="274" r:id="rId13"/>
    <p:sldId id="2147481035" r:id="rId14"/>
    <p:sldId id="2147378085" r:id="rId15"/>
    <p:sldId id="293" r:id="rId16"/>
    <p:sldId id="2147481042" r:id="rId17"/>
    <p:sldId id="2147481043" r:id="rId18"/>
    <p:sldId id="2147481044" r:id="rId19"/>
    <p:sldId id="2147481045" r:id="rId20"/>
    <p:sldId id="2147481046" r:id="rId21"/>
    <p:sldId id="2147378090" r:id="rId22"/>
    <p:sldId id="2147378091" r:id="rId23"/>
    <p:sldId id="2147378082" r:id="rId24"/>
    <p:sldId id="2147481047" r:id="rId25"/>
    <p:sldId id="2147481048" r:id="rId26"/>
    <p:sldId id="2147378083" r:id="rId27"/>
    <p:sldId id="296" r:id="rId28"/>
    <p:sldId id="298" r:id="rId29"/>
    <p:sldId id="2147378028" r:id="rId30"/>
    <p:sldId id="2147378095" r:id="rId31"/>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19A35C-4D1B-A90E-259D-748BF600566A}" name="Ferguson, Ashley D. (INPO)" initials="AF" userId="S::FergusonAD@inpo.org::ed19460a-0144-4895-90dc-0eec546b87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C5D"/>
    <a:srgbClr val="1F5DAA"/>
    <a:srgbClr val="90AED4"/>
    <a:srgbClr val="CD909E"/>
    <a:srgbClr val="4F3F7D"/>
    <a:srgbClr val="99253F"/>
    <a:srgbClr val="567086"/>
    <a:srgbClr val="642566"/>
    <a:srgbClr val="005ABB"/>
    <a:srgbClr val="809B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6912" autoAdjust="0"/>
  </p:normalViewPr>
  <p:slideViewPr>
    <p:cSldViewPr>
      <p:cViewPr varScale="1">
        <p:scale>
          <a:sx n="82" d="100"/>
          <a:sy n="82" d="100"/>
        </p:scale>
        <p:origin x="56" y="412"/>
      </p:cViewPr>
      <p:guideLst>
        <p:guide orient="horz" pos="2160"/>
        <p:guide pos="3840"/>
      </p:guideLst>
    </p:cSldViewPr>
  </p:slideViewPr>
  <p:outlineViewPr>
    <p:cViewPr>
      <p:scale>
        <a:sx n="33" d="100"/>
        <a:sy n="33" d="100"/>
      </p:scale>
      <p:origin x="0" y="-2670"/>
    </p:cViewPr>
  </p:outlineViewPr>
  <p:notesTextViewPr>
    <p:cViewPr>
      <p:scale>
        <a:sx n="1" d="1"/>
        <a:sy n="1" d="1"/>
      </p:scale>
      <p:origin x="0" y="0"/>
    </p:cViewPr>
  </p:notesTextViewPr>
  <p:sorterViewPr>
    <p:cViewPr varScale="1">
      <p:scale>
        <a:sx n="1" d="1"/>
        <a:sy n="1" d="1"/>
      </p:scale>
      <p:origin x="0" y="-624"/>
    </p:cViewPr>
  </p:sorterViewPr>
  <p:notesViewPr>
    <p:cSldViewPr>
      <p:cViewPr varScale="1">
        <p:scale>
          <a:sx n="84" d="100"/>
          <a:sy n="84" d="100"/>
        </p:scale>
        <p:origin x="489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 Zack (INPO)" userId="1abe2f13-dc00-4856-a9be-34f42f5a4c68" providerId="ADAL" clId="{21FB3655-5924-4367-B599-BA4229AFF377}"/>
    <pc:docChg chg="custSel modSld">
      <pc:chgData name="Wei, Zack (INPO)" userId="1abe2f13-dc00-4856-a9be-34f42f5a4c68" providerId="ADAL" clId="{21FB3655-5924-4367-B599-BA4229AFF377}" dt="2025-07-25T15:03:30.102" v="31" actId="255"/>
      <pc:docMkLst>
        <pc:docMk/>
      </pc:docMkLst>
      <pc:sldChg chg="delSp modSp mod">
        <pc:chgData name="Wei, Zack (INPO)" userId="1abe2f13-dc00-4856-a9be-34f42f5a4c68" providerId="ADAL" clId="{21FB3655-5924-4367-B599-BA4229AFF377}" dt="2025-07-25T15:03:30.102" v="31" actId="255"/>
        <pc:sldMkLst>
          <pc:docMk/>
          <pc:sldMk cId="0" sldId="270"/>
        </pc:sldMkLst>
        <pc:spChg chg="mod">
          <ac:chgData name="Wei, Zack (INPO)" userId="1abe2f13-dc00-4856-a9be-34f42f5a4c68" providerId="ADAL" clId="{21FB3655-5924-4367-B599-BA4229AFF377}" dt="2025-07-25T15:03:30.102" v="31" actId="255"/>
          <ac:spMkLst>
            <pc:docMk/>
            <pc:sldMk cId="0" sldId="270"/>
            <ac:spMk id="3" creationId="{00000000-0000-0000-0000-000000000000}"/>
          </ac:spMkLst>
        </pc:spChg>
        <pc:spChg chg="del">
          <ac:chgData name="Wei, Zack (INPO)" userId="1abe2f13-dc00-4856-a9be-34f42f5a4c68" providerId="ADAL" clId="{21FB3655-5924-4367-B599-BA4229AFF377}" dt="2025-07-25T15:02:42.183" v="22" actId="478"/>
          <ac:spMkLst>
            <pc:docMk/>
            <pc:sldMk cId="0" sldId="270"/>
            <ac:spMk id="4" creationId="{00000000-0000-0000-0000-000000000000}"/>
          </ac:spMkLst>
        </pc:spChg>
        <pc:spChg chg="del">
          <ac:chgData name="Wei, Zack (INPO)" userId="1abe2f13-dc00-4856-a9be-34f42f5a4c68" providerId="ADAL" clId="{21FB3655-5924-4367-B599-BA4229AFF377}" dt="2025-07-25T15:02:58.839" v="29" actId="478"/>
          <ac:spMkLst>
            <pc:docMk/>
            <pc:sldMk cId="0" sldId="270"/>
            <ac:spMk id="12" creationId="{00000000-0000-0000-0000-000000000000}"/>
          </ac:spMkLst>
        </pc:spChg>
        <pc:spChg chg="del">
          <ac:chgData name="Wei, Zack (INPO)" userId="1abe2f13-dc00-4856-a9be-34f42f5a4c68" providerId="ADAL" clId="{21FB3655-5924-4367-B599-BA4229AFF377}" dt="2025-07-25T15:02:56.982" v="28" actId="478"/>
          <ac:spMkLst>
            <pc:docMk/>
            <pc:sldMk cId="0" sldId="270"/>
            <ac:spMk id="13" creationId="{00000000-0000-0000-0000-000000000000}"/>
          </ac:spMkLst>
        </pc:spChg>
        <pc:spChg chg="del">
          <ac:chgData name="Wei, Zack (INPO)" userId="1abe2f13-dc00-4856-a9be-34f42f5a4c68" providerId="ADAL" clId="{21FB3655-5924-4367-B599-BA4229AFF377}" dt="2025-07-25T15:02:54.934" v="27" actId="478"/>
          <ac:spMkLst>
            <pc:docMk/>
            <pc:sldMk cId="0" sldId="270"/>
            <ac:spMk id="14" creationId="{00000000-0000-0000-0000-000000000000}"/>
          </ac:spMkLst>
        </pc:spChg>
        <pc:spChg chg="del">
          <ac:chgData name="Wei, Zack (INPO)" userId="1abe2f13-dc00-4856-a9be-34f42f5a4c68" providerId="ADAL" clId="{21FB3655-5924-4367-B599-BA4229AFF377}" dt="2025-07-25T15:02:53.095" v="26" actId="478"/>
          <ac:spMkLst>
            <pc:docMk/>
            <pc:sldMk cId="0" sldId="270"/>
            <ac:spMk id="15" creationId="{00000000-0000-0000-0000-000000000000}"/>
          </ac:spMkLst>
        </pc:spChg>
        <pc:spChg chg="del mod">
          <ac:chgData name="Wei, Zack (INPO)" userId="1abe2f13-dc00-4856-a9be-34f42f5a4c68" providerId="ADAL" clId="{21FB3655-5924-4367-B599-BA4229AFF377}" dt="2025-07-25T15:02:49.665" v="25" actId="478"/>
          <ac:spMkLst>
            <pc:docMk/>
            <pc:sldMk cId="0" sldId="270"/>
            <ac:spMk id="16" creationId="{00000000-0000-0000-0000-000000000000}"/>
          </ac:spMkLst>
        </pc:spChg>
        <pc:spChg chg="del">
          <ac:chgData name="Wei, Zack (INPO)" userId="1abe2f13-dc00-4856-a9be-34f42f5a4c68" providerId="ADAL" clId="{21FB3655-5924-4367-B599-BA4229AFF377}" dt="2025-07-25T15:02:44.632" v="23" actId="478"/>
          <ac:spMkLst>
            <pc:docMk/>
            <pc:sldMk cId="0" sldId="270"/>
            <ac:spMk id="17" creationId="{00000000-0000-0000-0000-000000000000}"/>
          </ac:spMkLst>
        </pc:spChg>
        <pc:graphicFrameChg chg="del">
          <ac:chgData name="Wei, Zack (INPO)" userId="1abe2f13-dc00-4856-a9be-34f42f5a4c68" providerId="ADAL" clId="{21FB3655-5924-4367-B599-BA4229AFF377}" dt="2025-07-25T15:02:38.366" v="21" actId="478"/>
          <ac:graphicFrameMkLst>
            <pc:docMk/>
            <pc:sldMk cId="0" sldId="270"/>
            <ac:graphicFrameMk id="5" creationId="{00000000-0000-0000-0000-000000000000}"/>
          </ac:graphicFrameMkLst>
        </pc:graphicFrameChg>
      </pc:sldChg>
      <pc:sldChg chg="modNotesTx">
        <pc:chgData name="Wei, Zack (INPO)" userId="1abe2f13-dc00-4856-a9be-34f42f5a4c68" providerId="ADAL" clId="{21FB3655-5924-4367-B599-BA4229AFF377}" dt="2025-07-23T20:31:55.663" v="11" actId="6549"/>
        <pc:sldMkLst>
          <pc:docMk/>
          <pc:sldMk cId="2627539762" sldId="296"/>
        </pc:sldMkLst>
      </pc:sldChg>
      <pc:sldChg chg="modNotesTx">
        <pc:chgData name="Wei, Zack (INPO)" userId="1abe2f13-dc00-4856-a9be-34f42f5a4c68" providerId="ADAL" clId="{21FB3655-5924-4367-B599-BA4229AFF377}" dt="2025-07-23T20:31:59.965" v="12" actId="6549"/>
        <pc:sldMkLst>
          <pc:docMk/>
          <pc:sldMk cId="1582194416" sldId="298"/>
        </pc:sldMkLst>
      </pc:sldChg>
      <pc:sldChg chg="modNotesTx">
        <pc:chgData name="Wei, Zack (INPO)" userId="1abe2f13-dc00-4856-a9be-34f42f5a4c68" providerId="ADAL" clId="{21FB3655-5924-4367-B599-BA4229AFF377}" dt="2025-07-23T20:31:35.819" v="8" actId="6549"/>
        <pc:sldMkLst>
          <pc:docMk/>
          <pc:sldMk cId="3549220314" sldId="2147378082"/>
        </pc:sldMkLst>
      </pc:sldChg>
      <pc:sldChg chg="modNotesTx">
        <pc:chgData name="Wei, Zack (INPO)" userId="1abe2f13-dc00-4856-a9be-34f42f5a4c68" providerId="ADAL" clId="{21FB3655-5924-4367-B599-BA4229AFF377}" dt="2025-07-23T20:31:47.670" v="10" actId="6549"/>
        <pc:sldMkLst>
          <pc:docMk/>
          <pc:sldMk cId="3595768927" sldId="2147378083"/>
        </pc:sldMkLst>
      </pc:sldChg>
      <pc:sldChg chg="modNotesTx">
        <pc:chgData name="Wei, Zack (INPO)" userId="1abe2f13-dc00-4856-a9be-34f42f5a4c68" providerId="ADAL" clId="{21FB3655-5924-4367-B599-BA4229AFF377}" dt="2025-07-23T20:30:38.365" v="1" actId="6549"/>
        <pc:sldMkLst>
          <pc:docMk/>
          <pc:sldMk cId="24952854" sldId="2147378085"/>
        </pc:sldMkLst>
      </pc:sldChg>
      <pc:sldChg chg="modNotesTx">
        <pc:chgData name="Wei, Zack (INPO)" userId="1abe2f13-dc00-4856-a9be-34f42f5a4c68" providerId="ADAL" clId="{21FB3655-5924-4367-B599-BA4229AFF377}" dt="2025-07-23T20:31:27.408" v="7" actId="6549"/>
        <pc:sldMkLst>
          <pc:docMk/>
          <pc:sldMk cId="746953387" sldId="2147378090"/>
        </pc:sldMkLst>
      </pc:sldChg>
      <pc:sldChg chg="modNotesTx">
        <pc:chgData name="Wei, Zack (INPO)" userId="1abe2f13-dc00-4856-a9be-34f42f5a4c68" providerId="ADAL" clId="{21FB3655-5924-4367-B599-BA4229AFF377}" dt="2025-07-23T20:30:24.358" v="0" actId="6549"/>
        <pc:sldMkLst>
          <pc:docMk/>
          <pc:sldMk cId="513006119" sldId="2147378096"/>
        </pc:sldMkLst>
      </pc:sldChg>
      <pc:sldChg chg="modSp mod modNotesTx">
        <pc:chgData name="Wei, Zack (INPO)" userId="1abe2f13-dc00-4856-a9be-34f42f5a4c68" providerId="ADAL" clId="{21FB3655-5924-4367-B599-BA4229AFF377}" dt="2025-07-23T21:02:17.499" v="20" actId="20577"/>
        <pc:sldMkLst>
          <pc:docMk/>
          <pc:sldMk cId="2131656535" sldId="2147481042"/>
        </pc:sldMkLst>
        <pc:spChg chg="mod">
          <ac:chgData name="Wei, Zack (INPO)" userId="1abe2f13-dc00-4856-a9be-34f42f5a4c68" providerId="ADAL" clId="{21FB3655-5924-4367-B599-BA4229AFF377}" dt="2025-07-23T21:02:17.499" v="20" actId="20577"/>
          <ac:spMkLst>
            <pc:docMk/>
            <pc:sldMk cId="2131656535" sldId="2147481042"/>
            <ac:spMk id="3" creationId="{75ECB83A-AB75-127D-D124-DB07295824AD}"/>
          </ac:spMkLst>
        </pc:spChg>
      </pc:sldChg>
      <pc:sldChg chg="modNotesTx">
        <pc:chgData name="Wei, Zack (INPO)" userId="1abe2f13-dc00-4856-a9be-34f42f5a4c68" providerId="ADAL" clId="{21FB3655-5924-4367-B599-BA4229AFF377}" dt="2025-07-23T20:30:49.543" v="3" actId="6549"/>
        <pc:sldMkLst>
          <pc:docMk/>
          <pc:sldMk cId="4127594279" sldId="2147481043"/>
        </pc:sldMkLst>
      </pc:sldChg>
      <pc:sldChg chg="modNotesTx">
        <pc:chgData name="Wei, Zack (INPO)" userId="1abe2f13-dc00-4856-a9be-34f42f5a4c68" providerId="ADAL" clId="{21FB3655-5924-4367-B599-BA4229AFF377}" dt="2025-07-23T20:30:55.774" v="4" actId="6549"/>
        <pc:sldMkLst>
          <pc:docMk/>
          <pc:sldMk cId="2376631272" sldId="2147481044"/>
        </pc:sldMkLst>
      </pc:sldChg>
      <pc:sldChg chg="modNotesTx">
        <pc:chgData name="Wei, Zack (INPO)" userId="1abe2f13-dc00-4856-a9be-34f42f5a4c68" providerId="ADAL" clId="{21FB3655-5924-4367-B599-BA4229AFF377}" dt="2025-07-23T20:31:05.035" v="5" actId="6549"/>
        <pc:sldMkLst>
          <pc:docMk/>
          <pc:sldMk cId="2015943303" sldId="2147481045"/>
        </pc:sldMkLst>
      </pc:sldChg>
      <pc:sldChg chg="modNotesTx">
        <pc:chgData name="Wei, Zack (INPO)" userId="1abe2f13-dc00-4856-a9be-34f42f5a4c68" providerId="ADAL" clId="{21FB3655-5924-4367-B599-BA4229AFF377}" dt="2025-07-23T20:31:19.670" v="6" actId="6549"/>
        <pc:sldMkLst>
          <pc:docMk/>
          <pc:sldMk cId="1708475615" sldId="2147481046"/>
        </pc:sldMkLst>
      </pc:sldChg>
      <pc:sldChg chg="modNotesTx">
        <pc:chgData name="Wei, Zack (INPO)" userId="1abe2f13-dc00-4856-a9be-34f42f5a4c68" providerId="ADAL" clId="{21FB3655-5924-4367-B599-BA4229AFF377}" dt="2025-07-23T20:31:40.135" v="9" actId="6549"/>
        <pc:sldMkLst>
          <pc:docMk/>
          <pc:sldMk cId="1269547148" sldId="2147481047"/>
        </pc:sldMkLst>
      </pc:sldChg>
    </pc:docChg>
  </pc:docChgLst>
</pc:chgInfo>
</file>

<file path=ppt/comments/modernComment_7FFE636C_A751A75A.xml><?xml version="1.0" encoding="utf-8"?>
<p188:cmLst xmlns:a="http://schemas.openxmlformats.org/drawingml/2006/main" xmlns:r="http://schemas.openxmlformats.org/officeDocument/2006/relationships" xmlns:p188="http://schemas.microsoft.com/office/powerpoint/2018/8/main">
  <p188:cm id="{13237FD0-7421-4308-B385-118FF528608D}" authorId="{1C19A35C-4D1B-A90E-259D-748BF600566A}" created="2025-06-30T17:45:56.129">
    <ac:txMkLst xmlns:ac="http://schemas.microsoft.com/office/drawing/2013/main/command">
      <pc:docMk xmlns:pc="http://schemas.microsoft.com/office/powerpoint/2013/main/command"/>
      <pc:sldMk xmlns:pc="http://schemas.microsoft.com/office/powerpoint/2013/main/command" cId="2807146330" sldId="2147378028"/>
      <ac:spMk id="2" creationId="{D6949044-CA7B-0C34-B754-1C9700D7CF36}"/>
      <ac:txMk cp="10" len="11">
        <ac:context len="22" hash="3484821988"/>
      </ac:txMk>
    </ac:txMkLst>
    <p188:pos x="5474709" y="387053"/>
    <p188:txBody>
      <a:bodyPr/>
      <a:lstStyle/>
      <a:p>
        <a:r>
          <a:rPr lang="en-US"/>
          <a:t>Work with ADMs to update </a:t>
        </a:r>
      </a:p>
    </p188:txBody>
  </p188:cm>
</p188:cmLst>
</file>

<file path=ppt/comments/modernComment_7FFE63A2_D38CCDDA.xml><?xml version="1.0" encoding="utf-8"?>
<p188:cmLst xmlns:a="http://schemas.openxmlformats.org/drawingml/2006/main" xmlns:r="http://schemas.openxmlformats.org/officeDocument/2006/relationships" xmlns:p188="http://schemas.microsoft.com/office/powerpoint/2018/8/main">
  <p188:cm id="{D4B0CE5E-1CA8-4D70-86AF-E3A1E0F53D3C}" authorId="{1C19A35C-4D1B-A90E-259D-748BF600566A}" created="2025-06-30T17:44:39.608">
    <ac:txMkLst xmlns:ac="http://schemas.microsoft.com/office/drawing/2013/main/command">
      <pc:docMk xmlns:pc="http://schemas.microsoft.com/office/powerpoint/2013/main/command"/>
      <pc:sldMk xmlns:pc="http://schemas.microsoft.com/office/powerpoint/2013/main/command" cId="3549220314" sldId="2147378082"/>
      <ac:spMk id="2" creationId="{8C31DBCD-2ABB-C2B9-B650-1554993AF964}"/>
      <ac:txMk cp="21" len="5">
        <ac:context len="53" hash="3478160454"/>
      </ac:txMk>
    </ac:txMkLst>
    <p188:pos x="7260647" y="321003"/>
    <p188:txBody>
      <a:bodyPr/>
      <a:lstStyle/>
      <a:p>
        <a:r>
          <a:rPr lang="en-US"/>
          <a:t>This is still current </a:t>
        </a:r>
      </a:p>
    </p188:txBody>
  </p188:cm>
</p188:cmLst>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EA217E-0A7E-4B5F-BC37-648D44D6311A}"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n-US"/>
        </a:p>
      </dgm:t>
    </dgm:pt>
    <dgm:pt modelId="{052D6C9D-DB8F-486B-AB2B-7BB409BD5D32}">
      <dgm:prSet phldrT="[Text]"/>
      <dgm:spPr/>
      <dgm:t>
        <a:bodyPr/>
        <a:lstStyle/>
        <a:p>
          <a:r>
            <a:rPr lang="en-US"/>
            <a:t>Top Engineering Behavioral Contributors </a:t>
          </a:r>
        </a:p>
      </dgm:t>
    </dgm:pt>
    <dgm:pt modelId="{8CED3053-D7C0-4F7F-BFAA-F3D8611CB1A0}" type="parTrans" cxnId="{0BA916BD-E479-4FFB-91E3-EF43DF5B843B}">
      <dgm:prSet/>
      <dgm:spPr/>
      <dgm:t>
        <a:bodyPr/>
        <a:lstStyle/>
        <a:p>
          <a:endParaRPr lang="en-US"/>
        </a:p>
      </dgm:t>
    </dgm:pt>
    <dgm:pt modelId="{B2BF4D85-61FC-48D5-81E2-04E8A4BE42BA}" type="sibTrans" cxnId="{0BA916BD-E479-4FFB-91E3-EF43DF5B843B}">
      <dgm:prSet/>
      <dgm:spPr/>
      <dgm:t>
        <a:bodyPr/>
        <a:lstStyle/>
        <a:p>
          <a:endParaRPr lang="en-US"/>
        </a:p>
      </dgm:t>
    </dgm:pt>
    <dgm:pt modelId="{59677218-D384-4FA9-A355-B54E159E3241}">
      <dgm:prSet phldrT="[Text]"/>
      <dgm:spPr/>
      <dgm:t>
        <a:bodyPr/>
        <a:lstStyle/>
        <a:p>
          <a:pPr>
            <a:buAutoNum type="arabicPeriod"/>
          </a:pPr>
          <a:r>
            <a:rPr lang="en-US"/>
            <a:t>Associated Engineering Process/Programs:</a:t>
          </a:r>
        </a:p>
      </dgm:t>
    </dgm:pt>
    <dgm:pt modelId="{71089E70-5D0F-423A-AFCA-2610A937364A}" type="parTrans" cxnId="{DDB67603-E396-4A59-B7F2-E201FE0AA53B}">
      <dgm:prSet/>
      <dgm:spPr/>
      <dgm:t>
        <a:bodyPr/>
        <a:lstStyle/>
        <a:p>
          <a:endParaRPr lang="en-US"/>
        </a:p>
      </dgm:t>
    </dgm:pt>
    <dgm:pt modelId="{C9EA770B-20E2-4B13-863C-D0757526A1E9}" type="sibTrans" cxnId="{DDB67603-E396-4A59-B7F2-E201FE0AA53B}">
      <dgm:prSet/>
      <dgm:spPr/>
      <dgm:t>
        <a:bodyPr/>
        <a:lstStyle/>
        <a:p>
          <a:endParaRPr lang="en-US"/>
        </a:p>
      </dgm:t>
    </dgm:pt>
    <dgm:pt modelId="{9FD22FFC-B8FE-4429-A771-DF90787907FB}">
      <dgm:prSet phldrT="[Text]"/>
      <dgm:spPr/>
      <dgm:t>
        <a:bodyPr/>
        <a:lstStyle/>
        <a:p>
          <a:pPr>
            <a:buFont typeface="Arial" panose="020B0604020202020204" pitchFamily="34" charset="0"/>
            <a:buChar char="•"/>
          </a:pPr>
          <a:r>
            <a:rPr lang="en-US"/>
            <a:t>Design change</a:t>
          </a:r>
        </a:p>
      </dgm:t>
    </dgm:pt>
    <dgm:pt modelId="{37094498-0A54-4D8A-A980-DBE6153EEF1F}" type="parTrans" cxnId="{99638BD5-8CF8-4FE7-97FC-A59E12D167A2}">
      <dgm:prSet/>
      <dgm:spPr/>
      <dgm:t>
        <a:bodyPr/>
        <a:lstStyle/>
        <a:p>
          <a:endParaRPr lang="en-US"/>
        </a:p>
      </dgm:t>
    </dgm:pt>
    <dgm:pt modelId="{A926A5BD-D321-4BB0-A093-5F24CB222D93}" type="sibTrans" cxnId="{99638BD5-8CF8-4FE7-97FC-A59E12D167A2}">
      <dgm:prSet/>
      <dgm:spPr/>
      <dgm:t>
        <a:bodyPr/>
        <a:lstStyle/>
        <a:p>
          <a:endParaRPr lang="en-US"/>
        </a:p>
      </dgm:t>
    </dgm:pt>
    <dgm:pt modelId="{FECA7C7A-0B73-46C6-9CA4-7A3033153613}">
      <dgm:prSet/>
      <dgm:spPr/>
      <dgm:t>
        <a:bodyPr/>
        <a:lstStyle/>
        <a:p>
          <a:r>
            <a:rPr lang="en-US"/>
            <a:t>Engineering Fundamentals – Evaluate </a:t>
          </a:r>
        </a:p>
      </dgm:t>
    </dgm:pt>
    <dgm:pt modelId="{B6920BB8-1AF7-47F9-808D-C9C4C303BA50}" type="parTrans" cxnId="{2908510D-BF10-473F-BA9A-5F1392FAAD6B}">
      <dgm:prSet/>
      <dgm:spPr/>
      <dgm:t>
        <a:bodyPr/>
        <a:lstStyle/>
        <a:p>
          <a:endParaRPr lang="en-US"/>
        </a:p>
      </dgm:t>
    </dgm:pt>
    <dgm:pt modelId="{215ED095-AA0F-4782-ABAD-2805FA746BF4}" type="sibTrans" cxnId="{2908510D-BF10-473F-BA9A-5F1392FAAD6B}">
      <dgm:prSet/>
      <dgm:spPr/>
      <dgm:t>
        <a:bodyPr/>
        <a:lstStyle/>
        <a:p>
          <a:endParaRPr lang="en-US"/>
        </a:p>
      </dgm:t>
    </dgm:pt>
    <dgm:pt modelId="{C32B35B9-0E7D-4591-8ED6-960A8B2AB33A}">
      <dgm:prSet/>
      <dgm:spPr/>
      <dgm:t>
        <a:bodyPr/>
        <a:lstStyle/>
        <a:p>
          <a:r>
            <a:rPr lang="en-US" dirty="0"/>
            <a:t>Technical conscience – Challenge Plant Conditions </a:t>
          </a:r>
        </a:p>
      </dgm:t>
    </dgm:pt>
    <dgm:pt modelId="{88CECA78-544D-44BE-A78D-165222E0D3B7}" type="parTrans" cxnId="{40EB28D7-74B5-436E-901D-B62FFED85339}">
      <dgm:prSet/>
      <dgm:spPr/>
      <dgm:t>
        <a:bodyPr/>
        <a:lstStyle/>
        <a:p>
          <a:endParaRPr lang="en-US"/>
        </a:p>
      </dgm:t>
    </dgm:pt>
    <dgm:pt modelId="{9B61D610-CA83-4FE0-A0F4-D42672143CC8}" type="sibTrans" cxnId="{40EB28D7-74B5-436E-901D-B62FFED85339}">
      <dgm:prSet/>
      <dgm:spPr/>
      <dgm:t>
        <a:bodyPr/>
        <a:lstStyle/>
        <a:p>
          <a:endParaRPr lang="en-US"/>
        </a:p>
      </dgm:t>
    </dgm:pt>
    <dgm:pt modelId="{D800CCBC-6278-443B-A7BF-8892F7AF664F}">
      <dgm:prSet phldrT="[Text]"/>
      <dgm:spPr/>
      <dgm:t>
        <a:bodyPr/>
        <a:lstStyle/>
        <a:p>
          <a:pPr>
            <a:buFont typeface="Arial" panose="020B0604020202020204" pitchFamily="34" charset="0"/>
            <a:buChar char="•"/>
          </a:pPr>
          <a:r>
            <a:rPr lang="en-US"/>
            <a:t>Risk Management – Decision Making </a:t>
          </a:r>
        </a:p>
      </dgm:t>
    </dgm:pt>
    <dgm:pt modelId="{6C7B4C5F-702C-44A5-AB51-8D3F0E7C29B1}" type="parTrans" cxnId="{05807738-CF79-4DE2-8D49-E072BAEB86A8}">
      <dgm:prSet/>
      <dgm:spPr/>
      <dgm:t>
        <a:bodyPr/>
        <a:lstStyle/>
        <a:p>
          <a:endParaRPr lang="en-US"/>
        </a:p>
      </dgm:t>
    </dgm:pt>
    <dgm:pt modelId="{31904D84-6435-4A00-AD4E-865F4B575F75}" type="sibTrans" cxnId="{05807738-CF79-4DE2-8D49-E072BAEB86A8}">
      <dgm:prSet/>
      <dgm:spPr/>
      <dgm:t>
        <a:bodyPr/>
        <a:lstStyle/>
        <a:p>
          <a:endParaRPr lang="en-US"/>
        </a:p>
      </dgm:t>
    </dgm:pt>
    <dgm:pt modelId="{F5F21F31-AE5D-4EFC-A791-79E5ADAE51C8}">
      <dgm:prSet/>
      <dgm:spPr/>
      <dgm:t>
        <a:bodyPr/>
        <a:lstStyle/>
        <a:p>
          <a:r>
            <a:rPr lang="en-US"/>
            <a:t>PM Strategy Development</a:t>
          </a:r>
        </a:p>
      </dgm:t>
    </dgm:pt>
    <dgm:pt modelId="{B32FC689-77D9-4653-9A73-224EFA33F24D}" type="parTrans" cxnId="{3B776E57-0F11-40EE-B793-6A844E18BCDD}">
      <dgm:prSet/>
      <dgm:spPr/>
      <dgm:t>
        <a:bodyPr/>
        <a:lstStyle/>
        <a:p>
          <a:endParaRPr lang="en-US"/>
        </a:p>
      </dgm:t>
    </dgm:pt>
    <dgm:pt modelId="{7D4DB3DD-D222-4C2E-9601-3B89F906A473}" type="sibTrans" cxnId="{3B776E57-0F11-40EE-B793-6A844E18BCDD}">
      <dgm:prSet/>
      <dgm:spPr/>
      <dgm:t>
        <a:bodyPr/>
        <a:lstStyle/>
        <a:p>
          <a:endParaRPr lang="en-US"/>
        </a:p>
      </dgm:t>
    </dgm:pt>
    <dgm:pt modelId="{E28EB728-F4AC-4B0C-AF1E-395EDC4E9220}">
      <dgm:prSet/>
      <dgm:spPr/>
      <dgm:t>
        <a:bodyPr/>
        <a:lstStyle/>
        <a:p>
          <a:r>
            <a:rPr lang="en-US"/>
            <a:t>Evaluation/Calculation/Analysis </a:t>
          </a:r>
        </a:p>
      </dgm:t>
    </dgm:pt>
    <dgm:pt modelId="{64BB11FE-EC53-47AF-ADE0-897FEEB84908}" type="parTrans" cxnId="{35BF0566-26F6-4613-AA7B-11F7D97F7BCC}">
      <dgm:prSet/>
      <dgm:spPr/>
      <dgm:t>
        <a:bodyPr/>
        <a:lstStyle/>
        <a:p>
          <a:endParaRPr lang="en-US"/>
        </a:p>
      </dgm:t>
    </dgm:pt>
    <dgm:pt modelId="{4A44FD95-2DC6-4F9C-82FA-48AEA11C512D}" type="sibTrans" cxnId="{35BF0566-26F6-4613-AA7B-11F7D97F7BCC}">
      <dgm:prSet/>
      <dgm:spPr/>
      <dgm:t>
        <a:bodyPr/>
        <a:lstStyle/>
        <a:p>
          <a:endParaRPr lang="en-US"/>
        </a:p>
      </dgm:t>
    </dgm:pt>
    <dgm:pt modelId="{4BF6D1E6-CC8E-45F1-8C7E-5D05DA7F9338}">
      <dgm:prSet/>
      <dgm:spPr/>
      <dgm:t>
        <a:bodyPr/>
        <a:lstStyle/>
        <a:p>
          <a:r>
            <a:rPr lang="en-US"/>
            <a:t>Top Equipment Reliability Contributors  </a:t>
          </a:r>
        </a:p>
      </dgm:t>
    </dgm:pt>
    <dgm:pt modelId="{90F80744-6257-4935-9D7A-71BFE9923AE5}" type="parTrans" cxnId="{109DA7AA-B24B-45A6-9F7A-4C645A5C6591}">
      <dgm:prSet/>
      <dgm:spPr/>
      <dgm:t>
        <a:bodyPr/>
        <a:lstStyle/>
        <a:p>
          <a:endParaRPr lang="en-US"/>
        </a:p>
      </dgm:t>
    </dgm:pt>
    <dgm:pt modelId="{F30FB84B-57BA-48FF-A513-36E448683C9B}" type="sibTrans" cxnId="{109DA7AA-B24B-45A6-9F7A-4C645A5C6591}">
      <dgm:prSet/>
      <dgm:spPr/>
      <dgm:t>
        <a:bodyPr/>
        <a:lstStyle/>
        <a:p>
          <a:endParaRPr lang="en-US"/>
        </a:p>
      </dgm:t>
    </dgm:pt>
    <dgm:pt modelId="{F8091C49-FC60-435C-BDBD-BC503C31EC5C}">
      <dgm:prSet/>
      <dgm:spPr/>
      <dgm:t>
        <a:bodyPr/>
        <a:lstStyle/>
        <a:p>
          <a:r>
            <a:rPr lang="en-US"/>
            <a:t>Feedwater Component and Interconnecting System failures</a:t>
          </a:r>
        </a:p>
      </dgm:t>
    </dgm:pt>
    <dgm:pt modelId="{D8A5A9B5-1703-4D49-B2AF-D0E4DF513ACB}" type="parTrans" cxnId="{A21B763F-4CC5-452F-9F88-4E44459BB88A}">
      <dgm:prSet/>
      <dgm:spPr/>
      <dgm:t>
        <a:bodyPr/>
        <a:lstStyle/>
        <a:p>
          <a:endParaRPr lang="en-US"/>
        </a:p>
      </dgm:t>
    </dgm:pt>
    <dgm:pt modelId="{CD4FF6EC-AE2D-46DE-883A-6829FB6C971B}" type="sibTrans" cxnId="{A21B763F-4CC5-452F-9F88-4E44459BB88A}">
      <dgm:prSet/>
      <dgm:spPr/>
      <dgm:t>
        <a:bodyPr/>
        <a:lstStyle/>
        <a:p>
          <a:endParaRPr lang="en-US"/>
        </a:p>
      </dgm:t>
    </dgm:pt>
    <dgm:pt modelId="{D05A81C4-AE09-430B-B2A2-662ACE8E766B}">
      <dgm:prSet/>
      <dgm:spPr/>
      <dgm:t>
        <a:bodyPr/>
        <a:lstStyle/>
        <a:p>
          <a:r>
            <a:rPr lang="en-US"/>
            <a:t>Generator Zone – Support and Protection Component degradation</a:t>
          </a:r>
        </a:p>
      </dgm:t>
    </dgm:pt>
    <dgm:pt modelId="{54A72657-AD2C-4286-8955-793F6D619CD5}" type="parTrans" cxnId="{0D596CCD-7394-4477-8999-953B2C90019C}">
      <dgm:prSet/>
      <dgm:spPr/>
      <dgm:t>
        <a:bodyPr/>
        <a:lstStyle/>
        <a:p>
          <a:endParaRPr lang="en-US"/>
        </a:p>
      </dgm:t>
    </dgm:pt>
    <dgm:pt modelId="{B870188B-7454-45EE-8015-2909D1229C6E}" type="sibTrans" cxnId="{0D596CCD-7394-4477-8999-953B2C90019C}">
      <dgm:prSet/>
      <dgm:spPr/>
      <dgm:t>
        <a:bodyPr/>
        <a:lstStyle/>
        <a:p>
          <a:endParaRPr lang="en-US"/>
        </a:p>
      </dgm:t>
    </dgm:pt>
    <dgm:pt modelId="{1D7CEC3A-6F11-4BA8-8BCB-6508370E2D3E}">
      <dgm:prSet/>
      <dgm:spPr/>
      <dgm:t>
        <a:bodyPr/>
        <a:lstStyle/>
        <a:p>
          <a:r>
            <a:rPr lang="en-US">
              <a:effectLst/>
              <a:latin typeface="+mn-lt"/>
              <a:ea typeface="Segoe UI Black" panose="020B0A02040204020203" pitchFamily="34" charset="0"/>
            </a:rPr>
            <a:t>Managing Equipment Vulnerabilities – </a:t>
          </a:r>
          <a:r>
            <a:rPr lang="en-US">
              <a:latin typeface="+mn-lt"/>
              <a:ea typeface="Segoe UI Black" panose="020B0A02040204020203" pitchFamily="34" charset="0"/>
            </a:rPr>
            <a:t>unknown and unmitigated SPVs </a:t>
          </a:r>
        </a:p>
      </dgm:t>
    </dgm:pt>
    <dgm:pt modelId="{8EBAC5F6-63EA-4E57-AAEF-B600FB6FFEDB}" type="parTrans" cxnId="{C0D63A9E-557C-4E62-B491-D5ADA9005D40}">
      <dgm:prSet/>
      <dgm:spPr/>
      <dgm:t>
        <a:bodyPr/>
        <a:lstStyle/>
        <a:p>
          <a:endParaRPr lang="en-US"/>
        </a:p>
      </dgm:t>
    </dgm:pt>
    <dgm:pt modelId="{4F9CB644-B6DE-4921-A219-DA7A1EF90EC3}" type="sibTrans" cxnId="{C0D63A9E-557C-4E62-B491-D5ADA9005D40}">
      <dgm:prSet/>
      <dgm:spPr/>
      <dgm:t>
        <a:bodyPr/>
        <a:lstStyle/>
        <a:p>
          <a:endParaRPr lang="en-US"/>
        </a:p>
      </dgm:t>
    </dgm:pt>
    <dgm:pt modelId="{7F0D8007-8073-421A-B9F6-5072169E7F6D}" type="pres">
      <dgm:prSet presAssocID="{F1EA217E-0A7E-4B5F-BC37-648D44D6311A}" presName="linear" presStyleCnt="0">
        <dgm:presLayoutVars>
          <dgm:animLvl val="lvl"/>
          <dgm:resizeHandles val="exact"/>
        </dgm:presLayoutVars>
      </dgm:prSet>
      <dgm:spPr/>
    </dgm:pt>
    <dgm:pt modelId="{595AC201-2ECD-4CC7-80F2-8F60E749CD7B}" type="pres">
      <dgm:prSet presAssocID="{052D6C9D-DB8F-486B-AB2B-7BB409BD5D32}" presName="parentText" presStyleLbl="node1" presStyleIdx="0" presStyleCnt="3">
        <dgm:presLayoutVars>
          <dgm:chMax val="0"/>
          <dgm:bulletEnabled val="1"/>
        </dgm:presLayoutVars>
      </dgm:prSet>
      <dgm:spPr/>
    </dgm:pt>
    <dgm:pt modelId="{8A518D4E-DD81-4720-8AF9-483B90BC5E4B}" type="pres">
      <dgm:prSet presAssocID="{052D6C9D-DB8F-486B-AB2B-7BB409BD5D32}" presName="childText" presStyleLbl="revTx" presStyleIdx="0" presStyleCnt="3">
        <dgm:presLayoutVars>
          <dgm:bulletEnabled val="1"/>
        </dgm:presLayoutVars>
      </dgm:prSet>
      <dgm:spPr/>
    </dgm:pt>
    <dgm:pt modelId="{A3A49883-ADC6-422A-8556-C2095D99EFEE}" type="pres">
      <dgm:prSet presAssocID="{59677218-D384-4FA9-A355-B54E159E3241}" presName="parentText" presStyleLbl="node1" presStyleIdx="1" presStyleCnt="3">
        <dgm:presLayoutVars>
          <dgm:chMax val="0"/>
          <dgm:bulletEnabled val="1"/>
        </dgm:presLayoutVars>
      </dgm:prSet>
      <dgm:spPr/>
    </dgm:pt>
    <dgm:pt modelId="{7F6D5B84-EC3A-41FD-87F0-DDBEBCDA9D4B}" type="pres">
      <dgm:prSet presAssocID="{59677218-D384-4FA9-A355-B54E159E3241}" presName="childText" presStyleLbl="revTx" presStyleIdx="1" presStyleCnt="3">
        <dgm:presLayoutVars>
          <dgm:bulletEnabled val="1"/>
        </dgm:presLayoutVars>
      </dgm:prSet>
      <dgm:spPr/>
    </dgm:pt>
    <dgm:pt modelId="{29CE9C78-995B-4D37-8488-DEF0C73FC425}" type="pres">
      <dgm:prSet presAssocID="{4BF6D1E6-CC8E-45F1-8C7E-5D05DA7F9338}" presName="parentText" presStyleLbl="node1" presStyleIdx="2" presStyleCnt="3">
        <dgm:presLayoutVars>
          <dgm:chMax val="0"/>
          <dgm:bulletEnabled val="1"/>
        </dgm:presLayoutVars>
      </dgm:prSet>
      <dgm:spPr/>
    </dgm:pt>
    <dgm:pt modelId="{E3DEE090-3879-47E1-A406-7AFEB9D3E9CF}" type="pres">
      <dgm:prSet presAssocID="{4BF6D1E6-CC8E-45F1-8C7E-5D05DA7F9338}" presName="childText" presStyleLbl="revTx" presStyleIdx="2" presStyleCnt="3">
        <dgm:presLayoutVars>
          <dgm:bulletEnabled val="1"/>
        </dgm:presLayoutVars>
      </dgm:prSet>
      <dgm:spPr/>
    </dgm:pt>
  </dgm:ptLst>
  <dgm:cxnLst>
    <dgm:cxn modelId="{DDB67603-E396-4A59-B7F2-E201FE0AA53B}" srcId="{F1EA217E-0A7E-4B5F-BC37-648D44D6311A}" destId="{59677218-D384-4FA9-A355-B54E159E3241}" srcOrd="1" destOrd="0" parTransId="{71089E70-5D0F-423A-AFCA-2610A937364A}" sibTransId="{C9EA770B-20E2-4B13-863C-D0757526A1E9}"/>
    <dgm:cxn modelId="{2908510D-BF10-473F-BA9A-5F1392FAAD6B}" srcId="{052D6C9D-DB8F-486B-AB2B-7BB409BD5D32}" destId="{FECA7C7A-0B73-46C6-9CA4-7A3033153613}" srcOrd="1" destOrd="0" parTransId="{B6920BB8-1AF7-47F9-808D-C9C4C303BA50}" sibTransId="{215ED095-AA0F-4782-ABAD-2805FA746BF4}"/>
    <dgm:cxn modelId="{05807738-CF79-4DE2-8D49-E072BAEB86A8}" srcId="{052D6C9D-DB8F-486B-AB2B-7BB409BD5D32}" destId="{D800CCBC-6278-443B-A7BF-8892F7AF664F}" srcOrd="0" destOrd="0" parTransId="{6C7B4C5F-702C-44A5-AB51-8D3F0E7C29B1}" sibTransId="{31904D84-6435-4A00-AD4E-865F4B575F75}"/>
    <dgm:cxn modelId="{9BFEC13A-238F-41CF-BF41-A997E2DA13B7}" type="presOf" srcId="{D800CCBC-6278-443B-A7BF-8892F7AF664F}" destId="{8A518D4E-DD81-4720-8AF9-483B90BC5E4B}" srcOrd="0" destOrd="0" presId="urn:microsoft.com/office/officeart/2005/8/layout/vList2"/>
    <dgm:cxn modelId="{CED1943E-F8AC-48C4-B0DB-C0C06AE8801E}" type="presOf" srcId="{F8091C49-FC60-435C-BDBD-BC503C31EC5C}" destId="{E3DEE090-3879-47E1-A406-7AFEB9D3E9CF}" srcOrd="0" destOrd="0" presId="urn:microsoft.com/office/officeart/2005/8/layout/vList2"/>
    <dgm:cxn modelId="{A21B763F-4CC5-452F-9F88-4E44459BB88A}" srcId="{4BF6D1E6-CC8E-45F1-8C7E-5D05DA7F9338}" destId="{F8091C49-FC60-435C-BDBD-BC503C31EC5C}" srcOrd="0" destOrd="0" parTransId="{D8A5A9B5-1703-4D49-B2AF-D0E4DF513ACB}" sibTransId="{CD4FF6EC-AE2D-46DE-883A-6829FB6C971B}"/>
    <dgm:cxn modelId="{35BF0566-26F6-4613-AA7B-11F7D97F7BCC}" srcId="{59677218-D384-4FA9-A355-B54E159E3241}" destId="{E28EB728-F4AC-4B0C-AF1E-395EDC4E9220}" srcOrd="2" destOrd="0" parTransId="{64BB11FE-EC53-47AF-ADE0-897FEEB84908}" sibTransId="{4A44FD95-2DC6-4F9C-82FA-48AEA11C512D}"/>
    <dgm:cxn modelId="{D27E824A-C68D-4436-946B-4071598614ED}" type="presOf" srcId="{59677218-D384-4FA9-A355-B54E159E3241}" destId="{A3A49883-ADC6-422A-8556-C2095D99EFEE}" srcOrd="0" destOrd="0" presId="urn:microsoft.com/office/officeart/2005/8/layout/vList2"/>
    <dgm:cxn modelId="{A06C4C50-71DA-49A4-824A-AEC62F563354}" type="presOf" srcId="{C32B35B9-0E7D-4591-8ED6-960A8B2AB33A}" destId="{8A518D4E-DD81-4720-8AF9-483B90BC5E4B}" srcOrd="0" destOrd="2" presId="urn:microsoft.com/office/officeart/2005/8/layout/vList2"/>
    <dgm:cxn modelId="{3B776E57-0F11-40EE-B793-6A844E18BCDD}" srcId="{59677218-D384-4FA9-A355-B54E159E3241}" destId="{F5F21F31-AE5D-4EFC-A791-79E5ADAE51C8}" srcOrd="1" destOrd="0" parTransId="{B32FC689-77D9-4653-9A73-224EFA33F24D}" sibTransId="{7D4DB3DD-D222-4C2E-9601-3B89F906A473}"/>
    <dgm:cxn modelId="{E031DB7D-DC94-43AE-9CD1-A83035BB1505}" type="presOf" srcId="{D05A81C4-AE09-430B-B2A2-662ACE8E766B}" destId="{E3DEE090-3879-47E1-A406-7AFEB9D3E9CF}" srcOrd="0" destOrd="1" presId="urn:microsoft.com/office/officeart/2005/8/layout/vList2"/>
    <dgm:cxn modelId="{8455328B-CE0B-4393-8D83-F393D07179F4}" type="presOf" srcId="{E28EB728-F4AC-4B0C-AF1E-395EDC4E9220}" destId="{7F6D5B84-EC3A-41FD-87F0-DDBEBCDA9D4B}" srcOrd="0" destOrd="2" presId="urn:microsoft.com/office/officeart/2005/8/layout/vList2"/>
    <dgm:cxn modelId="{B247329E-11C5-4373-A9A2-336633E4D1C0}" type="presOf" srcId="{1D7CEC3A-6F11-4BA8-8BCB-6508370E2D3E}" destId="{E3DEE090-3879-47E1-A406-7AFEB9D3E9CF}" srcOrd="0" destOrd="2" presId="urn:microsoft.com/office/officeart/2005/8/layout/vList2"/>
    <dgm:cxn modelId="{C0D63A9E-557C-4E62-B491-D5ADA9005D40}" srcId="{4BF6D1E6-CC8E-45F1-8C7E-5D05DA7F9338}" destId="{1D7CEC3A-6F11-4BA8-8BCB-6508370E2D3E}" srcOrd="2" destOrd="0" parTransId="{8EBAC5F6-63EA-4E57-AAEF-B600FB6FFEDB}" sibTransId="{4F9CB644-B6DE-4921-A219-DA7A1EF90EC3}"/>
    <dgm:cxn modelId="{109DA7AA-B24B-45A6-9F7A-4C645A5C6591}" srcId="{F1EA217E-0A7E-4B5F-BC37-648D44D6311A}" destId="{4BF6D1E6-CC8E-45F1-8C7E-5D05DA7F9338}" srcOrd="2" destOrd="0" parTransId="{90F80744-6257-4935-9D7A-71BFE9923AE5}" sibTransId="{F30FB84B-57BA-48FF-A513-36E448683C9B}"/>
    <dgm:cxn modelId="{0BA916BD-E479-4FFB-91E3-EF43DF5B843B}" srcId="{F1EA217E-0A7E-4B5F-BC37-648D44D6311A}" destId="{052D6C9D-DB8F-486B-AB2B-7BB409BD5D32}" srcOrd="0" destOrd="0" parTransId="{8CED3053-D7C0-4F7F-BFAA-F3D8611CB1A0}" sibTransId="{B2BF4D85-61FC-48D5-81E2-04E8A4BE42BA}"/>
    <dgm:cxn modelId="{99CDAAC3-5B8E-4EE4-8E87-32ACFA10A7E9}" type="presOf" srcId="{4BF6D1E6-CC8E-45F1-8C7E-5D05DA7F9338}" destId="{29CE9C78-995B-4D37-8488-DEF0C73FC425}" srcOrd="0" destOrd="0" presId="urn:microsoft.com/office/officeart/2005/8/layout/vList2"/>
    <dgm:cxn modelId="{A65A6EC5-4F34-47B8-AFB6-FBF694B28EB5}" type="presOf" srcId="{9FD22FFC-B8FE-4429-A771-DF90787907FB}" destId="{7F6D5B84-EC3A-41FD-87F0-DDBEBCDA9D4B}" srcOrd="0" destOrd="0" presId="urn:microsoft.com/office/officeart/2005/8/layout/vList2"/>
    <dgm:cxn modelId="{E7B48DC8-A052-42E9-8437-622F56B0971A}" type="presOf" srcId="{FECA7C7A-0B73-46C6-9CA4-7A3033153613}" destId="{8A518D4E-DD81-4720-8AF9-483B90BC5E4B}" srcOrd="0" destOrd="1" presId="urn:microsoft.com/office/officeart/2005/8/layout/vList2"/>
    <dgm:cxn modelId="{0D596CCD-7394-4477-8999-953B2C90019C}" srcId="{4BF6D1E6-CC8E-45F1-8C7E-5D05DA7F9338}" destId="{D05A81C4-AE09-430B-B2A2-662ACE8E766B}" srcOrd="1" destOrd="0" parTransId="{54A72657-AD2C-4286-8955-793F6D619CD5}" sibTransId="{B870188B-7454-45EE-8015-2909D1229C6E}"/>
    <dgm:cxn modelId="{99638BD5-8CF8-4FE7-97FC-A59E12D167A2}" srcId="{59677218-D384-4FA9-A355-B54E159E3241}" destId="{9FD22FFC-B8FE-4429-A771-DF90787907FB}" srcOrd="0" destOrd="0" parTransId="{37094498-0A54-4D8A-A980-DBE6153EEF1F}" sibTransId="{A926A5BD-D321-4BB0-A093-5F24CB222D93}"/>
    <dgm:cxn modelId="{40EB28D7-74B5-436E-901D-B62FFED85339}" srcId="{052D6C9D-DB8F-486B-AB2B-7BB409BD5D32}" destId="{C32B35B9-0E7D-4591-8ED6-960A8B2AB33A}" srcOrd="2" destOrd="0" parTransId="{88CECA78-544D-44BE-A78D-165222E0D3B7}" sibTransId="{9B61D610-CA83-4FE0-A0F4-D42672143CC8}"/>
    <dgm:cxn modelId="{D28C5BDE-AFFC-48AA-9D36-01334E46A682}" type="presOf" srcId="{F1EA217E-0A7E-4B5F-BC37-648D44D6311A}" destId="{7F0D8007-8073-421A-B9F6-5072169E7F6D}" srcOrd="0" destOrd="0" presId="urn:microsoft.com/office/officeart/2005/8/layout/vList2"/>
    <dgm:cxn modelId="{470CB9E9-7037-4A08-9A9D-2B99AE8D950E}" type="presOf" srcId="{F5F21F31-AE5D-4EFC-A791-79E5ADAE51C8}" destId="{7F6D5B84-EC3A-41FD-87F0-DDBEBCDA9D4B}" srcOrd="0" destOrd="1" presId="urn:microsoft.com/office/officeart/2005/8/layout/vList2"/>
    <dgm:cxn modelId="{E0831DF1-8679-45C6-AF80-A54D02606D79}" type="presOf" srcId="{052D6C9D-DB8F-486B-AB2B-7BB409BD5D32}" destId="{595AC201-2ECD-4CC7-80F2-8F60E749CD7B}" srcOrd="0" destOrd="0" presId="urn:microsoft.com/office/officeart/2005/8/layout/vList2"/>
    <dgm:cxn modelId="{358BC966-7815-4FC3-AD9F-1D374D632DCB}" type="presParOf" srcId="{7F0D8007-8073-421A-B9F6-5072169E7F6D}" destId="{595AC201-2ECD-4CC7-80F2-8F60E749CD7B}" srcOrd="0" destOrd="0" presId="urn:microsoft.com/office/officeart/2005/8/layout/vList2"/>
    <dgm:cxn modelId="{83EB73B4-B2D5-43BA-B225-2F85334C3E8E}" type="presParOf" srcId="{7F0D8007-8073-421A-B9F6-5072169E7F6D}" destId="{8A518D4E-DD81-4720-8AF9-483B90BC5E4B}" srcOrd="1" destOrd="0" presId="urn:microsoft.com/office/officeart/2005/8/layout/vList2"/>
    <dgm:cxn modelId="{AC74714F-2C4C-486D-9D9A-7EF380355104}" type="presParOf" srcId="{7F0D8007-8073-421A-B9F6-5072169E7F6D}" destId="{A3A49883-ADC6-422A-8556-C2095D99EFEE}" srcOrd="2" destOrd="0" presId="urn:microsoft.com/office/officeart/2005/8/layout/vList2"/>
    <dgm:cxn modelId="{E626168A-3B06-481A-B77E-5061D5089DED}" type="presParOf" srcId="{7F0D8007-8073-421A-B9F6-5072169E7F6D}" destId="{7F6D5B84-EC3A-41FD-87F0-DDBEBCDA9D4B}" srcOrd="3" destOrd="0" presId="urn:microsoft.com/office/officeart/2005/8/layout/vList2"/>
    <dgm:cxn modelId="{51A380E7-0887-409D-A207-B2827AADEE5E}" type="presParOf" srcId="{7F0D8007-8073-421A-B9F6-5072169E7F6D}" destId="{29CE9C78-995B-4D37-8488-DEF0C73FC425}" srcOrd="4" destOrd="0" presId="urn:microsoft.com/office/officeart/2005/8/layout/vList2"/>
    <dgm:cxn modelId="{FF91C83B-47E8-4D5C-B70C-03B17415E51F}" type="presParOf" srcId="{7F0D8007-8073-421A-B9F6-5072169E7F6D}" destId="{E3DEE090-3879-47E1-A406-7AFEB9D3E9CF}"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7CBEFD-1275-4537-A4E5-0BC845E7BEA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386804C-82A4-4F41-8693-217F3DE9F770}">
      <dgm:prSet phldrT="[Text]"/>
      <dgm:spPr/>
      <dgm:t>
        <a:bodyPr/>
        <a:lstStyle/>
        <a:p>
          <a:r>
            <a:rPr lang="en-US">
              <a:solidFill>
                <a:schemeClr val="tx1"/>
              </a:solidFill>
            </a:rPr>
            <a:t>Contributes to one-third of consequential events</a:t>
          </a:r>
          <a:endParaRPr lang="en-US"/>
        </a:p>
      </dgm:t>
    </dgm:pt>
    <dgm:pt modelId="{79B204A5-0E50-42C1-8DC2-E477D6A93937}" type="parTrans" cxnId="{4C0A5D36-96F4-4869-BF70-F6F3EB72969C}">
      <dgm:prSet/>
      <dgm:spPr/>
      <dgm:t>
        <a:bodyPr/>
        <a:lstStyle/>
        <a:p>
          <a:endParaRPr lang="en-US"/>
        </a:p>
      </dgm:t>
    </dgm:pt>
    <dgm:pt modelId="{EE773F2D-2A40-4E05-986A-DB9AED437835}" type="sibTrans" cxnId="{4C0A5D36-96F4-4869-BF70-F6F3EB72969C}">
      <dgm:prSet/>
      <dgm:spPr/>
      <dgm:t>
        <a:bodyPr/>
        <a:lstStyle/>
        <a:p>
          <a:endParaRPr lang="en-US"/>
        </a:p>
      </dgm:t>
    </dgm:pt>
    <dgm:pt modelId="{F15A0A6E-7F9C-4D1C-A713-48D51EE0FC7A}">
      <dgm:prSet phldrT="[Text]"/>
      <dgm:spPr/>
      <dgm:t>
        <a:bodyPr/>
        <a:lstStyle/>
        <a:p>
          <a:r>
            <a:rPr lang="en-US">
              <a:solidFill>
                <a:schemeClr val="tx1"/>
              </a:solidFill>
            </a:rPr>
            <a:t>Workforce is turning over and likely to expand</a:t>
          </a:r>
          <a:endParaRPr lang="en-US"/>
        </a:p>
      </dgm:t>
    </dgm:pt>
    <dgm:pt modelId="{0243767C-8BBD-45E3-BC37-C6CE51F1DE85}" type="parTrans" cxnId="{B3D03794-7A09-4971-B2C3-0BFF46DC596F}">
      <dgm:prSet/>
      <dgm:spPr/>
      <dgm:t>
        <a:bodyPr/>
        <a:lstStyle/>
        <a:p>
          <a:endParaRPr lang="en-US"/>
        </a:p>
      </dgm:t>
    </dgm:pt>
    <dgm:pt modelId="{E37DC1B6-749F-42D2-9D91-91ED83B3617C}" type="sibTrans" cxnId="{B3D03794-7A09-4971-B2C3-0BFF46DC596F}">
      <dgm:prSet/>
      <dgm:spPr/>
      <dgm:t>
        <a:bodyPr/>
        <a:lstStyle/>
        <a:p>
          <a:endParaRPr lang="en-US"/>
        </a:p>
      </dgm:t>
    </dgm:pt>
    <dgm:pt modelId="{431B468B-B087-436D-8F94-44635E8C631C}">
      <dgm:prSet phldrT="[Text]"/>
      <dgm:spPr/>
      <dgm:t>
        <a:bodyPr/>
        <a:lstStyle/>
        <a:p>
          <a:r>
            <a:rPr lang="en-US">
              <a:solidFill>
                <a:schemeClr val="tx1"/>
              </a:solidFill>
            </a:rPr>
            <a:t>Not well understood or used</a:t>
          </a:r>
          <a:endParaRPr lang="en-US"/>
        </a:p>
      </dgm:t>
    </dgm:pt>
    <dgm:pt modelId="{E91BF044-ADAC-460E-9D40-6ABD0DBD9EB4}" type="parTrans" cxnId="{7D1F3E04-E3FE-49EE-9A97-C39DA32485D7}">
      <dgm:prSet/>
      <dgm:spPr/>
      <dgm:t>
        <a:bodyPr/>
        <a:lstStyle/>
        <a:p>
          <a:endParaRPr lang="en-US"/>
        </a:p>
      </dgm:t>
    </dgm:pt>
    <dgm:pt modelId="{7C587E5C-8E98-45AC-B181-D465462BF4FF}" type="sibTrans" cxnId="{7D1F3E04-E3FE-49EE-9A97-C39DA32485D7}">
      <dgm:prSet/>
      <dgm:spPr/>
      <dgm:t>
        <a:bodyPr/>
        <a:lstStyle/>
        <a:p>
          <a:endParaRPr lang="en-US"/>
        </a:p>
      </dgm:t>
    </dgm:pt>
    <dgm:pt modelId="{26F05ED5-5DA3-479D-AA86-8FE0E780494A}">
      <dgm:prSet phldrT="[Text]"/>
      <dgm:spPr/>
      <dgm:t>
        <a:bodyPr/>
        <a:lstStyle/>
        <a:p>
          <a:endParaRPr lang="en-US"/>
        </a:p>
      </dgm:t>
    </dgm:pt>
    <dgm:pt modelId="{1D0BFD01-D5BD-4012-97FB-93869A22120B}" type="sibTrans" cxnId="{D7C350CB-3A99-4B25-9ECF-A88F9173C85B}">
      <dgm:prSet/>
      <dgm:spPr/>
      <dgm:t>
        <a:bodyPr/>
        <a:lstStyle/>
        <a:p>
          <a:endParaRPr lang="en-US"/>
        </a:p>
      </dgm:t>
    </dgm:pt>
    <dgm:pt modelId="{E15B49C0-20D4-4826-8F04-BC949410E22E}" type="parTrans" cxnId="{D7C350CB-3A99-4B25-9ECF-A88F9173C85B}">
      <dgm:prSet/>
      <dgm:spPr/>
      <dgm:t>
        <a:bodyPr/>
        <a:lstStyle/>
        <a:p>
          <a:endParaRPr lang="en-US"/>
        </a:p>
      </dgm:t>
    </dgm:pt>
    <dgm:pt modelId="{979F5F9C-2527-4721-B8B7-49D24B431763}" type="pres">
      <dgm:prSet presAssocID="{057CBEFD-1275-4537-A4E5-0BC845E7BEA1}" presName="vert0" presStyleCnt="0">
        <dgm:presLayoutVars>
          <dgm:dir/>
          <dgm:animOne val="branch"/>
          <dgm:animLvl val="lvl"/>
        </dgm:presLayoutVars>
      </dgm:prSet>
      <dgm:spPr/>
    </dgm:pt>
    <dgm:pt modelId="{316C8224-608A-4650-8CE1-B500D286362B}" type="pres">
      <dgm:prSet presAssocID="{26F05ED5-5DA3-479D-AA86-8FE0E780494A}" presName="thickLine" presStyleLbl="alignNode1" presStyleIdx="0" presStyleCnt="1"/>
      <dgm:spPr/>
    </dgm:pt>
    <dgm:pt modelId="{A8F1A7E2-8267-4481-AD3A-30822547B62D}" type="pres">
      <dgm:prSet presAssocID="{26F05ED5-5DA3-479D-AA86-8FE0E780494A}" presName="horz1" presStyleCnt="0"/>
      <dgm:spPr/>
    </dgm:pt>
    <dgm:pt modelId="{F6D9E262-FCE7-4653-9347-B998EAC055A5}" type="pres">
      <dgm:prSet presAssocID="{26F05ED5-5DA3-479D-AA86-8FE0E780494A}" presName="tx1" presStyleLbl="revTx" presStyleIdx="0" presStyleCnt="4"/>
      <dgm:spPr/>
    </dgm:pt>
    <dgm:pt modelId="{44C5E155-C10D-4CD4-BD17-BB15F0C8BA55}" type="pres">
      <dgm:prSet presAssocID="{26F05ED5-5DA3-479D-AA86-8FE0E780494A}" presName="vert1" presStyleCnt="0"/>
      <dgm:spPr/>
    </dgm:pt>
    <dgm:pt modelId="{E093AD3A-4C22-4010-A4D1-4D14A7F8F853}" type="pres">
      <dgm:prSet presAssocID="{5386804C-82A4-4F41-8693-217F3DE9F770}" presName="vertSpace2a" presStyleCnt="0"/>
      <dgm:spPr/>
    </dgm:pt>
    <dgm:pt modelId="{6A3EA226-C286-4670-8E06-8D9B2722B7AC}" type="pres">
      <dgm:prSet presAssocID="{5386804C-82A4-4F41-8693-217F3DE9F770}" presName="horz2" presStyleCnt="0"/>
      <dgm:spPr/>
    </dgm:pt>
    <dgm:pt modelId="{9D8B0F3C-B6C1-47B1-A946-E3005980B705}" type="pres">
      <dgm:prSet presAssocID="{5386804C-82A4-4F41-8693-217F3DE9F770}" presName="horzSpace2" presStyleCnt="0"/>
      <dgm:spPr/>
    </dgm:pt>
    <dgm:pt modelId="{95C2ECC2-7956-4556-8C41-9237E4EE4414}" type="pres">
      <dgm:prSet presAssocID="{5386804C-82A4-4F41-8693-217F3DE9F770}" presName="tx2" presStyleLbl="revTx" presStyleIdx="1" presStyleCnt="4"/>
      <dgm:spPr/>
    </dgm:pt>
    <dgm:pt modelId="{583974AE-B266-4C59-8B09-B95FE96C1751}" type="pres">
      <dgm:prSet presAssocID="{5386804C-82A4-4F41-8693-217F3DE9F770}" presName="vert2" presStyleCnt="0"/>
      <dgm:spPr/>
    </dgm:pt>
    <dgm:pt modelId="{56410A9A-12B0-4E41-8743-66FE6D97D5B8}" type="pres">
      <dgm:prSet presAssocID="{5386804C-82A4-4F41-8693-217F3DE9F770}" presName="thinLine2b" presStyleLbl="callout" presStyleIdx="0" presStyleCnt="3"/>
      <dgm:spPr/>
    </dgm:pt>
    <dgm:pt modelId="{BB0583E1-5747-4F81-B956-1441738B603E}" type="pres">
      <dgm:prSet presAssocID="{5386804C-82A4-4F41-8693-217F3DE9F770}" presName="vertSpace2b" presStyleCnt="0"/>
      <dgm:spPr/>
    </dgm:pt>
    <dgm:pt modelId="{880F37E8-A2C1-4D5D-9332-D6A705BB2836}" type="pres">
      <dgm:prSet presAssocID="{F15A0A6E-7F9C-4D1C-A713-48D51EE0FC7A}" presName="horz2" presStyleCnt="0"/>
      <dgm:spPr/>
    </dgm:pt>
    <dgm:pt modelId="{2E6570B0-E9DE-47A6-983E-8F3871A3BD9F}" type="pres">
      <dgm:prSet presAssocID="{F15A0A6E-7F9C-4D1C-A713-48D51EE0FC7A}" presName="horzSpace2" presStyleCnt="0"/>
      <dgm:spPr/>
    </dgm:pt>
    <dgm:pt modelId="{CF8EF56D-1756-401B-AB16-2A2E8367A0DA}" type="pres">
      <dgm:prSet presAssocID="{F15A0A6E-7F9C-4D1C-A713-48D51EE0FC7A}" presName="tx2" presStyleLbl="revTx" presStyleIdx="2" presStyleCnt="4"/>
      <dgm:spPr/>
    </dgm:pt>
    <dgm:pt modelId="{06D5A8F3-05F6-424A-A86B-D0A2D7E09748}" type="pres">
      <dgm:prSet presAssocID="{F15A0A6E-7F9C-4D1C-A713-48D51EE0FC7A}" presName="vert2" presStyleCnt="0"/>
      <dgm:spPr/>
    </dgm:pt>
    <dgm:pt modelId="{6189242E-5E8B-4BA0-9352-E0757EC5040A}" type="pres">
      <dgm:prSet presAssocID="{F15A0A6E-7F9C-4D1C-A713-48D51EE0FC7A}" presName="thinLine2b" presStyleLbl="callout" presStyleIdx="1" presStyleCnt="3"/>
      <dgm:spPr/>
    </dgm:pt>
    <dgm:pt modelId="{58FF140C-ACC7-4BF5-836D-9065412CA9D7}" type="pres">
      <dgm:prSet presAssocID="{F15A0A6E-7F9C-4D1C-A713-48D51EE0FC7A}" presName="vertSpace2b" presStyleCnt="0"/>
      <dgm:spPr/>
    </dgm:pt>
    <dgm:pt modelId="{824C329D-2C72-4CAC-8722-CB71A4F78AD1}" type="pres">
      <dgm:prSet presAssocID="{431B468B-B087-436D-8F94-44635E8C631C}" presName="horz2" presStyleCnt="0"/>
      <dgm:spPr/>
    </dgm:pt>
    <dgm:pt modelId="{A3BB73D2-C5AE-437E-AC03-6FA0675AE85E}" type="pres">
      <dgm:prSet presAssocID="{431B468B-B087-436D-8F94-44635E8C631C}" presName="horzSpace2" presStyleCnt="0"/>
      <dgm:spPr/>
    </dgm:pt>
    <dgm:pt modelId="{646A3640-4C0E-456D-B4A7-13FC053CC517}" type="pres">
      <dgm:prSet presAssocID="{431B468B-B087-436D-8F94-44635E8C631C}" presName="tx2" presStyleLbl="revTx" presStyleIdx="3" presStyleCnt="4"/>
      <dgm:spPr/>
    </dgm:pt>
    <dgm:pt modelId="{8D349AC3-029C-414B-B4A0-A3A05A34C88C}" type="pres">
      <dgm:prSet presAssocID="{431B468B-B087-436D-8F94-44635E8C631C}" presName="vert2" presStyleCnt="0"/>
      <dgm:spPr/>
    </dgm:pt>
    <dgm:pt modelId="{7B6C49AE-C32F-4476-84AE-50D4956ECCF5}" type="pres">
      <dgm:prSet presAssocID="{431B468B-B087-436D-8F94-44635E8C631C}" presName="thinLine2b" presStyleLbl="callout" presStyleIdx="2" presStyleCnt="3"/>
      <dgm:spPr/>
    </dgm:pt>
    <dgm:pt modelId="{7726965A-7B65-4DC7-8D43-2D92BD5CA04A}" type="pres">
      <dgm:prSet presAssocID="{431B468B-B087-436D-8F94-44635E8C631C}" presName="vertSpace2b" presStyleCnt="0"/>
      <dgm:spPr/>
    </dgm:pt>
  </dgm:ptLst>
  <dgm:cxnLst>
    <dgm:cxn modelId="{7D1F3E04-E3FE-49EE-9A97-C39DA32485D7}" srcId="{26F05ED5-5DA3-479D-AA86-8FE0E780494A}" destId="{431B468B-B087-436D-8F94-44635E8C631C}" srcOrd="2" destOrd="0" parTransId="{E91BF044-ADAC-460E-9D40-6ABD0DBD9EB4}" sibTransId="{7C587E5C-8E98-45AC-B181-D465462BF4FF}"/>
    <dgm:cxn modelId="{A0A84D20-B703-4879-AD1D-4813F04D4648}" type="presOf" srcId="{F15A0A6E-7F9C-4D1C-A713-48D51EE0FC7A}" destId="{CF8EF56D-1756-401B-AB16-2A2E8367A0DA}" srcOrd="0" destOrd="0" presId="urn:microsoft.com/office/officeart/2008/layout/LinedList"/>
    <dgm:cxn modelId="{4DA60634-D4AA-49B4-B1E2-36C92C811320}" type="presOf" srcId="{057CBEFD-1275-4537-A4E5-0BC845E7BEA1}" destId="{979F5F9C-2527-4721-B8B7-49D24B431763}" srcOrd="0" destOrd="0" presId="urn:microsoft.com/office/officeart/2008/layout/LinedList"/>
    <dgm:cxn modelId="{4C0A5D36-96F4-4869-BF70-F6F3EB72969C}" srcId="{26F05ED5-5DA3-479D-AA86-8FE0E780494A}" destId="{5386804C-82A4-4F41-8693-217F3DE9F770}" srcOrd="0" destOrd="0" parTransId="{79B204A5-0E50-42C1-8DC2-E477D6A93937}" sibTransId="{EE773F2D-2A40-4E05-986A-DB9AED437835}"/>
    <dgm:cxn modelId="{B3D03794-7A09-4971-B2C3-0BFF46DC596F}" srcId="{26F05ED5-5DA3-479D-AA86-8FE0E780494A}" destId="{F15A0A6E-7F9C-4D1C-A713-48D51EE0FC7A}" srcOrd="1" destOrd="0" parTransId="{0243767C-8BBD-45E3-BC37-C6CE51F1DE85}" sibTransId="{E37DC1B6-749F-42D2-9D91-91ED83B3617C}"/>
    <dgm:cxn modelId="{D7C350CB-3A99-4B25-9ECF-A88F9173C85B}" srcId="{057CBEFD-1275-4537-A4E5-0BC845E7BEA1}" destId="{26F05ED5-5DA3-479D-AA86-8FE0E780494A}" srcOrd="0" destOrd="0" parTransId="{E15B49C0-20D4-4826-8F04-BC949410E22E}" sibTransId="{1D0BFD01-D5BD-4012-97FB-93869A22120B}"/>
    <dgm:cxn modelId="{8C179DD7-C632-4212-8F4E-9A11F5F8E161}" type="presOf" srcId="{5386804C-82A4-4F41-8693-217F3DE9F770}" destId="{95C2ECC2-7956-4556-8C41-9237E4EE4414}" srcOrd="0" destOrd="0" presId="urn:microsoft.com/office/officeart/2008/layout/LinedList"/>
    <dgm:cxn modelId="{7DE6DDE9-623F-4EA0-A469-A3C59563E530}" type="presOf" srcId="{431B468B-B087-436D-8F94-44635E8C631C}" destId="{646A3640-4C0E-456D-B4A7-13FC053CC517}" srcOrd="0" destOrd="0" presId="urn:microsoft.com/office/officeart/2008/layout/LinedList"/>
    <dgm:cxn modelId="{441712FC-7382-497A-89D2-86981083EF92}" type="presOf" srcId="{26F05ED5-5DA3-479D-AA86-8FE0E780494A}" destId="{F6D9E262-FCE7-4653-9347-B998EAC055A5}" srcOrd="0" destOrd="0" presId="urn:microsoft.com/office/officeart/2008/layout/LinedList"/>
    <dgm:cxn modelId="{24A128AC-B726-46D6-9416-4C15300D52D9}" type="presParOf" srcId="{979F5F9C-2527-4721-B8B7-49D24B431763}" destId="{316C8224-608A-4650-8CE1-B500D286362B}" srcOrd="0" destOrd="0" presId="urn:microsoft.com/office/officeart/2008/layout/LinedList"/>
    <dgm:cxn modelId="{990A6C67-2D60-4BCF-BB72-A10BBD195D5B}" type="presParOf" srcId="{979F5F9C-2527-4721-B8B7-49D24B431763}" destId="{A8F1A7E2-8267-4481-AD3A-30822547B62D}" srcOrd="1" destOrd="0" presId="urn:microsoft.com/office/officeart/2008/layout/LinedList"/>
    <dgm:cxn modelId="{A53EBDE7-38DF-4106-92DD-B1B459041AFF}" type="presParOf" srcId="{A8F1A7E2-8267-4481-AD3A-30822547B62D}" destId="{F6D9E262-FCE7-4653-9347-B998EAC055A5}" srcOrd="0" destOrd="0" presId="urn:microsoft.com/office/officeart/2008/layout/LinedList"/>
    <dgm:cxn modelId="{7C9B9EDD-8CA1-41F3-9418-D1A5259EAE75}" type="presParOf" srcId="{A8F1A7E2-8267-4481-AD3A-30822547B62D}" destId="{44C5E155-C10D-4CD4-BD17-BB15F0C8BA55}" srcOrd="1" destOrd="0" presId="urn:microsoft.com/office/officeart/2008/layout/LinedList"/>
    <dgm:cxn modelId="{EFAC6027-B049-47DC-8BCD-19BE9C87C6D6}" type="presParOf" srcId="{44C5E155-C10D-4CD4-BD17-BB15F0C8BA55}" destId="{E093AD3A-4C22-4010-A4D1-4D14A7F8F853}" srcOrd="0" destOrd="0" presId="urn:microsoft.com/office/officeart/2008/layout/LinedList"/>
    <dgm:cxn modelId="{B079DAEB-EB06-4BD3-9D54-E6EB13D97AB8}" type="presParOf" srcId="{44C5E155-C10D-4CD4-BD17-BB15F0C8BA55}" destId="{6A3EA226-C286-4670-8E06-8D9B2722B7AC}" srcOrd="1" destOrd="0" presId="urn:microsoft.com/office/officeart/2008/layout/LinedList"/>
    <dgm:cxn modelId="{013D8EE7-AD4C-49C5-AE04-A555BFF3D04C}" type="presParOf" srcId="{6A3EA226-C286-4670-8E06-8D9B2722B7AC}" destId="{9D8B0F3C-B6C1-47B1-A946-E3005980B705}" srcOrd="0" destOrd="0" presId="urn:microsoft.com/office/officeart/2008/layout/LinedList"/>
    <dgm:cxn modelId="{9B79BEFC-3382-4CC2-A4DB-DD92ED9EEDB1}" type="presParOf" srcId="{6A3EA226-C286-4670-8E06-8D9B2722B7AC}" destId="{95C2ECC2-7956-4556-8C41-9237E4EE4414}" srcOrd="1" destOrd="0" presId="urn:microsoft.com/office/officeart/2008/layout/LinedList"/>
    <dgm:cxn modelId="{F8895758-5862-4D65-AA9E-9145BD69602C}" type="presParOf" srcId="{6A3EA226-C286-4670-8E06-8D9B2722B7AC}" destId="{583974AE-B266-4C59-8B09-B95FE96C1751}" srcOrd="2" destOrd="0" presId="urn:microsoft.com/office/officeart/2008/layout/LinedList"/>
    <dgm:cxn modelId="{05787948-CDDC-46D6-A8F3-E2F56F8723F7}" type="presParOf" srcId="{44C5E155-C10D-4CD4-BD17-BB15F0C8BA55}" destId="{56410A9A-12B0-4E41-8743-66FE6D97D5B8}" srcOrd="2" destOrd="0" presId="urn:microsoft.com/office/officeart/2008/layout/LinedList"/>
    <dgm:cxn modelId="{DBDC9606-C5F7-47E8-90ED-B54DEA8A46E4}" type="presParOf" srcId="{44C5E155-C10D-4CD4-BD17-BB15F0C8BA55}" destId="{BB0583E1-5747-4F81-B956-1441738B603E}" srcOrd="3" destOrd="0" presId="urn:microsoft.com/office/officeart/2008/layout/LinedList"/>
    <dgm:cxn modelId="{0D2EB269-973E-48D7-ACB8-E7209FB89F54}" type="presParOf" srcId="{44C5E155-C10D-4CD4-BD17-BB15F0C8BA55}" destId="{880F37E8-A2C1-4D5D-9332-D6A705BB2836}" srcOrd="4" destOrd="0" presId="urn:microsoft.com/office/officeart/2008/layout/LinedList"/>
    <dgm:cxn modelId="{31021AA0-616B-4184-BFCA-998106A51EFB}" type="presParOf" srcId="{880F37E8-A2C1-4D5D-9332-D6A705BB2836}" destId="{2E6570B0-E9DE-47A6-983E-8F3871A3BD9F}" srcOrd="0" destOrd="0" presId="urn:microsoft.com/office/officeart/2008/layout/LinedList"/>
    <dgm:cxn modelId="{66BF0429-A732-4512-A6B0-DCE944B34F1C}" type="presParOf" srcId="{880F37E8-A2C1-4D5D-9332-D6A705BB2836}" destId="{CF8EF56D-1756-401B-AB16-2A2E8367A0DA}" srcOrd="1" destOrd="0" presId="urn:microsoft.com/office/officeart/2008/layout/LinedList"/>
    <dgm:cxn modelId="{60455ADE-E00F-4FF8-8AFE-CC26D767BD98}" type="presParOf" srcId="{880F37E8-A2C1-4D5D-9332-D6A705BB2836}" destId="{06D5A8F3-05F6-424A-A86B-D0A2D7E09748}" srcOrd="2" destOrd="0" presId="urn:microsoft.com/office/officeart/2008/layout/LinedList"/>
    <dgm:cxn modelId="{0B933710-C304-4797-9DF6-CC18862FCA56}" type="presParOf" srcId="{44C5E155-C10D-4CD4-BD17-BB15F0C8BA55}" destId="{6189242E-5E8B-4BA0-9352-E0757EC5040A}" srcOrd="5" destOrd="0" presId="urn:microsoft.com/office/officeart/2008/layout/LinedList"/>
    <dgm:cxn modelId="{D5E86BD4-75D6-4910-83DB-E83CAB3F2B74}" type="presParOf" srcId="{44C5E155-C10D-4CD4-BD17-BB15F0C8BA55}" destId="{58FF140C-ACC7-4BF5-836D-9065412CA9D7}" srcOrd="6" destOrd="0" presId="urn:microsoft.com/office/officeart/2008/layout/LinedList"/>
    <dgm:cxn modelId="{174F31F0-325C-49C5-8230-9159CE764497}" type="presParOf" srcId="{44C5E155-C10D-4CD4-BD17-BB15F0C8BA55}" destId="{824C329D-2C72-4CAC-8722-CB71A4F78AD1}" srcOrd="7" destOrd="0" presId="urn:microsoft.com/office/officeart/2008/layout/LinedList"/>
    <dgm:cxn modelId="{7C49AB9D-AC2C-4EC9-BBD1-F34483B532E5}" type="presParOf" srcId="{824C329D-2C72-4CAC-8722-CB71A4F78AD1}" destId="{A3BB73D2-C5AE-437E-AC03-6FA0675AE85E}" srcOrd="0" destOrd="0" presId="urn:microsoft.com/office/officeart/2008/layout/LinedList"/>
    <dgm:cxn modelId="{6C8025D8-18DF-4BE6-B95F-B4951A013445}" type="presParOf" srcId="{824C329D-2C72-4CAC-8722-CB71A4F78AD1}" destId="{646A3640-4C0E-456D-B4A7-13FC053CC517}" srcOrd="1" destOrd="0" presId="urn:microsoft.com/office/officeart/2008/layout/LinedList"/>
    <dgm:cxn modelId="{34AE2763-6EBC-40C1-98F7-47E5EB864FF7}" type="presParOf" srcId="{824C329D-2C72-4CAC-8722-CB71A4F78AD1}" destId="{8D349AC3-029C-414B-B4A0-A3A05A34C88C}" srcOrd="2" destOrd="0" presId="urn:microsoft.com/office/officeart/2008/layout/LinedList"/>
    <dgm:cxn modelId="{755B4C81-6DBD-4809-A39C-C3663F968B5E}" type="presParOf" srcId="{44C5E155-C10D-4CD4-BD17-BB15F0C8BA55}" destId="{7B6C49AE-C32F-4476-84AE-50D4956ECCF5}" srcOrd="8" destOrd="0" presId="urn:microsoft.com/office/officeart/2008/layout/LinedList"/>
    <dgm:cxn modelId="{73CFFC75-18E3-4859-A064-20538F5FBA8C}" type="presParOf" srcId="{44C5E155-C10D-4CD4-BD17-BB15F0C8BA55}" destId="{7726965A-7B65-4DC7-8D43-2D92BD5CA04A}"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A550FC-3763-4921-B475-0F09FE4D3A8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7B813CF-7EE6-41FC-B819-D304D2411045}">
      <dgm:prSet phldrT="[Text]"/>
      <dgm:spPr/>
      <dgm:t>
        <a:bodyPr/>
        <a:lstStyle/>
        <a:p>
          <a:pPr>
            <a:lnSpc>
              <a:spcPct val="100000"/>
            </a:lnSpc>
          </a:pPr>
          <a:r>
            <a:rPr lang="en-US" dirty="0"/>
            <a:t>INPO Tier 2 Guidance - Conduct of Engineering </a:t>
          </a:r>
        </a:p>
      </dgm:t>
    </dgm:pt>
    <dgm:pt modelId="{8B95C793-3236-4F43-80A5-6D9681DA5576}" type="parTrans" cxnId="{F0B8CFE0-ABF5-45DF-BF2A-4DBB2EF7E335}">
      <dgm:prSet/>
      <dgm:spPr/>
      <dgm:t>
        <a:bodyPr/>
        <a:lstStyle/>
        <a:p>
          <a:endParaRPr lang="en-US"/>
        </a:p>
      </dgm:t>
    </dgm:pt>
    <dgm:pt modelId="{04465F93-FBB0-40D1-A839-A6C58401AA60}" type="sibTrans" cxnId="{F0B8CFE0-ABF5-45DF-BF2A-4DBB2EF7E335}">
      <dgm:prSet/>
      <dgm:spPr/>
      <dgm:t>
        <a:bodyPr/>
        <a:lstStyle/>
        <a:p>
          <a:endParaRPr lang="en-US"/>
        </a:p>
      </dgm:t>
    </dgm:pt>
    <dgm:pt modelId="{CA185D96-8656-4DE5-AACD-7BB33F99D127}">
      <dgm:prSet/>
      <dgm:spPr/>
      <dgm:t>
        <a:bodyPr/>
        <a:lstStyle/>
        <a:p>
          <a:pPr>
            <a:lnSpc>
              <a:spcPct val="100000"/>
            </a:lnSpc>
          </a:pPr>
          <a:r>
            <a:rPr lang="en-US" dirty="0"/>
            <a:t>Rapid OE – Feedwater System Reliability </a:t>
          </a:r>
        </a:p>
      </dgm:t>
    </dgm:pt>
    <dgm:pt modelId="{2D7D9055-486C-44FE-99AF-F881C31EE398}" type="parTrans" cxnId="{F7EEA7E2-225E-4D9A-94C7-A7EDB198EF72}">
      <dgm:prSet/>
      <dgm:spPr/>
      <dgm:t>
        <a:bodyPr/>
        <a:lstStyle/>
        <a:p>
          <a:endParaRPr lang="en-US"/>
        </a:p>
      </dgm:t>
    </dgm:pt>
    <dgm:pt modelId="{3BFB3114-3840-428C-87E3-AA2521992997}" type="sibTrans" cxnId="{F7EEA7E2-225E-4D9A-94C7-A7EDB198EF72}">
      <dgm:prSet/>
      <dgm:spPr/>
      <dgm:t>
        <a:bodyPr/>
        <a:lstStyle/>
        <a:p>
          <a:endParaRPr lang="en-US"/>
        </a:p>
      </dgm:t>
    </dgm:pt>
    <dgm:pt modelId="{9F5A6A72-C9C5-4AEC-8C0B-67D2ED31E3EE}">
      <dgm:prSet/>
      <dgm:spPr/>
      <dgm:t>
        <a:bodyPr/>
        <a:lstStyle/>
        <a:p>
          <a:pPr>
            <a:lnSpc>
              <a:spcPct val="100000"/>
            </a:lnSpc>
          </a:pPr>
          <a:r>
            <a:rPr lang="en-US" dirty="0"/>
            <a:t>IER L3 – Automatic Scram Caused by Excavation Activities </a:t>
          </a:r>
        </a:p>
        <a:p>
          <a:pPr>
            <a:lnSpc>
              <a:spcPct val="100000"/>
            </a:lnSpc>
          </a:pPr>
          <a:r>
            <a:rPr lang="en-US" dirty="0"/>
            <a:t>IER L3-Grid Transient Events</a:t>
          </a:r>
        </a:p>
        <a:p>
          <a:pPr>
            <a:lnSpc>
              <a:spcPct val="100000"/>
            </a:lnSpc>
          </a:pPr>
          <a:r>
            <a:rPr lang="en-US" dirty="0"/>
            <a:t>IER L4- Initial Licensed Operator Class Throughput lessons Learned</a:t>
          </a:r>
        </a:p>
      </dgm:t>
    </dgm:pt>
    <dgm:pt modelId="{6A03762A-FC6A-4FAC-979A-5D13BA74BEEE}" type="parTrans" cxnId="{BAFB046D-852B-46FF-9DBD-7C08C3E2A547}">
      <dgm:prSet/>
      <dgm:spPr/>
      <dgm:t>
        <a:bodyPr/>
        <a:lstStyle/>
        <a:p>
          <a:endParaRPr lang="en-US"/>
        </a:p>
      </dgm:t>
    </dgm:pt>
    <dgm:pt modelId="{51F1BD99-B645-4AFF-94BC-5352F3A5B48D}" type="sibTrans" cxnId="{BAFB046D-852B-46FF-9DBD-7C08C3E2A547}">
      <dgm:prSet/>
      <dgm:spPr/>
      <dgm:t>
        <a:bodyPr/>
        <a:lstStyle/>
        <a:p>
          <a:endParaRPr lang="en-US"/>
        </a:p>
      </dgm:t>
    </dgm:pt>
    <dgm:pt modelId="{B5E04654-3551-445B-86E8-C4EA18F7CA24}">
      <dgm:prSet/>
      <dgm:spPr/>
      <dgm:t>
        <a:bodyPr/>
        <a:lstStyle/>
        <a:p>
          <a:pPr>
            <a:lnSpc>
              <a:spcPct val="100000"/>
            </a:lnSpc>
          </a:pPr>
          <a:r>
            <a:rPr lang="en-US" dirty="0"/>
            <a:t>INPO 22-001 </a:t>
          </a:r>
          <a:r>
            <a:rPr lang="en-US" b="0" i="0" dirty="0"/>
            <a:t>Parts Quality and Availability to Support Plant Reliability</a:t>
          </a:r>
          <a:endParaRPr lang="en-US" dirty="0"/>
        </a:p>
      </dgm:t>
    </dgm:pt>
    <dgm:pt modelId="{1A297A9B-009B-4EF6-AAC1-BCE61B99ADF3}" type="parTrans" cxnId="{97ED67A8-F33E-492D-8A27-8C1CC2352873}">
      <dgm:prSet/>
      <dgm:spPr/>
      <dgm:t>
        <a:bodyPr/>
        <a:lstStyle/>
        <a:p>
          <a:endParaRPr lang="en-US"/>
        </a:p>
      </dgm:t>
    </dgm:pt>
    <dgm:pt modelId="{F83FB33F-3248-4B5D-A875-120CF2F19BF9}" type="sibTrans" cxnId="{97ED67A8-F33E-492D-8A27-8C1CC2352873}">
      <dgm:prSet/>
      <dgm:spPr/>
      <dgm:t>
        <a:bodyPr/>
        <a:lstStyle/>
        <a:p>
          <a:endParaRPr lang="en-US"/>
        </a:p>
      </dgm:t>
    </dgm:pt>
    <dgm:pt modelId="{F9EF80E3-86FC-4F16-93A4-C513026509F8}" type="pres">
      <dgm:prSet presAssocID="{23A550FC-3763-4921-B475-0F09FE4D3A83}" presName="root" presStyleCnt="0">
        <dgm:presLayoutVars>
          <dgm:dir/>
          <dgm:resizeHandles val="exact"/>
        </dgm:presLayoutVars>
      </dgm:prSet>
      <dgm:spPr/>
    </dgm:pt>
    <dgm:pt modelId="{00C744DC-F899-40D3-B559-3509270834C3}" type="pres">
      <dgm:prSet presAssocID="{57B813CF-7EE6-41FC-B819-D304D2411045}" presName="compNode" presStyleCnt="0"/>
      <dgm:spPr/>
    </dgm:pt>
    <dgm:pt modelId="{DFCC00AD-906F-475B-B611-BB366CF4F1DA}" type="pres">
      <dgm:prSet presAssocID="{57B813CF-7EE6-41FC-B819-D304D2411045}" presName="bgRect" presStyleLbl="bgShp" presStyleIdx="0" presStyleCnt="4" custScaleY="2000000" custLinFactY="111217" custLinFactNeighborX="145" custLinFactNeighborY="200000"/>
      <dgm:spPr/>
    </dgm:pt>
    <dgm:pt modelId="{4CC66481-9266-485C-AC6E-B1E7B52FEF2B}" type="pres">
      <dgm:prSet presAssocID="{57B813CF-7EE6-41FC-B819-D304D241104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D7A56F26-4325-4A8B-9B59-0D3CAABEC75C}" type="pres">
      <dgm:prSet presAssocID="{57B813CF-7EE6-41FC-B819-D304D2411045}" presName="spaceRect" presStyleCnt="0"/>
      <dgm:spPr/>
    </dgm:pt>
    <dgm:pt modelId="{E4908B59-5265-4885-848A-EB669F868042}" type="pres">
      <dgm:prSet presAssocID="{57B813CF-7EE6-41FC-B819-D304D2411045}" presName="parTx" presStyleLbl="revTx" presStyleIdx="0" presStyleCnt="4" custScaleY="189311" custLinFactNeighborX="1436" custLinFactNeighborY="-33143">
        <dgm:presLayoutVars>
          <dgm:chMax val="0"/>
          <dgm:chPref val="0"/>
        </dgm:presLayoutVars>
      </dgm:prSet>
      <dgm:spPr/>
    </dgm:pt>
    <dgm:pt modelId="{312FA3E9-E257-4430-83FB-9BA7E368992D}" type="pres">
      <dgm:prSet presAssocID="{04465F93-FBB0-40D1-A839-A6C58401AA60}" presName="sibTrans" presStyleCnt="0"/>
      <dgm:spPr/>
    </dgm:pt>
    <dgm:pt modelId="{749B8904-B6DF-4998-B05C-AD5BED643550}" type="pres">
      <dgm:prSet presAssocID="{CA185D96-8656-4DE5-AACD-7BB33F99D127}" presName="compNode" presStyleCnt="0"/>
      <dgm:spPr/>
    </dgm:pt>
    <dgm:pt modelId="{26B2F0C0-7FD6-419E-B46B-5836E36788A1}" type="pres">
      <dgm:prSet presAssocID="{CA185D96-8656-4DE5-AACD-7BB33F99D127}" presName="bgRect" presStyleLbl="bgShp" presStyleIdx="1" presStyleCnt="4" custScaleY="2000000" custLinFactY="-200000" custLinFactNeighborX="145" custLinFactNeighborY="-259597"/>
      <dgm:spPr/>
    </dgm:pt>
    <dgm:pt modelId="{849C41C4-F04F-4C94-B617-CFDC295E5C6C}" type="pres">
      <dgm:prSet presAssocID="{CA185D96-8656-4DE5-AACD-7BB33F99D127}" presName="iconRect" presStyleLbl="node1" presStyleIdx="1" presStyleCnt="4" custLinFactNeighborY="-6204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uge"/>
        </a:ext>
      </dgm:extLst>
    </dgm:pt>
    <dgm:pt modelId="{36B798DA-00E7-4CAB-918C-742E6DD24981}" type="pres">
      <dgm:prSet presAssocID="{CA185D96-8656-4DE5-AACD-7BB33F99D127}" presName="spaceRect" presStyleCnt="0"/>
      <dgm:spPr/>
    </dgm:pt>
    <dgm:pt modelId="{37A0F264-0E4A-4FD4-9304-D1B0D98BB3AC}" type="pres">
      <dgm:prSet presAssocID="{CA185D96-8656-4DE5-AACD-7BB33F99D127}" presName="parTx" presStyleLbl="revTx" presStyleIdx="1" presStyleCnt="4" custScaleY="113544" custLinFactNeighborX="2458" custLinFactNeighborY="-95100">
        <dgm:presLayoutVars>
          <dgm:chMax val="0"/>
          <dgm:chPref val="0"/>
        </dgm:presLayoutVars>
      </dgm:prSet>
      <dgm:spPr/>
    </dgm:pt>
    <dgm:pt modelId="{16FA72AE-F106-4D81-BC6E-5767F25EA027}" type="pres">
      <dgm:prSet presAssocID="{3BFB3114-3840-428C-87E3-AA2521992997}" presName="sibTrans" presStyleCnt="0"/>
      <dgm:spPr/>
    </dgm:pt>
    <dgm:pt modelId="{282EAA67-A285-4865-A5D6-B2DE8C5AE62C}" type="pres">
      <dgm:prSet presAssocID="{9F5A6A72-C9C5-4AEC-8C0B-67D2ED31E3EE}" presName="compNode" presStyleCnt="0"/>
      <dgm:spPr/>
    </dgm:pt>
    <dgm:pt modelId="{32B0B97A-6C7F-40FE-96FA-D1A88CF26379}" type="pres">
      <dgm:prSet presAssocID="{9F5A6A72-C9C5-4AEC-8C0B-67D2ED31E3EE}" presName="bgRect" presStyleLbl="bgShp" presStyleIdx="2" presStyleCnt="4" custScaleY="2000000" custLinFactY="-588727" custLinFactNeighborX="-1469" custLinFactNeighborY="-600000"/>
      <dgm:spPr/>
    </dgm:pt>
    <dgm:pt modelId="{1F3BE0AE-F799-4A60-9F61-A704387CBD97}" type="pres">
      <dgm:prSet presAssocID="{9F5A6A72-C9C5-4AEC-8C0B-67D2ED31E3E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xcavator"/>
        </a:ext>
      </dgm:extLst>
    </dgm:pt>
    <dgm:pt modelId="{A7D2D6FC-3C99-4C35-B341-F190E016DFF2}" type="pres">
      <dgm:prSet presAssocID="{9F5A6A72-C9C5-4AEC-8C0B-67D2ED31E3EE}" presName="spaceRect" presStyleCnt="0"/>
      <dgm:spPr/>
    </dgm:pt>
    <dgm:pt modelId="{19524A17-D1EE-4D81-B836-3AE65430870D}" type="pres">
      <dgm:prSet presAssocID="{9F5A6A72-C9C5-4AEC-8C0B-67D2ED31E3EE}" presName="parTx" presStyleLbl="revTx" presStyleIdx="2" presStyleCnt="4" custScaleY="66855" custLinFactNeighborX="2133" custLinFactNeighborY="-52071">
        <dgm:presLayoutVars>
          <dgm:chMax val="0"/>
          <dgm:chPref val="0"/>
        </dgm:presLayoutVars>
      </dgm:prSet>
      <dgm:spPr/>
    </dgm:pt>
    <dgm:pt modelId="{4C2C0ABC-251E-4FD3-80B2-4A6D68CC4AD0}" type="pres">
      <dgm:prSet presAssocID="{51F1BD99-B645-4AFF-94BC-5352F3A5B48D}" presName="sibTrans" presStyleCnt="0"/>
      <dgm:spPr/>
    </dgm:pt>
    <dgm:pt modelId="{0F9F656C-16E8-45E0-966B-ED76AD2B3D18}" type="pres">
      <dgm:prSet presAssocID="{B5E04654-3551-445B-86E8-C4EA18F7CA24}" presName="compNode" presStyleCnt="0"/>
      <dgm:spPr/>
    </dgm:pt>
    <dgm:pt modelId="{F8F82FAB-6684-4284-9F7A-1D9E7B232047}" type="pres">
      <dgm:prSet presAssocID="{B5E04654-3551-445B-86E8-C4EA18F7CA24}" presName="bgRect" presStyleLbl="bgShp" presStyleIdx="3" presStyleCnt="4" custScaleY="1496313" custLinFactY="281897" custLinFactNeighborX="1788" custLinFactNeighborY="300000"/>
      <dgm:spPr/>
    </dgm:pt>
    <dgm:pt modelId="{D2BC99F1-9410-422C-B9A6-588AC092937A}" type="pres">
      <dgm:prSet presAssocID="{B5E04654-3551-445B-86E8-C4EA18F7CA24}" presName="iconRect" presStyleLbl="node1" presStyleIdx="3" presStyleCnt="4" custLinFactNeighborY="5391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rain"/>
        </a:ext>
      </dgm:extLst>
    </dgm:pt>
    <dgm:pt modelId="{CC5678E2-8D11-4670-A882-E600FF60FA95}" type="pres">
      <dgm:prSet presAssocID="{B5E04654-3551-445B-86E8-C4EA18F7CA24}" presName="spaceRect" presStyleCnt="0"/>
      <dgm:spPr/>
    </dgm:pt>
    <dgm:pt modelId="{5B192A66-FAC4-423B-848B-FA0E5F61645B}" type="pres">
      <dgm:prSet presAssocID="{B5E04654-3551-445B-86E8-C4EA18F7CA24}" presName="parTx" presStyleLbl="revTx" presStyleIdx="3" presStyleCnt="4">
        <dgm:presLayoutVars>
          <dgm:chMax val="0"/>
          <dgm:chPref val="0"/>
        </dgm:presLayoutVars>
      </dgm:prSet>
      <dgm:spPr/>
    </dgm:pt>
  </dgm:ptLst>
  <dgm:cxnLst>
    <dgm:cxn modelId="{BC682B60-EAAD-41A8-A77B-46F16A15DD0D}" type="presOf" srcId="{B5E04654-3551-445B-86E8-C4EA18F7CA24}" destId="{5B192A66-FAC4-423B-848B-FA0E5F61645B}" srcOrd="0" destOrd="0" presId="urn:microsoft.com/office/officeart/2018/2/layout/IconVerticalSolidList"/>
    <dgm:cxn modelId="{BAFB046D-852B-46FF-9DBD-7C08C3E2A547}" srcId="{23A550FC-3763-4921-B475-0F09FE4D3A83}" destId="{9F5A6A72-C9C5-4AEC-8C0B-67D2ED31E3EE}" srcOrd="2" destOrd="0" parTransId="{6A03762A-FC6A-4FAC-979A-5D13BA74BEEE}" sibTransId="{51F1BD99-B645-4AFF-94BC-5352F3A5B48D}"/>
    <dgm:cxn modelId="{77CC3956-97FD-4656-A7DF-2539215EB09E}" type="presOf" srcId="{CA185D96-8656-4DE5-AACD-7BB33F99D127}" destId="{37A0F264-0E4A-4FD4-9304-D1B0D98BB3AC}" srcOrd="0" destOrd="0" presId="urn:microsoft.com/office/officeart/2018/2/layout/IconVerticalSolidList"/>
    <dgm:cxn modelId="{E841997D-63F5-4C01-AE40-14D93D788E5B}" type="presOf" srcId="{57B813CF-7EE6-41FC-B819-D304D2411045}" destId="{E4908B59-5265-4885-848A-EB669F868042}" srcOrd="0" destOrd="0" presId="urn:microsoft.com/office/officeart/2018/2/layout/IconVerticalSolidList"/>
    <dgm:cxn modelId="{97ED67A8-F33E-492D-8A27-8C1CC2352873}" srcId="{23A550FC-3763-4921-B475-0F09FE4D3A83}" destId="{B5E04654-3551-445B-86E8-C4EA18F7CA24}" srcOrd="3" destOrd="0" parTransId="{1A297A9B-009B-4EF6-AAC1-BCE61B99ADF3}" sibTransId="{F83FB33F-3248-4B5D-A875-120CF2F19BF9}"/>
    <dgm:cxn modelId="{DC998AC5-27F5-4C12-8353-DE5D17594204}" type="presOf" srcId="{23A550FC-3763-4921-B475-0F09FE4D3A83}" destId="{F9EF80E3-86FC-4F16-93A4-C513026509F8}" srcOrd="0" destOrd="0" presId="urn:microsoft.com/office/officeart/2018/2/layout/IconVerticalSolidList"/>
    <dgm:cxn modelId="{F0B8CFE0-ABF5-45DF-BF2A-4DBB2EF7E335}" srcId="{23A550FC-3763-4921-B475-0F09FE4D3A83}" destId="{57B813CF-7EE6-41FC-B819-D304D2411045}" srcOrd="0" destOrd="0" parTransId="{8B95C793-3236-4F43-80A5-6D9681DA5576}" sibTransId="{04465F93-FBB0-40D1-A839-A6C58401AA60}"/>
    <dgm:cxn modelId="{F7EEA7E2-225E-4D9A-94C7-A7EDB198EF72}" srcId="{23A550FC-3763-4921-B475-0F09FE4D3A83}" destId="{CA185D96-8656-4DE5-AACD-7BB33F99D127}" srcOrd="1" destOrd="0" parTransId="{2D7D9055-486C-44FE-99AF-F881C31EE398}" sibTransId="{3BFB3114-3840-428C-87E3-AA2521992997}"/>
    <dgm:cxn modelId="{1380FFE6-566D-4470-B8C4-E0FEFE9A01AB}" type="presOf" srcId="{9F5A6A72-C9C5-4AEC-8C0B-67D2ED31E3EE}" destId="{19524A17-D1EE-4D81-B836-3AE65430870D}" srcOrd="0" destOrd="0" presId="urn:microsoft.com/office/officeart/2018/2/layout/IconVerticalSolidList"/>
    <dgm:cxn modelId="{91F04E09-64F7-4897-B853-895C89C3E3D8}" type="presParOf" srcId="{F9EF80E3-86FC-4F16-93A4-C513026509F8}" destId="{00C744DC-F899-40D3-B559-3509270834C3}" srcOrd="0" destOrd="0" presId="urn:microsoft.com/office/officeart/2018/2/layout/IconVerticalSolidList"/>
    <dgm:cxn modelId="{320FA4D2-49EA-4C2C-9874-C2EAC77F3848}" type="presParOf" srcId="{00C744DC-F899-40D3-B559-3509270834C3}" destId="{DFCC00AD-906F-475B-B611-BB366CF4F1DA}" srcOrd="0" destOrd="0" presId="urn:microsoft.com/office/officeart/2018/2/layout/IconVerticalSolidList"/>
    <dgm:cxn modelId="{909C46CD-F90C-4F83-8C14-98D0D6AF4B46}" type="presParOf" srcId="{00C744DC-F899-40D3-B559-3509270834C3}" destId="{4CC66481-9266-485C-AC6E-B1E7B52FEF2B}" srcOrd="1" destOrd="0" presId="urn:microsoft.com/office/officeart/2018/2/layout/IconVerticalSolidList"/>
    <dgm:cxn modelId="{8068FAA5-B4F1-491A-91E4-4FBF5C8008A7}" type="presParOf" srcId="{00C744DC-F899-40D3-B559-3509270834C3}" destId="{D7A56F26-4325-4A8B-9B59-0D3CAABEC75C}" srcOrd="2" destOrd="0" presId="urn:microsoft.com/office/officeart/2018/2/layout/IconVerticalSolidList"/>
    <dgm:cxn modelId="{F433EC95-EA63-44B3-9271-3F5BBA4B8779}" type="presParOf" srcId="{00C744DC-F899-40D3-B559-3509270834C3}" destId="{E4908B59-5265-4885-848A-EB669F868042}" srcOrd="3" destOrd="0" presId="urn:microsoft.com/office/officeart/2018/2/layout/IconVerticalSolidList"/>
    <dgm:cxn modelId="{4EA8382F-40D8-4696-8DAD-E3AD5D5DEA9E}" type="presParOf" srcId="{F9EF80E3-86FC-4F16-93A4-C513026509F8}" destId="{312FA3E9-E257-4430-83FB-9BA7E368992D}" srcOrd="1" destOrd="0" presId="urn:microsoft.com/office/officeart/2018/2/layout/IconVerticalSolidList"/>
    <dgm:cxn modelId="{8F56110F-2224-4E26-A2E6-C822C2C7DAC3}" type="presParOf" srcId="{F9EF80E3-86FC-4F16-93A4-C513026509F8}" destId="{749B8904-B6DF-4998-B05C-AD5BED643550}" srcOrd="2" destOrd="0" presId="urn:microsoft.com/office/officeart/2018/2/layout/IconVerticalSolidList"/>
    <dgm:cxn modelId="{13B6124D-ED24-4220-B4CC-87469031312E}" type="presParOf" srcId="{749B8904-B6DF-4998-B05C-AD5BED643550}" destId="{26B2F0C0-7FD6-419E-B46B-5836E36788A1}" srcOrd="0" destOrd="0" presId="urn:microsoft.com/office/officeart/2018/2/layout/IconVerticalSolidList"/>
    <dgm:cxn modelId="{30AE051A-3E33-460F-864C-39EA6243D88A}" type="presParOf" srcId="{749B8904-B6DF-4998-B05C-AD5BED643550}" destId="{849C41C4-F04F-4C94-B617-CFDC295E5C6C}" srcOrd="1" destOrd="0" presId="urn:microsoft.com/office/officeart/2018/2/layout/IconVerticalSolidList"/>
    <dgm:cxn modelId="{8CBD3B64-232F-4AFF-829F-E3F04823160D}" type="presParOf" srcId="{749B8904-B6DF-4998-B05C-AD5BED643550}" destId="{36B798DA-00E7-4CAB-918C-742E6DD24981}" srcOrd="2" destOrd="0" presId="urn:microsoft.com/office/officeart/2018/2/layout/IconVerticalSolidList"/>
    <dgm:cxn modelId="{A9311CFE-E78F-4BA4-960D-00BFDCEE8EF4}" type="presParOf" srcId="{749B8904-B6DF-4998-B05C-AD5BED643550}" destId="{37A0F264-0E4A-4FD4-9304-D1B0D98BB3AC}" srcOrd="3" destOrd="0" presId="urn:microsoft.com/office/officeart/2018/2/layout/IconVerticalSolidList"/>
    <dgm:cxn modelId="{172BD8F2-E03F-4D23-8679-2047A7B9D1B3}" type="presParOf" srcId="{F9EF80E3-86FC-4F16-93A4-C513026509F8}" destId="{16FA72AE-F106-4D81-BC6E-5767F25EA027}" srcOrd="3" destOrd="0" presId="urn:microsoft.com/office/officeart/2018/2/layout/IconVerticalSolidList"/>
    <dgm:cxn modelId="{F7FCCEB8-2355-420B-A839-CE206D8CE982}" type="presParOf" srcId="{F9EF80E3-86FC-4F16-93A4-C513026509F8}" destId="{282EAA67-A285-4865-A5D6-B2DE8C5AE62C}" srcOrd="4" destOrd="0" presId="urn:microsoft.com/office/officeart/2018/2/layout/IconVerticalSolidList"/>
    <dgm:cxn modelId="{7B3E7F31-780F-4B1A-B564-E901D14B67FA}" type="presParOf" srcId="{282EAA67-A285-4865-A5D6-B2DE8C5AE62C}" destId="{32B0B97A-6C7F-40FE-96FA-D1A88CF26379}" srcOrd="0" destOrd="0" presId="urn:microsoft.com/office/officeart/2018/2/layout/IconVerticalSolidList"/>
    <dgm:cxn modelId="{20CF8699-E98F-4DC5-90AD-D3D26C654568}" type="presParOf" srcId="{282EAA67-A285-4865-A5D6-B2DE8C5AE62C}" destId="{1F3BE0AE-F799-4A60-9F61-A704387CBD97}" srcOrd="1" destOrd="0" presId="urn:microsoft.com/office/officeart/2018/2/layout/IconVerticalSolidList"/>
    <dgm:cxn modelId="{67D25913-7A6E-4734-955A-CD7991B21198}" type="presParOf" srcId="{282EAA67-A285-4865-A5D6-B2DE8C5AE62C}" destId="{A7D2D6FC-3C99-4C35-B341-F190E016DFF2}" srcOrd="2" destOrd="0" presId="urn:microsoft.com/office/officeart/2018/2/layout/IconVerticalSolidList"/>
    <dgm:cxn modelId="{204C33CE-6D5F-4C2F-921C-CD13AC378BEB}" type="presParOf" srcId="{282EAA67-A285-4865-A5D6-B2DE8C5AE62C}" destId="{19524A17-D1EE-4D81-B836-3AE65430870D}" srcOrd="3" destOrd="0" presId="urn:microsoft.com/office/officeart/2018/2/layout/IconVerticalSolidList"/>
    <dgm:cxn modelId="{8FADD002-586E-4096-8A6E-7D2FE12F3D89}" type="presParOf" srcId="{F9EF80E3-86FC-4F16-93A4-C513026509F8}" destId="{4C2C0ABC-251E-4FD3-80B2-4A6D68CC4AD0}" srcOrd="5" destOrd="0" presId="urn:microsoft.com/office/officeart/2018/2/layout/IconVerticalSolidList"/>
    <dgm:cxn modelId="{A3327540-6589-4704-8AF1-1F56C46AC1BD}" type="presParOf" srcId="{F9EF80E3-86FC-4F16-93A4-C513026509F8}" destId="{0F9F656C-16E8-45E0-966B-ED76AD2B3D18}" srcOrd="6" destOrd="0" presId="urn:microsoft.com/office/officeart/2018/2/layout/IconVerticalSolidList"/>
    <dgm:cxn modelId="{EF69E6AE-FA75-4BF7-BBEF-D8BF4FD7EF14}" type="presParOf" srcId="{0F9F656C-16E8-45E0-966B-ED76AD2B3D18}" destId="{F8F82FAB-6684-4284-9F7A-1D9E7B232047}" srcOrd="0" destOrd="0" presId="urn:microsoft.com/office/officeart/2018/2/layout/IconVerticalSolidList"/>
    <dgm:cxn modelId="{7644ECB5-7057-456D-B357-508CC0E098A9}" type="presParOf" srcId="{0F9F656C-16E8-45E0-966B-ED76AD2B3D18}" destId="{D2BC99F1-9410-422C-B9A6-588AC092937A}" srcOrd="1" destOrd="0" presId="urn:microsoft.com/office/officeart/2018/2/layout/IconVerticalSolidList"/>
    <dgm:cxn modelId="{CFEFB576-A3B5-4C34-8EE7-9E86C68382DD}" type="presParOf" srcId="{0F9F656C-16E8-45E0-966B-ED76AD2B3D18}" destId="{CC5678E2-8D11-4670-A882-E600FF60FA95}" srcOrd="2" destOrd="0" presId="urn:microsoft.com/office/officeart/2018/2/layout/IconVerticalSolidList"/>
    <dgm:cxn modelId="{0D01155F-3E89-4D5F-93BE-4742E6B63FF5}" type="presParOf" srcId="{0F9F656C-16E8-45E0-966B-ED76AD2B3D18}" destId="{5B192A66-FAC4-423B-848B-FA0E5F61645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A550FC-3763-4921-B475-0F09FE4D3A8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7B813CF-7EE6-41FC-B819-D304D2411045}">
      <dgm:prSet phldrT="[Text]"/>
      <dgm:spPr/>
      <dgm:t>
        <a:bodyPr/>
        <a:lstStyle/>
        <a:p>
          <a:pPr>
            <a:lnSpc>
              <a:spcPct val="100000"/>
            </a:lnSpc>
          </a:pPr>
          <a:r>
            <a:rPr lang="en-US" b="0" dirty="0">
              <a:solidFill>
                <a:prstClr val="black"/>
              </a:solidFill>
              <a:latin typeface="Segoe UI"/>
              <a:ea typeface="+mn-ea"/>
              <a:cs typeface="+mn-cs"/>
            </a:rPr>
            <a:t>Materials Programs Managers Workshop </a:t>
          </a:r>
        </a:p>
        <a:p>
          <a:pPr>
            <a:lnSpc>
              <a:spcPct val="100000"/>
            </a:lnSpc>
          </a:pPr>
          <a:r>
            <a:rPr lang="en-US" b="0" dirty="0">
              <a:solidFill>
                <a:prstClr val="black"/>
              </a:solidFill>
              <a:latin typeface="Segoe UI"/>
              <a:ea typeface="+mn-ea"/>
              <a:cs typeface="+mn-cs"/>
            </a:rPr>
            <a:t>August 13-14th </a:t>
          </a:r>
          <a:endParaRPr lang="en-US" b="0" dirty="0"/>
        </a:p>
      </dgm:t>
    </dgm:pt>
    <dgm:pt modelId="{8B95C793-3236-4F43-80A5-6D9681DA5576}" type="parTrans" cxnId="{F0B8CFE0-ABF5-45DF-BF2A-4DBB2EF7E335}">
      <dgm:prSet/>
      <dgm:spPr/>
      <dgm:t>
        <a:bodyPr/>
        <a:lstStyle/>
        <a:p>
          <a:endParaRPr lang="en-US"/>
        </a:p>
      </dgm:t>
    </dgm:pt>
    <dgm:pt modelId="{04465F93-FBB0-40D1-A839-A6C58401AA60}" type="sibTrans" cxnId="{F0B8CFE0-ABF5-45DF-BF2A-4DBB2EF7E335}">
      <dgm:prSet/>
      <dgm:spPr/>
      <dgm:t>
        <a:bodyPr/>
        <a:lstStyle/>
        <a:p>
          <a:endParaRPr lang="en-US"/>
        </a:p>
      </dgm:t>
    </dgm:pt>
    <dgm:pt modelId="{CA185D96-8656-4DE5-AACD-7BB33F99D127}">
      <dgm:prSet/>
      <dgm:spPr/>
      <dgm:t>
        <a:bodyPr/>
        <a:lstStyle/>
        <a:p>
          <a:pPr>
            <a:lnSpc>
              <a:spcPct val="100000"/>
            </a:lnSpc>
          </a:pPr>
          <a:r>
            <a:rPr lang="en-US" b="0" dirty="0"/>
            <a:t>Fall Engineering VP Meeting</a:t>
          </a:r>
        </a:p>
        <a:p>
          <a:pPr>
            <a:lnSpc>
              <a:spcPct val="100000"/>
            </a:lnSpc>
          </a:pPr>
          <a:r>
            <a:rPr lang="en-US" b="0" dirty="0"/>
            <a:t>October 15-16</a:t>
          </a:r>
          <a:r>
            <a:rPr lang="en-US" b="0" baseline="30000" dirty="0"/>
            <a:t>th</a:t>
          </a:r>
          <a:r>
            <a:rPr lang="en-US" b="0" dirty="0"/>
            <a:t> </a:t>
          </a:r>
        </a:p>
      </dgm:t>
    </dgm:pt>
    <dgm:pt modelId="{2D7D9055-486C-44FE-99AF-F881C31EE398}" type="parTrans" cxnId="{F7EEA7E2-225E-4D9A-94C7-A7EDB198EF72}">
      <dgm:prSet/>
      <dgm:spPr/>
      <dgm:t>
        <a:bodyPr/>
        <a:lstStyle/>
        <a:p>
          <a:endParaRPr lang="en-US"/>
        </a:p>
      </dgm:t>
    </dgm:pt>
    <dgm:pt modelId="{3BFB3114-3840-428C-87E3-AA2521992997}" type="sibTrans" cxnId="{F7EEA7E2-225E-4D9A-94C7-A7EDB198EF72}">
      <dgm:prSet/>
      <dgm:spPr/>
      <dgm:t>
        <a:bodyPr/>
        <a:lstStyle/>
        <a:p>
          <a:endParaRPr lang="en-US"/>
        </a:p>
      </dgm:t>
    </dgm:pt>
    <dgm:pt modelId="{F9EF80E3-86FC-4F16-93A4-C513026509F8}" type="pres">
      <dgm:prSet presAssocID="{23A550FC-3763-4921-B475-0F09FE4D3A83}" presName="root" presStyleCnt="0">
        <dgm:presLayoutVars>
          <dgm:dir/>
          <dgm:resizeHandles val="exact"/>
        </dgm:presLayoutVars>
      </dgm:prSet>
      <dgm:spPr/>
    </dgm:pt>
    <dgm:pt modelId="{00C744DC-F899-40D3-B559-3509270834C3}" type="pres">
      <dgm:prSet presAssocID="{57B813CF-7EE6-41FC-B819-D304D2411045}" presName="compNode" presStyleCnt="0"/>
      <dgm:spPr/>
    </dgm:pt>
    <dgm:pt modelId="{DFCC00AD-906F-475B-B611-BB366CF4F1DA}" type="pres">
      <dgm:prSet presAssocID="{57B813CF-7EE6-41FC-B819-D304D2411045}" presName="bgRect" presStyleLbl="bgShp" presStyleIdx="0" presStyleCnt="2" custLinFactNeighborX="-4332" custLinFactNeighborY="-28820"/>
      <dgm:spPr/>
    </dgm:pt>
    <dgm:pt modelId="{4CC66481-9266-485C-AC6E-B1E7B52FEF2B}" type="pres">
      <dgm:prSet presAssocID="{57B813CF-7EE6-41FC-B819-D304D2411045}" presName="iconRect" presStyleLbl="node1" presStyleIdx="0" presStyleCnt="2" custLinFactNeighborX="-5395" custLinFactNeighborY="-4726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eacher with solid fill"/>
        </a:ext>
      </dgm:extLst>
    </dgm:pt>
    <dgm:pt modelId="{D7A56F26-4325-4A8B-9B59-0D3CAABEC75C}" type="pres">
      <dgm:prSet presAssocID="{57B813CF-7EE6-41FC-B819-D304D2411045}" presName="spaceRect" presStyleCnt="0"/>
      <dgm:spPr/>
    </dgm:pt>
    <dgm:pt modelId="{E4908B59-5265-4885-848A-EB669F868042}" type="pres">
      <dgm:prSet presAssocID="{57B813CF-7EE6-41FC-B819-D304D2411045}" presName="parTx" presStyleLbl="revTx" presStyleIdx="0" presStyleCnt="2" custLinFactNeighborX="-422" custLinFactNeighborY="-27864">
        <dgm:presLayoutVars>
          <dgm:chMax val="0"/>
          <dgm:chPref val="0"/>
        </dgm:presLayoutVars>
      </dgm:prSet>
      <dgm:spPr/>
    </dgm:pt>
    <dgm:pt modelId="{312FA3E9-E257-4430-83FB-9BA7E368992D}" type="pres">
      <dgm:prSet presAssocID="{04465F93-FBB0-40D1-A839-A6C58401AA60}" presName="sibTrans" presStyleCnt="0"/>
      <dgm:spPr/>
    </dgm:pt>
    <dgm:pt modelId="{749B8904-B6DF-4998-B05C-AD5BED643550}" type="pres">
      <dgm:prSet presAssocID="{CA185D96-8656-4DE5-AACD-7BB33F99D127}" presName="compNode" presStyleCnt="0"/>
      <dgm:spPr/>
    </dgm:pt>
    <dgm:pt modelId="{26B2F0C0-7FD6-419E-B46B-5836E36788A1}" type="pres">
      <dgm:prSet presAssocID="{CA185D96-8656-4DE5-AACD-7BB33F99D127}" presName="bgRect" presStyleLbl="bgShp" presStyleIdx="1" presStyleCnt="2" custLinFactNeighborX="1273" custLinFactNeighborY="-37576"/>
      <dgm:spPr/>
    </dgm:pt>
    <dgm:pt modelId="{849C41C4-F04F-4C94-B617-CFDC295E5C6C}" type="pres">
      <dgm:prSet presAssocID="{CA185D96-8656-4DE5-AACD-7BB33F99D127}" presName="iconRect" presStyleLbl="node1" presStyleIdx="1" presStyleCnt="2" custLinFactNeighborX="-5395" custLinFactNeighborY="-6832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eting with solid fill"/>
        </a:ext>
      </dgm:extLst>
    </dgm:pt>
    <dgm:pt modelId="{36B798DA-00E7-4CAB-918C-742E6DD24981}" type="pres">
      <dgm:prSet presAssocID="{CA185D96-8656-4DE5-AACD-7BB33F99D127}" presName="spaceRect" presStyleCnt="0"/>
      <dgm:spPr/>
    </dgm:pt>
    <dgm:pt modelId="{37A0F264-0E4A-4FD4-9304-D1B0D98BB3AC}" type="pres">
      <dgm:prSet presAssocID="{CA185D96-8656-4DE5-AACD-7BB33F99D127}" presName="parTx" presStyleLbl="revTx" presStyleIdx="1" presStyleCnt="2" custLinFactNeighborX="-2234" custLinFactNeighborY="-37576">
        <dgm:presLayoutVars>
          <dgm:chMax val="0"/>
          <dgm:chPref val="0"/>
        </dgm:presLayoutVars>
      </dgm:prSet>
      <dgm:spPr/>
    </dgm:pt>
  </dgm:ptLst>
  <dgm:cxnLst>
    <dgm:cxn modelId="{77CC3956-97FD-4656-A7DF-2539215EB09E}" type="presOf" srcId="{CA185D96-8656-4DE5-AACD-7BB33F99D127}" destId="{37A0F264-0E4A-4FD4-9304-D1B0D98BB3AC}" srcOrd="0" destOrd="0" presId="urn:microsoft.com/office/officeart/2018/2/layout/IconVerticalSolidList"/>
    <dgm:cxn modelId="{E841997D-63F5-4C01-AE40-14D93D788E5B}" type="presOf" srcId="{57B813CF-7EE6-41FC-B819-D304D2411045}" destId="{E4908B59-5265-4885-848A-EB669F868042}" srcOrd="0" destOrd="0" presId="urn:microsoft.com/office/officeart/2018/2/layout/IconVerticalSolidList"/>
    <dgm:cxn modelId="{DC998AC5-27F5-4C12-8353-DE5D17594204}" type="presOf" srcId="{23A550FC-3763-4921-B475-0F09FE4D3A83}" destId="{F9EF80E3-86FC-4F16-93A4-C513026509F8}" srcOrd="0" destOrd="0" presId="urn:microsoft.com/office/officeart/2018/2/layout/IconVerticalSolidList"/>
    <dgm:cxn modelId="{F0B8CFE0-ABF5-45DF-BF2A-4DBB2EF7E335}" srcId="{23A550FC-3763-4921-B475-0F09FE4D3A83}" destId="{57B813CF-7EE6-41FC-B819-D304D2411045}" srcOrd="0" destOrd="0" parTransId="{8B95C793-3236-4F43-80A5-6D9681DA5576}" sibTransId="{04465F93-FBB0-40D1-A839-A6C58401AA60}"/>
    <dgm:cxn modelId="{F7EEA7E2-225E-4D9A-94C7-A7EDB198EF72}" srcId="{23A550FC-3763-4921-B475-0F09FE4D3A83}" destId="{CA185D96-8656-4DE5-AACD-7BB33F99D127}" srcOrd="1" destOrd="0" parTransId="{2D7D9055-486C-44FE-99AF-F881C31EE398}" sibTransId="{3BFB3114-3840-428C-87E3-AA2521992997}"/>
    <dgm:cxn modelId="{91F04E09-64F7-4897-B853-895C89C3E3D8}" type="presParOf" srcId="{F9EF80E3-86FC-4F16-93A4-C513026509F8}" destId="{00C744DC-F899-40D3-B559-3509270834C3}" srcOrd="0" destOrd="0" presId="urn:microsoft.com/office/officeart/2018/2/layout/IconVerticalSolidList"/>
    <dgm:cxn modelId="{320FA4D2-49EA-4C2C-9874-C2EAC77F3848}" type="presParOf" srcId="{00C744DC-F899-40D3-B559-3509270834C3}" destId="{DFCC00AD-906F-475B-B611-BB366CF4F1DA}" srcOrd="0" destOrd="0" presId="urn:microsoft.com/office/officeart/2018/2/layout/IconVerticalSolidList"/>
    <dgm:cxn modelId="{909C46CD-F90C-4F83-8C14-98D0D6AF4B46}" type="presParOf" srcId="{00C744DC-F899-40D3-B559-3509270834C3}" destId="{4CC66481-9266-485C-AC6E-B1E7B52FEF2B}" srcOrd="1" destOrd="0" presId="urn:microsoft.com/office/officeart/2018/2/layout/IconVerticalSolidList"/>
    <dgm:cxn modelId="{8068FAA5-B4F1-491A-91E4-4FBF5C8008A7}" type="presParOf" srcId="{00C744DC-F899-40D3-B559-3509270834C3}" destId="{D7A56F26-4325-4A8B-9B59-0D3CAABEC75C}" srcOrd="2" destOrd="0" presId="urn:microsoft.com/office/officeart/2018/2/layout/IconVerticalSolidList"/>
    <dgm:cxn modelId="{F433EC95-EA63-44B3-9271-3F5BBA4B8779}" type="presParOf" srcId="{00C744DC-F899-40D3-B559-3509270834C3}" destId="{E4908B59-5265-4885-848A-EB669F868042}" srcOrd="3" destOrd="0" presId="urn:microsoft.com/office/officeart/2018/2/layout/IconVerticalSolidList"/>
    <dgm:cxn modelId="{4EA8382F-40D8-4696-8DAD-E3AD5D5DEA9E}" type="presParOf" srcId="{F9EF80E3-86FC-4F16-93A4-C513026509F8}" destId="{312FA3E9-E257-4430-83FB-9BA7E368992D}" srcOrd="1" destOrd="0" presId="urn:microsoft.com/office/officeart/2018/2/layout/IconVerticalSolidList"/>
    <dgm:cxn modelId="{8F56110F-2224-4E26-A2E6-C822C2C7DAC3}" type="presParOf" srcId="{F9EF80E3-86FC-4F16-93A4-C513026509F8}" destId="{749B8904-B6DF-4998-B05C-AD5BED643550}" srcOrd="2" destOrd="0" presId="urn:microsoft.com/office/officeart/2018/2/layout/IconVerticalSolidList"/>
    <dgm:cxn modelId="{13B6124D-ED24-4220-B4CC-87469031312E}" type="presParOf" srcId="{749B8904-B6DF-4998-B05C-AD5BED643550}" destId="{26B2F0C0-7FD6-419E-B46B-5836E36788A1}" srcOrd="0" destOrd="0" presId="urn:microsoft.com/office/officeart/2018/2/layout/IconVerticalSolidList"/>
    <dgm:cxn modelId="{30AE051A-3E33-460F-864C-39EA6243D88A}" type="presParOf" srcId="{749B8904-B6DF-4998-B05C-AD5BED643550}" destId="{849C41C4-F04F-4C94-B617-CFDC295E5C6C}" srcOrd="1" destOrd="0" presId="urn:microsoft.com/office/officeart/2018/2/layout/IconVerticalSolidList"/>
    <dgm:cxn modelId="{8CBD3B64-232F-4AFF-829F-E3F04823160D}" type="presParOf" srcId="{749B8904-B6DF-4998-B05C-AD5BED643550}" destId="{36B798DA-00E7-4CAB-918C-742E6DD24981}" srcOrd="2" destOrd="0" presId="urn:microsoft.com/office/officeart/2018/2/layout/IconVerticalSolidList"/>
    <dgm:cxn modelId="{A9311CFE-E78F-4BA4-960D-00BFDCEE8EF4}" type="presParOf" srcId="{749B8904-B6DF-4998-B05C-AD5BED643550}" destId="{37A0F264-0E4A-4FD4-9304-D1B0D98BB3AC}" srcOrd="3" destOrd="0" presId="urn:microsoft.com/office/officeart/2018/2/layout/IconVerticalSoli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AC201-2ECD-4CC7-80F2-8F60E749CD7B}">
      <dsp:nvSpPr>
        <dsp:cNvPr id="0" name=""/>
        <dsp:cNvSpPr/>
      </dsp:nvSpPr>
      <dsp:spPr>
        <a:xfrm>
          <a:off x="0" y="70461"/>
          <a:ext cx="10704512" cy="463320"/>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Top Engineering Behavioral Contributors </a:t>
          </a:r>
        </a:p>
      </dsp:txBody>
      <dsp:txXfrm>
        <a:off x="22617" y="93078"/>
        <a:ext cx="10659278" cy="418086"/>
      </dsp:txXfrm>
    </dsp:sp>
    <dsp:sp modelId="{8A518D4E-DD81-4720-8AF9-483B90BC5E4B}">
      <dsp:nvSpPr>
        <dsp:cNvPr id="0" name=""/>
        <dsp:cNvSpPr/>
      </dsp:nvSpPr>
      <dsp:spPr>
        <a:xfrm>
          <a:off x="0" y="533781"/>
          <a:ext cx="10704512"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868" tIns="22860" rIns="128016" bIns="22860" numCol="1" spcCol="1270" anchor="t" anchorCtr="0">
          <a:noAutofit/>
        </a:bodyPr>
        <a:lstStyle/>
        <a:p>
          <a:pPr marL="114300" lvl="1" indent="-114300" algn="l" defTabSz="622300">
            <a:lnSpc>
              <a:spcPct val="90000"/>
            </a:lnSpc>
            <a:spcBef>
              <a:spcPct val="0"/>
            </a:spcBef>
            <a:spcAft>
              <a:spcPct val="20000"/>
            </a:spcAft>
            <a:buFont typeface="Arial" panose="020B0604020202020204" pitchFamily="34" charset="0"/>
            <a:buChar char="•"/>
          </a:pPr>
          <a:r>
            <a:rPr lang="en-US" sz="1400" kern="1200"/>
            <a:t>Risk Management – Decision Making </a:t>
          </a:r>
        </a:p>
        <a:p>
          <a:pPr marL="114300" lvl="1" indent="-114300" algn="l" defTabSz="622300">
            <a:lnSpc>
              <a:spcPct val="90000"/>
            </a:lnSpc>
            <a:spcBef>
              <a:spcPct val="0"/>
            </a:spcBef>
            <a:spcAft>
              <a:spcPct val="20000"/>
            </a:spcAft>
            <a:buChar char="•"/>
          </a:pPr>
          <a:r>
            <a:rPr lang="en-US" sz="1400" kern="1200"/>
            <a:t>Engineering Fundamentals – Evaluate </a:t>
          </a:r>
        </a:p>
        <a:p>
          <a:pPr marL="114300" lvl="1" indent="-114300" algn="l" defTabSz="622300">
            <a:lnSpc>
              <a:spcPct val="90000"/>
            </a:lnSpc>
            <a:spcBef>
              <a:spcPct val="0"/>
            </a:spcBef>
            <a:spcAft>
              <a:spcPct val="20000"/>
            </a:spcAft>
            <a:buChar char="•"/>
          </a:pPr>
          <a:r>
            <a:rPr lang="en-US" sz="1400" kern="1200" dirty="0"/>
            <a:t>Technical conscience – Challenge Plant Conditions </a:t>
          </a:r>
        </a:p>
      </dsp:txBody>
      <dsp:txXfrm>
        <a:off x="0" y="533781"/>
        <a:ext cx="10704512" cy="782460"/>
      </dsp:txXfrm>
    </dsp:sp>
    <dsp:sp modelId="{A3A49883-ADC6-422A-8556-C2095D99EFEE}">
      <dsp:nvSpPr>
        <dsp:cNvPr id="0" name=""/>
        <dsp:cNvSpPr/>
      </dsp:nvSpPr>
      <dsp:spPr>
        <a:xfrm>
          <a:off x="0" y="1316241"/>
          <a:ext cx="10704512" cy="463320"/>
        </a:xfrm>
        <a:prstGeom prst="round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Associated Engineering Process/Programs:</a:t>
          </a:r>
        </a:p>
      </dsp:txBody>
      <dsp:txXfrm>
        <a:off x="22617" y="1338858"/>
        <a:ext cx="10659278" cy="418086"/>
      </dsp:txXfrm>
    </dsp:sp>
    <dsp:sp modelId="{7F6D5B84-EC3A-41FD-87F0-DDBEBCDA9D4B}">
      <dsp:nvSpPr>
        <dsp:cNvPr id="0" name=""/>
        <dsp:cNvSpPr/>
      </dsp:nvSpPr>
      <dsp:spPr>
        <a:xfrm>
          <a:off x="0" y="1779561"/>
          <a:ext cx="10704512"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868" tIns="22860" rIns="128016" bIns="22860" numCol="1" spcCol="1270" anchor="t" anchorCtr="0">
          <a:noAutofit/>
        </a:bodyPr>
        <a:lstStyle/>
        <a:p>
          <a:pPr marL="114300" lvl="1" indent="-114300" algn="l" defTabSz="622300">
            <a:lnSpc>
              <a:spcPct val="90000"/>
            </a:lnSpc>
            <a:spcBef>
              <a:spcPct val="0"/>
            </a:spcBef>
            <a:spcAft>
              <a:spcPct val="20000"/>
            </a:spcAft>
            <a:buFont typeface="Arial" panose="020B0604020202020204" pitchFamily="34" charset="0"/>
            <a:buChar char="•"/>
          </a:pPr>
          <a:r>
            <a:rPr lang="en-US" sz="1400" kern="1200"/>
            <a:t>Design change</a:t>
          </a:r>
        </a:p>
        <a:p>
          <a:pPr marL="114300" lvl="1" indent="-114300" algn="l" defTabSz="622300">
            <a:lnSpc>
              <a:spcPct val="90000"/>
            </a:lnSpc>
            <a:spcBef>
              <a:spcPct val="0"/>
            </a:spcBef>
            <a:spcAft>
              <a:spcPct val="20000"/>
            </a:spcAft>
            <a:buChar char="•"/>
          </a:pPr>
          <a:r>
            <a:rPr lang="en-US" sz="1400" kern="1200"/>
            <a:t>PM Strategy Development</a:t>
          </a:r>
        </a:p>
        <a:p>
          <a:pPr marL="114300" lvl="1" indent="-114300" algn="l" defTabSz="622300">
            <a:lnSpc>
              <a:spcPct val="90000"/>
            </a:lnSpc>
            <a:spcBef>
              <a:spcPct val="0"/>
            </a:spcBef>
            <a:spcAft>
              <a:spcPct val="20000"/>
            </a:spcAft>
            <a:buChar char="•"/>
          </a:pPr>
          <a:r>
            <a:rPr lang="en-US" sz="1400" kern="1200"/>
            <a:t>Evaluation/Calculation/Analysis </a:t>
          </a:r>
        </a:p>
      </dsp:txBody>
      <dsp:txXfrm>
        <a:off x="0" y="1779561"/>
        <a:ext cx="10704512" cy="782460"/>
      </dsp:txXfrm>
    </dsp:sp>
    <dsp:sp modelId="{29CE9C78-995B-4D37-8488-DEF0C73FC425}">
      <dsp:nvSpPr>
        <dsp:cNvPr id="0" name=""/>
        <dsp:cNvSpPr/>
      </dsp:nvSpPr>
      <dsp:spPr>
        <a:xfrm>
          <a:off x="0" y="2562021"/>
          <a:ext cx="10704512" cy="463320"/>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Top Equipment Reliability Contributors  </a:t>
          </a:r>
        </a:p>
      </dsp:txBody>
      <dsp:txXfrm>
        <a:off x="22617" y="2584638"/>
        <a:ext cx="10659278" cy="418086"/>
      </dsp:txXfrm>
    </dsp:sp>
    <dsp:sp modelId="{E3DEE090-3879-47E1-A406-7AFEB9D3E9CF}">
      <dsp:nvSpPr>
        <dsp:cNvPr id="0" name=""/>
        <dsp:cNvSpPr/>
      </dsp:nvSpPr>
      <dsp:spPr>
        <a:xfrm>
          <a:off x="0" y="3025341"/>
          <a:ext cx="10704512"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86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Feedwater Component and Interconnecting System failures</a:t>
          </a:r>
        </a:p>
        <a:p>
          <a:pPr marL="114300" lvl="1" indent="-114300" algn="l" defTabSz="622300">
            <a:lnSpc>
              <a:spcPct val="90000"/>
            </a:lnSpc>
            <a:spcBef>
              <a:spcPct val="0"/>
            </a:spcBef>
            <a:spcAft>
              <a:spcPct val="20000"/>
            </a:spcAft>
            <a:buChar char="•"/>
          </a:pPr>
          <a:r>
            <a:rPr lang="en-US" sz="1400" kern="1200"/>
            <a:t>Generator Zone – Support and Protection Component degradation</a:t>
          </a:r>
        </a:p>
        <a:p>
          <a:pPr marL="114300" lvl="1" indent="-114300" algn="l" defTabSz="622300">
            <a:lnSpc>
              <a:spcPct val="90000"/>
            </a:lnSpc>
            <a:spcBef>
              <a:spcPct val="0"/>
            </a:spcBef>
            <a:spcAft>
              <a:spcPct val="20000"/>
            </a:spcAft>
            <a:buChar char="•"/>
          </a:pPr>
          <a:r>
            <a:rPr lang="en-US" sz="1400" kern="1200">
              <a:effectLst/>
              <a:latin typeface="+mn-lt"/>
              <a:ea typeface="Segoe UI Black" panose="020B0A02040204020203" pitchFamily="34" charset="0"/>
            </a:rPr>
            <a:t>Managing Equipment Vulnerabilities – </a:t>
          </a:r>
          <a:r>
            <a:rPr lang="en-US" sz="1400" kern="1200">
              <a:latin typeface="+mn-lt"/>
              <a:ea typeface="Segoe UI Black" panose="020B0A02040204020203" pitchFamily="34" charset="0"/>
            </a:rPr>
            <a:t>unknown and unmitigated SPVs </a:t>
          </a:r>
        </a:p>
      </dsp:txBody>
      <dsp:txXfrm>
        <a:off x="0" y="3025341"/>
        <a:ext cx="10704512" cy="782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C8224-608A-4650-8CE1-B500D286362B}">
      <dsp:nvSpPr>
        <dsp:cNvPr id="0" name=""/>
        <dsp:cNvSpPr/>
      </dsp:nvSpPr>
      <dsp:spPr>
        <a:xfrm>
          <a:off x="0" y="0"/>
          <a:ext cx="818968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D9E262-FCE7-4653-9347-B998EAC055A5}">
      <dsp:nvSpPr>
        <dsp:cNvPr id="0" name=""/>
        <dsp:cNvSpPr/>
      </dsp:nvSpPr>
      <dsp:spPr>
        <a:xfrm>
          <a:off x="0" y="0"/>
          <a:ext cx="1637937" cy="41471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0" y="0"/>
        <a:ext cx="1637937" cy="4147162"/>
      </dsp:txXfrm>
    </dsp:sp>
    <dsp:sp modelId="{95C2ECC2-7956-4556-8C41-9237E4EE4414}">
      <dsp:nvSpPr>
        <dsp:cNvPr id="0" name=""/>
        <dsp:cNvSpPr/>
      </dsp:nvSpPr>
      <dsp:spPr>
        <a:xfrm>
          <a:off x="1760782" y="64799"/>
          <a:ext cx="6428903" cy="1295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solidFill>
                <a:schemeClr val="tx1"/>
              </a:solidFill>
            </a:rPr>
            <a:t>Contributes to one-third of consequential events</a:t>
          </a:r>
          <a:endParaRPr lang="en-US" sz="3400" kern="1200"/>
        </a:p>
      </dsp:txBody>
      <dsp:txXfrm>
        <a:off x="1760782" y="64799"/>
        <a:ext cx="6428903" cy="1295988"/>
      </dsp:txXfrm>
    </dsp:sp>
    <dsp:sp modelId="{56410A9A-12B0-4E41-8743-66FE6D97D5B8}">
      <dsp:nvSpPr>
        <dsp:cNvPr id="0" name=""/>
        <dsp:cNvSpPr/>
      </dsp:nvSpPr>
      <dsp:spPr>
        <a:xfrm>
          <a:off x="1637937" y="1360787"/>
          <a:ext cx="655174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8EF56D-1756-401B-AB16-2A2E8367A0DA}">
      <dsp:nvSpPr>
        <dsp:cNvPr id="0" name=""/>
        <dsp:cNvSpPr/>
      </dsp:nvSpPr>
      <dsp:spPr>
        <a:xfrm>
          <a:off x="1760782" y="1425586"/>
          <a:ext cx="6428903" cy="1295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solidFill>
                <a:schemeClr val="tx1"/>
              </a:solidFill>
            </a:rPr>
            <a:t>Workforce is turning over and likely to expand</a:t>
          </a:r>
          <a:endParaRPr lang="en-US" sz="3400" kern="1200"/>
        </a:p>
      </dsp:txBody>
      <dsp:txXfrm>
        <a:off x="1760782" y="1425586"/>
        <a:ext cx="6428903" cy="1295988"/>
      </dsp:txXfrm>
    </dsp:sp>
    <dsp:sp modelId="{6189242E-5E8B-4BA0-9352-E0757EC5040A}">
      <dsp:nvSpPr>
        <dsp:cNvPr id="0" name=""/>
        <dsp:cNvSpPr/>
      </dsp:nvSpPr>
      <dsp:spPr>
        <a:xfrm>
          <a:off x="1637937" y="2721575"/>
          <a:ext cx="655174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6A3640-4C0E-456D-B4A7-13FC053CC517}">
      <dsp:nvSpPr>
        <dsp:cNvPr id="0" name=""/>
        <dsp:cNvSpPr/>
      </dsp:nvSpPr>
      <dsp:spPr>
        <a:xfrm>
          <a:off x="1760782" y="2786374"/>
          <a:ext cx="6428903" cy="1295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solidFill>
                <a:schemeClr val="tx1"/>
              </a:solidFill>
            </a:rPr>
            <a:t>Not well understood or used</a:t>
          </a:r>
          <a:endParaRPr lang="en-US" sz="3400" kern="1200"/>
        </a:p>
      </dsp:txBody>
      <dsp:txXfrm>
        <a:off x="1760782" y="2786374"/>
        <a:ext cx="6428903" cy="1295988"/>
      </dsp:txXfrm>
    </dsp:sp>
    <dsp:sp modelId="{7B6C49AE-C32F-4476-84AE-50D4956ECCF5}">
      <dsp:nvSpPr>
        <dsp:cNvPr id="0" name=""/>
        <dsp:cNvSpPr/>
      </dsp:nvSpPr>
      <dsp:spPr>
        <a:xfrm>
          <a:off x="1637937" y="4082362"/>
          <a:ext cx="6551748"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C00AD-906F-475B-B611-BB366CF4F1DA}">
      <dsp:nvSpPr>
        <dsp:cNvPr id="0" name=""/>
        <dsp:cNvSpPr/>
      </dsp:nvSpPr>
      <dsp:spPr>
        <a:xfrm>
          <a:off x="0" y="82404"/>
          <a:ext cx="5188768" cy="6607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C66481-9266-485C-AC6E-B1E7B52FEF2B}">
      <dsp:nvSpPr>
        <dsp:cNvPr id="0" name=""/>
        <dsp:cNvSpPr/>
      </dsp:nvSpPr>
      <dsp:spPr>
        <a:xfrm>
          <a:off x="199875" y="128255"/>
          <a:ext cx="363765" cy="3634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08B59-5265-4885-848A-EB669F868042}">
      <dsp:nvSpPr>
        <dsp:cNvPr id="0" name=""/>
        <dsp:cNvSpPr/>
      </dsp:nvSpPr>
      <dsp:spPr>
        <a:xfrm>
          <a:off x="818627" y="0"/>
          <a:ext cx="3837792" cy="923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31" tIns="51631" rIns="51631" bIns="51631" numCol="1" spcCol="1270" anchor="ctr" anchorCtr="0">
          <a:noAutofit/>
        </a:bodyPr>
        <a:lstStyle/>
        <a:p>
          <a:pPr marL="0" lvl="0" indent="0" algn="l" defTabSz="622300">
            <a:lnSpc>
              <a:spcPct val="100000"/>
            </a:lnSpc>
            <a:spcBef>
              <a:spcPct val="0"/>
            </a:spcBef>
            <a:spcAft>
              <a:spcPct val="35000"/>
            </a:spcAft>
            <a:buNone/>
          </a:pPr>
          <a:r>
            <a:rPr lang="en-US" sz="1400" kern="1200" dirty="0"/>
            <a:t>INPO Tier 2 Guidance - Conduct of Engineering </a:t>
          </a:r>
        </a:p>
      </dsp:txBody>
      <dsp:txXfrm>
        <a:off x="818627" y="0"/>
        <a:ext cx="3837792" cy="923552"/>
      </dsp:txXfrm>
    </dsp:sp>
    <dsp:sp modelId="{26B2F0C0-7FD6-419E-B46B-5836E36788A1}">
      <dsp:nvSpPr>
        <dsp:cNvPr id="0" name=""/>
        <dsp:cNvSpPr/>
      </dsp:nvSpPr>
      <dsp:spPr>
        <a:xfrm>
          <a:off x="0" y="971194"/>
          <a:ext cx="5188768" cy="6607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9C41C4-F04F-4C94-B617-CFDC295E5C6C}">
      <dsp:nvSpPr>
        <dsp:cNvPr id="0" name=""/>
        <dsp:cNvSpPr/>
      </dsp:nvSpPr>
      <dsp:spPr>
        <a:xfrm>
          <a:off x="199875" y="1046208"/>
          <a:ext cx="363765" cy="3634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A0F264-0E4A-4FD4-9304-D1B0D98BB3AC}">
      <dsp:nvSpPr>
        <dsp:cNvPr id="0" name=""/>
        <dsp:cNvSpPr/>
      </dsp:nvSpPr>
      <dsp:spPr>
        <a:xfrm>
          <a:off x="857850" y="939905"/>
          <a:ext cx="3837792" cy="553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31" tIns="51631" rIns="51631" bIns="51631" numCol="1" spcCol="1270" anchor="ctr" anchorCtr="0">
          <a:noAutofit/>
        </a:bodyPr>
        <a:lstStyle/>
        <a:p>
          <a:pPr marL="0" lvl="0" indent="0" algn="l" defTabSz="622300">
            <a:lnSpc>
              <a:spcPct val="100000"/>
            </a:lnSpc>
            <a:spcBef>
              <a:spcPct val="0"/>
            </a:spcBef>
            <a:spcAft>
              <a:spcPct val="35000"/>
            </a:spcAft>
            <a:buNone/>
          </a:pPr>
          <a:r>
            <a:rPr lang="en-US" sz="1400" kern="1200" dirty="0"/>
            <a:t>Rapid OE – Feedwater System Reliability </a:t>
          </a:r>
        </a:p>
      </dsp:txBody>
      <dsp:txXfrm>
        <a:off x="857850" y="939905"/>
        <a:ext cx="3837792" cy="553923"/>
      </dsp:txXfrm>
    </dsp:sp>
    <dsp:sp modelId="{32B0B97A-6C7F-40FE-96FA-D1A88CF26379}">
      <dsp:nvSpPr>
        <dsp:cNvPr id="0" name=""/>
        <dsp:cNvSpPr/>
      </dsp:nvSpPr>
      <dsp:spPr>
        <a:xfrm>
          <a:off x="0" y="1828800"/>
          <a:ext cx="5188768" cy="66074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BE0AE-F799-4A60-9F61-A704387CBD97}">
      <dsp:nvSpPr>
        <dsp:cNvPr id="0" name=""/>
        <dsp:cNvSpPr/>
      </dsp:nvSpPr>
      <dsp:spPr>
        <a:xfrm>
          <a:off x="199875" y="2370191"/>
          <a:ext cx="363765" cy="3634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524A17-D1EE-4D81-B836-3AE65430870D}">
      <dsp:nvSpPr>
        <dsp:cNvPr id="0" name=""/>
        <dsp:cNvSpPr/>
      </dsp:nvSpPr>
      <dsp:spPr>
        <a:xfrm>
          <a:off x="845377" y="2362198"/>
          <a:ext cx="3837792" cy="326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31" tIns="51631" rIns="51631" bIns="51631" numCol="1" spcCol="1270" anchor="ctr" anchorCtr="0">
          <a:noAutofit/>
        </a:bodyPr>
        <a:lstStyle/>
        <a:p>
          <a:pPr marL="0" lvl="0" indent="0" algn="l" defTabSz="622300">
            <a:lnSpc>
              <a:spcPct val="100000"/>
            </a:lnSpc>
            <a:spcBef>
              <a:spcPct val="0"/>
            </a:spcBef>
            <a:spcAft>
              <a:spcPct val="35000"/>
            </a:spcAft>
            <a:buNone/>
          </a:pPr>
          <a:r>
            <a:rPr lang="en-US" sz="1400" kern="1200" dirty="0"/>
            <a:t>IER L3 – Automatic Scram Caused by Excavation Activities </a:t>
          </a:r>
        </a:p>
        <a:p>
          <a:pPr marL="0" lvl="0" indent="0" algn="l" defTabSz="622300">
            <a:lnSpc>
              <a:spcPct val="100000"/>
            </a:lnSpc>
            <a:spcBef>
              <a:spcPct val="0"/>
            </a:spcBef>
            <a:spcAft>
              <a:spcPct val="35000"/>
            </a:spcAft>
            <a:buNone/>
          </a:pPr>
          <a:r>
            <a:rPr lang="en-US" sz="1400" kern="1200" dirty="0"/>
            <a:t>IER L3-Grid Transient Events</a:t>
          </a:r>
        </a:p>
        <a:p>
          <a:pPr marL="0" lvl="0" indent="0" algn="l" defTabSz="622300">
            <a:lnSpc>
              <a:spcPct val="100000"/>
            </a:lnSpc>
            <a:spcBef>
              <a:spcPct val="0"/>
            </a:spcBef>
            <a:spcAft>
              <a:spcPct val="35000"/>
            </a:spcAft>
            <a:buNone/>
          </a:pPr>
          <a:r>
            <a:rPr lang="en-US" sz="1400" kern="1200" dirty="0"/>
            <a:t>IER L4- Initial Licensed Operator Class Throughput lessons Learned</a:t>
          </a:r>
        </a:p>
      </dsp:txBody>
      <dsp:txXfrm>
        <a:off x="845377" y="2362198"/>
        <a:ext cx="3837792" cy="326151"/>
      </dsp:txXfrm>
    </dsp:sp>
    <dsp:sp modelId="{F8F82FAB-6684-4284-9F7A-1D9E7B232047}">
      <dsp:nvSpPr>
        <dsp:cNvPr id="0" name=""/>
        <dsp:cNvSpPr/>
      </dsp:nvSpPr>
      <dsp:spPr>
        <a:xfrm>
          <a:off x="0" y="3512257"/>
          <a:ext cx="5188768" cy="49434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BC99F1-9410-422C-B9A6-588AC092937A}">
      <dsp:nvSpPr>
        <dsp:cNvPr id="0" name=""/>
        <dsp:cNvSpPr/>
      </dsp:nvSpPr>
      <dsp:spPr>
        <a:xfrm>
          <a:off x="199875" y="3581401"/>
          <a:ext cx="363765" cy="3634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192A66-FAC4-423B-848B-FA0E5F61645B}">
      <dsp:nvSpPr>
        <dsp:cNvPr id="0" name=""/>
        <dsp:cNvSpPr/>
      </dsp:nvSpPr>
      <dsp:spPr>
        <a:xfrm>
          <a:off x="763517" y="3550666"/>
          <a:ext cx="3837792" cy="4878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631" tIns="51631" rIns="51631" bIns="51631" numCol="1" spcCol="1270" anchor="ctr" anchorCtr="0">
          <a:noAutofit/>
        </a:bodyPr>
        <a:lstStyle/>
        <a:p>
          <a:pPr marL="0" lvl="0" indent="0" algn="l" defTabSz="622300">
            <a:lnSpc>
              <a:spcPct val="100000"/>
            </a:lnSpc>
            <a:spcBef>
              <a:spcPct val="0"/>
            </a:spcBef>
            <a:spcAft>
              <a:spcPct val="35000"/>
            </a:spcAft>
            <a:buNone/>
          </a:pPr>
          <a:r>
            <a:rPr lang="en-US" sz="1400" kern="1200" dirty="0"/>
            <a:t>INPO 22-001 </a:t>
          </a:r>
          <a:r>
            <a:rPr lang="en-US" sz="1400" b="0" i="0" kern="1200" dirty="0"/>
            <a:t>Parts Quality and Availability to Support Plant Reliability</a:t>
          </a:r>
          <a:endParaRPr lang="en-US" sz="1400" kern="1200" dirty="0"/>
        </a:p>
      </dsp:txBody>
      <dsp:txXfrm>
        <a:off x="763517" y="3550666"/>
        <a:ext cx="3837792" cy="4878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C00AD-906F-475B-B611-BB366CF4F1DA}">
      <dsp:nvSpPr>
        <dsp:cNvPr id="0" name=""/>
        <dsp:cNvSpPr/>
      </dsp:nvSpPr>
      <dsp:spPr>
        <a:xfrm>
          <a:off x="0" y="256516"/>
          <a:ext cx="5141912" cy="10120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C66481-9266-485C-AC6E-B1E7B52FEF2B}">
      <dsp:nvSpPr>
        <dsp:cNvPr id="0" name=""/>
        <dsp:cNvSpPr/>
      </dsp:nvSpPr>
      <dsp:spPr>
        <a:xfrm>
          <a:off x="276109" y="512794"/>
          <a:ext cx="556617" cy="5566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08B59-5265-4885-848A-EB669F868042}">
      <dsp:nvSpPr>
        <dsp:cNvPr id="0" name=""/>
        <dsp:cNvSpPr/>
      </dsp:nvSpPr>
      <dsp:spPr>
        <a:xfrm>
          <a:off x="1152130" y="266191"/>
          <a:ext cx="3973015" cy="101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107" tIns="107107" rIns="107107" bIns="107107" numCol="1" spcCol="1270" anchor="ctr" anchorCtr="0">
          <a:noAutofit/>
        </a:bodyPr>
        <a:lstStyle/>
        <a:p>
          <a:pPr marL="0" lvl="0" indent="0" algn="l" defTabSz="711200">
            <a:lnSpc>
              <a:spcPct val="100000"/>
            </a:lnSpc>
            <a:spcBef>
              <a:spcPct val="0"/>
            </a:spcBef>
            <a:spcAft>
              <a:spcPct val="35000"/>
            </a:spcAft>
            <a:buNone/>
          </a:pPr>
          <a:r>
            <a:rPr lang="en-US" sz="1600" b="0" kern="1200" dirty="0">
              <a:solidFill>
                <a:prstClr val="black"/>
              </a:solidFill>
              <a:latin typeface="Segoe UI"/>
              <a:ea typeface="+mn-ea"/>
              <a:cs typeface="+mn-cs"/>
            </a:rPr>
            <a:t>Materials Programs Managers Workshop </a:t>
          </a:r>
        </a:p>
        <a:p>
          <a:pPr marL="0" lvl="0" indent="0" algn="l" defTabSz="711200">
            <a:lnSpc>
              <a:spcPct val="100000"/>
            </a:lnSpc>
            <a:spcBef>
              <a:spcPct val="0"/>
            </a:spcBef>
            <a:spcAft>
              <a:spcPct val="35000"/>
            </a:spcAft>
            <a:buNone/>
          </a:pPr>
          <a:r>
            <a:rPr lang="en-US" sz="1600" b="0" kern="1200" dirty="0">
              <a:solidFill>
                <a:prstClr val="black"/>
              </a:solidFill>
              <a:latin typeface="Segoe UI"/>
              <a:ea typeface="+mn-ea"/>
              <a:cs typeface="+mn-cs"/>
            </a:rPr>
            <a:t>August 13-14th </a:t>
          </a:r>
          <a:endParaRPr lang="en-US" sz="1600" b="0" kern="1200" dirty="0"/>
        </a:p>
      </dsp:txBody>
      <dsp:txXfrm>
        <a:off x="1152130" y="266191"/>
        <a:ext cx="3973015" cy="1012031"/>
      </dsp:txXfrm>
    </dsp:sp>
    <dsp:sp modelId="{26B2F0C0-7FD6-419E-B46B-5836E36788A1}">
      <dsp:nvSpPr>
        <dsp:cNvPr id="0" name=""/>
        <dsp:cNvSpPr/>
      </dsp:nvSpPr>
      <dsp:spPr>
        <a:xfrm>
          <a:off x="0" y="1432942"/>
          <a:ext cx="5141912" cy="10120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9C41C4-F04F-4C94-B617-CFDC295E5C6C}">
      <dsp:nvSpPr>
        <dsp:cNvPr id="0" name=""/>
        <dsp:cNvSpPr/>
      </dsp:nvSpPr>
      <dsp:spPr>
        <a:xfrm>
          <a:off x="276109" y="1660649"/>
          <a:ext cx="556617" cy="55661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A0F264-0E4A-4FD4-9304-D1B0D98BB3AC}">
      <dsp:nvSpPr>
        <dsp:cNvPr id="0" name=""/>
        <dsp:cNvSpPr/>
      </dsp:nvSpPr>
      <dsp:spPr>
        <a:xfrm>
          <a:off x="1080139" y="1432942"/>
          <a:ext cx="3973015" cy="101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107" tIns="107107" rIns="107107" bIns="107107" numCol="1" spcCol="1270" anchor="ctr" anchorCtr="0">
          <a:noAutofit/>
        </a:bodyPr>
        <a:lstStyle/>
        <a:p>
          <a:pPr marL="0" lvl="0" indent="0" algn="l" defTabSz="711200">
            <a:lnSpc>
              <a:spcPct val="100000"/>
            </a:lnSpc>
            <a:spcBef>
              <a:spcPct val="0"/>
            </a:spcBef>
            <a:spcAft>
              <a:spcPct val="35000"/>
            </a:spcAft>
            <a:buNone/>
          </a:pPr>
          <a:r>
            <a:rPr lang="en-US" sz="1600" b="0" kern="1200" dirty="0"/>
            <a:t>Fall Engineering VP Meeting</a:t>
          </a:r>
        </a:p>
        <a:p>
          <a:pPr marL="0" lvl="0" indent="0" algn="l" defTabSz="711200">
            <a:lnSpc>
              <a:spcPct val="100000"/>
            </a:lnSpc>
            <a:spcBef>
              <a:spcPct val="0"/>
            </a:spcBef>
            <a:spcAft>
              <a:spcPct val="35000"/>
            </a:spcAft>
            <a:buNone/>
          </a:pPr>
          <a:r>
            <a:rPr lang="en-US" sz="1600" b="0" kern="1200" dirty="0"/>
            <a:t>October 15-16</a:t>
          </a:r>
          <a:r>
            <a:rPr lang="en-US" sz="1600" b="0" kern="1200" baseline="30000" dirty="0"/>
            <a:t>th</a:t>
          </a:r>
          <a:r>
            <a:rPr lang="en-US" sz="1600" b="0" kern="1200" dirty="0"/>
            <a:t> </a:t>
          </a:r>
        </a:p>
      </dsp:txBody>
      <dsp:txXfrm>
        <a:off x="1080139" y="1432942"/>
        <a:ext cx="3973015" cy="10120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9FBF52-5461-7388-D52E-FCE0B7578A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6DE7AD-1C8B-CA63-C118-7CE12A0CAD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88DA8C-64E0-469B-9B82-0B34943F9241}" type="datetimeFigureOut">
              <a:rPr lang="en-US" smtClean="0"/>
              <a:t>7/25/2025</a:t>
            </a:fld>
            <a:endParaRPr lang="en-US" dirty="0"/>
          </a:p>
        </p:txBody>
      </p:sp>
      <p:sp>
        <p:nvSpPr>
          <p:cNvPr id="4" name="Footer Placeholder 3">
            <a:extLst>
              <a:ext uri="{FF2B5EF4-FFF2-40B4-BE49-F238E27FC236}">
                <a16:creationId xmlns:a16="http://schemas.microsoft.com/office/drawing/2014/main" id="{C8152FB3-86BB-EC7A-81F8-2748CCAE35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8BD1FE-66A5-EA96-F576-F262D4E4F7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109D77-FCC0-4CDC-A190-4F6ED7984E25}" type="slidenum">
              <a:rPr lang="en-US" smtClean="0"/>
              <a:t>‹#›</a:t>
            </a:fld>
            <a:endParaRPr lang="en-US" dirty="0"/>
          </a:p>
        </p:txBody>
      </p:sp>
    </p:spTree>
    <p:extLst>
      <p:ext uri="{BB962C8B-B14F-4D97-AF65-F5344CB8AC3E}">
        <p14:creationId xmlns:p14="http://schemas.microsoft.com/office/powerpoint/2010/main" val="295762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A05771-2B64-4F8C-BF3C-DB0AFA724B4E}" type="datetimeFigureOut">
              <a:rPr lang="en-US" smtClean="0"/>
              <a:t>7/25/2025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60CA05-1D22-4DB6-A148-E1BB0411821A}" type="slidenum">
              <a:rPr lang="en-US" smtClean="0"/>
              <a:t>‹#›</a:t>
            </a:fld>
            <a:endParaRPr lang="en-US" dirty="0"/>
          </a:p>
        </p:txBody>
      </p:sp>
    </p:spTree>
    <p:extLst>
      <p:ext uri="{BB962C8B-B14F-4D97-AF65-F5344CB8AC3E}">
        <p14:creationId xmlns:p14="http://schemas.microsoft.com/office/powerpoint/2010/main" val="1109815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1</a:t>
            </a:fld>
            <a:endParaRPr lang="en-US" dirty="0"/>
          </a:p>
        </p:txBody>
      </p:sp>
    </p:spTree>
    <p:extLst>
      <p:ext uri="{BB962C8B-B14F-4D97-AF65-F5344CB8AC3E}">
        <p14:creationId xmlns:p14="http://schemas.microsoft.com/office/powerpoint/2010/main" val="3438431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13</a:t>
            </a:fld>
            <a:endParaRPr lang="en-US" dirty="0"/>
          </a:p>
        </p:txBody>
      </p:sp>
    </p:spTree>
    <p:extLst>
      <p:ext uri="{BB962C8B-B14F-4D97-AF65-F5344CB8AC3E}">
        <p14:creationId xmlns:p14="http://schemas.microsoft.com/office/powerpoint/2010/main" val="87953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14</a:t>
            </a:fld>
            <a:endParaRPr lang="en-US" dirty="0"/>
          </a:p>
        </p:txBody>
      </p:sp>
    </p:spTree>
    <p:extLst>
      <p:ext uri="{BB962C8B-B14F-4D97-AF65-F5344CB8AC3E}">
        <p14:creationId xmlns:p14="http://schemas.microsoft.com/office/powerpoint/2010/main" val="3490099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15</a:t>
            </a:fld>
            <a:endParaRPr lang="en-US" dirty="0"/>
          </a:p>
        </p:txBody>
      </p:sp>
    </p:spTree>
    <p:extLst>
      <p:ext uri="{BB962C8B-B14F-4D97-AF65-F5344CB8AC3E}">
        <p14:creationId xmlns:p14="http://schemas.microsoft.com/office/powerpoint/2010/main" val="409777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100"/>
              </a:lnSpc>
              <a:spcBef>
                <a:spcPts val="975"/>
              </a:spcBef>
              <a:spcAft>
                <a:spcPts val="225"/>
              </a:spcAft>
              <a:buNone/>
            </a:pPr>
            <a:r>
              <a:rPr lang="en-US" b="0" i="0" dirty="0">
                <a:solidFill>
                  <a:srgbClr val="D6D6D6"/>
                </a:solidFill>
                <a:effectLst/>
                <a:latin typeface="Segoe Sans"/>
              </a:rPr>
              <a:t>equilibrium as equipment ages and conditions change.</a:t>
            </a:r>
          </a:p>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16</a:t>
            </a:fld>
            <a:endParaRPr lang="en-US" dirty="0"/>
          </a:p>
        </p:txBody>
      </p:sp>
    </p:spTree>
    <p:extLst>
      <p:ext uri="{BB962C8B-B14F-4D97-AF65-F5344CB8AC3E}">
        <p14:creationId xmlns:p14="http://schemas.microsoft.com/office/powerpoint/2010/main" val="2588578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17</a:t>
            </a:fld>
            <a:endParaRPr lang="en-US" dirty="0"/>
          </a:p>
        </p:txBody>
      </p:sp>
    </p:spTree>
    <p:extLst>
      <p:ext uri="{BB962C8B-B14F-4D97-AF65-F5344CB8AC3E}">
        <p14:creationId xmlns:p14="http://schemas.microsoft.com/office/powerpoint/2010/main" val="3904714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19</a:t>
            </a:fld>
            <a:endParaRPr lang="en-US"/>
          </a:p>
        </p:txBody>
      </p:sp>
    </p:spTree>
    <p:extLst>
      <p:ext uri="{BB962C8B-B14F-4D97-AF65-F5344CB8AC3E}">
        <p14:creationId xmlns:p14="http://schemas.microsoft.com/office/powerpoint/2010/main" val="2984345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20</a:t>
            </a:fld>
            <a:endParaRPr lang="en-US" dirty="0"/>
          </a:p>
        </p:txBody>
      </p:sp>
    </p:spTree>
    <p:extLst>
      <p:ext uri="{BB962C8B-B14F-4D97-AF65-F5344CB8AC3E}">
        <p14:creationId xmlns:p14="http://schemas.microsoft.com/office/powerpoint/2010/main" val="3976312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21</a:t>
            </a:fld>
            <a:endParaRPr lang="en-US" dirty="0"/>
          </a:p>
        </p:txBody>
      </p:sp>
    </p:spTree>
    <p:extLst>
      <p:ext uri="{BB962C8B-B14F-4D97-AF65-F5344CB8AC3E}">
        <p14:creationId xmlns:p14="http://schemas.microsoft.com/office/powerpoint/2010/main" val="403715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22</a:t>
            </a:fld>
            <a:endParaRPr lang="en-US" dirty="0"/>
          </a:p>
        </p:txBody>
      </p:sp>
    </p:spTree>
    <p:extLst>
      <p:ext uri="{BB962C8B-B14F-4D97-AF65-F5344CB8AC3E}">
        <p14:creationId xmlns:p14="http://schemas.microsoft.com/office/powerpoint/2010/main" val="2668779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23</a:t>
            </a:fld>
            <a:endParaRPr lang="en-US"/>
          </a:p>
        </p:txBody>
      </p:sp>
    </p:spTree>
    <p:extLst>
      <p:ext uri="{BB962C8B-B14F-4D97-AF65-F5344CB8AC3E}">
        <p14:creationId xmlns:p14="http://schemas.microsoft.com/office/powerpoint/2010/main" val="3013624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2</a:t>
            </a:fld>
            <a:endParaRPr lang="en-US" dirty="0"/>
          </a:p>
        </p:txBody>
      </p:sp>
    </p:spTree>
    <p:extLst>
      <p:ext uri="{BB962C8B-B14F-4D97-AF65-F5344CB8AC3E}">
        <p14:creationId xmlns:p14="http://schemas.microsoft.com/office/powerpoint/2010/main" val="84626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24</a:t>
            </a:fld>
            <a:endParaRPr lang="en-US" dirty="0"/>
          </a:p>
        </p:txBody>
      </p:sp>
    </p:spTree>
    <p:extLst>
      <p:ext uri="{BB962C8B-B14F-4D97-AF65-F5344CB8AC3E}">
        <p14:creationId xmlns:p14="http://schemas.microsoft.com/office/powerpoint/2010/main" val="24719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25</a:t>
            </a:fld>
            <a:endParaRPr lang="en-US" dirty="0"/>
          </a:p>
        </p:txBody>
      </p:sp>
    </p:spTree>
    <p:extLst>
      <p:ext uri="{BB962C8B-B14F-4D97-AF65-F5344CB8AC3E}">
        <p14:creationId xmlns:p14="http://schemas.microsoft.com/office/powerpoint/2010/main" val="1220100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26</a:t>
            </a:fld>
            <a:endParaRPr lang="en-US" dirty="0"/>
          </a:p>
        </p:txBody>
      </p:sp>
    </p:spTree>
    <p:extLst>
      <p:ext uri="{BB962C8B-B14F-4D97-AF65-F5344CB8AC3E}">
        <p14:creationId xmlns:p14="http://schemas.microsoft.com/office/powerpoint/2010/main" val="3079408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3</a:t>
            </a:fld>
            <a:endParaRPr lang="en-US" dirty="0"/>
          </a:p>
        </p:txBody>
      </p:sp>
    </p:spTree>
    <p:extLst>
      <p:ext uri="{BB962C8B-B14F-4D97-AF65-F5344CB8AC3E}">
        <p14:creationId xmlns:p14="http://schemas.microsoft.com/office/powerpoint/2010/main" val="338684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4</a:t>
            </a:fld>
            <a:endParaRPr lang="en-US" dirty="0"/>
          </a:p>
        </p:txBody>
      </p:sp>
    </p:spTree>
    <p:extLst>
      <p:ext uri="{BB962C8B-B14F-4D97-AF65-F5344CB8AC3E}">
        <p14:creationId xmlns:p14="http://schemas.microsoft.com/office/powerpoint/2010/main" val="812762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5</a:t>
            </a:fld>
            <a:endParaRPr lang="en-US" dirty="0"/>
          </a:p>
        </p:txBody>
      </p:sp>
    </p:spTree>
    <p:extLst>
      <p:ext uri="{BB962C8B-B14F-4D97-AF65-F5344CB8AC3E}">
        <p14:creationId xmlns:p14="http://schemas.microsoft.com/office/powerpoint/2010/main" val="241447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CA7A9-3BE2-4AE9-B824-218A22FB0695}" type="slidenum">
              <a:rPr lang="en-US" smtClean="0"/>
              <a:t>8</a:t>
            </a:fld>
            <a:endParaRPr lang="en-US"/>
          </a:p>
        </p:txBody>
      </p:sp>
    </p:spTree>
    <p:extLst>
      <p:ext uri="{BB962C8B-B14F-4D97-AF65-F5344CB8AC3E}">
        <p14:creationId xmlns:p14="http://schemas.microsoft.com/office/powerpoint/2010/main" val="2565050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10</a:t>
            </a:fld>
            <a:endParaRPr lang="en-US" dirty="0"/>
          </a:p>
        </p:txBody>
      </p:sp>
    </p:spTree>
    <p:extLst>
      <p:ext uri="{BB962C8B-B14F-4D97-AF65-F5344CB8AC3E}">
        <p14:creationId xmlns:p14="http://schemas.microsoft.com/office/powerpoint/2010/main" val="123534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11</a:t>
            </a:fld>
            <a:endParaRPr lang="en-US" dirty="0"/>
          </a:p>
        </p:txBody>
      </p:sp>
    </p:spTree>
    <p:extLst>
      <p:ext uri="{BB962C8B-B14F-4D97-AF65-F5344CB8AC3E}">
        <p14:creationId xmlns:p14="http://schemas.microsoft.com/office/powerpoint/2010/main" val="4276182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60CA05-1D22-4DB6-A148-E1BB0411821A}" type="slidenum">
              <a:rPr lang="en-US" smtClean="0"/>
              <a:t>12</a:t>
            </a:fld>
            <a:endParaRPr lang="en-US" dirty="0"/>
          </a:p>
        </p:txBody>
      </p:sp>
    </p:spTree>
    <p:extLst>
      <p:ext uri="{BB962C8B-B14F-4D97-AF65-F5344CB8AC3E}">
        <p14:creationId xmlns:p14="http://schemas.microsoft.com/office/powerpoint/2010/main" val="3984340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8.jpe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8.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6.jp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2.jp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6.jp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7.jp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8.jpe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76C1B5-3705-F73E-5FF1-82B6C2CBA77D}"/>
              </a:ext>
            </a:extLst>
          </p:cNvPr>
          <p:cNvGraphicFramePr>
            <a:graphicFrameLocks noChangeAspect="1"/>
          </p:cNvGraphicFramePr>
          <p:nvPr userDrawn="1">
            <p:custDataLst>
              <p:tags r:id="rId1"/>
            </p:custDataLst>
            <p:extLst>
              <p:ext uri="{D42A27DB-BD31-4B8C-83A1-F6EECF244321}">
                <p14:modId xmlns:p14="http://schemas.microsoft.com/office/powerpoint/2010/main" val="3449275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4" name="Object 3" hidden="1">
                        <a:extLst>
                          <a:ext uri="{FF2B5EF4-FFF2-40B4-BE49-F238E27FC236}">
                            <a16:creationId xmlns:a16="http://schemas.microsoft.com/office/drawing/2014/main" id="{4076C1B5-3705-F73E-5FF1-82B6C2CBA7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descr="A close-up of a white background&#10;&#10;Description automatically generated">
            <a:extLst>
              <a:ext uri="{FF2B5EF4-FFF2-40B4-BE49-F238E27FC236}">
                <a16:creationId xmlns:a16="http://schemas.microsoft.com/office/drawing/2014/main" id="{21F18B01-94B8-A4A0-650D-3B9BE267BC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Subtitle 2">
            <a:extLst>
              <a:ext uri="{FF2B5EF4-FFF2-40B4-BE49-F238E27FC236}">
                <a16:creationId xmlns:a16="http://schemas.microsoft.com/office/drawing/2014/main" id="{970518C5-C832-21DA-0AC0-D28D83AD34C2}"/>
              </a:ext>
            </a:extLst>
          </p:cNvPr>
          <p:cNvSpPr>
            <a:spLocks noGrp="1"/>
          </p:cNvSpPr>
          <p:nvPr>
            <p:ph type="subTitle" idx="1"/>
          </p:nvPr>
        </p:nvSpPr>
        <p:spPr>
          <a:xfrm>
            <a:off x="2553418" y="5210973"/>
            <a:ext cx="5486483" cy="313932"/>
          </a:xfrm>
        </p:spPr>
        <p:txBody>
          <a:bodyPr wrap="square" anchor="ctr">
            <a:spAutoFit/>
          </a:bodyPr>
          <a:lstStyle>
            <a:lvl1pPr marL="0" indent="0" algn="r">
              <a:spcBef>
                <a:spcPts val="0"/>
              </a:spcBef>
              <a:buNone/>
              <a:defRPr sz="1600" b="1" i="1">
                <a:solidFill>
                  <a:srgbClr val="032C5D"/>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blue button with white text&#10;&#10;Description automatically generated">
            <a:extLst>
              <a:ext uri="{FF2B5EF4-FFF2-40B4-BE49-F238E27FC236}">
                <a16:creationId xmlns:a16="http://schemas.microsoft.com/office/drawing/2014/main" id="{9CEEDE38-DDDB-E4E4-621B-4000011381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72605" y="5048569"/>
            <a:ext cx="657058" cy="657058"/>
          </a:xfrm>
          <a:prstGeom prst="rect">
            <a:avLst/>
          </a:prstGeom>
        </p:spPr>
      </p:pic>
    </p:spTree>
    <p:extLst>
      <p:ext uri="{BB962C8B-B14F-4D97-AF65-F5344CB8AC3E}">
        <p14:creationId xmlns:p14="http://schemas.microsoft.com/office/powerpoint/2010/main" val="255801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2 Line Titl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B475659-A258-55F6-3EDB-17528467E9C7}"/>
              </a:ext>
            </a:extLst>
          </p:cNvPr>
          <p:cNvGraphicFramePr>
            <a:graphicFrameLocks noChangeAspect="1"/>
          </p:cNvGraphicFramePr>
          <p:nvPr userDrawn="1">
            <p:custDataLst>
              <p:tags r:id="rId1"/>
            </p:custDataLst>
            <p:extLst>
              <p:ext uri="{D42A27DB-BD31-4B8C-83A1-F6EECF244321}">
                <p14:modId xmlns:p14="http://schemas.microsoft.com/office/powerpoint/2010/main" val="290301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4" name="Object 3" hidden="1">
                        <a:extLst>
                          <a:ext uri="{FF2B5EF4-FFF2-40B4-BE49-F238E27FC236}">
                            <a16:creationId xmlns:a16="http://schemas.microsoft.com/office/drawing/2014/main" id="{9B475659-A258-55F6-3EDB-17528467E9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descr="A white background with hexagons&#10;&#10;Description automatically generated">
            <a:extLst>
              <a:ext uri="{FF2B5EF4-FFF2-40B4-BE49-F238E27FC236}">
                <a16:creationId xmlns:a16="http://schemas.microsoft.com/office/drawing/2014/main" id="{168AB93C-ECD5-4944-61DB-5657E31BB3A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3" y="0"/>
            <a:ext cx="12188951" cy="6863433"/>
          </a:xfrm>
          <a:prstGeom prst="rect">
            <a:avLst/>
          </a:prstGeom>
        </p:spPr>
      </p:pic>
      <p:sp>
        <p:nvSpPr>
          <p:cNvPr id="12" name="Content Placeholder 11">
            <a:extLst>
              <a:ext uri="{FF2B5EF4-FFF2-40B4-BE49-F238E27FC236}">
                <a16:creationId xmlns:a16="http://schemas.microsoft.com/office/drawing/2014/main" id="{42CBDA3B-BBD2-D4DE-4268-53D5993D8395}"/>
              </a:ext>
            </a:extLst>
          </p:cNvPr>
          <p:cNvSpPr>
            <a:spLocks noGrp="1"/>
          </p:cNvSpPr>
          <p:nvPr>
            <p:ph sz="quarter" idx="14" hasCustomPrompt="1"/>
          </p:nvPr>
        </p:nvSpPr>
        <p:spPr>
          <a:xfrm>
            <a:off x="2931792" y="1875212"/>
            <a:ext cx="8783958" cy="2308324"/>
          </a:xfrm>
        </p:spPr>
        <p:txBody>
          <a:bodyPr wrap="square" anchor="ctr">
            <a:spAutoFit/>
          </a:bodyPr>
          <a:lstStyle>
            <a:lvl1pPr marL="0" indent="0">
              <a:lnSpc>
                <a:spcPct val="90000"/>
              </a:lnSpc>
              <a:spcBef>
                <a:spcPts val="0"/>
              </a:spcBef>
              <a:buNone/>
              <a:defRPr sz="8000" b="1" i="1" spc="-100" baseline="0">
                <a:gradFill flip="none" rotWithShape="1">
                  <a:gsLst>
                    <a:gs pos="0">
                      <a:schemeClr val="accent4"/>
                    </a:gs>
                    <a:gs pos="50000">
                      <a:srgbClr val="4F3F7D"/>
                    </a:gs>
                    <a:gs pos="100000">
                      <a:schemeClr val="accent1"/>
                    </a:gs>
                  </a:gsLst>
                  <a:lin ang="0" scaled="0"/>
                  <a:tileRect/>
                </a:gradFill>
              </a:defRPr>
            </a:lvl1pPr>
            <a:lvl2pPr marL="684212" indent="0">
              <a:buNone/>
              <a:defRPr b="1" i="1">
                <a:solidFill>
                  <a:schemeClr val="accent6"/>
                </a:solidFill>
              </a:defRPr>
            </a:lvl2pPr>
            <a:lvl3pPr marL="1377950" indent="0">
              <a:buNone/>
              <a:defRPr b="1" i="1">
                <a:solidFill>
                  <a:schemeClr val="accent6"/>
                </a:solidFill>
              </a:defRPr>
            </a:lvl3pPr>
            <a:lvl4pPr marL="2054225" indent="0">
              <a:buNone/>
              <a:defRPr b="1" i="1">
                <a:solidFill>
                  <a:schemeClr val="accent6"/>
                </a:solidFill>
              </a:defRPr>
            </a:lvl4pPr>
            <a:lvl5pPr marL="1828800" indent="0">
              <a:buNone/>
              <a:defRPr b="1" i="1">
                <a:solidFill>
                  <a:schemeClr val="accent6"/>
                </a:solidFill>
              </a:defRPr>
            </a:lvl5pPr>
          </a:lstStyle>
          <a:p>
            <a:pPr lvl="0"/>
            <a:r>
              <a:rPr lang="en-US" dirty="0"/>
              <a:t>Click to edit</a:t>
            </a:r>
            <a:br>
              <a:rPr lang="en-US" dirty="0"/>
            </a:br>
            <a:r>
              <a:rPr lang="en-US" dirty="0"/>
              <a:t>2-line title</a:t>
            </a:r>
          </a:p>
        </p:txBody>
      </p:sp>
      <p:sp>
        <p:nvSpPr>
          <p:cNvPr id="16" name="Text Placeholder 15">
            <a:extLst>
              <a:ext uri="{FF2B5EF4-FFF2-40B4-BE49-F238E27FC236}">
                <a16:creationId xmlns:a16="http://schemas.microsoft.com/office/drawing/2014/main" id="{B8CC2DE9-874E-AB80-7219-6626FF12C5F8}"/>
              </a:ext>
            </a:extLst>
          </p:cNvPr>
          <p:cNvSpPr>
            <a:spLocks noGrp="1"/>
          </p:cNvSpPr>
          <p:nvPr>
            <p:ph type="body" sz="quarter" idx="15"/>
          </p:nvPr>
        </p:nvSpPr>
        <p:spPr>
          <a:xfrm>
            <a:off x="2931792" y="4669664"/>
            <a:ext cx="6127024" cy="535531"/>
          </a:xfrm>
        </p:spPr>
        <p:txBody>
          <a:bodyPr>
            <a:spAutoFit/>
          </a:bodyPr>
          <a:lstStyle>
            <a:lvl1pPr marL="0" indent="0">
              <a:buNone/>
              <a:defRPr sz="3200" b="1" baseline="0">
                <a:solidFill>
                  <a:srgbClr val="032C5D"/>
                </a:solidFill>
              </a:defRPr>
            </a:lvl1pPr>
            <a:lvl2pPr marL="461963" indent="0">
              <a:buNone/>
              <a:defRPr sz="4800">
                <a:solidFill>
                  <a:schemeClr val="accent1">
                    <a:lumMod val="75000"/>
                  </a:schemeClr>
                </a:solidFill>
              </a:defRPr>
            </a:lvl2pPr>
            <a:lvl3pPr marL="914400" indent="0">
              <a:buNone/>
              <a:defRPr sz="4800">
                <a:solidFill>
                  <a:schemeClr val="accent1">
                    <a:lumMod val="75000"/>
                  </a:schemeClr>
                </a:solidFill>
              </a:defRPr>
            </a:lvl3pPr>
            <a:lvl4pPr marL="1376363" indent="0">
              <a:buNone/>
              <a:defRPr sz="4800">
                <a:solidFill>
                  <a:schemeClr val="accent1">
                    <a:lumMod val="75000"/>
                  </a:schemeClr>
                </a:solidFill>
              </a:defRPr>
            </a:lvl4pPr>
            <a:lvl5pPr marL="1828800" indent="0">
              <a:buNone/>
              <a:defRPr sz="4800">
                <a:solidFill>
                  <a:schemeClr val="accent1">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231419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848" userDrawn="1">
          <p15:clr>
            <a:srgbClr val="FBAE40"/>
          </p15:clr>
        </p15:guide>
        <p15:guide id="4" orient="horz" pos="1774" userDrawn="1">
          <p15:clr>
            <a:srgbClr val="FBAE40"/>
          </p15:clr>
        </p15:guide>
        <p15:guide id="5" orient="horz" pos="319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B475659-A258-55F6-3EDB-17528467E9C7}"/>
              </a:ext>
            </a:extLst>
          </p:cNvPr>
          <p:cNvGraphicFramePr>
            <a:graphicFrameLocks noChangeAspect="1"/>
          </p:cNvGraphicFramePr>
          <p:nvPr userDrawn="1">
            <p:custDataLst>
              <p:tags r:id="rId1"/>
            </p:custDataLst>
            <p:extLst>
              <p:ext uri="{D42A27DB-BD31-4B8C-83A1-F6EECF244321}">
                <p14:modId xmlns:p14="http://schemas.microsoft.com/office/powerpoint/2010/main" val="290301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4" name="Object 3" hidden="1">
                        <a:extLst>
                          <a:ext uri="{FF2B5EF4-FFF2-40B4-BE49-F238E27FC236}">
                            <a16:creationId xmlns:a16="http://schemas.microsoft.com/office/drawing/2014/main" id="{9B475659-A258-55F6-3EDB-17528467E9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descr="A white background with hexagons&#10;&#10;Description automatically generated">
            <a:extLst>
              <a:ext uri="{FF2B5EF4-FFF2-40B4-BE49-F238E27FC236}">
                <a16:creationId xmlns:a16="http://schemas.microsoft.com/office/drawing/2014/main" id="{168AB93C-ECD5-4944-61DB-5657E31BB3A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3" y="0"/>
            <a:ext cx="12188951" cy="6863433"/>
          </a:xfrm>
          <a:prstGeom prst="rect">
            <a:avLst/>
          </a:prstGeom>
        </p:spPr>
      </p:pic>
      <p:sp>
        <p:nvSpPr>
          <p:cNvPr id="12" name="Content Placeholder 11">
            <a:extLst>
              <a:ext uri="{FF2B5EF4-FFF2-40B4-BE49-F238E27FC236}">
                <a16:creationId xmlns:a16="http://schemas.microsoft.com/office/drawing/2014/main" id="{42CBDA3B-BBD2-D4DE-4268-53D5993D8395}"/>
              </a:ext>
            </a:extLst>
          </p:cNvPr>
          <p:cNvSpPr>
            <a:spLocks noGrp="1"/>
          </p:cNvSpPr>
          <p:nvPr>
            <p:ph sz="quarter" idx="14"/>
          </p:nvPr>
        </p:nvSpPr>
        <p:spPr>
          <a:xfrm>
            <a:off x="2931792" y="2429208"/>
            <a:ext cx="8783958" cy="1200329"/>
          </a:xfrm>
        </p:spPr>
        <p:txBody>
          <a:bodyPr wrap="square">
            <a:spAutoFit/>
          </a:bodyPr>
          <a:lstStyle>
            <a:lvl1pPr marL="0" indent="0">
              <a:lnSpc>
                <a:spcPct val="90000"/>
              </a:lnSpc>
              <a:spcBef>
                <a:spcPts val="0"/>
              </a:spcBef>
              <a:buNone/>
              <a:defRPr sz="8000" b="1" i="1" spc="-100" baseline="0">
                <a:gradFill flip="none" rotWithShape="1">
                  <a:gsLst>
                    <a:gs pos="0">
                      <a:schemeClr val="accent4"/>
                    </a:gs>
                    <a:gs pos="50000">
                      <a:srgbClr val="4F3F7D"/>
                    </a:gs>
                    <a:gs pos="100000">
                      <a:schemeClr val="accent1"/>
                    </a:gs>
                  </a:gsLst>
                  <a:lin ang="0" scaled="0"/>
                  <a:tileRect/>
                </a:gradFill>
              </a:defRPr>
            </a:lvl1pPr>
            <a:lvl2pPr marL="684212" indent="0">
              <a:buNone/>
              <a:defRPr b="1" i="1">
                <a:solidFill>
                  <a:schemeClr val="accent6"/>
                </a:solidFill>
              </a:defRPr>
            </a:lvl2pPr>
            <a:lvl3pPr marL="1377950" indent="0">
              <a:buNone/>
              <a:defRPr b="1" i="1">
                <a:solidFill>
                  <a:schemeClr val="accent6"/>
                </a:solidFill>
              </a:defRPr>
            </a:lvl3pPr>
            <a:lvl4pPr marL="2054225" indent="0">
              <a:buNone/>
              <a:defRPr b="1" i="1">
                <a:solidFill>
                  <a:schemeClr val="accent6"/>
                </a:solidFill>
              </a:defRPr>
            </a:lvl4pPr>
            <a:lvl5pPr marL="1828800" indent="0">
              <a:buNone/>
              <a:defRPr b="1" i="1">
                <a:solidFill>
                  <a:schemeClr val="accent6"/>
                </a:solidFill>
              </a:defRPr>
            </a:lvl5pPr>
          </a:lstStyle>
          <a:p>
            <a:pPr lvl="0"/>
            <a:r>
              <a:rPr lang="en-US"/>
              <a:t>Click to edit Master text styles</a:t>
            </a:r>
          </a:p>
        </p:txBody>
      </p:sp>
    </p:spTree>
    <p:extLst>
      <p:ext uri="{BB962C8B-B14F-4D97-AF65-F5344CB8AC3E}">
        <p14:creationId xmlns:p14="http://schemas.microsoft.com/office/powerpoint/2010/main" val="239790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28" userDrawn="1">
          <p15:clr>
            <a:srgbClr val="FBAE40"/>
          </p15:clr>
        </p15:guide>
        <p15:guide id="4" orient="horz" pos="1248" userDrawn="1">
          <p15:clr>
            <a:srgbClr val="FBAE40"/>
          </p15:clr>
        </p15:guide>
        <p15:guide id="5" orient="horz" pos="34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age Divider 1">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76C1B5-3705-F73E-5FF1-82B6C2CBA77D}"/>
              </a:ext>
            </a:extLst>
          </p:cNvPr>
          <p:cNvGraphicFramePr>
            <a:graphicFrameLocks noChangeAspect="1"/>
          </p:cNvGraphicFramePr>
          <p:nvPr userDrawn="1">
            <p:custDataLst>
              <p:tags r:id="rId1"/>
            </p:custDataLst>
            <p:extLst>
              <p:ext uri="{D42A27DB-BD31-4B8C-83A1-F6EECF244321}">
                <p14:modId xmlns:p14="http://schemas.microsoft.com/office/powerpoint/2010/main" val="30292766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4" name="Object 3" hidden="1">
                        <a:extLst>
                          <a:ext uri="{FF2B5EF4-FFF2-40B4-BE49-F238E27FC236}">
                            <a16:creationId xmlns:a16="http://schemas.microsoft.com/office/drawing/2014/main" id="{4076C1B5-3705-F73E-5FF1-82B6C2CBA7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descr="A person wearing hard hat and working on a machine&#10;&#10;Description automatically generated">
            <a:extLst>
              <a:ext uri="{FF2B5EF4-FFF2-40B4-BE49-F238E27FC236}">
                <a16:creationId xmlns:a16="http://schemas.microsoft.com/office/drawing/2014/main" id="{18525948-CDD0-21D5-E55B-24F14640F8C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405" b="4411"/>
          <a:stretch/>
        </p:blipFill>
        <p:spPr>
          <a:xfrm>
            <a:off x="0" y="0"/>
            <a:ext cx="12192000" cy="6858000"/>
          </a:xfrm>
          <a:prstGeom prst="rect">
            <a:avLst/>
          </a:prstGeom>
        </p:spPr>
      </p:pic>
      <p:pic>
        <p:nvPicPr>
          <p:cNvPr id="23" name="Picture 22" descr="A black background with hexagons&#10;&#10;Description automatically generated">
            <a:extLst>
              <a:ext uri="{FF2B5EF4-FFF2-40B4-BE49-F238E27FC236}">
                <a16:creationId xmlns:a16="http://schemas.microsoft.com/office/drawing/2014/main" id="{1947783E-1EAB-26F4-125E-A2C1EBB114F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50" y="0"/>
            <a:ext cx="12198350" cy="6861574"/>
          </a:xfrm>
          <a:prstGeom prst="rect">
            <a:avLst/>
          </a:prstGeom>
        </p:spPr>
      </p:pic>
      <p:sp>
        <p:nvSpPr>
          <p:cNvPr id="8" name="Title 1">
            <a:extLst>
              <a:ext uri="{FF2B5EF4-FFF2-40B4-BE49-F238E27FC236}">
                <a16:creationId xmlns:a16="http://schemas.microsoft.com/office/drawing/2014/main" id="{C2ACF5B6-C6CB-2D3C-1AFE-73EABFD3264D}"/>
              </a:ext>
            </a:extLst>
          </p:cNvPr>
          <p:cNvSpPr>
            <a:spLocks noGrp="1"/>
          </p:cNvSpPr>
          <p:nvPr>
            <p:ph type="title"/>
          </p:nvPr>
        </p:nvSpPr>
        <p:spPr>
          <a:xfrm>
            <a:off x="1097541" y="4679416"/>
            <a:ext cx="10003268" cy="701731"/>
          </a:xfrm>
          <a:effectLst/>
        </p:spPr>
        <p:txBody>
          <a:bodyPr vert="horz" anchor="ctr"/>
          <a:lstStyle>
            <a:lvl1pPr>
              <a:defRPr sz="4400" spc="-100" baseline="0">
                <a:solidFill>
                  <a:schemeClr val="bg1"/>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367134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age Divider 2">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76C1B5-3705-F73E-5FF1-82B6C2CBA77D}"/>
              </a:ext>
            </a:extLst>
          </p:cNvPr>
          <p:cNvGraphicFramePr>
            <a:graphicFrameLocks noChangeAspect="1"/>
          </p:cNvGraphicFramePr>
          <p:nvPr userDrawn="1">
            <p:custDataLst>
              <p:tags r:id="rId1"/>
            </p:custDataLst>
            <p:extLst>
              <p:ext uri="{D42A27DB-BD31-4B8C-83A1-F6EECF244321}">
                <p14:modId xmlns:p14="http://schemas.microsoft.com/office/powerpoint/2010/main" val="137617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4" name="Object 3" hidden="1">
                        <a:extLst>
                          <a:ext uri="{FF2B5EF4-FFF2-40B4-BE49-F238E27FC236}">
                            <a16:creationId xmlns:a16="http://schemas.microsoft.com/office/drawing/2014/main" id="{4076C1B5-3705-F73E-5FF1-82B6C2CBA7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nuclear power plant with smoke coming out of it&#10;&#10;Description automatically generated">
            <a:extLst>
              <a:ext uri="{FF2B5EF4-FFF2-40B4-BE49-F238E27FC236}">
                <a16:creationId xmlns:a16="http://schemas.microsoft.com/office/drawing/2014/main" id="{31E35B46-C0DB-7C81-2A4E-19602130791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pic>
        <p:nvPicPr>
          <p:cNvPr id="10" name="Picture 9" descr="A black background with hexagons&#10;&#10;Description automatically generated">
            <a:extLst>
              <a:ext uri="{FF2B5EF4-FFF2-40B4-BE49-F238E27FC236}">
                <a16:creationId xmlns:a16="http://schemas.microsoft.com/office/drawing/2014/main" id="{58EEA853-DFB2-54F7-8A22-8770A055ED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50" y="0"/>
            <a:ext cx="12198350" cy="6861574"/>
          </a:xfrm>
          <a:prstGeom prst="rect">
            <a:avLst/>
          </a:prstGeom>
        </p:spPr>
      </p:pic>
      <p:sp>
        <p:nvSpPr>
          <p:cNvPr id="8" name="Title 1">
            <a:extLst>
              <a:ext uri="{FF2B5EF4-FFF2-40B4-BE49-F238E27FC236}">
                <a16:creationId xmlns:a16="http://schemas.microsoft.com/office/drawing/2014/main" id="{C2ACF5B6-C6CB-2D3C-1AFE-73EABFD3264D}"/>
              </a:ext>
            </a:extLst>
          </p:cNvPr>
          <p:cNvSpPr>
            <a:spLocks noGrp="1"/>
          </p:cNvSpPr>
          <p:nvPr>
            <p:ph type="title"/>
          </p:nvPr>
        </p:nvSpPr>
        <p:spPr>
          <a:xfrm>
            <a:off x="1097541" y="1237477"/>
            <a:ext cx="10003268" cy="701731"/>
          </a:xfrm>
          <a:effectLst/>
        </p:spPr>
        <p:txBody>
          <a:bodyPr vert="horz" anchor="ctr"/>
          <a:lstStyle>
            <a:lvl1pPr algn="r">
              <a:defRPr sz="4400" spc="-100" baseline="0">
                <a:solidFill>
                  <a:schemeClr val="bg1"/>
                </a:solidFill>
                <a:effectLst/>
              </a:defRPr>
            </a:lvl1pPr>
          </a:lstStyle>
          <a:p>
            <a:r>
              <a:rPr lang="en-US"/>
              <a:t>Click to edit Master title style</a:t>
            </a:r>
          </a:p>
        </p:txBody>
      </p:sp>
      <p:sp>
        <p:nvSpPr>
          <p:cNvPr id="2" name="Text Placeholder 15">
            <a:extLst>
              <a:ext uri="{FF2B5EF4-FFF2-40B4-BE49-F238E27FC236}">
                <a16:creationId xmlns:a16="http://schemas.microsoft.com/office/drawing/2014/main" id="{DFEA0756-48D2-1826-337E-F6CCB2449253}"/>
              </a:ext>
            </a:extLst>
          </p:cNvPr>
          <p:cNvSpPr>
            <a:spLocks noGrp="1"/>
          </p:cNvSpPr>
          <p:nvPr>
            <p:ph type="body" sz="quarter" idx="15"/>
          </p:nvPr>
        </p:nvSpPr>
        <p:spPr>
          <a:xfrm>
            <a:off x="2240541" y="2250314"/>
            <a:ext cx="8860268" cy="535531"/>
          </a:xfrm>
        </p:spPr>
        <p:txBody>
          <a:bodyPr wrap="square">
            <a:spAutoFit/>
          </a:bodyPr>
          <a:lstStyle>
            <a:lvl1pPr marL="0" indent="0" algn="r">
              <a:buNone/>
              <a:defRPr sz="3200" b="0" baseline="0">
                <a:solidFill>
                  <a:schemeClr val="bg1"/>
                </a:solidFill>
              </a:defRPr>
            </a:lvl1pPr>
            <a:lvl2pPr marL="461963" indent="0">
              <a:buNone/>
              <a:defRPr sz="4800">
                <a:solidFill>
                  <a:schemeClr val="accent1">
                    <a:lumMod val="75000"/>
                  </a:schemeClr>
                </a:solidFill>
              </a:defRPr>
            </a:lvl2pPr>
            <a:lvl3pPr marL="914400" indent="0">
              <a:buNone/>
              <a:defRPr sz="4800">
                <a:solidFill>
                  <a:schemeClr val="accent1">
                    <a:lumMod val="75000"/>
                  </a:schemeClr>
                </a:solidFill>
              </a:defRPr>
            </a:lvl3pPr>
            <a:lvl4pPr marL="1376363" indent="0">
              <a:buNone/>
              <a:defRPr sz="4800">
                <a:solidFill>
                  <a:schemeClr val="accent1">
                    <a:lumMod val="75000"/>
                  </a:schemeClr>
                </a:solidFill>
              </a:defRPr>
            </a:lvl4pPr>
            <a:lvl5pPr marL="1828800" indent="0">
              <a:buNone/>
              <a:defRPr sz="4800">
                <a:solidFill>
                  <a:schemeClr val="accent1">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54219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ivider 3">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696618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4">
            <a:extLst>
              <a:ext uri="{FF2B5EF4-FFF2-40B4-BE49-F238E27FC236}">
                <a16:creationId xmlns:a16="http://schemas.microsoft.com/office/drawing/2014/main" id="{D734440E-BD37-AB45-A60C-9506095372F9}"/>
              </a:ext>
            </a:extLst>
          </p:cNvPr>
          <p:cNvSpPr>
            <a:spLocks noGrp="1"/>
          </p:cNvSpPr>
          <p:nvPr>
            <p:ph type="title" hasCustomPrompt="1"/>
          </p:nvPr>
        </p:nvSpPr>
        <p:spPr>
          <a:xfrm>
            <a:off x="1097541" y="2827277"/>
            <a:ext cx="10003268" cy="701731"/>
          </a:xfrm>
        </p:spPr>
        <p:txBody>
          <a:bodyPr vert="horz" anchor="b"/>
          <a:lstStyle/>
          <a:p>
            <a:r>
              <a:rPr lang="en-US" dirty="0"/>
              <a:t>Divider Page</a:t>
            </a:r>
          </a:p>
        </p:txBody>
      </p:sp>
      <p:sp>
        <p:nvSpPr>
          <p:cNvPr id="3" name="Text Placeholder 8">
            <a:extLst>
              <a:ext uri="{FF2B5EF4-FFF2-40B4-BE49-F238E27FC236}">
                <a16:creationId xmlns:a16="http://schemas.microsoft.com/office/drawing/2014/main" id="{A00D85F9-BA81-623B-F86E-052D51C39F1D}"/>
              </a:ext>
            </a:extLst>
          </p:cNvPr>
          <p:cNvSpPr>
            <a:spLocks noGrp="1"/>
          </p:cNvSpPr>
          <p:nvPr>
            <p:ph type="body" sz="quarter" idx="15"/>
          </p:nvPr>
        </p:nvSpPr>
        <p:spPr>
          <a:xfrm>
            <a:off x="1097540" y="3774314"/>
            <a:ext cx="10003267" cy="535531"/>
          </a:xfrm>
        </p:spPr>
        <p:txBody>
          <a:bodyPr/>
          <a:lstStyle>
            <a:lvl1pPr marL="0" indent="0">
              <a:buNone/>
              <a:defRPr sz="3200"/>
            </a:lvl1pPr>
          </a:lstStyle>
          <a:p>
            <a:pPr lvl="0"/>
            <a:r>
              <a:rPr lang="en-US"/>
              <a:t>Click to edit Master text styles</a:t>
            </a:r>
          </a:p>
        </p:txBody>
      </p:sp>
    </p:spTree>
    <p:extLst>
      <p:ext uri="{BB962C8B-B14F-4D97-AF65-F5344CB8AC3E}">
        <p14:creationId xmlns:p14="http://schemas.microsoft.com/office/powerpoint/2010/main" val="378385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Divider 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836541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4">
            <a:extLst>
              <a:ext uri="{FF2B5EF4-FFF2-40B4-BE49-F238E27FC236}">
                <a16:creationId xmlns:a16="http://schemas.microsoft.com/office/drawing/2014/main" id="{D734440E-BD37-AB45-A60C-9506095372F9}"/>
              </a:ext>
            </a:extLst>
          </p:cNvPr>
          <p:cNvSpPr>
            <a:spLocks noGrp="1"/>
          </p:cNvSpPr>
          <p:nvPr>
            <p:ph type="title" hasCustomPrompt="1"/>
          </p:nvPr>
        </p:nvSpPr>
        <p:spPr>
          <a:xfrm>
            <a:off x="1097541" y="3078134"/>
            <a:ext cx="10003268" cy="701731"/>
          </a:xfrm>
        </p:spPr>
        <p:txBody>
          <a:bodyPr vert="horz" anchor="ctr"/>
          <a:lstStyle>
            <a:lvl1pPr algn="ctr">
              <a:defRPr/>
            </a:lvl1pPr>
          </a:lstStyle>
          <a:p>
            <a:r>
              <a:rPr lang="en-US" dirty="0"/>
              <a:t>Divider Page</a:t>
            </a:r>
          </a:p>
        </p:txBody>
      </p:sp>
    </p:spTree>
    <p:extLst>
      <p:ext uri="{BB962C8B-B14F-4D97-AF65-F5344CB8AC3E}">
        <p14:creationId xmlns:p14="http://schemas.microsoft.com/office/powerpoint/2010/main" val="275096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No Text-Corners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1646205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16670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 No Text-BottomCorner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3392394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descr="A white surface with hexagons&#10;&#10;Description automatically generated">
            <a:extLst>
              <a:ext uri="{FF2B5EF4-FFF2-40B4-BE49-F238E27FC236}">
                <a16:creationId xmlns:a16="http://schemas.microsoft.com/office/drawing/2014/main" id="{013D32BC-257A-AEE2-7A0F-46750A9D3E7E}"/>
              </a:ext>
            </a:extLst>
          </p:cNvPr>
          <p:cNvPicPr>
            <a:picLocks noChangeAspect="1"/>
          </p:cNvPicPr>
          <p:nvPr userDrawn="1"/>
        </p:nvPicPr>
        <p:blipFill>
          <a:blip r:embed="rId5"/>
          <a:stretch>
            <a:fillRect/>
          </a:stretch>
        </p:blipFill>
        <p:spPr>
          <a:xfrm>
            <a:off x="1524" y="0"/>
            <a:ext cx="12188952" cy="6858000"/>
          </a:xfrm>
          <a:prstGeom prst="rect">
            <a:avLst/>
          </a:prstGeom>
        </p:spPr>
      </p:pic>
      <p:sp>
        <p:nvSpPr>
          <p:cNvPr id="4" name="Date Placeholder 3">
            <a:extLst>
              <a:ext uri="{FF2B5EF4-FFF2-40B4-BE49-F238E27FC236}">
                <a16:creationId xmlns:a16="http://schemas.microsoft.com/office/drawing/2014/main" id="{6FA4A4A6-FE0A-1F1C-2EE8-380C5E7BC46A}"/>
              </a:ext>
            </a:extLst>
          </p:cNvPr>
          <p:cNvSpPr txBox="1">
            <a:spLocks/>
          </p:cNvSpPr>
          <p:nvPr userDrawn="1"/>
        </p:nvSpPr>
        <p:spPr>
          <a:xfrm>
            <a:off x="11410431" y="6332761"/>
            <a:ext cx="476770" cy="365125"/>
          </a:xfrm>
          <a:prstGeom prst="rect">
            <a:avLst/>
          </a:prstGeom>
        </p:spPr>
        <p:txBody>
          <a:bodyPr vert="horz" wrap="none" lIns="91440" tIns="45720" rIns="91440" bIns="45720" rtlCol="0" anchor="ctr"/>
          <a:lstStyle>
            <a:defPPr>
              <a:defRPr lang="id-ID"/>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2E61F0C-A79F-4D00-B70E-1C93C9F667BE}" type="slidenum">
              <a:rPr lang="id-ID" b="1" smtClean="0">
                <a:solidFill>
                  <a:schemeClr val="bg1"/>
                </a:solidFill>
                <a:latin typeface="Segoe UI" panose="020B0502040204020203" pitchFamily="34" charset="0"/>
                <a:ea typeface="Lato" panose="020F0502020204030203" pitchFamily="34" charset="0"/>
                <a:cs typeface="Segoe UI" panose="020B0502040204020203" pitchFamily="34" charset="0"/>
              </a:rPr>
              <a:pPr algn="ctr"/>
              <a:t>‹#›</a:t>
            </a:fld>
            <a:endParaRPr lang="id-ID" b="1" dirty="0">
              <a:solidFill>
                <a:schemeClr val="bg1"/>
              </a:solidFill>
              <a:latin typeface="Segoe UI" panose="020B0502040204020203" pitchFamily="34" charset="0"/>
              <a:ea typeface="Lato" panose="020F0502020204030203" pitchFamily="34" charset="0"/>
              <a:cs typeface="Segoe UI" panose="020B0502040204020203" pitchFamily="34" charset="0"/>
            </a:endParaRPr>
          </a:p>
        </p:txBody>
      </p:sp>
    </p:spTree>
    <p:extLst>
      <p:ext uri="{BB962C8B-B14F-4D97-AF65-F5344CB8AC3E}">
        <p14:creationId xmlns:p14="http://schemas.microsoft.com/office/powerpoint/2010/main" val="189340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 No Text-NoCorner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1646205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1BB237FB-5AAF-634F-4298-5F445A8386FC}"/>
              </a:ext>
            </a:extLst>
          </p:cNvPr>
          <p:cNvPicPr>
            <a:picLocks noChangeAspect="1"/>
          </p:cNvPicPr>
          <p:nvPr userDrawn="1"/>
        </p:nvPicPr>
        <p:blipFill>
          <a:blip r:embed="rId5"/>
          <a:srcRect/>
          <a:stretch/>
        </p:blipFill>
        <p:spPr>
          <a:xfrm>
            <a:off x="1524" y="0"/>
            <a:ext cx="12188952" cy="6857999"/>
          </a:xfrm>
          <a:prstGeom prst="rect">
            <a:avLst/>
          </a:prstGeom>
        </p:spPr>
      </p:pic>
    </p:spTree>
    <p:extLst>
      <p:ext uri="{BB962C8B-B14F-4D97-AF65-F5344CB8AC3E}">
        <p14:creationId xmlns:p14="http://schemas.microsoft.com/office/powerpoint/2010/main" val="34413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age Divider 3 (Empty)">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76C1B5-3705-F73E-5FF1-82B6C2CBA77D}"/>
              </a:ext>
            </a:extLst>
          </p:cNvPr>
          <p:cNvGraphicFramePr>
            <a:graphicFrameLocks noChangeAspect="1"/>
          </p:cNvGraphicFramePr>
          <p:nvPr userDrawn="1">
            <p:custDataLst>
              <p:tags r:id="rId1"/>
            </p:custDataLst>
            <p:extLst>
              <p:ext uri="{D42A27DB-BD31-4B8C-83A1-F6EECF244321}">
                <p14:modId xmlns:p14="http://schemas.microsoft.com/office/powerpoint/2010/main" val="3881088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4" name="Object 3" hidden="1">
                        <a:extLst>
                          <a:ext uri="{FF2B5EF4-FFF2-40B4-BE49-F238E27FC236}">
                            <a16:creationId xmlns:a16="http://schemas.microsoft.com/office/drawing/2014/main" id="{4076C1B5-3705-F73E-5FF1-82B6C2CBA7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72826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1717228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1097541" y="713085"/>
            <a:ext cx="10703934" cy="701731"/>
          </a:xfrm>
          <a:effectLst/>
        </p:spPr>
        <p:txBody>
          <a:bodyPr vert="horz" anchor="t"/>
          <a:lstStyle>
            <a:lvl1pPr>
              <a:defRPr spc="-100" baseline="0">
                <a:gradFill flip="none" rotWithShape="1">
                  <a:gsLst>
                    <a:gs pos="0">
                      <a:schemeClr val="accent4"/>
                    </a:gs>
                    <a:gs pos="50000">
                      <a:srgbClr val="4F3F7D"/>
                    </a:gs>
                    <a:gs pos="100000">
                      <a:schemeClr val="accent1"/>
                    </a:gs>
                  </a:gsLst>
                  <a:lin ang="0" scaled="1"/>
                  <a:tileRect/>
                </a:gradFill>
                <a:effectLst/>
              </a:defRPr>
            </a:lvl1pPr>
          </a:lstStyle>
          <a:p>
            <a:r>
              <a:rPr lang="en-US"/>
              <a:t>Click to edit Master title style</a:t>
            </a:r>
          </a:p>
        </p:txBody>
      </p:sp>
      <p:sp>
        <p:nvSpPr>
          <p:cNvPr id="3" name="Content Placeholder 2"/>
          <p:cNvSpPr>
            <a:spLocks noGrp="1"/>
          </p:cNvSpPr>
          <p:nvPr>
            <p:ph idx="1"/>
          </p:nvPr>
        </p:nvSpPr>
        <p:spPr>
          <a:xfrm>
            <a:off x="1097542" y="1991171"/>
            <a:ext cx="10703934" cy="3877921"/>
          </a:xfrm>
        </p:spPr>
        <p:txBody>
          <a:bodyPr/>
          <a:lstStyle>
            <a:lvl1pPr marL="230188" indent="-230188">
              <a:buClr>
                <a:srgbClr val="032C5D"/>
              </a:buClr>
              <a:defRPr i="1">
                <a:solidFill>
                  <a:srgbClr val="032C5D"/>
                </a:solidFill>
              </a:defRPr>
            </a:lvl1pPr>
            <a:lvl2pPr marL="684213" indent="-222250">
              <a:buClr>
                <a:srgbClr val="032C5D"/>
              </a:buClr>
              <a:defRPr i="1">
                <a:solidFill>
                  <a:srgbClr val="032C5D"/>
                </a:solidFill>
              </a:defRPr>
            </a:lvl2pPr>
            <a:lvl3pPr marL="1144588" indent="-230188">
              <a:buClr>
                <a:srgbClr val="032C5D"/>
              </a:buClr>
              <a:defRPr i="1">
                <a:solidFill>
                  <a:srgbClr val="032C5D"/>
                </a:solidFill>
              </a:defRPr>
            </a:lvl3pPr>
            <a:lvl4pPr marL="1598613" indent="-222250">
              <a:buClr>
                <a:srgbClr val="032C5D"/>
              </a:buClr>
              <a:defRPr i="1">
                <a:solidFill>
                  <a:srgbClr val="032C5D"/>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381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FINAL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76C1B5-3705-F73E-5FF1-82B6C2CBA77D}"/>
              </a:ext>
            </a:extLst>
          </p:cNvPr>
          <p:cNvGraphicFramePr>
            <a:graphicFrameLocks noChangeAspect="1"/>
          </p:cNvGraphicFramePr>
          <p:nvPr userDrawn="1">
            <p:custDataLst>
              <p:tags r:id="rId1"/>
            </p:custDataLst>
            <p:extLst>
              <p:ext uri="{D42A27DB-BD31-4B8C-83A1-F6EECF244321}">
                <p14:modId xmlns:p14="http://schemas.microsoft.com/office/powerpoint/2010/main" val="3449275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4" name="Object 3" hidden="1">
                        <a:extLst>
                          <a:ext uri="{FF2B5EF4-FFF2-40B4-BE49-F238E27FC236}">
                            <a16:creationId xmlns:a16="http://schemas.microsoft.com/office/drawing/2014/main" id="{4076C1B5-3705-F73E-5FF1-82B6C2CBA7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descr="A close-up of a white background&#10;&#10;Description automatically generated">
            <a:extLst>
              <a:ext uri="{FF2B5EF4-FFF2-40B4-BE49-F238E27FC236}">
                <a16:creationId xmlns:a16="http://schemas.microsoft.com/office/drawing/2014/main" id="{21F18B01-94B8-A4A0-650D-3B9BE267BC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Tree>
    <p:extLst>
      <p:ext uri="{BB962C8B-B14F-4D97-AF65-F5344CB8AC3E}">
        <p14:creationId xmlns:p14="http://schemas.microsoft.com/office/powerpoint/2010/main" val="411205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2798162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1097541" y="807090"/>
            <a:ext cx="10703934" cy="634020"/>
          </a:xfrm>
          <a:effectLst/>
        </p:spPr>
        <p:txBody>
          <a:bodyPr vert="horz" anchor="ctr">
            <a:spAutoFit/>
          </a:bodyPr>
          <a:lstStyle>
            <a:lvl1pPr>
              <a:defRPr sz="4400">
                <a:gradFill flip="none" rotWithShape="1">
                  <a:gsLst>
                    <a:gs pos="0">
                      <a:schemeClr val="accent4"/>
                    </a:gs>
                    <a:gs pos="50000">
                      <a:srgbClr val="4F3F7D"/>
                    </a:gs>
                    <a:gs pos="100000">
                      <a:schemeClr val="accent1"/>
                    </a:gs>
                  </a:gsLst>
                  <a:lin ang="0" scaled="1"/>
                  <a:tileRect/>
                </a:gradFill>
                <a:effectLst/>
              </a:defRPr>
            </a:lvl1pPr>
          </a:lstStyle>
          <a:p>
            <a:r>
              <a:rPr lang="en-US"/>
              <a:t>Click to edit Master title style</a:t>
            </a:r>
          </a:p>
        </p:txBody>
      </p:sp>
      <p:sp>
        <p:nvSpPr>
          <p:cNvPr id="3" name="Content Placeholder 2"/>
          <p:cNvSpPr>
            <a:spLocks noGrp="1"/>
          </p:cNvSpPr>
          <p:nvPr>
            <p:ph idx="1"/>
          </p:nvPr>
        </p:nvSpPr>
        <p:spPr>
          <a:xfrm>
            <a:off x="1097542" y="1991171"/>
            <a:ext cx="10703934" cy="3877921"/>
          </a:xfrm>
        </p:spPr>
        <p:txBody>
          <a:bodyPr/>
          <a:lstStyle>
            <a:lvl1pPr marL="230188" indent="-230188">
              <a:defRPr i="0">
                <a:solidFill>
                  <a:srgbClr val="BC4800"/>
                </a:solidFill>
              </a:defRPr>
            </a:lvl1pPr>
            <a:lvl2pPr marL="684213" indent="-222250">
              <a:defRPr i="0">
                <a:solidFill>
                  <a:srgbClr val="BC4800"/>
                </a:solidFill>
              </a:defRPr>
            </a:lvl2pPr>
            <a:lvl3pPr marL="1144588" indent="-230188">
              <a:defRPr i="0">
                <a:solidFill>
                  <a:srgbClr val="BC4800"/>
                </a:solidFill>
              </a:defRPr>
            </a:lvl3pPr>
            <a:lvl4pPr marL="1598613" indent="-222250">
              <a:defRPr i="0">
                <a:solidFill>
                  <a:srgbClr val="BC4800"/>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1139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9C4B6-7247-8B50-E150-EA8E95265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AFF805-44B2-843D-D19B-48FA09E27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979AD-38F5-A21B-B8C4-0ED8E737E600}"/>
              </a:ext>
            </a:extLst>
          </p:cNvPr>
          <p:cNvSpPr>
            <a:spLocks noGrp="1"/>
          </p:cNvSpPr>
          <p:nvPr>
            <p:ph type="dt" sz="half" idx="10"/>
          </p:nvPr>
        </p:nvSpPr>
        <p:spPr/>
        <p:txBody>
          <a:bodyPr/>
          <a:lstStyle/>
          <a:p>
            <a:fld id="{572BEDFD-B4EE-4A65-89C4-B6DAED05EF0F}" type="datetimeFigureOut">
              <a:rPr lang="en-US" smtClean="0"/>
              <a:t>7/25/2025</a:t>
            </a:fld>
            <a:endParaRPr lang="en-US"/>
          </a:p>
        </p:txBody>
      </p:sp>
      <p:sp>
        <p:nvSpPr>
          <p:cNvPr id="5" name="Footer Placeholder 4">
            <a:extLst>
              <a:ext uri="{FF2B5EF4-FFF2-40B4-BE49-F238E27FC236}">
                <a16:creationId xmlns:a16="http://schemas.microsoft.com/office/drawing/2014/main" id="{7D8E0606-46FC-D302-9D5E-046461384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46775-CACF-8406-26E0-6A1B76E68CCE}"/>
              </a:ext>
            </a:extLst>
          </p:cNvPr>
          <p:cNvSpPr>
            <a:spLocks noGrp="1"/>
          </p:cNvSpPr>
          <p:nvPr>
            <p:ph type="sldNum" sz="quarter" idx="12"/>
          </p:nvPr>
        </p:nvSpPr>
        <p:spPr/>
        <p:txBody>
          <a:bodyPr/>
          <a:lstStyle/>
          <a:p>
            <a:fld id="{357D2DD3-4247-45E3-A43C-C8BD96E551D1}" type="slidenum">
              <a:rPr lang="en-US" smtClean="0"/>
              <a:t>‹#›</a:t>
            </a:fld>
            <a:endParaRPr lang="en-US"/>
          </a:p>
        </p:txBody>
      </p:sp>
    </p:spTree>
    <p:extLst>
      <p:ext uri="{BB962C8B-B14F-4D97-AF65-F5344CB8AC3E}">
        <p14:creationId xmlns:p14="http://schemas.microsoft.com/office/powerpoint/2010/main" val="3029690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Blank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076C1B5-3705-F73E-5FF1-82B6C2CBA77D}"/>
              </a:ext>
            </a:extLst>
          </p:cNvPr>
          <p:cNvGraphicFramePr>
            <a:graphicFrameLocks noChangeAspect="1"/>
          </p:cNvGraphicFramePr>
          <p:nvPr>
            <p:custDataLst>
              <p:tags r:id="rId1"/>
            </p:custDataLst>
            <p:extLst>
              <p:ext uri="{D42A27DB-BD31-4B8C-83A1-F6EECF244321}">
                <p14:modId xmlns:p14="http://schemas.microsoft.com/office/powerpoint/2010/main" val="961547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8" progId="TCLayout.ActiveDocument.1">
                  <p:embed/>
                </p:oleObj>
              </mc:Choice>
              <mc:Fallback>
                <p:oleObj name="think-cell Slide" r:id="rId4" imgW="306" imgH="308" progId="TCLayout.ActiveDocument.1">
                  <p:embed/>
                  <p:pic>
                    <p:nvPicPr>
                      <p:cNvPr id="4" name="Object 3" hidden="1">
                        <a:extLst>
                          <a:ext uri="{FF2B5EF4-FFF2-40B4-BE49-F238E27FC236}">
                            <a16:creationId xmlns:a16="http://schemas.microsoft.com/office/drawing/2014/main" id="{4076C1B5-3705-F73E-5FF1-82B6C2CBA77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E72D718-716A-0617-92D6-AB777DDC6253}"/>
              </a:ext>
            </a:extLst>
          </p:cNvPr>
          <p:cNvSpPr txBox="1"/>
          <p:nvPr/>
        </p:nvSpPr>
        <p:spPr>
          <a:xfrm>
            <a:off x="569420" y="6409674"/>
            <a:ext cx="3519716" cy="261610"/>
          </a:xfrm>
          <a:prstGeom prst="rect">
            <a:avLst/>
          </a:prstGeom>
          <a:noFill/>
        </p:spPr>
        <p:txBody>
          <a:bodyPr wrap="square" rtlCol="0" anchor="ctr">
            <a:spAutoFit/>
          </a:bodyPr>
          <a:lstStyle/>
          <a:p>
            <a:r>
              <a:rPr lang="en-US" sz="1100" b="0" dirty="0">
                <a:solidFill>
                  <a:prstClr val="black"/>
                </a:solidFill>
                <a:latin typeface="Calibri" panose="020F0502020204030204"/>
              </a:rPr>
              <a:t>© Copyright 2025 Institute of Nuclear Power Operations</a:t>
            </a:r>
          </a:p>
        </p:txBody>
      </p:sp>
      <p:pic>
        <p:nvPicPr>
          <p:cNvPr id="3" name="Picture 2" descr="Logo, icon&#10;&#10;Description automatically generated">
            <a:extLst>
              <a:ext uri="{FF2B5EF4-FFF2-40B4-BE49-F238E27FC236}">
                <a16:creationId xmlns:a16="http://schemas.microsoft.com/office/drawing/2014/main" id="{BCE323A0-7C29-CD46-B93F-30BB15F9B1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 y="6312366"/>
            <a:ext cx="456644" cy="433812"/>
          </a:xfrm>
          <a:prstGeom prst="rect">
            <a:avLst/>
          </a:prstGeom>
        </p:spPr>
      </p:pic>
      <p:sp>
        <p:nvSpPr>
          <p:cNvPr id="5" name="Slide Number Placeholder 3">
            <a:extLst>
              <a:ext uri="{FF2B5EF4-FFF2-40B4-BE49-F238E27FC236}">
                <a16:creationId xmlns:a16="http://schemas.microsoft.com/office/drawing/2014/main" id="{E49D9D95-7D45-FADE-4675-4716BDE76DBA}"/>
              </a:ext>
            </a:extLst>
          </p:cNvPr>
          <p:cNvSpPr>
            <a:spLocks noGrp="1"/>
          </p:cNvSpPr>
          <p:nvPr>
            <p:ph type="sldNum" sz="quarter" idx="4"/>
          </p:nvPr>
        </p:nvSpPr>
        <p:spPr>
          <a:xfrm>
            <a:off x="9448800" y="6496551"/>
            <a:ext cx="2743200" cy="365125"/>
          </a:xfrm>
          <a:prstGeom prst="rect">
            <a:avLst/>
          </a:prstGeom>
        </p:spPr>
        <p:txBody>
          <a:bodyPr vert="horz" lIns="91440" tIns="45720" rIns="91440" bIns="45720" rtlCol="0" anchor="ctr"/>
          <a:lstStyle>
            <a:lvl1pPr algn="r">
              <a:defRPr sz="1200" b="1">
                <a:solidFill>
                  <a:schemeClr val="bg1"/>
                </a:solidFill>
              </a:defRPr>
            </a:lvl1pPr>
          </a:lstStyle>
          <a:p>
            <a:fld id="{4A4E699D-56E7-4D39-94B3-BF5E825A13BD}" type="slidenum">
              <a:rPr lang="en-US" smtClean="0"/>
              <a:pPr/>
              <a:t>‹#›</a:t>
            </a:fld>
            <a:endParaRPr lang="en-US" dirty="0"/>
          </a:p>
        </p:txBody>
      </p:sp>
    </p:spTree>
    <p:extLst>
      <p:ext uri="{BB962C8B-B14F-4D97-AF65-F5344CB8AC3E}">
        <p14:creationId xmlns:p14="http://schemas.microsoft.com/office/powerpoint/2010/main" val="299837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No top left corn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3011727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2BE35FF-0CF9-4951-6E0B-319CEB26E27E}"/>
              </a:ext>
            </a:extLst>
          </p:cNvPr>
          <p:cNvPicPr>
            <a:picLocks noChangeAspect="1"/>
          </p:cNvPicPr>
          <p:nvPr userDrawn="1"/>
        </p:nvPicPr>
        <p:blipFill>
          <a:blip r:embed="rId5"/>
          <a:srcRect/>
          <a:stretch/>
        </p:blipFill>
        <p:spPr>
          <a:xfrm>
            <a:off x="1524" y="0"/>
            <a:ext cx="12188952" cy="6857999"/>
          </a:xfrm>
          <a:prstGeom prst="rect">
            <a:avLst/>
          </a:prstGeom>
        </p:spPr>
      </p:pic>
      <p:sp>
        <p:nvSpPr>
          <p:cNvPr id="2" name="Title 1"/>
          <p:cNvSpPr>
            <a:spLocks noGrp="1"/>
          </p:cNvSpPr>
          <p:nvPr>
            <p:ph type="title"/>
          </p:nvPr>
        </p:nvSpPr>
        <p:spPr>
          <a:xfrm>
            <a:off x="1097541" y="713085"/>
            <a:ext cx="10703934" cy="701731"/>
          </a:xfrm>
          <a:effectLst/>
        </p:spPr>
        <p:txBody>
          <a:bodyPr vert="horz" anchor="t"/>
          <a:lstStyle>
            <a:lvl1pPr>
              <a:defRPr spc="-100" baseline="0">
                <a:gradFill flip="none" rotWithShape="1">
                  <a:gsLst>
                    <a:gs pos="0">
                      <a:schemeClr val="accent4"/>
                    </a:gs>
                    <a:gs pos="50000">
                      <a:srgbClr val="4F3F7D"/>
                    </a:gs>
                    <a:gs pos="100000">
                      <a:schemeClr val="accent1"/>
                    </a:gs>
                  </a:gsLst>
                  <a:lin ang="0" scaled="1"/>
                  <a:tileRect/>
                </a:gradFill>
                <a:effectLst/>
              </a:defRPr>
            </a:lvl1pPr>
          </a:lstStyle>
          <a:p>
            <a:r>
              <a:rPr lang="en-US"/>
              <a:t>Click to edit Master title style</a:t>
            </a:r>
          </a:p>
        </p:txBody>
      </p:sp>
      <p:sp>
        <p:nvSpPr>
          <p:cNvPr id="3" name="Content Placeholder 2"/>
          <p:cNvSpPr>
            <a:spLocks noGrp="1"/>
          </p:cNvSpPr>
          <p:nvPr>
            <p:ph idx="1"/>
          </p:nvPr>
        </p:nvSpPr>
        <p:spPr>
          <a:xfrm>
            <a:off x="1097542" y="1991171"/>
            <a:ext cx="10703934" cy="3877921"/>
          </a:xfrm>
        </p:spPr>
        <p:txBody>
          <a:bodyPr/>
          <a:lstStyle>
            <a:lvl1pPr marL="230188" indent="-230188">
              <a:buClr>
                <a:srgbClr val="032C5D"/>
              </a:buClr>
              <a:defRPr i="1">
                <a:solidFill>
                  <a:srgbClr val="032C5D"/>
                </a:solidFill>
              </a:defRPr>
            </a:lvl1pPr>
            <a:lvl2pPr marL="684213" indent="-222250">
              <a:buClr>
                <a:srgbClr val="032C5D"/>
              </a:buClr>
              <a:defRPr i="1">
                <a:solidFill>
                  <a:srgbClr val="032C5D"/>
                </a:solidFill>
              </a:defRPr>
            </a:lvl2pPr>
            <a:lvl3pPr marL="1144588" indent="-230188">
              <a:buClr>
                <a:srgbClr val="032C5D"/>
              </a:buClr>
              <a:defRPr i="1">
                <a:solidFill>
                  <a:srgbClr val="032C5D"/>
                </a:solidFill>
              </a:defRPr>
            </a:lvl3pPr>
            <a:lvl4pPr marL="1598613" indent="-222250">
              <a:buClr>
                <a:srgbClr val="032C5D"/>
              </a:buClr>
              <a:defRPr i="1">
                <a:solidFill>
                  <a:srgbClr val="032C5D"/>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3">
            <a:extLst>
              <a:ext uri="{FF2B5EF4-FFF2-40B4-BE49-F238E27FC236}">
                <a16:creationId xmlns:a16="http://schemas.microsoft.com/office/drawing/2014/main" id="{48BAA5A4-EA23-0604-89BC-CBABEBFC35DB}"/>
              </a:ext>
            </a:extLst>
          </p:cNvPr>
          <p:cNvSpPr txBox="1">
            <a:spLocks/>
          </p:cNvSpPr>
          <p:nvPr userDrawn="1"/>
        </p:nvSpPr>
        <p:spPr>
          <a:xfrm>
            <a:off x="11410431" y="6332761"/>
            <a:ext cx="476770" cy="365125"/>
          </a:xfrm>
          <a:prstGeom prst="rect">
            <a:avLst/>
          </a:prstGeom>
        </p:spPr>
        <p:txBody>
          <a:bodyPr vert="horz" wrap="none" lIns="91440" tIns="45720" rIns="91440" bIns="45720" rtlCol="0" anchor="ctr"/>
          <a:lstStyle>
            <a:defPPr>
              <a:defRPr lang="id-ID"/>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2E61F0C-A79F-4D00-B70E-1C93C9F667BE}" type="slidenum">
              <a:rPr lang="id-ID" b="1" smtClean="0">
                <a:solidFill>
                  <a:schemeClr val="bg1"/>
                </a:solidFill>
                <a:latin typeface="Segoe UI" panose="020B0502040204020203" pitchFamily="34" charset="0"/>
                <a:ea typeface="Lato" panose="020F0502020204030203" pitchFamily="34" charset="0"/>
                <a:cs typeface="Segoe UI" panose="020B0502040204020203" pitchFamily="34" charset="0"/>
              </a:rPr>
              <a:pPr algn="ctr"/>
              <a:t>‹#›</a:t>
            </a:fld>
            <a:endParaRPr lang="id-ID" b="1" dirty="0">
              <a:solidFill>
                <a:schemeClr val="bg1"/>
              </a:solidFill>
              <a:latin typeface="Segoe UI" panose="020B0502040204020203" pitchFamily="34" charset="0"/>
              <a:ea typeface="Lato" panose="020F0502020204030203" pitchFamily="34" charset="0"/>
              <a:cs typeface="Segoe UI" panose="020B0502040204020203" pitchFamily="34" charset="0"/>
            </a:endParaRPr>
          </a:p>
        </p:txBody>
      </p:sp>
    </p:spTree>
    <p:extLst>
      <p:ext uri="{BB962C8B-B14F-4D97-AF65-F5344CB8AC3E}">
        <p14:creationId xmlns:p14="http://schemas.microsoft.com/office/powerpoint/2010/main" val="207003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No corner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3011727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white surface with hexagons&#10;&#10;Description automatically generated">
            <a:extLst>
              <a:ext uri="{FF2B5EF4-FFF2-40B4-BE49-F238E27FC236}">
                <a16:creationId xmlns:a16="http://schemas.microsoft.com/office/drawing/2014/main" id="{F2BE35FF-0CF9-4951-6E0B-319CEB26E27E}"/>
              </a:ext>
            </a:extLst>
          </p:cNvPr>
          <p:cNvPicPr>
            <a:picLocks noChangeAspect="1"/>
          </p:cNvPicPr>
          <p:nvPr userDrawn="1"/>
        </p:nvPicPr>
        <p:blipFill>
          <a:blip r:embed="rId5"/>
          <a:stretch>
            <a:fillRect/>
          </a:stretch>
        </p:blipFill>
        <p:spPr>
          <a:xfrm>
            <a:off x="1524" y="0"/>
            <a:ext cx="12188952" cy="6858000"/>
          </a:xfrm>
          <a:prstGeom prst="rect">
            <a:avLst/>
          </a:prstGeom>
        </p:spPr>
      </p:pic>
      <p:sp>
        <p:nvSpPr>
          <p:cNvPr id="2" name="Title 1"/>
          <p:cNvSpPr>
            <a:spLocks noGrp="1"/>
          </p:cNvSpPr>
          <p:nvPr>
            <p:ph type="title"/>
          </p:nvPr>
        </p:nvSpPr>
        <p:spPr>
          <a:xfrm>
            <a:off x="1097541" y="713085"/>
            <a:ext cx="10703934" cy="701731"/>
          </a:xfrm>
          <a:effectLst/>
        </p:spPr>
        <p:txBody>
          <a:bodyPr vert="horz" anchor="t"/>
          <a:lstStyle>
            <a:lvl1pPr>
              <a:defRPr spc="-100" baseline="0">
                <a:gradFill flip="none" rotWithShape="1">
                  <a:gsLst>
                    <a:gs pos="0">
                      <a:schemeClr val="accent4"/>
                    </a:gs>
                    <a:gs pos="50000">
                      <a:srgbClr val="4F3F7D"/>
                    </a:gs>
                    <a:gs pos="100000">
                      <a:schemeClr val="accent1"/>
                    </a:gs>
                  </a:gsLst>
                  <a:lin ang="0" scaled="1"/>
                  <a:tileRect/>
                </a:gradFill>
                <a:effectLst/>
              </a:defRPr>
            </a:lvl1pPr>
          </a:lstStyle>
          <a:p>
            <a:r>
              <a:rPr lang="en-US"/>
              <a:t>Click to edit Master title style</a:t>
            </a:r>
          </a:p>
        </p:txBody>
      </p:sp>
      <p:sp>
        <p:nvSpPr>
          <p:cNvPr id="3" name="Content Placeholder 2"/>
          <p:cNvSpPr>
            <a:spLocks noGrp="1"/>
          </p:cNvSpPr>
          <p:nvPr>
            <p:ph idx="1"/>
          </p:nvPr>
        </p:nvSpPr>
        <p:spPr>
          <a:xfrm>
            <a:off x="1097542" y="1991171"/>
            <a:ext cx="10703934" cy="3877921"/>
          </a:xfrm>
        </p:spPr>
        <p:txBody>
          <a:bodyPr/>
          <a:lstStyle>
            <a:lvl1pPr marL="230188" indent="-230188">
              <a:buClr>
                <a:srgbClr val="032C5D"/>
              </a:buClr>
              <a:defRPr i="1">
                <a:solidFill>
                  <a:srgbClr val="032C5D"/>
                </a:solidFill>
              </a:defRPr>
            </a:lvl1pPr>
            <a:lvl2pPr marL="684213" indent="-222250">
              <a:buClr>
                <a:srgbClr val="032C5D"/>
              </a:buClr>
              <a:defRPr i="1">
                <a:solidFill>
                  <a:srgbClr val="032C5D"/>
                </a:solidFill>
              </a:defRPr>
            </a:lvl2pPr>
            <a:lvl3pPr marL="1144588" indent="-230188">
              <a:buClr>
                <a:srgbClr val="032C5D"/>
              </a:buClr>
              <a:defRPr i="1">
                <a:solidFill>
                  <a:srgbClr val="032C5D"/>
                </a:solidFill>
              </a:defRPr>
            </a:lvl3pPr>
            <a:lvl4pPr marL="1598613" indent="-222250">
              <a:buClr>
                <a:srgbClr val="032C5D"/>
              </a:buClr>
              <a:defRPr i="1">
                <a:solidFill>
                  <a:srgbClr val="032C5D"/>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0323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Side by S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2711819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1097541" y="713085"/>
            <a:ext cx="10703934" cy="701731"/>
          </a:xfrm>
          <a:effectLst/>
        </p:spPr>
        <p:txBody>
          <a:bodyPr vert="horz" anchor="t"/>
          <a:lstStyle>
            <a:lvl1pPr>
              <a:defRPr spc="-100" baseline="0">
                <a:gradFill flip="none" rotWithShape="1">
                  <a:gsLst>
                    <a:gs pos="0">
                      <a:schemeClr val="accent4"/>
                    </a:gs>
                    <a:gs pos="50000">
                      <a:srgbClr val="4F3F7D"/>
                    </a:gs>
                    <a:gs pos="100000">
                      <a:schemeClr val="accent1"/>
                    </a:gs>
                  </a:gsLst>
                  <a:lin ang="0" scaled="1"/>
                  <a:tileRect/>
                </a:gradFill>
                <a:effectLst/>
              </a:defRPr>
            </a:lvl1pPr>
          </a:lstStyle>
          <a:p>
            <a:r>
              <a:rPr lang="en-US"/>
              <a:t>Click to edit Master title style</a:t>
            </a:r>
          </a:p>
        </p:txBody>
      </p:sp>
      <p:sp>
        <p:nvSpPr>
          <p:cNvPr id="3" name="Content Placeholder 2"/>
          <p:cNvSpPr>
            <a:spLocks noGrp="1"/>
          </p:cNvSpPr>
          <p:nvPr>
            <p:ph idx="1"/>
          </p:nvPr>
        </p:nvSpPr>
        <p:spPr>
          <a:xfrm>
            <a:off x="1097541" y="1991171"/>
            <a:ext cx="5141333" cy="3877921"/>
          </a:xfrm>
        </p:spPr>
        <p:txBody>
          <a:bodyPr/>
          <a:lstStyle>
            <a:lvl1pPr marL="230188" indent="-230188">
              <a:buClr>
                <a:srgbClr val="032C5D"/>
              </a:buClr>
              <a:defRPr i="1">
                <a:solidFill>
                  <a:srgbClr val="032C5D"/>
                </a:solidFill>
              </a:defRPr>
            </a:lvl1pPr>
            <a:lvl2pPr marL="684213" indent="-222250">
              <a:buClr>
                <a:srgbClr val="032C5D"/>
              </a:buClr>
              <a:defRPr i="1">
                <a:solidFill>
                  <a:srgbClr val="032C5D"/>
                </a:solidFill>
              </a:defRPr>
            </a:lvl2pPr>
            <a:lvl3pPr marL="1144588" indent="-230188">
              <a:buClr>
                <a:srgbClr val="032C5D"/>
              </a:buClr>
              <a:defRPr i="1">
                <a:solidFill>
                  <a:srgbClr val="032C5D"/>
                </a:solidFill>
              </a:defRPr>
            </a:lvl3pPr>
            <a:lvl4pPr marL="1598613" indent="-222250">
              <a:buClr>
                <a:srgbClr val="032C5D"/>
              </a:buClr>
              <a:defRPr i="1">
                <a:solidFill>
                  <a:srgbClr val="032C5D"/>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00425F56-B4C9-686C-A527-4383C6B46195}"/>
              </a:ext>
            </a:extLst>
          </p:cNvPr>
          <p:cNvSpPr>
            <a:spLocks noGrp="1"/>
          </p:cNvSpPr>
          <p:nvPr>
            <p:ph idx="10"/>
          </p:nvPr>
        </p:nvSpPr>
        <p:spPr>
          <a:xfrm>
            <a:off x="6660142" y="1991171"/>
            <a:ext cx="5141333" cy="3877921"/>
          </a:xfrm>
        </p:spPr>
        <p:txBody>
          <a:bodyPr/>
          <a:lstStyle>
            <a:lvl1pPr marL="230188" indent="-230188">
              <a:buClr>
                <a:srgbClr val="032C5D"/>
              </a:buClr>
              <a:defRPr i="1">
                <a:solidFill>
                  <a:srgbClr val="032C5D"/>
                </a:solidFill>
              </a:defRPr>
            </a:lvl1pPr>
            <a:lvl2pPr marL="684213" indent="-222250">
              <a:buClr>
                <a:srgbClr val="032C5D"/>
              </a:buClr>
              <a:defRPr i="1">
                <a:solidFill>
                  <a:srgbClr val="032C5D"/>
                </a:solidFill>
              </a:defRPr>
            </a:lvl2pPr>
            <a:lvl3pPr marL="1144588" indent="-230188">
              <a:buClr>
                <a:srgbClr val="032C5D"/>
              </a:buClr>
              <a:defRPr i="1">
                <a:solidFill>
                  <a:srgbClr val="032C5D"/>
                </a:solidFill>
              </a:defRPr>
            </a:lvl3pPr>
            <a:lvl4pPr marL="1598613" indent="-222250">
              <a:buClr>
                <a:srgbClr val="032C5D"/>
              </a:buClr>
              <a:defRPr i="1">
                <a:solidFill>
                  <a:srgbClr val="032C5D"/>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8214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Side by Side Subheader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2711819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1097541" y="713085"/>
            <a:ext cx="10703934" cy="701731"/>
          </a:xfrm>
          <a:effectLst/>
        </p:spPr>
        <p:txBody>
          <a:bodyPr vert="horz" anchor="t"/>
          <a:lstStyle>
            <a:lvl1pPr>
              <a:defRPr spc="-100" baseline="0">
                <a:gradFill flip="none" rotWithShape="1">
                  <a:gsLst>
                    <a:gs pos="0">
                      <a:schemeClr val="accent4"/>
                    </a:gs>
                    <a:gs pos="50000">
                      <a:srgbClr val="4F3F7D"/>
                    </a:gs>
                    <a:gs pos="100000">
                      <a:schemeClr val="accent1"/>
                    </a:gs>
                  </a:gsLst>
                  <a:lin ang="0" scaled="1"/>
                  <a:tileRect/>
                </a:gradFill>
                <a:effectLst/>
              </a:defRPr>
            </a:lvl1pPr>
          </a:lstStyle>
          <a:p>
            <a:r>
              <a:rPr lang="en-US"/>
              <a:t>Click to edit Master title style</a:t>
            </a:r>
          </a:p>
        </p:txBody>
      </p:sp>
      <p:sp>
        <p:nvSpPr>
          <p:cNvPr id="3" name="Content Placeholder 2"/>
          <p:cNvSpPr>
            <a:spLocks noGrp="1"/>
          </p:cNvSpPr>
          <p:nvPr>
            <p:ph idx="1"/>
          </p:nvPr>
        </p:nvSpPr>
        <p:spPr>
          <a:xfrm>
            <a:off x="1097541" y="2495550"/>
            <a:ext cx="5141333" cy="3373542"/>
          </a:xfrm>
        </p:spPr>
        <p:txBody>
          <a:bodyPr/>
          <a:lstStyle>
            <a:lvl1pPr marL="230188" indent="-230188">
              <a:buClr>
                <a:srgbClr val="032C5D"/>
              </a:buClr>
              <a:defRPr i="1">
                <a:solidFill>
                  <a:srgbClr val="032C5D"/>
                </a:solidFill>
              </a:defRPr>
            </a:lvl1pPr>
            <a:lvl2pPr marL="684213" indent="-222250">
              <a:buClr>
                <a:srgbClr val="032C5D"/>
              </a:buClr>
              <a:defRPr i="1">
                <a:solidFill>
                  <a:srgbClr val="032C5D"/>
                </a:solidFill>
              </a:defRPr>
            </a:lvl2pPr>
            <a:lvl3pPr marL="1144588" indent="-230188">
              <a:buClr>
                <a:srgbClr val="032C5D"/>
              </a:buClr>
              <a:defRPr i="1">
                <a:solidFill>
                  <a:srgbClr val="032C5D"/>
                </a:solidFill>
              </a:defRPr>
            </a:lvl3pPr>
            <a:lvl4pPr marL="1598613" indent="-222250">
              <a:buClr>
                <a:srgbClr val="032C5D"/>
              </a:buClr>
              <a:defRPr i="1">
                <a:solidFill>
                  <a:srgbClr val="032C5D"/>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00425F56-B4C9-686C-A527-4383C6B46195}"/>
              </a:ext>
            </a:extLst>
          </p:cNvPr>
          <p:cNvSpPr>
            <a:spLocks noGrp="1"/>
          </p:cNvSpPr>
          <p:nvPr>
            <p:ph idx="10"/>
          </p:nvPr>
        </p:nvSpPr>
        <p:spPr>
          <a:xfrm>
            <a:off x="6660142" y="2495550"/>
            <a:ext cx="5141333" cy="3373542"/>
          </a:xfrm>
        </p:spPr>
        <p:txBody>
          <a:bodyPr/>
          <a:lstStyle>
            <a:lvl1pPr marL="230188" indent="-230188">
              <a:buClr>
                <a:srgbClr val="032C5D"/>
              </a:buClr>
              <a:defRPr i="1">
                <a:solidFill>
                  <a:srgbClr val="032C5D"/>
                </a:solidFill>
              </a:defRPr>
            </a:lvl1pPr>
            <a:lvl2pPr marL="684213" indent="-222250">
              <a:buClr>
                <a:srgbClr val="032C5D"/>
              </a:buClr>
              <a:defRPr i="1">
                <a:solidFill>
                  <a:srgbClr val="032C5D"/>
                </a:solidFill>
              </a:defRPr>
            </a:lvl2pPr>
            <a:lvl3pPr marL="1144588" indent="-230188">
              <a:buClr>
                <a:srgbClr val="032C5D"/>
              </a:buClr>
              <a:defRPr i="1">
                <a:solidFill>
                  <a:srgbClr val="032C5D"/>
                </a:solidFill>
              </a:defRPr>
            </a:lvl3pPr>
            <a:lvl4pPr marL="1598613" indent="-222250">
              <a:buClr>
                <a:srgbClr val="032C5D"/>
              </a:buClr>
              <a:defRPr i="1">
                <a:solidFill>
                  <a:srgbClr val="032C5D"/>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DC953EA1-CFE5-AEB0-92BE-6249D0DB17B8}"/>
              </a:ext>
            </a:extLst>
          </p:cNvPr>
          <p:cNvSpPr>
            <a:spLocks noGrp="1"/>
          </p:cNvSpPr>
          <p:nvPr>
            <p:ph idx="11"/>
          </p:nvPr>
        </p:nvSpPr>
        <p:spPr>
          <a:xfrm>
            <a:off x="1097541" y="1962150"/>
            <a:ext cx="5141333" cy="424732"/>
          </a:xfrm>
        </p:spPr>
        <p:txBody>
          <a:bodyPr>
            <a:spAutoFit/>
          </a:bodyPr>
          <a:lstStyle>
            <a:lvl1pPr marL="0" indent="0">
              <a:buClr>
                <a:srgbClr val="032C5D"/>
              </a:buClr>
              <a:buNone/>
              <a:defRPr sz="2400" b="1" i="1">
                <a:solidFill>
                  <a:srgbClr val="032C5D"/>
                </a:solidFill>
              </a:defRPr>
            </a:lvl1pPr>
            <a:lvl2pPr marL="461963" indent="0">
              <a:buClr>
                <a:srgbClr val="032C5D"/>
              </a:buClr>
              <a:buNone/>
              <a:defRPr sz="2400" b="1" i="0">
                <a:solidFill>
                  <a:srgbClr val="032C5D"/>
                </a:solidFill>
              </a:defRPr>
            </a:lvl2pPr>
            <a:lvl3pPr marL="914400" indent="0">
              <a:buClr>
                <a:srgbClr val="032C5D"/>
              </a:buClr>
              <a:buNone/>
              <a:defRPr sz="2400" b="1" i="0">
                <a:solidFill>
                  <a:srgbClr val="032C5D"/>
                </a:solidFill>
              </a:defRPr>
            </a:lvl3pPr>
            <a:lvl4pPr marL="1376363" indent="0">
              <a:buClr>
                <a:srgbClr val="032C5D"/>
              </a:buClr>
              <a:buNone/>
              <a:defRPr sz="2400" b="1" i="0">
                <a:solidFill>
                  <a:srgbClr val="032C5D"/>
                </a:solidFill>
              </a:defRPr>
            </a:lvl4pPr>
          </a:lstStyle>
          <a:p>
            <a:pPr lvl="0"/>
            <a:r>
              <a:rPr lang="en-US"/>
              <a:t>Click to edit Master text styles</a:t>
            </a:r>
          </a:p>
        </p:txBody>
      </p:sp>
      <p:sp>
        <p:nvSpPr>
          <p:cNvPr id="12" name="Content Placeholder 2">
            <a:extLst>
              <a:ext uri="{FF2B5EF4-FFF2-40B4-BE49-F238E27FC236}">
                <a16:creationId xmlns:a16="http://schemas.microsoft.com/office/drawing/2014/main" id="{D72FC45A-CB12-6F3D-C6F1-6074E9C6251E}"/>
              </a:ext>
            </a:extLst>
          </p:cNvPr>
          <p:cNvSpPr>
            <a:spLocks noGrp="1"/>
          </p:cNvSpPr>
          <p:nvPr>
            <p:ph idx="12"/>
          </p:nvPr>
        </p:nvSpPr>
        <p:spPr>
          <a:xfrm>
            <a:off x="6660142" y="1962150"/>
            <a:ext cx="5141333" cy="424732"/>
          </a:xfrm>
        </p:spPr>
        <p:txBody>
          <a:bodyPr>
            <a:spAutoFit/>
          </a:bodyPr>
          <a:lstStyle>
            <a:lvl1pPr marL="0" indent="0">
              <a:buClr>
                <a:srgbClr val="032C5D"/>
              </a:buClr>
              <a:buNone/>
              <a:defRPr sz="2400" b="1" i="1">
                <a:solidFill>
                  <a:srgbClr val="032C5D"/>
                </a:solidFill>
              </a:defRPr>
            </a:lvl1pPr>
            <a:lvl2pPr marL="461963" indent="0">
              <a:buClr>
                <a:srgbClr val="032C5D"/>
              </a:buClr>
              <a:buNone/>
              <a:defRPr sz="2400" b="1" i="0">
                <a:solidFill>
                  <a:srgbClr val="032C5D"/>
                </a:solidFill>
              </a:defRPr>
            </a:lvl2pPr>
            <a:lvl3pPr marL="914400" indent="0">
              <a:buClr>
                <a:srgbClr val="032C5D"/>
              </a:buClr>
              <a:buNone/>
              <a:defRPr sz="2400" b="1" i="0">
                <a:solidFill>
                  <a:srgbClr val="032C5D"/>
                </a:solidFill>
              </a:defRPr>
            </a:lvl3pPr>
            <a:lvl4pPr marL="1376363" indent="0">
              <a:buClr>
                <a:srgbClr val="032C5D"/>
              </a:buClr>
              <a:buNone/>
              <a:defRPr sz="2400" b="1" i="0">
                <a:solidFill>
                  <a:srgbClr val="032C5D"/>
                </a:solidFill>
              </a:defRPr>
            </a:lvl4pPr>
          </a:lstStyle>
          <a:p>
            <a:pPr lvl="0"/>
            <a:r>
              <a:rPr lang="en-US"/>
              <a:t>Click to edit Master text styles</a:t>
            </a:r>
          </a:p>
        </p:txBody>
      </p:sp>
    </p:spTree>
    <p:extLst>
      <p:ext uri="{BB962C8B-B14F-4D97-AF65-F5344CB8AC3E}">
        <p14:creationId xmlns:p14="http://schemas.microsoft.com/office/powerpoint/2010/main" val="107693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Hexagon Im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1717228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1097541" y="713085"/>
            <a:ext cx="10703934" cy="701731"/>
          </a:xfrm>
          <a:effectLst/>
        </p:spPr>
        <p:txBody>
          <a:bodyPr vert="horz" anchor="t"/>
          <a:lstStyle>
            <a:lvl1pPr>
              <a:defRPr spc="-100" baseline="0">
                <a:gradFill flip="none" rotWithShape="1">
                  <a:gsLst>
                    <a:gs pos="0">
                      <a:schemeClr val="accent4"/>
                    </a:gs>
                    <a:gs pos="50000">
                      <a:srgbClr val="4F3F7D"/>
                    </a:gs>
                    <a:gs pos="100000">
                      <a:schemeClr val="accent1"/>
                    </a:gs>
                  </a:gsLst>
                  <a:lin ang="0" scaled="1"/>
                  <a:tileRect/>
                </a:gradFill>
                <a:effectLst/>
              </a:defRPr>
            </a:lvl1pPr>
          </a:lstStyle>
          <a:p>
            <a:r>
              <a:rPr lang="en-US"/>
              <a:t>Click to edit Master title style</a:t>
            </a:r>
          </a:p>
        </p:txBody>
      </p:sp>
      <p:sp>
        <p:nvSpPr>
          <p:cNvPr id="4" name="Picture Placeholder 3">
            <a:extLst>
              <a:ext uri="{FF2B5EF4-FFF2-40B4-BE49-F238E27FC236}">
                <a16:creationId xmlns:a16="http://schemas.microsoft.com/office/drawing/2014/main" id="{6DF3A5E1-DCF4-ACA1-0960-C0BDE8EAC7CA}"/>
              </a:ext>
            </a:extLst>
          </p:cNvPr>
          <p:cNvSpPr>
            <a:spLocks noGrp="1"/>
          </p:cNvSpPr>
          <p:nvPr>
            <p:ph type="pic" sz="quarter" idx="10"/>
          </p:nvPr>
        </p:nvSpPr>
        <p:spPr>
          <a:xfrm>
            <a:off x="5669887" y="781970"/>
            <a:ext cx="6141112" cy="5285455"/>
          </a:xfrm>
          <a:prstGeom prst="hexagon">
            <a:avLst/>
          </a:prstGeom>
        </p:spPr>
        <p:txBody>
          <a:bodyPr/>
          <a:lstStyle/>
          <a:p>
            <a:r>
              <a:rPr lang="en-US"/>
              <a:t>Click icon to add picture</a:t>
            </a:r>
            <a:endParaRPr lang="en-US" dirty="0"/>
          </a:p>
        </p:txBody>
      </p:sp>
    </p:spTree>
    <p:extLst>
      <p:ext uri="{BB962C8B-B14F-4D97-AF65-F5344CB8AC3E}">
        <p14:creationId xmlns:p14="http://schemas.microsoft.com/office/powerpoint/2010/main" val="285957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Hexagon Ima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34B0506-2B64-3E49-5FE4-D6A0EBC598C6}"/>
              </a:ext>
            </a:extLst>
          </p:cNvPr>
          <p:cNvGraphicFramePr>
            <a:graphicFrameLocks noChangeAspect="1"/>
          </p:cNvGraphicFramePr>
          <p:nvPr userDrawn="1">
            <p:custDataLst>
              <p:tags r:id="rId1"/>
            </p:custDataLst>
            <p:extLst>
              <p:ext uri="{D42A27DB-BD31-4B8C-83A1-F6EECF244321}">
                <p14:modId xmlns:p14="http://schemas.microsoft.com/office/powerpoint/2010/main" val="1717228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7" name="Object 6" hidden="1">
                        <a:extLst>
                          <a:ext uri="{FF2B5EF4-FFF2-40B4-BE49-F238E27FC236}">
                            <a16:creationId xmlns:a16="http://schemas.microsoft.com/office/drawing/2014/main" id="{C34B0506-2B64-3E49-5FE4-D6A0EBC598C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1097541" y="713085"/>
            <a:ext cx="10703934" cy="701731"/>
          </a:xfrm>
          <a:effectLst/>
        </p:spPr>
        <p:txBody>
          <a:bodyPr vert="horz" anchor="t"/>
          <a:lstStyle>
            <a:lvl1pPr>
              <a:defRPr spc="-100" baseline="0">
                <a:gradFill flip="none" rotWithShape="1">
                  <a:gsLst>
                    <a:gs pos="0">
                      <a:schemeClr val="accent4"/>
                    </a:gs>
                    <a:gs pos="50000">
                      <a:srgbClr val="4F3F7D"/>
                    </a:gs>
                    <a:gs pos="100000">
                      <a:schemeClr val="accent1"/>
                    </a:gs>
                  </a:gsLst>
                  <a:lin ang="0" scaled="1"/>
                  <a:tileRect/>
                </a:gradFill>
                <a:effectLst/>
              </a:defRPr>
            </a:lvl1pPr>
          </a:lstStyle>
          <a:p>
            <a:r>
              <a:rPr lang="en-US"/>
              <a:t>Click to edit Master title style</a:t>
            </a:r>
          </a:p>
        </p:txBody>
      </p:sp>
      <p:sp>
        <p:nvSpPr>
          <p:cNvPr id="4" name="Picture Placeholder 3">
            <a:extLst>
              <a:ext uri="{FF2B5EF4-FFF2-40B4-BE49-F238E27FC236}">
                <a16:creationId xmlns:a16="http://schemas.microsoft.com/office/drawing/2014/main" id="{6DF3A5E1-DCF4-ACA1-0960-C0BDE8EAC7CA}"/>
              </a:ext>
            </a:extLst>
          </p:cNvPr>
          <p:cNvSpPr>
            <a:spLocks noGrp="1"/>
          </p:cNvSpPr>
          <p:nvPr>
            <p:ph type="pic" sz="quarter" idx="10"/>
          </p:nvPr>
        </p:nvSpPr>
        <p:spPr>
          <a:xfrm>
            <a:off x="5669887" y="781970"/>
            <a:ext cx="6141112" cy="5285455"/>
          </a:xfrm>
          <a:prstGeom prst="hexagon">
            <a:avLst/>
          </a:prstGeom>
        </p:spPr>
        <p:txBody>
          <a:bodyPr/>
          <a:lstStyle/>
          <a:p>
            <a:r>
              <a:rPr lang="en-US"/>
              <a:t>Click icon to add picture</a:t>
            </a:r>
            <a:endParaRPr lang="en-US" dirty="0"/>
          </a:p>
        </p:txBody>
      </p:sp>
      <p:sp>
        <p:nvSpPr>
          <p:cNvPr id="3" name="Content Placeholder 2">
            <a:extLst>
              <a:ext uri="{FF2B5EF4-FFF2-40B4-BE49-F238E27FC236}">
                <a16:creationId xmlns:a16="http://schemas.microsoft.com/office/drawing/2014/main" id="{30920039-9E5B-ABAA-DBE1-183FE7CACF87}"/>
              </a:ext>
            </a:extLst>
          </p:cNvPr>
          <p:cNvSpPr>
            <a:spLocks noGrp="1"/>
          </p:cNvSpPr>
          <p:nvPr>
            <p:ph idx="1"/>
          </p:nvPr>
        </p:nvSpPr>
        <p:spPr>
          <a:xfrm>
            <a:off x="1097541" y="2495550"/>
            <a:ext cx="4388859" cy="3373542"/>
          </a:xfrm>
        </p:spPr>
        <p:txBody>
          <a:bodyPr/>
          <a:lstStyle>
            <a:lvl1pPr marL="230188" indent="-230188">
              <a:buClr>
                <a:srgbClr val="032C5D"/>
              </a:buClr>
              <a:defRPr i="1">
                <a:solidFill>
                  <a:srgbClr val="032C5D"/>
                </a:solidFill>
              </a:defRPr>
            </a:lvl1pPr>
            <a:lvl2pPr marL="684213" indent="-222250">
              <a:buClr>
                <a:srgbClr val="032C5D"/>
              </a:buClr>
              <a:defRPr i="1">
                <a:solidFill>
                  <a:srgbClr val="032C5D"/>
                </a:solidFill>
              </a:defRPr>
            </a:lvl2pPr>
            <a:lvl3pPr marL="1144588" indent="-230188">
              <a:buClr>
                <a:srgbClr val="032C5D"/>
              </a:buClr>
              <a:defRPr i="1">
                <a:solidFill>
                  <a:srgbClr val="032C5D"/>
                </a:solidFill>
              </a:defRPr>
            </a:lvl3pPr>
            <a:lvl4pPr marL="1598613" indent="-222250">
              <a:buClr>
                <a:srgbClr val="032C5D"/>
              </a:buClr>
              <a:defRPr i="1">
                <a:solidFill>
                  <a:srgbClr val="032C5D"/>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1EAC0FE-CC87-3066-DDC9-DB680D60F2FF}"/>
              </a:ext>
            </a:extLst>
          </p:cNvPr>
          <p:cNvSpPr>
            <a:spLocks noGrp="1"/>
          </p:cNvSpPr>
          <p:nvPr>
            <p:ph idx="11"/>
          </p:nvPr>
        </p:nvSpPr>
        <p:spPr>
          <a:xfrm>
            <a:off x="1097541" y="1962150"/>
            <a:ext cx="4388859" cy="757130"/>
          </a:xfrm>
        </p:spPr>
        <p:txBody>
          <a:bodyPr wrap="square">
            <a:spAutoFit/>
          </a:bodyPr>
          <a:lstStyle>
            <a:lvl1pPr marL="0" indent="0">
              <a:buClr>
                <a:srgbClr val="032C5D"/>
              </a:buClr>
              <a:buNone/>
              <a:defRPr sz="2400" b="1" i="1">
                <a:solidFill>
                  <a:srgbClr val="032C5D"/>
                </a:solidFill>
              </a:defRPr>
            </a:lvl1pPr>
            <a:lvl2pPr marL="461963" indent="0">
              <a:buClr>
                <a:srgbClr val="032C5D"/>
              </a:buClr>
              <a:buNone/>
              <a:defRPr sz="2400" b="1" i="0">
                <a:solidFill>
                  <a:srgbClr val="032C5D"/>
                </a:solidFill>
              </a:defRPr>
            </a:lvl2pPr>
            <a:lvl3pPr marL="914400" indent="0">
              <a:buClr>
                <a:srgbClr val="032C5D"/>
              </a:buClr>
              <a:buNone/>
              <a:defRPr sz="2400" b="1" i="0">
                <a:solidFill>
                  <a:srgbClr val="032C5D"/>
                </a:solidFill>
              </a:defRPr>
            </a:lvl3pPr>
            <a:lvl4pPr marL="1376363" indent="0">
              <a:buClr>
                <a:srgbClr val="032C5D"/>
              </a:buClr>
              <a:buNone/>
              <a:defRPr sz="2400" b="1" i="0">
                <a:solidFill>
                  <a:srgbClr val="032C5D"/>
                </a:solidFill>
              </a:defRPr>
            </a:lvl4pPr>
          </a:lstStyle>
          <a:p>
            <a:pPr lvl="0"/>
            <a:r>
              <a:rPr lang="en-US"/>
              <a:t>Click to edit Master text styles</a:t>
            </a:r>
          </a:p>
        </p:txBody>
      </p:sp>
    </p:spTree>
    <p:extLst>
      <p:ext uri="{BB962C8B-B14F-4D97-AF65-F5344CB8AC3E}">
        <p14:creationId xmlns:p14="http://schemas.microsoft.com/office/powerpoint/2010/main" val="257988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1 Line Titl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B475659-A258-55F6-3EDB-17528467E9C7}"/>
              </a:ext>
            </a:extLst>
          </p:cNvPr>
          <p:cNvGraphicFramePr>
            <a:graphicFrameLocks noChangeAspect="1"/>
          </p:cNvGraphicFramePr>
          <p:nvPr userDrawn="1">
            <p:custDataLst>
              <p:tags r:id="rId1"/>
            </p:custDataLst>
            <p:extLst>
              <p:ext uri="{D42A27DB-BD31-4B8C-83A1-F6EECF244321}">
                <p14:modId xmlns:p14="http://schemas.microsoft.com/office/powerpoint/2010/main" val="290301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8" progId="TCLayout.ActiveDocument.1">
                  <p:embed/>
                </p:oleObj>
              </mc:Choice>
              <mc:Fallback>
                <p:oleObj name="think-cell Slide" r:id="rId3" imgW="306" imgH="308" progId="TCLayout.ActiveDocument.1">
                  <p:embed/>
                  <p:pic>
                    <p:nvPicPr>
                      <p:cNvPr id="4" name="Object 3" hidden="1">
                        <a:extLst>
                          <a:ext uri="{FF2B5EF4-FFF2-40B4-BE49-F238E27FC236}">
                            <a16:creationId xmlns:a16="http://schemas.microsoft.com/office/drawing/2014/main" id="{9B475659-A258-55F6-3EDB-17528467E9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descr="A white background with hexagons&#10;&#10;Description automatically generated">
            <a:extLst>
              <a:ext uri="{FF2B5EF4-FFF2-40B4-BE49-F238E27FC236}">
                <a16:creationId xmlns:a16="http://schemas.microsoft.com/office/drawing/2014/main" id="{168AB93C-ECD5-4944-61DB-5657E31BB3A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3" y="0"/>
            <a:ext cx="12188951" cy="6863433"/>
          </a:xfrm>
          <a:prstGeom prst="rect">
            <a:avLst/>
          </a:prstGeom>
        </p:spPr>
      </p:pic>
      <p:sp>
        <p:nvSpPr>
          <p:cNvPr id="12" name="Content Placeholder 11">
            <a:extLst>
              <a:ext uri="{FF2B5EF4-FFF2-40B4-BE49-F238E27FC236}">
                <a16:creationId xmlns:a16="http://schemas.microsoft.com/office/drawing/2014/main" id="{42CBDA3B-BBD2-D4DE-4268-53D5993D8395}"/>
              </a:ext>
            </a:extLst>
          </p:cNvPr>
          <p:cNvSpPr>
            <a:spLocks noGrp="1"/>
          </p:cNvSpPr>
          <p:nvPr>
            <p:ph sz="quarter" idx="14" hasCustomPrompt="1"/>
          </p:nvPr>
        </p:nvSpPr>
        <p:spPr>
          <a:xfrm>
            <a:off x="2931792" y="2429209"/>
            <a:ext cx="8783958" cy="1200329"/>
          </a:xfrm>
        </p:spPr>
        <p:txBody>
          <a:bodyPr wrap="square" anchor="ctr">
            <a:spAutoFit/>
          </a:bodyPr>
          <a:lstStyle>
            <a:lvl1pPr marL="0" indent="0">
              <a:lnSpc>
                <a:spcPct val="90000"/>
              </a:lnSpc>
              <a:spcBef>
                <a:spcPts val="0"/>
              </a:spcBef>
              <a:buNone/>
              <a:defRPr sz="8000" b="1" i="1" spc="-100" baseline="0">
                <a:gradFill flip="none" rotWithShape="1">
                  <a:gsLst>
                    <a:gs pos="0">
                      <a:schemeClr val="accent4"/>
                    </a:gs>
                    <a:gs pos="50000">
                      <a:srgbClr val="4F3F7D"/>
                    </a:gs>
                    <a:gs pos="100000">
                      <a:schemeClr val="accent1"/>
                    </a:gs>
                  </a:gsLst>
                  <a:lin ang="0" scaled="0"/>
                  <a:tileRect/>
                </a:gradFill>
              </a:defRPr>
            </a:lvl1pPr>
            <a:lvl2pPr marL="684212" indent="0">
              <a:buNone/>
              <a:defRPr b="1" i="1">
                <a:solidFill>
                  <a:schemeClr val="accent6"/>
                </a:solidFill>
              </a:defRPr>
            </a:lvl2pPr>
            <a:lvl3pPr marL="1377950" indent="0">
              <a:buNone/>
              <a:defRPr b="1" i="1">
                <a:solidFill>
                  <a:schemeClr val="accent6"/>
                </a:solidFill>
              </a:defRPr>
            </a:lvl3pPr>
            <a:lvl4pPr marL="2054225" indent="0">
              <a:buNone/>
              <a:defRPr b="1" i="1">
                <a:solidFill>
                  <a:schemeClr val="accent6"/>
                </a:solidFill>
              </a:defRPr>
            </a:lvl4pPr>
            <a:lvl5pPr marL="1828800" indent="0">
              <a:buNone/>
              <a:defRPr b="1" i="1">
                <a:solidFill>
                  <a:schemeClr val="accent6"/>
                </a:solidFill>
              </a:defRPr>
            </a:lvl5pPr>
          </a:lstStyle>
          <a:p>
            <a:pPr lvl="0"/>
            <a:r>
              <a:rPr lang="en-US" dirty="0"/>
              <a:t>Click to edit 1 line</a:t>
            </a:r>
          </a:p>
        </p:txBody>
      </p:sp>
      <p:sp>
        <p:nvSpPr>
          <p:cNvPr id="16" name="Text Placeholder 15">
            <a:extLst>
              <a:ext uri="{FF2B5EF4-FFF2-40B4-BE49-F238E27FC236}">
                <a16:creationId xmlns:a16="http://schemas.microsoft.com/office/drawing/2014/main" id="{B8CC2DE9-874E-AB80-7219-6626FF12C5F8}"/>
              </a:ext>
            </a:extLst>
          </p:cNvPr>
          <p:cNvSpPr>
            <a:spLocks noGrp="1"/>
          </p:cNvSpPr>
          <p:nvPr>
            <p:ph type="body" sz="quarter" idx="15"/>
          </p:nvPr>
        </p:nvSpPr>
        <p:spPr>
          <a:xfrm>
            <a:off x="2931792" y="4126739"/>
            <a:ext cx="6127024" cy="535531"/>
          </a:xfrm>
        </p:spPr>
        <p:txBody>
          <a:bodyPr>
            <a:spAutoFit/>
          </a:bodyPr>
          <a:lstStyle>
            <a:lvl1pPr marL="0" indent="0">
              <a:buNone/>
              <a:defRPr sz="3200" b="1" baseline="0">
                <a:solidFill>
                  <a:srgbClr val="032C5D"/>
                </a:solidFill>
              </a:defRPr>
            </a:lvl1pPr>
            <a:lvl2pPr marL="461963" indent="0">
              <a:buNone/>
              <a:defRPr sz="4800">
                <a:solidFill>
                  <a:schemeClr val="accent1">
                    <a:lumMod val="75000"/>
                  </a:schemeClr>
                </a:solidFill>
              </a:defRPr>
            </a:lvl2pPr>
            <a:lvl3pPr marL="914400" indent="0">
              <a:buNone/>
              <a:defRPr sz="4800">
                <a:solidFill>
                  <a:schemeClr val="accent1">
                    <a:lumMod val="75000"/>
                  </a:schemeClr>
                </a:solidFill>
              </a:defRPr>
            </a:lvl3pPr>
            <a:lvl4pPr marL="1376363" indent="0">
              <a:buNone/>
              <a:defRPr sz="4800">
                <a:solidFill>
                  <a:schemeClr val="accent1">
                    <a:lumMod val="75000"/>
                  </a:schemeClr>
                </a:solidFill>
              </a:defRPr>
            </a:lvl4pPr>
            <a:lvl5pPr marL="1828800" indent="0">
              <a:buNone/>
              <a:defRPr sz="4800">
                <a:solidFill>
                  <a:schemeClr val="accent1">
                    <a:lumMod val="75000"/>
                  </a:schemeClr>
                </a:solidFill>
              </a:defRPr>
            </a:lvl5pPr>
          </a:lstStyle>
          <a:p>
            <a:pPr lvl="0"/>
            <a:r>
              <a:rPr lang="en-US"/>
              <a:t>Click to edit Master text styles</a:t>
            </a:r>
          </a:p>
        </p:txBody>
      </p:sp>
    </p:spTree>
    <p:extLst>
      <p:ext uri="{BB962C8B-B14F-4D97-AF65-F5344CB8AC3E}">
        <p14:creationId xmlns:p14="http://schemas.microsoft.com/office/powerpoint/2010/main" val="357178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1848" userDrawn="1">
          <p15:clr>
            <a:srgbClr val="FBAE40"/>
          </p15:clr>
        </p15:guide>
        <p15:guide id="5" orient="horz" pos="2856" userDrawn="1">
          <p15:clr>
            <a:srgbClr val="FBAE40"/>
          </p15:clr>
        </p15:guide>
        <p15:guide id="6" orient="horz" pos="211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23E9281-6C2D-2DEB-F121-6210A11840E0}"/>
              </a:ext>
            </a:extLst>
          </p:cNvPr>
          <p:cNvGraphicFramePr>
            <a:graphicFrameLocks noChangeAspect="1"/>
          </p:cNvGraphicFramePr>
          <p:nvPr userDrawn="1">
            <p:custDataLst>
              <p:tags r:id="rId25"/>
            </p:custDataLst>
            <p:extLst>
              <p:ext uri="{D42A27DB-BD31-4B8C-83A1-F6EECF244321}">
                <p14:modId xmlns:p14="http://schemas.microsoft.com/office/powerpoint/2010/main" val="3289064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06" imgH="308" progId="TCLayout.ActiveDocument.1">
                  <p:embed/>
                </p:oleObj>
              </mc:Choice>
              <mc:Fallback>
                <p:oleObj name="think-cell Slide" r:id="rId26" imgW="306" imgH="308" progId="TCLayout.ActiveDocument.1">
                  <p:embed/>
                  <p:pic>
                    <p:nvPicPr>
                      <p:cNvPr id="5" name="Object 4" hidden="1">
                        <a:extLst>
                          <a:ext uri="{FF2B5EF4-FFF2-40B4-BE49-F238E27FC236}">
                            <a16:creationId xmlns:a16="http://schemas.microsoft.com/office/drawing/2014/main" id="{723E9281-6C2D-2DEB-F121-6210A11840E0}"/>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pic>
        <p:nvPicPr>
          <p:cNvPr id="6" name="Picture 5" descr="A white background with hexagons&#10;&#10;Description automatically generated">
            <a:extLst>
              <a:ext uri="{FF2B5EF4-FFF2-40B4-BE49-F238E27FC236}">
                <a16:creationId xmlns:a16="http://schemas.microsoft.com/office/drawing/2014/main" id="{E6D7C124-C87A-80DA-E7D0-01DCD662AA12}"/>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097541" y="708103"/>
            <a:ext cx="10703934" cy="701731"/>
          </a:xfrm>
          <a:prstGeom prst="rect">
            <a:avLst/>
          </a:prstGeom>
        </p:spPr>
        <p:txBody>
          <a:bodyPr vert="horz" wrap="square" lIns="91440" tIns="45720" rIns="91440" bIns="45720" rtlCol="0" anchor="t">
            <a:spAutoFit/>
          </a:bodyPr>
          <a:lstStyle/>
          <a:p>
            <a:r>
              <a:rPr lang="en-US"/>
              <a:t>Click to edit Master title style</a:t>
            </a:r>
          </a:p>
        </p:txBody>
      </p:sp>
      <p:sp>
        <p:nvSpPr>
          <p:cNvPr id="3" name="Text Placeholder 2"/>
          <p:cNvSpPr>
            <a:spLocks noGrp="1"/>
          </p:cNvSpPr>
          <p:nvPr>
            <p:ph type="body" idx="1"/>
          </p:nvPr>
        </p:nvSpPr>
        <p:spPr>
          <a:xfrm>
            <a:off x="1097541" y="1991171"/>
            <a:ext cx="10703934" cy="4200525"/>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BB7C6181-45A7-56E1-D659-5C2A7632C127}"/>
              </a:ext>
            </a:extLst>
          </p:cNvPr>
          <p:cNvSpPr txBox="1">
            <a:spLocks/>
          </p:cNvSpPr>
          <p:nvPr userDrawn="1"/>
        </p:nvSpPr>
        <p:spPr>
          <a:xfrm>
            <a:off x="11410431" y="6332761"/>
            <a:ext cx="476770" cy="365125"/>
          </a:xfrm>
          <a:prstGeom prst="rect">
            <a:avLst/>
          </a:prstGeom>
        </p:spPr>
        <p:txBody>
          <a:bodyPr vert="horz" wrap="none" lIns="91440" tIns="45720" rIns="91440" bIns="45720" rtlCol="0" anchor="ctr"/>
          <a:lstStyle>
            <a:defPPr>
              <a:defRPr lang="id-ID"/>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2E61F0C-A79F-4D00-B70E-1C93C9F667BE}" type="slidenum">
              <a:rPr lang="id-ID" b="1" smtClean="0">
                <a:solidFill>
                  <a:schemeClr val="bg1"/>
                </a:solidFill>
                <a:latin typeface="Segoe UI" panose="020B0502040204020203" pitchFamily="34" charset="0"/>
                <a:ea typeface="Lato" panose="020F0502020204030203" pitchFamily="34" charset="0"/>
                <a:cs typeface="Segoe UI" panose="020B0502040204020203" pitchFamily="34" charset="0"/>
              </a:rPr>
              <a:pPr algn="ctr"/>
              <a:t>‹#›</a:t>
            </a:fld>
            <a:endParaRPr lang="id-ID" b="1" dirty="0">
              <a:solidFill>
                <a:schemeClr val="bg1"/>
              </a:solidFill>
              <a:latin typeface="Segoe UI" panose="020B0502040204020203" pitchFamily="34" charset="0"/>
              <a:ea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5929FF94-DED9-555D-7C0B-4F6B3B7D7AA0}"/>
              </a:ext>
            </a:extLst>
          </p:cNvPr>
          <p:cNvSpPr txBox="1"/>
          <p:nvPr userDrawn="1"/>
        </p:nvSpPr>
        <p:spPr>
          <a:xfrm>
            <a:off x="569420" y="6409674"/>
            <a:ext cx="3519716" cy="261610"/>
          </a:xfrm>
          <a:prstGeom prst="rect">
            <a:avLst/>
          </a:prstGeom>
          <a:noFill/>
        </p:spPr>
        <p:txBody>
          <a:bodyPr wrap="square" rtlCol="0" anchor="ctr">
            <a:spAutoFit/>
          </a:bodyPr>
          <a:lstStyle/>
          <a:p>
            <a:r>
              <a:rPr lang="en-US" sz="1100" b="0" dirty="0">
                <a:solidFill>
                  <a:prstClr val="black"/>
                </a:solidFill>
                <a:latin typeface="Calibri" panose="020F0502020204030204"/>
              </a:rPr>
              <a:t>© Copyright 2025 Institute of Nuclear Power Operations</a:t>
            </a:r>
          </a:p>
        </p:txBody>
      </p:sp>
      <p:pic>
        <p:nvPicPr>
          <p:cNvPr id="8" name="Picture 7" descr="Logo, icon&#10;&#10;Description automatically generated">
            <a:extLst>
              <a:ext uri="{FF2B5EF4-FFF2-40B4-BE49-F238E27FC236}">
                <a16:creationId xmlns:a16="http://schemas.microsoft.com/office/drawing/2014/main" id="{98AA0B1F-38E0-DAA2-AD14-692090713A11}"/>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12776" y="6312366"/>
            <a:ext cx="456644" cy="433812"/>
          </a:xfrm>
          <a:prstGeom prst="rect">
            <a:avLst/>
          </a:prstGeom>
        </p:spPr>
      </p:pic>
    </p:spTree>
    <p:extLst>
      <p:ext uri="{BB962C8B-B14F-4D97-AF65-F5344CB8AC3E}">
        <p14:creationId xmlns:p14="http://schemas.microsoft.com/office/powerpoint/2010/main" val="1982106586"/>
      </p:ext>
    </p:extLst>
  </p:cSld>
  <p:clrMap bg1="lt1" tx1="dk1" bg2="lt2" tx2="dk2" accent1="accent1" accent2="accent2" accent3="accent3" accent4="accent4" accent5="accent5" accent6="accent6" hlink="hlink" folHlink="folHlink"/>
  <p:sldLayoutIdLst>
    <p:sldLayoutId id="2147483663" r:id="rId1"/>
    <p:sldLayoutId id="2147483675" r:id="rId2"/>
    <p:sldLayoutId id="2147483676" r:id="rId3"/>
    <p:sldLayoutId id="2147483679" r:id="rId4"/>
    <p:sldLayoutId id="2147483678" r:id="rId5"/>
    <p:sldLayoutId id="2147483664" r:id="rId6"/>
    <p:sldLayoutId id="2147483672" r:id="rId7"/>
    <p:sldLayoutId id="2147483688" r:id="rId8"/>
    <p:sldLayoutId id="2147483666" r:id="rId9"/>
    <p:sldLayoutId id="2147483677" r:id="rId10"/>
    <p:sldLayoutId id="2147483667" r:id="rId11"/>
    <p:sldLayoutId id="2147483669" r:id="rId12"/>
    <p:sldLayoutId id="2147483673" r:id="rId13"/>
    <p:sldLayoutId id="2147483685" r:id="rId14"/>
    <p:sldLayoutId id="2147483684" r:id="rId15"/>
    <p:sldLayoutId id="2147483668" r:id="rId16"/>
    <p:sldLayoutId id="2147483687" r:id="rId17"/>
    <p:sldLayoutId id="2147483686" r:id="rId18"/>
    <p:sldLayoutId id="2147483674" r:id="rId19"/>
    <p:sldLayoutId id="2147483683" r:id="rId20"/>
    <p:sldLayoutId id="2147483689" r:id="rId21"/>
    <p:sldLayoutId id="2147483690" r:id="rId22"/>
    <p:sldLayoutId id="214748369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i="1" kern="1200" spc="-100" baseline="0">
          <a:gradFill flip="none" rotWithShape="1">
            <a:gsLst>
              <a:gs pos="0">
                <a:schemeClr val="accent4"/>
              </a:gs>
              <a:gs pos="50000">
                <a:srgbClr val="4F3F7D"/>
              </a:gs>
              <a:gs pos="100000">
                <a:schemeClr val="accent1"/>
              </a:gs>
            </a:gsLst>
            <a:lin ang="0" scaled="1"/>
            <a:tileRect/>
          </a:gradFill>
          <a:latin typeface="+mj-lt"/>
          <a:ea typeface="+mj-ea"/>
          <a:cs typeface="+mj-cs"/>
        </a:defRPr>
      </a:lvl1pPr>
    </p:titleStyle>
    <p:bodyStyle>
      <a:lvl1pPr marL="230188" indent="-230188" algn="l" defTabSz="914400" rtl="0" eaLnBrk="1" latinLnBrk="0" hangingPunct="1">
        <a:lnSpc>
          <a:spcPct val="90000"/>
        </a:lnSpc>
        <a:spcBef>
          <a:spcPts val="1000"/>
        </a:spcBef>
        <a:buClr>
          <a:srgbClr val="032C5D"/>
        </a:buClr>
        <a:buFont typeface="Arial" panose="020B0604020202020204" pitchFamily="34" charset="0"/>
        <a:buChar char="•"/>
        <a:defRPr sz="2000" i="1" kern="1200">
          <a:solidFill>
            <a:srgbClr val="032C5D"/>
          </a:solidFill>
          <a:latin typeface="+mn-lt"/>
          <a:ea typeface="+mn-ea"/>
          <a:cs typeface="+mn-cs"/>
        </a:defRPr>
      </a:lvl1pPr>
      <a:lvl2pPr marL="684213" indent="-222250" algn="l" defTabSz="914400" rtl="0" eaLnBrk="1" latinLnBrk="0" hangingPunct="1">
        <a:lnSpc>
          <a:spcPct val="90000"/>
        </a:lnSpc>
        <a:spcBef>
          <a:spcPts val="500"/>
        </a:spcBef>
        <a:buClr>
          <a:srgbClr val="032C5D"/>
        </a:buClr>
        <a:buFont typeface="Calibri" panose="020F0502020204030204" pitchFamily="34" charset="0"/>
        <a:buChar char="−"/>
        <a:defRPr sz="2000" i="1" kern="1200">
          <a:solidFill>
            <a:srgbClr val="032C5D"/>
          </a:solidFill>
          <a:latin typeface="+mn-lt"/>
          <a:ea typeface="+mn-ea"/>
          <a:cs typeface="+mn-cs"/>
        </a:defRPr>
      </a:lvl2pPr>
      <a:lvl3pPr marL="1144588" indent="-230188" algn="l" defTabSz="914400" rtl="0" eaLnBrk="1" latinLnBrk="0" hangingPunct="1">
        <a:lnSpc>
          <a:spcPct val="90000"/>
        </a:lnSpc>
        <a:spcBef>
          <a:spcPts val="500"/>
        </a:spcBef>
        <a:buClr>
          <a:srgbClr val="032C5D"/>
        </a:buClr>
        <a:buFont typeface="Arial" panose="020B0604020202020204" pitchFamily="34" charset="0"/>
        <a:buChar char="•"/>
        <a:defRPr sz="2000" i="1" kern="1200">
          <a:solidFill>
            <a:srgbClr val="032C5D"/>
          </a:solidFill>
          <a:latin typeface="+mn-lt"/>
          <a:ea typeface="+mn-ea"/>
          <a:cs typeface="+mn-cs"/>
        </a:defRPr>
      </a:lvl3pPr>
      <a:lvl4pPr marL="1598613" indent="-222250" algn="l" defTabSz="914400" rtl="0" eaLnBrk="1" latinLnBrk="0" hangingPunct="1">
        <a:lnSpc>
          <a:spcPct val="90000"/>
        </a:lnSpc>
        <a:spcBef>
          <a:spcPts val="500"/>
        </a:spcBef>
        <a:buClr>
          <a:srgbClr val="032C5D"/>
        </a:buClr>
        <a:buFont typeface="Calibri" panose="020F0502020204030204" pitchFamily="34" charset="0"/>
        <a:buChar char="−"/>
        <a:defRPr sz="2000" i="1" kern="1200">
          <a:solidFill>
            <a:srgbClr val="032C5D"/>
          </a:solidFill>
          <a:latin typeface="+mn-lt"/>
          <a:ea typeface="+mn-ea"/>
          <a:cs typeface="+mn-cs"/>
        </a:defRPr>
      </a:lvl4pPr>
      <a:lvl5pPr marL="2057400" indent="-228600" algn="l" defTabSz="914400" rtl="0" eaLnBrk="1" latinLnBrk="0" hangingPunct="1">
        <a:lnSpc>
          <a:spcPct val="90000"/>
        </a:lnSpc>
        <a:spcBef>
          <a:spcPts val="500"/>
        </a:spcBef>
        <a:buClr>
          <a:srgbClr val="032C5D"/>
        </a:buClr>
        <a:buFont typeface="Arial" panose="020B0604020202020204" pitchFamily="34" charset="0"/>
        <a:buChar char="•"/>
        <a:defRPr sz="2400" kern="1200">
          <a:solidFill>
            <a:srgbClr val="56708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25.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7.xml"/><Relationship Id="rId7" Type="http://schemas.openxmlformats.org/officeDocument/2006/relationships/image" Target="../media/image20.sv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emf"/><Relationship Id="rId10" Type="http://schemas.openxmlformats.org/officeDocument/2006/relationships/image" Target="../media/image23.png"/><Relationship Id="rId4" Type="http://schemas.openxmlformats.org/officeDocument/2006/relationships/oleObject" Target="../embeddings/oleObject7.bin"/><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27.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7FFE63A2_D38CCDDA.xml"/><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9.sv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microsoft.com/office/2018/10/relationships/comments" Target="../comments/modernComment_7FFE636C_A751A75A.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DE2237B-C5E4-F27B-1361-995AC4C9B9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8" progId="TCLayout.ActiveDocument.1">
                  <p:embed/>
                </p:oleObj>
              </mc:Choice>
              <mc:Fallback>
                <p:oleObj name="think-cell Slide" r:id="rId4" imgW="306" imgH="308" progId="TCLayout.ActiveDocument.1">
                  <p:embed/>
                  <p:pic>
                    <p:nvPicPr>
                      <p:cNvPr id="2" name="Object 1" hidden="1">
                        <a:extLst>
                          <a:ext uri="{FF2B5EF4-FFF2-40B4-BE49-F238E27FC236}">
                            <a16:creationId xmlns:a16="http://schemas.microsoft.com/office/drawing/2014/main" id="{9DE2237B-C5E4-F27B-1361-995AC4C9B9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Content Placeholder 16">
            <a:extLst>
              <a:ext uri="{FF2B5EF4-FFF2-40B4-BE49-F238E27FC236}">
                <a16:creationId xmlns:a16="http://schemas.microsoft.com/office/drawing/2014/main" id="{F76985BC-DC58-3EF5-25A6-BDD823C75021}"/>
              </a:ext>
            </a:extLst>
          </p:cNvPr>
          <p:cNvSpPr>
            <a:spLocks noGrp="1"/>
          </p:cNvSpPr>
          <p:nvPr>
            <p:ph sz="quarter" idx="14"/>
          </p:nvPr>
        </p:nvSpPr>
        <p:spPr>
          <a:xfrm>
            <a:off x="2931792" y="2429209"/>
            <a:ext cx="8783958" cy="1200329"/>
          </a:xfrm>
        </p:spPr>
        <p:txBody>
          <a:bodyPr/>
          <a:lstStyle/>
          <a:p>
            <a:r>
              <a:rPr lang="en-US" dirty="0"/>
              <a:t>INPO Update </a:t>
            </a:r>
          </a:p>
        </p:txBody>
      </p:sp>
      <p:sp>
        <p:nvSpPr>
          <p:cNvPr id="21" name="Text Placeholder 20">
            <a:extLst>
              <a:ext uri="{FF2B5EF4-FFF2-40B4-BE49-F238E27FC236}">
                <a16:creationId xmlns:a16="http://schemas.microsoft.com/office/drawing/2014/main" id="{FCC6B361-0B11-1A87-398B-61133EE2A27E}"/>
              </a:ext>
            </a:extLst>
          </p:cNvPr>
          <p:cNvSpPr>
            <a:spLocks noGrp="1"/>
          </p:cNvSpPr>
          <p:nvPr>
            <p:ph type="body" sz="quarter" idx="15"/>
          </p:nvPr>
        </p:nvSpPr>
        <p:spPr>
          <a:xfrm>
            <a:off x="2931792" y="4126739"/>
            <a:ext cx="7664708" cy="2121606"/>
          </a:xfrm>
        </p:spPr>
        <p:txBody>
          <a:bodyPr/>
          <a:lstStyle/>
          <a:p>
            <a:r>
              <a:rPr lang="en-US" sz="3200" b="1" i="0" dirty="0">
                <a:solidFill>
                  <a:srgbClr val="032C5D"/>
                </a:solidFill>
              </a:rPr>
              <a:t>Zack Wei </a:t>
            </a:r>
          </a:p>
          <a:p>
            <a:r>
              <a:rPr lang="en-US" b="0" i="0" dirty="0"/>
              <a:t>Senior Evaluator, Engineering &amp; Equipment Reliability </a:t>
            </a:r>
          </a:p>
          <a:p>
            <a:r>
              <a:rPr lang="en-US" sz="3200" b="0" i="0" dirty="0">
                <a:solidFill>
                  <a:srgbClr val="032C5D"/>
                </a:solidFill>
              </a:rPr>
              <a:t>Ins</a:t>
            </a:r>
            <a:r>
              <a:rPr lang="en-US" b="0" i="0" dirty="0"/>
              <a:t>titute of Nuclear Power Operations </a:t>
            </a:r>
          </a:p>
        </p:txBody>
      </p:sp>
    </p:spTree>
    <p:extLst>
      <p:ext uri="{BB962C8B-B14F-4D97-AF65-F5344CB8AC3E}">
        <p14:creationId xmlns:p14="http://schemas.microsoft.com/office/powerpoint/2010/main" val="270671347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DE2237B-C5E4-F27B-1361-995AC4C9B9D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8" progId="TCLayout.ActiveDocument.1">
                  <p:embed/>
                </p:oleObj>
              </mc:Choice>
              <mc:Fallback>
                <p:oleObj name="think-cell Slide" r:id="rId4" imgW="306" imgH="308" progId="TCLayout.ActiveDocument.1">
                  <p:embed/>
                  <p:pic>
                    <p:nvPicPr>
                      <p:cNvPr id="2" name="Object 1" hidden="1">
                        <a:extLst>
                          <a:ext uri="{FF2B5EF4-FFF2-40B4-BE49-F238E27FC236}">
                            <a16:creationId xmlns:a16="http://schemas.microsoft.com/office/drawing/2014/main" id="{9DE2237B-C5E4-F27B-1361-995AC4C9B9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30" name="Group 29">
            <a:extLst>
              <a:ext uri="{FF2B5EF4-FFF2-40B4-BE49-F238E27FC236}">
                <a16:creationId xmlns:a16="http://schemas.microsoft.com/office/drawing/2014/main" id="{4F811EBA-6318-A25E-206F-D8C772E1FA40}"/>
              </a:ext>
            </a:extLst>
          </p:cNvPr>
          <p:cNvGrpSpPr/>
          <p:nvPr/>
        </p:nvGrpSpPr>
        <p:grpSpPr>
          <a:xfrm>
            <a:off x="1196168" y="1982084"/>
            <a:ext cx="2752254" cy="2372633"/>
            <a:chOff x="1196168" y="1982084"/>
            <a:chExt cx="2752254" cy="2372633"/>
          </a:xfrm>
        </p:grpSpPr>
        <p:sp>
          <p:nvSpPr>
            <p:cNvPr id="23" name="Hexagon 22">
              <a:extLst>
                <a:ext uri="{FF2B5EF4-FFF2-40B4-BE49-F238E27FC236}">
                  <a16:creationId xmlns:a16="http://schemas.microsoft.com/office/drawing/2014/main" id="{7FABB061-BC23-1E09-B30D-D082940FC441}"/>
                </a:ext>
              </a:extLst>
            </p:cNvPr>
            <p:cNvSpPr/>
            <p:nvPr/>
          </p:nvSpPr>
          <p:spPr>
            <a:xfrm>
              <a:off x="1196168" y="1982084"/>
              <a:ext cx="2752254" cy="2372633"/>
            </a:xfrm>
            <a:prstGeom prst="hexagon">
              <a:avLst/>
            </a:prstGeom>
            <a:gradFill flip="none" rotWithShape="1">
              <a:gsLst>
                <a:gs pos="0">
                  <a:schemeClr val="accent2"/>
                </a:gs>
                <a:gs pos="100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FCEBAE85-720F-DB9F-CB2E-139335A68167}"/>
                </a:ext>
              </a:extLst>
            </p:cNvPr>
            <p:cNvSpPr/>
            <p:nvPr/>
          </p:nvSpPr>
          <p:spPr>
            <a:xfrm>
              <a:off x="1416711" y="2172207"/>
              <a:ext cx="2311170" cy="1992388"/>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847BB13A-8C34-1FE1-C1A7-941B21E50A0C}"/>
              </a:ext>
            </a:extLst>
          </p:cNvPr>
          <p:cNvGrpSpPr/>
          <p:nvPr/>
        </p:nvGrpSpPr>
        <p:grpSpPr>
          <a:xfrm>
            <a:off x="4409890" y="1982084"/>
            <a:ext cx="2752254" cy="2372633"/>
            <a:chOff x="4444997" y="1982084"/>
            <a:chExt cx="2752254" cy="2372633"/>
          </a:xfrm>
        </p:grpSpPr>
        <p:sp>
          <p:nvSpPr>
            <p:cNvPr id="25" name="Hexagon 24">
              <a:extLst>
                <a:ext uri="{FF2B5EF4-FFF2-40B4-BE49-F238E27FC236}">
                  <a16:creationId xmlns:a16="http://schemas.microsoft.com/office/drawing/2014/main" id="{22635134-1B70-1D85-F6AA-72D69A933B37}"/>
                </a:ext>
              </a:extLst>
            </p:cNvPr>
            <p:cNvSpPr/>
            <p:nvPr/>
          </p:nvSpPr>
          <p:spPr>
            <a:xfrm>
              <a:off x="4444997" y="1982084"/>
              <a:ext cx="2752254" cy="2372633"/>
            </a:xfrm>
            <a:prstGeom prst="hexagon">
              <a:avLst/>
            </a:prstGeom>
            <a:gradFill flip="none" rotWithShape="1">
              <a:gsLst>
                <a:gs pos="0">
                  <a:schemeClr val="accent2"/>
                </a:gs>
                <a:gs pos="100000">
                  <a:schemeClr val="accent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E6F6DC51-286B-CBE5-B22B-39D6376EBA56}"/>
                </a:ext>
              </a:extLst>
            </p:cNvPr>
            <p:cNvSpPr/>
            <p:nvPr/>
          </p:nvSpPr>
          <p:spPr>
            <a:xfrm>
              <a:off x="4665540" y="2172207"/>
              <a:ext cx="2311170" cy="1992388"/>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0EEF3D86-E580-A52A-11F8-0FCBDA05FCA9}"/>
              </a:ext>
            </a:extLst>
          </p:cNvPr>
          <p:cNvGrpSpPr/>
          <p:nvPr/>
        </p:nvGrpSpPr>
        <p:grpSpPr>
          <a:xfrm>
            <a:off x="7623612" y="1982084"/>
            <a:ext cx="2752254" cy="2372633"/>
            <a:chOff x="14767362" y="1982084"/>
            <a:chExt cx="2752254" cy="2372633"/>
          </a:xfrm>
        </p:grpSpPr>
        <p:sp>
          <p:nvSpPr>
            <p:cNvPr id="27" name="Hexagon 26">
              <a:extLst>
                <a:ext uri="{FF2B5EF4-FFF2-40B4-BE49-F238E27FC236}">
                  <a16:creationId xmlns:a16="http://schemas.microsoft.com/office/drawing/2014/main" id="{5C99187D-0192-46A8-A7BE-BD8F3EBECE2E}"/>
                </a:ext>
              </a:extLst>
            </p:cNvPr>
            <p:cNvSpPr/>
            <p:nvPr/>
          </p:nvSpPr>
          <p:spPr>
            <a:xfrm>
              <a:off x="14767362" y="1982084"/>
              <a:ext cx="2752254" cy="2372633"/>
            </a:xfrm>
            <a:prstGeom prst="hexagon">
              <a:avLst/>
            </a:prstGeom>
            <a:gradFill flip="none" rotWithShape="1">
              <a:gsLst>
                <a:gs pos="0">
                  <a:schemeClr val="accent4"/>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7">
              <a:extLst>
                <a:ext uri="{FF2B5EF4-FFF2-40B4-BE49-F238E27FC236}">
                  <a16:creationId xmlns:a16="http://schemas.microsoft.com/office/drawing/2014/main" id="{C9AED56B-4427-7807-1D25-A4B388B7934C}"/>
                </a:ext>
              </a:extLst>
            </p:cNvPr>
            <p:cNvSpPr/>
            <p:nvPr/>
          </p:nvSpPr>
          <p:spPr>
            <a:xfrm>
              <a:off x="14987905" y="2172207"/>
              <a:ext cx="2311170" cy="1992388"/>
            </a:xfrm>
            <a:prstGeom prst="hex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a:extLst>
              <a:ext uri="{FF2B5EF4-FFF2-40B4-BE49-F238E27FC236}">
                <a16:creationId xmlns:a16="http://schemas.microsoft.com/office/drawing/2014/main" id="{1FD2BA53-DF30-12D7-8765-669088289691}"/>
              </a:ext>
            </a:extLst>
          </p:cNvPr>
          <p:cNvSpPr>
            <a:spLocks noGrp="1"/>
          </p:cNvSpPr>
          <p:nvPr>
            <p:ph type="title"/>
          </p:nvPr>
        </p:nvSpPr>
        <p:spPr/>
        <p:txBody>
          <a:bodyPr vert="horz"/>
          <a:lstStyle/>
          <a:p>
            <a:r>
              <a:rPr lang="en-US" i="0" dirty="0"/>
              <a:t>INPO Interactions </a:t>
            </a:r>
          </a:p>
        </p:txBody>
      </p:sp>
      <p:pic>
        <p:nvPicPr>
          <p:cNvPr id="3" name="Graphic 2" descr="Customer review outline">
            <a:extLst>
              <a:ext uri="{FF2B5EF4-FFF2-40B4-BE49-F238E27FC236}">
                <a16:creationId xmlns:a16="http://schemas.microsoft.com/office/drawing/2014/main" id="{3F49CD98-4053-FF91-EEED-BAE4169C25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99567" y="2710066"/>
            <a:ext cx="914400" cy="914400"/>
          </a:xfrm>
          <a:prstGeom prst="rect">
            <a:avLst/>
          </a:prstGeom>
        </p:spPr>
      </p:pic>
      <p:pic>
        <p:nvPicPr>
          <p:cNvPr id="5" name="Graphic 4" descr="Infinity with solid fill">
            <a:extLst>
              <a:ext uri="{FF2B5EF4-FFF2-40B4-BE49-F238E27FC236}">
                <a16:creationId xmlns:a16="http://schemas.microsoft.com/office/drawing/2014/main" id="{AEF19476-F30D-5D8B-2A1B-8E62820D5C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28817" y="2710066"/>
            <a:ext cx="914400" cy="914400"/>
          </a:xfrm>
          <a:prstGeom prst="rect">
            <a:avLst/>
          </a:prstGeom>
        </p:spPr>
      </p:pic>
      <p:pic>
        <p:nvPicPr>
          <p:cNvPr id="6" name="Graphic 5" descr="Chat outline">
            <a:extLst>
              <a:ext uri="{FF2B5EF4-FFF2-40B4-BE49-F238E27FC236}">
                <a16:creationId xmlns:a16="http://schemas.microsoft.com/office/drawing/2014/main" id="{C0571412-D1EF-2DCB-FF11-6F987E5BDCA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52284" y="2710066"/>
            <a:ext cx="914400" cy="914400"/>
          </a:xfrm>
          <a:prstGeom prst="rect">
            <a:avLst/>
          </a:prstGeom>
        </p:spPr>
      </p:pic>
      <p:sp>
        <p:nvSpPr>
          <p:cNvPr id="7" name="TextBox 6">
            <a:extLst>
              <a:ext uri="{FF2B5EF4-FFF2-40B4-BE49-F238E27FC236}">
                <a16:creationId xmlns:a16="http://schemas.microsoft.com/office/drawing/2014/main" id="{E703A1BD-4C3C-DC69-BC4A-872A6EA51934}"/>
              </a:ext>
            </a:extLst>
          </p:cNvPr>
          <p:cNvSpPr txBox="1"/>
          <p:nvPr/>
        </p:nvSpPr>
        <p:spPr>
          <a:xfrm>
            <a:off x="4281158" y="4761780"/>
            <a:ext cx="28809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CONTINUUM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3479"/>
              </a:solidFill>
              <a:effectLst/>
              <a:uLnTx/>
              <a:uFillTx/>
              <a:latin typeface="Segoe UI"/>
              <a:ea typeface="+mn-ea"/>
              <a:cs typeface="+mn-cs"/>
            </a:endParaRPr>
          </a:p>
        </p:txBody>
      </p:sp>
      <p:sp>
        <p:nvSpPr>
          <p:cNvPr id="8" name="TextBox 7">
            <a:extLst>
              <a:ext uri="{FF2B5EF4-FFF2-40B4-BE49-F238E27FC236}">
                <a16:creationId xmlns:a16="http://schemas.microsoft.com/office/drawing/2014/main" id="{2575AF43-78EC-71F8-EE10-E311B7B7F3C6}"/>
              </a:ext>
            </a:extLst>
          </p:cNvPr>
          <p:cNvSpPr txBox="1"/>
          <p:nvPr/>
        </p:nvSpPr>
        <p:spPr>
          <a:xfrm>
            <a:off x="1212026" y="4773746"/>
            <a:ext cx="28809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PEER REVIEWS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3479"/>
              </a:solidFill>
              <a:effectLst/>
              <a:uLnTx/>
              <a:uFillTx/>
              <a:latin typeface="Segoe UI"/>
              <a:ea typeface="+mn-ea"/>
              <a:cs typeface="+mn-cs"/>
            </a:endParaRPr>
          </a:p>
        </p:txBody>
      </p:sp>
      <p:sp>
        <p:nvSpPr>
          <p:cNvPr id="9" name="TextBox 8">
            <a:extLst>
              <a:ext uri="{FF2B5EF4-FFF2-40B4-BE49-F238E27FC236}">
                <a16:creationId xmlns:a16="http://schemas.microsoft.com/office/drawing/2014/main" id="{3FB6B8E0-F018-46F0-D363-7407731664E8}"/>
              </a:ext>
            </a:extLst>
          </p:cNvPr>
          <p:cNvSpPr txBox="1"/>
          <p:nvPr/>
        </p:nvSpPr>
        <p:spPr>
          <a:xfrm>
            <a:off x="7145808" y="4761780"/>
            <a:ext cx="39273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INDUSTRY TOUCHPOINTS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3479"/>
              </a:solidFill>
              <a:effectLst/>
              <a:uLnTx/>
              <a:uFillTx/>
              <a:latin typeface="Segoe UI"/>
              <a:ea typeface="+mn-ea"/>
              <a:cs typeface="+mn-cs"/>
            </a:endParaRPr>
          </a:p>
        </p:txBody>
      </p:sp>
    </p:spTree>
    <p:extLst>
      <p:ext uri="{BB962C8B-B14F-4D97-AF65-F5344CB8AC3E}">
        <p14:creationId xmlns:p14="http://schemas.microsoft.com/office/powerpoint/2010/main" val="2495285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02FEB8E-6790-B519-2A91-9D3D02D90F7F}"/>
              </a:ext>
            </a:extLst>
          </p:cNvPr>
          <p:cNvGraphicFramePr>
            <a:graphicFrameLocks noChangeAspect="1"/>
          </p:cNvGraphicFramePr>
          <p:nvPr>
            <p:custDataLst>
              <p:tags r:id="rId1"/>
            </p:custDataLst>
            <p:extLst>
              <p:ext uri="{D42A27DB-BD31-4B8C-83A1-F6EECF244321}">
                <p14:modId xmlns:p14="http://schemas.microsoft.com/office/powerpoint/2010/main" val="934773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6" imgH="308" progId="TCLayout.ActiveDocument.1">
                  <p:embed/>
                </p:oleObj>
              </mc:Choice>
              <mc:Fallback>
                <p:oleObj name="think-cell Slide" r:id="rId4" imgW="306" imgH="308" progId="TCLayout.ActiveDocument.1">
                  <p:embed/>
                  <p:pic>
                    <p:nvPicPr>
                      <p:cNvPr id="10" name="Object 9" hidden="1">
                        <a:extLst>
                          <a:ext uri="{FF2B5EF4-FFF2-40B4-BE49-F238E27FC236}">
                            <a16:creationId xmlns:a16="http://schemas.microsoft.com/office/drawing/2014/main" id="{B02FEB8E-6790-B519-2A91-9D3D02D90F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6159A86F-A779-5D54-1982-839EF18A4A8C}"/>
              </a:ext>
            </a:extLst>
          </p:cNvPr>
          <p:cNvSpPr>
            <a:spLocks noGrp="1"/>
          </p:cNvSpPr>
          <p:nvPr>
            <p:ph type="title"/>
          </p:nvPr>
        </p:nvSpPr>
        <p:spPr/>
        <p:txBody>
          <a:bodyPr vert="horz"/>
          <a:lstStyle/>
          <a:p>
            <a:r>
              <a:rPr lang="en-US" dirty="0"/>
              <a:t>What is the OE  telling us? </a:t>
            </a:r>
          </a:p>
        </p:txBody>
      </p:sp>
    </p:spTree>
    <p:extLst>
      <p:ext uri="{BB962C8B-B14F-4D97-AF65-F5344CB8AC3E}">
        <p14:creationId xmlns:p14="http://schemas.microsoft.com/office/powerpoint/2010/main" val="282413454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BA25-02AC-4AF4-8E15-7DEACEE11724}"/>
              </a:ext>
            </a:extLst>
          </p:cNvPr>
          <p:cNvSpPr>
            <a:spLocks noGrp="1"/>
          </p:cNvSpPr>
          <p:nvPr>
            <p:ph type="title"/>
          </p:nvPr>
        </p:nvSpPr>
        <p:spPr>
          <a:xfrm>
            <a:off x="1097541" y="800934"/>
            <a:ext cx="10703934" cy="646331"/>
          </a:xfrm>
        </p:spPr>
        <p:txBody>
          <a:bodyPr/>
          <a:lstStyle/>
          <a:p>
            <a:r>
              <a:rPr lang="en-US" sz="4000" dirty="0"/>
              <a:t>Inadequate Design Change Implementation </a:t>
            </a:r>
          </a:p>
        </p:txBody>
      </p:sp>
      <p:sp>
        <p:nvSpPr>
          <p:cNvPr id="3" name="Content Placeholder 2">
            <a:extLst>
              <a:ext uri="{FF2B5EF4-FFF2-40B4-BE49-F238E27FC236}">
                <a16:creationId xmlns:a16="http://schemas.microsoft.com/office/drawing/2014/main" id="{75ECB83A-AB75-127D-D124-DB07295824AD}"/>
              </a:ext>
            </a:extLst>
          </p:cNvPr>
          <p:cNvSpPr>
            <a:spLocks noGrp="1"/>
          </p:cNvSpPr>
          <p:nvPr>
            <p:ph idx="1"/>
          </p:nvPr>
        </p:nvSpPr>
        <p:spPr/>
        <p:txBody>
          <a:bodyPr/>
          <a:lstStyle/>
          <a:p>
            <a:pPr marL="0" indent="0">
              <a:buNone/>
            </a:pPr>
            <a:r>
              <a:rPr lang="en-US" sz="2400" dirty="0">
                <a:solidFill>
                  <a:srgbClr val="032C5D"/>
                </a:solidFill>
              </a:rPr>
              <a:t>Failures in implementing or validating design changes led to misalignment between intended and actual configurations. Examples:</a:t>
            </a:r>
          </a:p>
          <a:p>
            <a:r>
              <a:rPr lang="en-US" sz="2400" dirty="0">
                <a:solidFill>
                  <a:srgbClr val="032C5D"/>
                </a:solidFill>
              </a:rPr>
              <a:t>EDG room temperature controller failure due to inadequate UFSAR alignment (IRIS 584663).</a:t>
            </a:r>
          </a:p>
          <a:p>
            <a:r>
              <a:rPr lang="en-US" sz="2400" dirty="0">
                <a:solidFill>
                  <a:srgbClr val="032C5D"/>
                </a:solidFill>
              </a:rPr>
              <a:t>Turbine trip caused by a configuration setting error from a 2007 vendor design (IRIS 587002).</a:t>
            </a:r>
          </a:p>
          <a:p>
            <a:r>
              <a:rPr lang="en-US" sz="2400" dirty="0">
                <a:solidFill>
                  <a:srgbClr val="032C5D"/>
                </a:solidFill>
              </a:rPr>
              <a:t>Turbine supervisory system tripped due to unreviewed vendor trip parameters </a:t>
            </a:r>
            <a:r>
              <a:rPr lang="en-US" sz="2400">
                <a:solidFill>
                  <a:srgbClr val="032C5D"/>
                </a:solidFill>
              </a:rPr>
              <a:t>(IRIS 607384).</a:t>
            </a:r>
            <a:endParaRPr lang="en-US" sz="2400" dirty="0">
              <a:solidFill>
                <a:srgbClr val="032C5D"/>
              </a:solidFill>
            </a:endParaRPr>
          </a:p>
          <a:p>
            <a:pPr marL="0" indent="0">
              <a:buNone/>
            </a:pPr>
            <a:endParaRPr lang="en-US" sz="1800" b="1" dirty="0">
              <a:solidFill>
                <a:srgbClr val="032C5D"/>
              </a:solidFill>
            </a:endParaRPr>
          </a:p>
        </p:txBody>
      </p:sp>
    </p:spTree>
    <p:extLst>
      <p:ext uri="{BB962C8B-B14F-4D97-AF65-F5344CB8AC3E}">
        <p14:creationId xmlns:p14="http://schemas.microsoft.com/office/powerpoint/2010/main" val="21316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2780-658E-27E6-CACF-E756BC912364}"/>
              </a:ext>
            </a:extLst>
          </p:cNvPr>
          <p:cNvSpPr>
            <a:spLocks noGrp="1"/>
          </p:cNvSpPr>
          <p:nvPr>
            <p:ph type="title"/>
          </p:nvPr>
        </p:nvSpPr>
        <p:spPr>
          <a:xfrm>
            <a:off x="1097541" y="773234"/>
            <a:ext cx="10703934" cy="701731"/>
          </a:xfrm>
        </p:spPr>
        <p:txBody>
          <a:bodyPr/>
          <a:lstStyle/>
          <a:p>
            <a:r>
              <a:rPr lang="en-US" dirty="0"/>
              <a:t>Legacy Configuration Vulnerabilities</a:t>
            </a:r>
          </a:p>
        </p:txBody>
      </p:sp>
      <p:sp>
        <p:nvSpPr>
          <p:cNvPr id="3" name="Content Placeholder 2">
            <a:extLst>
              <a:ext uri="{FF2B5EF4-FFF2-40B4-BE49-F238E27FC236}">
                <a16:creationId xmlns:a16="http://schemas.microsoft.com/office/drawing/2014/main" id="{649AEA58-240F-16C0-C2C5-304185E943E5}"/>
              </a:ext>
            </a:extLst>
          </p:cNvPr>
          <p:cNvSpPr>
            <a:spLocks noGrp="1"/>
          </p:cNvSpPr>
          <p:nvPr>
            <p:ph idx="1"/>
          </p:nvPr>
        </p:nvSpPr>
        <p:spPr/>
        <p:txBody>
          <a:bodyPr/>
          <a:lstStyle/>
          <a:p>
            <a:pPr marL="0" indent="0">
              <a:buNone/>
            </a:pPr>
            <a:r>
              <a:rPr lang="en-US" sz="2800" dirty="0">
                <a:solidFill>
                  <a:srgbClr val="032C5D"/>
                </a:solidFill>
              </a:rPr>
              <a:t>Long-standing undocumented or misunderstood configurations caused latent failures Examples:</a:t>
            </a:r>
          </a:p>
          <a:p>
            <a:r>
              <a:rPr lang="en-US" sz="2800" dirty="0">
                <a:solidFill>
                  <a:srgbClr val="032C5D"/>
                </a:solidFill>
              </a:rPr>
              <a:t>Legacy gas valve pressed on Schrader valve, causing a leak (IRIS 582190).</a:t>
            </a:r>
          </a:p>
          <a:p>
            <a:r>
              <a:rPr lang="en-US" sz="2800" dirty="0">
                <a:solidFill>
                  <a:srgbClr val="032C5D"/>
                </a:solidFill>
              </a:rPr>
              <a:t>Diesel generator failure due to foreign material from a 2008 design change (IRIS 591687).</a:t>
            </a:r>
          </a:p>
          <a:p>
            <a:r>
              <a:rPr lang="en-US" sz="2800" dirty="0">
                <a:solidFill>
                  <a:srgbClr val="032C5D"/>
                </a:solidFill>
              </a:rPr>
              <a:t>Wiring error from 2023 modification left a safety pump inoperable (IRIS 592054).</a:t>
            </a:r>
          </a:p>
        </p:txBody>
      </p:sp>
    </p:spTree>
    <p:extLst>
      <p:ext uri="{BB962C8B-B14F-4D97-AF65-F5344CB8AC3E}">
        <p14:creationId xmlns:p14="http://schemas.microsoft.com/office/powerpoint/2010/main" val="412759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EDC2-67EA-1D08-D5C7-F71A043C4F75}"/>
              </a:ext>
            </a:extLst>
          </p:cNvPr>
          <p:cNvSpPr>
            <a:spLocks noGrp="1"/>
          </p:cNvSpPr>
          <p:nvPr>
            <p:ph type="title"/>
          </p:nvPr>
        </p:nvSpPr>
        <p:spPr>
          <a:xfrm>
            <a:off x="1097541" y="468536"/>
            <a:ext cx="10703934" cy="1311128"/>
          </a:xfrm>
        </p:spPr>
        <p:txBody>
          <a:bodyPr/>
          <a:lstStyle/>
          <a:p>
            <a:r>
              <a:rPr lang="en-US" dirty="0"/>
              <a:t>Human Performance and Procedural Weaknesses</a:t>
            </a:r>
          </a:p>
        </p:txBody>
      </p:sp>
      <p:sp>
        <p:nvSpPr>
          <p:cNvPr id="3" name="Content Placeholder 2">
            <a:extLst>
              <a:ext uri="{FF2B5EF4-FFF2-40B4-BE49-F238E27FC236}">
                <a16:creationId xmlns:a16="http://schemas.microsoft.com/office/drawing/2014/main" id="{9A2C7EE7-DECB-A15D-8CC7-80CB51E425F5}"/>
              </a:ext>
            </a:extLst>
          </p:cNvPr>
          <p:cNvSpPr>
            <a:spLocks noGrp="1"/>
          </p:cNvSpPr>
          <p:nvPr>
            <p:ph idx="1"/>
          </p:nvPr>
        </p:nvSpPr>
        <p:spPr/>
        <p:txBody>
          <a:bodyPr/>
          <a:lstStyle/>
          <a:p>
            <a:pPr marL="0" indent="0">
              <a:buNone/>
            </a:pPr>
            <a:r>
              <a:rPr lang="en-US" sz="2800" dirty="0">
                <a:solidFill>
                  <a:srgbClr val="032C5D"/>
                </a:solidFill>
              </a:rPr>
              <a:t>Errors in execution or verification of configuration changes due to unclear procedures or training gaps. Examples:</a:t>
            </a:r>
          </a:p>
          <a:p>
            <a:r>
              <a:rPr lang="en-US" sz="2800" dirty="0">
                <a:solidFill>
                  <a:srgbClr val="032C5D"/>
                </a:solidFill>
              </a:rPr>
              <a:t>HPCI pressure switch </a:t>
            </a:r>
            <a:r>
              <a:rPr lang="en-US" sz="2800" dirty="0" err="1">
                <a:solidFill>
                  <a:srgbClr val="032C5D"/>
                </a:solidFill>
              </a:rPr>
              <a:t>miscalibrated</a:t>
            </a:r>
            <a:r>
              <a:rPr lang="en-US" sz="2800" dirty="0">
                <a:solidFill>
                  <a:srgbClr val="032C5D"/>
                </a:solidFill>
              </a:rPr>
              <a:t> due to over-torquing (IRIS 586592).</a:t>
            </a:r>
          </a:p>
          <a:p>
            <a:r>
              <a:rPr lang="en-US" sz="2800" dirty="0">
                <a:solidFill>
                  <a:srgbClr val="032C5D"/>
                </a:solidFill>
              </a:rPr>
              <a:t>Valve mispositioned due to incorrect assumptions (IRIS 589897).</a:t>
            </a:r>
          </a:p>
          <a:p>
            <a:r>
              <a:rPr lang="en-US" sz="2800" dirty="0">
                <a:solidFill>
                  <a:srgbClr val="032C5D"/>
                </a:solidFill>
              </a:rPr>
              <a:t>Missing wire in relay circuit undetected due to poor documentation (IRIS 609892).</a:t>
            </a:r>
          </a:p>
        </p:txBody>
      </p:sp>
    </p:spTree>
    <p:extLst>
      <p:ext uri="{BB962C8B-B14F-4D97-AF65-F5344CB8AC3E}">
        <p14:creationId xmlns:p14="http://schemas.microsoft.com/office/powerpoint/2010/main" val="237663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98CE5-2EE6-6A8F-3E63-77C7DF8BC9CD}"/>
              </a:ext>
            </a:extLst>
          </p:cNvPr>
          <p:cNvSpPr>
            <a:spLocks noGrp="1"/>
          </p:cNvSpPr>
          <p:nvPr>
            <p:ph type="title"/>
          </p:nvPr>
        </p:nvSpPr>
        <p:spPr>
          <a:xfrm>
            <a:off x="1097541" y="468536"/>
            <a:ext cx="10703934" cy="1311128"/>
          </a:xfrm>
        </p:spPr>
        <p:txBody>
          <a:bodyPr/>
          <a:lstStyle/>
          <a:p>
            <a:r>
              <a:rPr lang="en-US" dirty="0"/>
              <a:t>Inadequate Testing and Validation Post-Modification</a:t>
            </a:r>
          </a:p>
        </p:txBody>
      </p:sp>
      <p:sp>
        <p:nvSpPr>
          <p:cNvPr id="3" name="Content Placeholder 2">
            <a:extLst>
              <a:ext uri="{FF2B5EF4-FFF2-40B4-BE49-F238E27FC236}">
                <a16:creationId xmlns:a16="http://schemas.microsoft.com/office/drawing/2014/main" id="{2AE514EC-12DA-ECBA-3FAE-E38784A6EB21}"/>
              </a:ext>
            </a:extLst>
          </p:cNvPr>
          <p:cNvSpPr>
            <a:spLocks noGrp="1"/>
          </p:cNvSpPr>
          <p:nvPr>
            <p:ph idx="1"/>
          </p:nvPr>
        </p:nvSpPr>
        <p:spPr/>
        <p:txBody>
          <a:bodyPr/>
          <a:lstStyle/>
          <a:p>
            <a:pPr marL="0" indent="0">
              <a:buNone/>
            </a:pPr>
            <a:r>
              <a:rPr lang="en-US" sz="2800" dirty="0">
                <a:solidFill>
                  <a:srgbClr val="032C5D"/>
                </a:solidFill>
              </a:rPr>
              <a:t>Modifications were not adequately tested under real-world conditions, leading to failures. Examples:</a:t>
            </a:r>
          </a:p>
          <a:p>
            <a:r>
              <a:rPr lang="en-US" sz="2800" dirty="0">
                <a:solidFill>
                  <a:srgbClr val="032C5D"/>
                </a:solidFill>
              </a:rPr>
              <a:t>Check valve failed due to thermal expansion not tested at operating temperature (IRIS 603025).</a:t>
            </a:r>
          </a:p>
          <a:p>
            <a:r>
              <a:rPr lang="en-US" sz="2800" dirty="0">
                <a:solidFill>
                  <a:srgbClr val="032C5D"/>
                </a:solidFill>
              </a:rPr>
              <a:t>Feedwater control logic failed due to transmitter response time issues (IRIS 587468).</a:t>
            </a:r>
          </a:p>
          <a:p>
            <a:r>
              <a:rPr lang="en-US" sz="2800" dirty="0">
                <a:solidFill>
                  <a:srgbClr val="032C5D"/>
                </a:solidFill>
              </a:rPr>
              <a:t>CM Equilibrium Upset: Design Requirements not validated against Physical Configuration during testing.</a:t>
            </a:r>
          </a:p>
        </p:txBody>
      </p:sp>
    </p:spTree>
    <p:extLst>
      <p:ext uri="{BB962C8B-B14F-4D97-AF65-F5344CB8AC3E}">
        <p14:creationId xmlns:p14="http://schemas.microsoft.com/office/powerpoint/2010/main" val="201594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9BB8-1BCD-28CB-8575-B7FA4F25459E}"/>
              </a:ext>
            </a:extLst>
          </p:cNvPr>
          <p:cNvSpPr>
            <a:spLocks noGrp="1"/>
          </p:cNvSpPr>
          <p:nvPr>
            <p:ph type="title"/>
          </p:nvPr>
        </p:nvSpPr>
        <p:spPr>
          <a:xfrm>
            <a:off x="1097541" y="773234"/>
            <a:ext cx="10703934" cy="701731"/>
          </a:xfrm>
        </p:spPr>
        <p:txBody>
          <a:bodyPr/>
          <a:lstStyle/>
          <a:p>
            <a:r>
              <a:rPr lang="en-US" dirty="0"/>
              <a:t>Equipment Aging and Configuration Drift</a:t>
            </a:r>
          </a:p>
        </p:txBody>
      </p:sp>
      <p:sp>
        <p:nvSpPr>
          <p:cNvPr id="3" name="Content Placeholder 2">
            <a:extLst>
              <a:ext uri="{FF2B5EF4-FFF2-40B4-BE49-F238E27FC236}">
                <a16:creationId xmlns:a16="http://schemas.microsoft.com/office/drawing/2014/main" id="{5364075F-338E-B78C-2C40-F6597522E894}"/>
              </a:ext>
            </a:extLst>
          </p:cNvPr>
          <p:cNvSpPr>
            <a:spLocks noGrp="1"/>
          </p:cNvSpPr>
          <p:nvPr>
            <p:ph idx="1"/>
          </p:nvPr>
        </p:nvSpPr>
        <p:spPr/>
        <p:txBody>
          <a:bodyPr/>
          <a:lstStyle/>
          <a:p>
            <a:pPr marL="0" indent="0">
              <a:buNone/>
            </a:pPr>
            <a:r>
              <a:rPr lang="en-US" sz="2800" dirty="0">
                <a:solidFill>
                  <a:srgbClr val="032C5D"/>
                </a:solidFill>
              </a:rPr>
              <a:t> Over time, equipment degraded or drifted from its documented configuration, reducing reliability. Examples:</a:t>
            </a:r>
          </a:p>
          <a:p>
            <a:r>
              <a:rPr lang="en-US" sz="2800" dirty="0">
                <a:solidFill>
                  <a:srgbClr val="032C5D"/>
                </a:solidFill>
              </a:rPr>
              <a:t>Damper misalignment from a 2022 motor replacement traced to legacy documentation gaps (IRIS 580807).</a:t>
            </a:r>
          </a:p>
          <a:p>
            <a:r>
              <a:rPr lang="en-US" sz="2800" dirty="0">
                <a:solidFill>
                  <a:srgbClr val="032C5D"/>
                </a:solidFill>
              </a:rPr>
              <a:t>Oil filter clogged due to detergent oil releasing aged deposits (IRIS 593667).</a:t>
            </a:r>
          </a:p>
          <a:p>
            <a:r>
              <a:rPr lang="en-US" sz="2800" dirty="0">
                <a:solidFill>
                  <a:srgbClr val="032C5D"/>
                </a:solidFill>
              </a:rPr>
              <a:t>Fan failure due to aged blades not replaced as planned (IRIS 610524).</a:t>
            </a:r>
          </a:p>
        </p:txBody>
      </p:sp>
    </p:spTree>
    <p:extLst>
      <p:ext uri="{BB962C8B-B14F-4D97-AF65-F5344CB8AC3E}">
        <p14:creationId xmlns:p14="http://schemas.microsoft.com/office/powerpoint/2010/main" val="17084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7343-201C-EECD-A3DB-651EE95E0758}"/>
              </a:ext>
            </a:extLst>
          </p:cNvPr>
          <p:cNvSpPr>
            <a:spLocks noGrp="1"/>
          </p:cNvSpPr>
          <p:nvPr>
            <p:ph type="title"/>
          </p:nvPr>
        </p:nvSpPr>
        <p:spPr>
          <a:xfrm>
            <a:off x="1368576" y="583160"/>
            <a:ext cx="10703934" cy="701731"/>
          </a:xfrm>
        </p:spPr>
        <p:txBody>
          <a:bodyPr/>
          <a:lstStyle/>
          <a:p>
            <a:r>
              <a:rPr lang="en-US" i="0" dirty="0"/>
              <a:t>Takeaways from 12-Month OE Review  </a:t>
            </a:r>
          </a:p>
        </p:txBody>
      </p:sp>
      <p:sp>
        <p:nvSpPr>
          <p:cNvPr id="23" name="Picture Placeholder 22">
            <a:extLst>
              <a:ext uri="{FF2B5EF4-FFF2-40B4-BE49-F238E27FC236}">
                <a16:creationId xmlns:a16="http://schemas.microsoft.com/office/drawing/2014/main" id="{9897A10F-F756-5054-F4DA-9D35F3E963C2}"/>
              </a:ext>
            </a:extLst>
          </p:cNvPr>
          <p:cNvSpPr>
            <a:spLocks noGrp="1"/>
          </p:cNvSpPr>
          <p:nvPr>
            <p:ph type="pic" sz="quarter" idx="10"/>
          </p:nvPr>
        </p:nvSpPr>
        <p:spPr>
          <a:xfrm>
            <a:off x="5666212" y="854569"/>
            <a:ext cx="6141112" cy="5285455"/>
          </a:xfrm>
          <a:gradFill>
            <a:gsLst>
              <a:gs pos="0">
                <a:schemeClr val="accent4">
                  <a:alpha val="50000"/>
                </a:schemeClr>
              </a:gs>
              <a:gs pos="100000">
                <a:schemeClr val="accent1">
                  <a:alpha val="5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a:lstStyle/>
          <a:p>
            <a:pPr marL="0" indent="0" algn="ctr">
              <a:buNone/>
            </a:pPr>
            <a:endParaRPr lang="en-US" sz="1800" dirty="0">
              <a:solidFill>
                <a:schemeClr val="lt1"/>
              </a:solidFill>
            </a:endParaRPr>
          </a:p>
        </p:txBody>
      </p:sp>
      <p:sp>
        <p:nvSpPr>
          <p:cNvPr id="3" name="Content Placeholder 2">
            <a:extLst>
              <a:ext uri="{FF2B5EF4-FFF2-40B4-BE49-F238E27FC236}">
                <a16:creationId xmlns:a16="http://schemas.microsoft.com/office/drawing/2014/main" id="{0D0AA16B-3BA6-AAC1-B2EF-280367B75AD1}"/>
              </a:ext>
            </a:extLst>
          </p:cNvPr>
          <p:cNvSpPr>
            <a:spLocks noGrp="1"/>
          </p:cNvSpPr>
          <p:nvPr>
            <p:ph idx="1"/>
          </p:nvPr>
        </p:nvSpPr>
        <p:spPr>
          <a:xfrm>
            <a:off x="923091" y="1859531"/>
            <a:ext cx="5172909" cy="3373542"/>
          </a:xfrm>
        </p:spPr>
        <p:txBody>
          <a:bodyPr/>
          <a:lstStyle/>
          <a:p>
            <a:r>
              <a:rPr lang="en-US" i="0" dirty="0"/>
              <a:t>Discrepancy between Design Requirements and Physical Configuration due to poor change control.</a:t>
            </a:r>
          </a:p>
          <a:p>
            <a:r>
              <a:rPr lang="en-US" i="0" dirty="0"/>
              <a:t>Facility Configuration Information did not reflect actual Physical Configuration.</a:t>
            </a:r>
          </a:p>
          <a:p>
            <a:r>
              <a:rPr lang="en-US" i="0" dirty="0"/>
              <a:t>Breakdown in Work Management and Document Control processes.</a:t>
            </a:r>
          </a:p>
          <a:p>
            <a:r>
              <a:rPr lang="en-US" i="0" dirty="0"/>
              <a:t>Design Requirements not validated against Physical Configuration during testing.</a:t>
            </a:r>
          </a:p>
          <a:p>
            <a:r>
              <a:rPr lang="en-US" i="0" dirty="0"/>
              <a:t>Physical Configuration diverged from Facility Configuration Information due to aging and lack of updates.</a:t>
            </a:r>
          </a:p>
        </p:txBody>
      </p:sp>
      <p:sp>
        <p:nvSpPr>
          <p:cNvPr id="24" name="Content Placeholder 23">
            <a:extLst>
              <a:ext uri="{FF2B5EF4-FFF2-40B4-BE49-F238E27FC236}">
                <a16:creationId xmlns:a16="http://schemas.microsoft.com/office/drawing/2014/main" id="{0FFE1447-2E32-CABF-AE9A-C7E9E62D3349}"/>
              </a:ext>
            </a:extLst>
          </p:cNvPr>
          <p:cNvSpPr>
            <a:spLocks noGrp="1"/>
          </p:cNvSpPr>
          <p:nvPr>
            <p:ph idx="11"/>
          </p:nvPr>
        </p:nvSpPr>
        <p:spPr>
          <a:xfrm>
            <a:off x="1214726" y="1313634"/>
            <a:ext cx="4388859" cy="424732"/>
          </a:xfrm>
        </p:spPr>
        <p:txBody>
          <a:bodyPr/>
          <a:lstStyle/>
          <a:p>
            <a:r>
              <a:rPr lang="en-US" dirty="0"/>
              <a:t>CM Equilibrium Upsets </a:t>
            </a:r>
          </a:p>
        </p:txBody>
      </p:sp>
      <p:grpSp>
        <p:nvGrpSpPr>
          <p:cNvPr id="4" name="Group 20485">
            <a:extLst>
              <a:ext uri="{FF2B5EF4-FFF2-40B4-BE49-F238E27FC236}">
                <a16:creationId xmlns:a16="http://schemas.microsoft.com/office/drawing/2014/main" id="{F9A70D31-DBAA-CC57-C20A-450F8FC5183F}"/>
              </a:ext>
            </a:extLst>
          </p:cNvPr>
          <p:cNvGrpSpPr>
            <a:grpSpLocks/>
          </p:cNvGrpSpPr>
          <p:nvPr>
            <p:custDataLst>
              <p:tags r:id="rId1"/>
            </p:custDataLst>
          </p:nvPr>
        </p:nvGrpSpPr>
        <p:grpSpPr bwMode="auto">
          <a:xfrm>
            <a:off x="6720544" y="1558774"/>
            <a:ext cx="4032448" cy="3238193"/>
            <a:chOff x="3265715" y="1353396"/>
            <a:chExt cx="2439346" cy="2051202"/>
          </a:xfrm>
        </p:grpSpPr>
        <p:grpSp>
          <p:nvGrpSpPr>
            <p:cNvPr id="5" name="Group 11">
              <a:extLst>
                <a:ext uri="{FF2B5EF4-FFF2-40B4-BE49-F238E27FC236}">
                  <a16:creationId xmlns:a16="http://schemas.microsoft.com/office/drawing/2014/main" id="{D039F368-B872-6FF4-7764-7DBB02CD9B6A}"/>
                </a:ext>
              </a:extLst>
            </p:cNvPr>
            <p:cNvGrpSpPr>
              <a:grpSpLocks/>
            </p:cNvGrpSpPr>
            <p:nvPr/>
          </p:nvGrpSpPr>
          <p:grpSpPr bwMode="auto">
            <a:xfrm>
              <a:off x="3265715" y="1353396"/>
              <a:ext cx="2439346" cy="2051202"/>
              <a:chOff x="40214" y="1430743"/>
              <a:chExt cx="2439346" cy="2051993"/>
            </a:xfrm>
          </p:grpSpPr>
          <p:sp>
            <p:nvSpPr>
              <p:cNvPr id="18" name="Oval 10">
                <a:extLst>
                  <a:ext uri="{FF2B5EF4-FFF2-40B4-BE49-F238E27FC236}">
                    <a16:creationId xmlns:a16="http://schemas.microsoft.com/office/drawing/2014/main" id="{421B56DD-49A3-CBE6-BF6A-6DBF4E080FD0}"/>
                  </a:ext>
                </a:extLst>
              </p:cNvPr>
              <p:cNvSpPr>
                <a:spLocks noChangeAspect="1" noChangeArrowheads="1"/>
              </p:cNvSpPr>
              <p:nvPr/>
            </p:nvSpPr>
            <p:spPr bwMode="gray">
              <a:xfrm>
                <a:off x="840848" y="1430743"/>
                <a:ext cx="856364" cy="856364"/>
              </a:xfrm>
              <a:prstGeom prst="ellipse">
                <a:avLst/>
              </a:prstGeom>
              <a:solidFill>
                <a:srgbClr val="FFFFFF"/>
              </a:solidFill>
              <a:ln w="31750">
                <a:solidFill>
                  <a:srgbClr val="FF0000"/>
                </a:solidFill>
                <a:round/>
                <a:headEnd/>
                <a:tailEnd/>
              </a:ln>
            </p:spPr>
            <p:txBody>
              <a:bodyPr lIns="0" tIns="91440" rIns="0" bIns="0"/>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a:lnSpc>
                    <a:spcPts val="1100"/>
                  </a:lnSpc>
                  <a:spcBef>
                    <a:spcPct val="0"/>
                  </a:spcBef>
                  <a:buClrTx/>
                  <a:buSzTx/>
                  <a:buFontTx/>
                  <a:buNone/>
                </a:pPr>
                <a:r>
                  <a:rPr lang="en-US" altLang="en-US" sz="1100" dirty="0">
                    <a:latin typeface="Arial Rounded MT Bold" panose="020F0704030504030204" pitchFamily="34" charset="0"/>
                  </a:rPr>
                  <a:t>Design</a:t>
                </a:r>
                <a:br>
                  <a:rPr lang="en-US" altLang="en-US" sz="1100" dirty="0">
                    <a:latin typeface="Arial Rounded MT Bold" panose="020F0704030504030204" pitchFamily="34" charset="0"/>
                  </a:rPr>
                </a:br>
                <a:r>
                  <a:rPr lang="en-US" altLang="en-US" sz="1100" dirty="0">
                    <a:latin typeface="Arial Rounded MT Bold" panose="020F0704030504030204" pitchFamily="34" charset="0"/>
                  </a:rPr>
                  <a:t>Requirements</a:t>
                </a:r>
              </a:p>
            </p:txBody>
          </p:sp>
          <p:sp>
            <p:nvSpPr>
              <p:cNvPr id="19" name="AutoShape 11">
                <a:extLst>
                  <a:ext uri="{FF2B5EF4-FFF2-40B4-BE49-F238E27FC236}">
                    <a16:creationId xmlns:a16="http://schemas.microsoft.com/office/drawing/2014/main" id="{5C413487-721F-B331-023C-CC53CF759F23}"/>
                  </a:ext>
                </a:extLst>
              </p:cNvPr>
              <p:cNvSpPr>
                <a:spLocks noChangeAspect="1" noChangeArrowheads="1"/>
              </p:cNvSpPr>
              <p:nvPr/>
            </p:nvSpPr>
            <p:spPr bwMode="auto">
              <a:xfrm>
                <a:off x="1657235" y="2660411"/>
                <a:ext cx="822325" cy="822325"/>
              </a:xfrm>
              <a:prstGeom prst="flowChartMultidocument">
                <a:avLst/>
              </a:prstGeom>
              <a:solidFill>
                <a:srgbClr val="FFFFFF"/>
              </a:solidFill>
              <a:ln w="28575">
                <a:solidFill>
                  <a:srgbClr val="0033CC"/>
                </a:solidFill>
                <a:miter lim="800000"/>
                <a:headEnd/>
                <a:tailEnd/>
              </a:ln>
            </p:spPr>
            <p:txBody>
              <a:bodyPr lIns="0" tIns="91440" rIns="0" bIns="0"/>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a:lnSpc>
                    <a:spcPts val="1100"/>
                  </a:lnSpc>
                  <a:spcBef>
                    <a:spcPct val="0"/>
                  </a:spcBef>
                  <a:spcAft>
                    <a:spcPts val="600"/>
                  </a:spcAft>
                  <a:buClrTx/>
                  <a:buSzTx/>
                  <a:buFontTx/>
                  <a:buNone/>
                </a:pPr>
                <a:r>
                  <a:rPr lang="en-US" altLang="en-US" sz="1100" dirty="0">
                    <a:latin typeface="Arial Rounded MT Bold" panose="020F0704030504030204" pitchFamily="34" charset="0"/>
                  </a:rPr>
                  <a:t>Facility</a:t>
                </a:r>
                <a:br>
                  <a:rPr lang="en-US" altLang="en-US" sz="1100" dirty="0">
                    <a:latin typeface="Arial Rounded MT Bold" panose="020F0704030504030204" pitchFamily="34" charset="0"/>
                  </a:rPr>
                </a:br>
                <a:r>
                  <a:rPr lang="en-US" altLang="en-US" sz="1100" dirty="0">
                    <a:latin typeface="Arial Rounded MT Bold" panose="020F0704030504030204" pitchFamily="34" charset="0"/>
                  </a:rPr>
                  <a:t>Config</a:t>
                </a:r>
                <a:br>
                  <a:rPr lang="en-US" altLang="en-US" sz="1100" dirty="0">
                    <a:latin typeface="Arial Rounded MT Bold" panose="020F0704030504030204" pitchFamily="34" charset="0"/>
                  </a:rPr>
                </a:br>
                <a:r>
                  <a:rPr lang="en-US" altLang="en-US" sz="1100" dirty="0">
                    <a:latin typeface="Arial Rounded MT Bold" panose="020F0704030504030204" pitchFamily="34" charset="0"/>
                  </a:rPr>
                  <a:t>Info</a:t>
                </a:r>
              </a:p>
            </p:txBody>
          </p:sp>
          <p:sp>
            <p:nvSpPr>
              <p:cNvPr id="20" name="AutoShape 12">
                <a:extLst>
                  <a:ext uri="{FF2B5EF4-FFF2-40B4-BE49-F238E27FC236}">
                    <a16:creationId xmlns:a16="http://schemas.microsoft.com/office/drawing/2014/main" id="{D5D9F244-0F1A-70C4-2CE3-A2280BC361BF}"/>
                  </a:ext>
                </a:extLst>
              </p:cNvPr>
              <p:cNvSpPr>
                <a:spLocks noChangeAspect="1" noChangeArrowheads="1"/>
              </p:cNvSpPr>
              <p:nvPr/>
            </p:nvSpPr>
            <p:spPr bwMode="auto">
              <a:xfrm rot="-5400000">
                <a:off x="41007" y="2659618"/>
                <a:ext cx="822325" cy="823912"/>
              </a:xfrm>
              <a:prstGeom prst="flowChartDelay">
                <a:avLst/>
              </a:prstGeom>
              <a:solidFill>
                <a:srgbClr val="FFFFFF"/>
              </a:solidFill>
              <a:ln w="31750">
                <a:solidFill>
                  <a:srgbClr val="00CC00"/>
                </a:solidFill>
                <a:miter lim="800000"/>
                <a:headEnd/>
                <a:tailEnd/>
              </a:ln>
            </p:spPr>
            <p:txBody>
              <a:bodyPr vert="eaVert" tIns="0" rIns="182880" bIns="0"/>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a:spcBef>
                    <a:spcPct val="0"/>
                  </a:spcBef>
                  <a:spcAft>
                    <a:spcPts val="600"/>
                  </a:spcAft>
                  <a:buClrTx/>
                  <a:buSzTx/>
                  <a:buFontTx/>
                  <a:buNone/>
                </a:pPr>
                <a:r>
                  <a:rPr lang="en-US" altLang="en-US" sz="1100" dirty="0">
                    <a:latin typeface="Arial Rounded MT Bold" panose="020F0704030504030204" pitchFamily="34" charset="0"/>
                  </a:rPr>
                  <a:t>Physical</a:t>
                </a:r>
                <a:br>
                  <a:rPr lang="en-US" altLang="en-US" sz="1100" dirty="0">
                    <a:latin typeface="Arial Rounded MT Bold" panose="020F0704030504030204" pitchFamily="34" charset="0"/>
                  </a:rPr>
                </a:br>
                <a:r>
                  <a:rPr lang="en-US" altLang="en-US" sz="1100" dirty="0">
                    <a:latin typeface="Arial Rounded MT Bold" panose="020F0704030504030204" pitchFamily="34" charset="0"/>
                  </a:rPr>
                  <a:t>Config</a:t>
                </a:r>
              </a:p>
            </p:txBody>
          </p:sp>
        </p:grpSp>
        <p:sp>
          <p:nvSpPr>
            <p:cNvPr id="6" name="Freeform 1">
              <a:extLst>
                <a:ext uri="{FF2B5EF4-FFF2-40B4-BE49-F238E27FC236}">
                  <a16:creationId xmlns:a16="http://schemas.microsoft.com/office/drawing/2014/main" id="{E097523A-8215-726A-F793-926176FF7A1B}"/>
                </a:ext>
              </a:extLst>
            </p:cNvPr>
            <p:cNvSpPr/>
            <p:nvPr/>
          </p:nvSpPr>
          <p:spPr>
            <a:xfrm>
              <a:off x="4749637" y="2212297"/>
              <a:ext cx="225366" cy="166700"/>
            </a:xfrm>
            <a:custGeom>
              <a:avLst/>
              <a:gdLst>
                <a:gd name="connsiteX0" fmla="*/ 0 w 225631"/>
                <a:gd name="connsiteY0" fmla="*/ 166255 h 166255"/>
                <a:gd name="connsiteX1" fmla="*/ 47501 w 225631"/>
                <a:gd name="connsiteY1" fmla="*/ 106878 h 166255"/>
                <a:gd name="connsiteX2" fmla="*/ 201880 w 225631"/>
                <a:gd name="connsiteY2" fmla="*/ 71252 h 166255"/>
                <a:gd name="connsiteX3" fmla="*/ 225631 w 225631"/>
                <a:gd name="connsiteY3" fmla="*/ 0 h 166255"/>
              </a:gdLst>
              <a:ahLst/>
              <a:cxnLst>
                <a:cxn ang="0">
                  <a:pos x="connsiteX0" y="connsiteY0"/>
                </a:cxn>
                <a:cxn ang="0">
                  <a:pos x="connsiteX1" y="connsiteY1"/>
                </a:cxn>
                <a:cxn ang="0">
                  <a:pos x="connsiteX2" y="connsiteY2"/>
                </a:cxn>
                <a:cxn ang="0">
                  <a:pos x="connsiteX3" y="connsiteY3"/>
                </a:cxn>
              </a:cxnLst>
              <a:rect l="l" t="t" r="r" b="b"/>
              <a:pathLst>
                <a:path w="225631" h="166255">
                  <a:moveTo>
                    <a:pt x="0" y="166255"/>
                  </a:moveTo>
                  <a:cubicBezTo>
                    <a:pt x="15834" y="146463"/>
                    <a:pt x="26736" y="121413"/>
                    <a:pt x="47501" y="106878"/>
                  </a:cubicBezTo>
                  <a:cubicBezTo>
                    <a:pt x="80936" y="83473"/>
                    <a:pt x="165938" y="76387"/>
                    <a:pt x="201880" y="71252"/>
                  </a:cubicBezTo>
                  <a:lnTo>
                    <a:pt x="225631" y="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 name="Freeform 15">
              <a:extLst>
                <a:ext uri="{FF2B5EF4-FFF2-40B4-BE49-F238E27FC236}">
                  <a16:creationId xmlns:a16="http://schemas.microsoft.com/office/drawing/2014/main" id="{A23A0008-5F1C-681C-7A40-45E78C17CC52}"/>
                </a:ext>
              </a:extLst>
            </p:cNvPr>
            <p:cNvSpPr/>
            <p:nvPr/>
          </p:nvSpPr>
          <p:spPr>
            <a:xfrm flipH="1">
              <a:off x="3808497" y="2315492"/>
              <a:ext cx="252346" cy="165112"/>
            </a:xfrm>
            <a:custGeom>
              <a:avLst/>
              <a:gdLst>
                <a:gd name="connsiteX0" fmla="*/ 0 w 225631"/>
                <a:gd name="connsiteY0" fmla="*/ 166255 h 166255"/>
                <a:gd name="connsiteX1" fmla="*/ 47501 w 225631"/>
                <a:gd name="connsiteY1" fmla="*/ 106878 h 166255"/>
                <a:gd name="connsiteX2" fmla="*/ 201880 w 225631"/>
                <a:gd name="connsiteY2" fmla="*/ 71252 h 166255"/>
                <a:gd name="connsiteX3" fmla="*/ 225631 w 225631"/>
                <a:gd name="connsiteY3" fmla="*/ 0 h 166255"/>
              </a:gdLst>
              <a:ahLst/>
              <a:cxnLst>
                <a:cxn ang="0">
                  <a:pos x="connsiteX0" y="connsiteY0"/>
                </a:cxn>
                <a:cxn ang="0">
                  <a:pos x="connsiteX1" y="connsiteY1"/>
                </a:cxn>
                <a:cxn ang="0">
                  <a:pos x="connsiteX2" y="connsiteY2"/>
                </a:cxn>
                <a:cxn ang="0">
                  <a:pos x="connsiteX3" y="connsiteY3"/>
                </a:cxn>
              </a:cxnLst>
              <a:rect l="l" t="t" r="r" b="b"/>
              <a:pathLst>
                <a:path w="225631" h="166255">
                  <a:moveTo>
                    <a:pt x="0" y="166255"/>
                  </a:moveTo>
                  <a:cubicBezTo>
                    <a:pt x="15834" y="146463"/>
                    <a:pt x="26736" y="121413"/>
                    <a:pt x="47501" y="106878"/>
                  </a:cubicBezTo>
                  <a:cubicBezTo>
                    <a:pt x="80936" y="83473"/>
                    <a:pt x="165938" y="76387"/>
                    <a:pt x="201880" y="71252"/>
                  </a:cubicBezTo>
                  <a:lnTo>
                    <a:pt x="225631" y="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8" name="Freeform 16">
              <a:extLst>
                <a:ext uri="{FF2B5EF4-FFF2-40B4-BE49-F238E27FC236}">
                  <a16:creationId xmlns:a16="http://schemas.microsoft.com/office/drawing/2014/main" id="{59320C9B-4CD3-D748-2B69-B074578AABF1}"/>
                </a:ext>
              </a:extLst>
            </p:cNvPr>
            <p:cNvSpPr/>
            <p:nvPr/>
          </p:nvSpPr>
          <p:spPr>
            <a:xfrm flipH="1">
              <a:off x="3849762" y="2258338"/>
              <a:ext cx="252346" cy="165112"/>
            </a:xfrm>
            <a:custGeom>
              <a:avLst/>
              <a:gdLst>
                <a:gd name="connsiteX0" fmla="*/ 0 w 225631"/>
                <a:gd name="connsiteY0" fmla="*/ 166255 h 166255"/>
                <a:gd name="connsiteX1" fmla="*/ 47501 w 225631"/>
                <a:gd name="connsiteY1" fmla="*/ 106878 h 166255"/>
                <a:gd name="connsiteX2" fmla="*/ 201880 w 225631"/>
                <a:gd name="connsiteY2" fmla="*/ 71252 h 166255"/>
                <a:gd name="connsiteX3" fmla="*/ 225631 w 225631"/>
                <a:gd name="connsiteY3" fmla="*/ 0 h 166255"/>
              </a:gdLst>
              <a:ahLst/>
              <a:cxnLst>
                <a:cxn ang="0">
                  <a:pos x="connsiteX0" y="connsiteY0"/>
                </a:cxn>
                <a:cxn ang="0">
                  <a:pos x="connsiteX1" y="connsiteY1"/>
                </a:cxn>
                <a:cxn ang="0">
                  <a:pos x="connsiteX2" y="connsiteY2"/>
                </a:cxn>
                <a:cxn ang="0">
                  <a:pos x="connsiteX3" y="connsiteY3"/>
                </a:cxn>
              </a:cxnLst>
              <a:rect l="l" t="t" r="r" b="b"/>
              <a:pathLst>
                <a:path w="225631" h="166255">
                  <a:moveTo>
                    <a:pt x="0" y="166255"/>
                  </a:moveTo>
                  <a:cubicBezTo>
                    <a:pt x="15834" y="146463"/>
                    <a:pt x="26736" y="121413"/>
                    <a:pt x="47501" y="106878"/>
                  </a:cubicBezTo>
                  <a:cubicBezTo>
                    <a:pt x="80936" y="83473"/>
                    <a:pt x="165938" y="76387"/>
                    <a:pt x="201880" y="71252"/>
                  </a:cubicBezTo>
                  <a:lnTo>
                    <a:pt x="225631" y="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9" name="Freeform 17">
              <a:extLst>
                <a:ext uri="{FF2B5EF4-FFF2-40B4-BE49-F238E27FC236}">
                  <a16:creationId xmlns:a16="http://schemas.microsoft.com/office/drawing/2014/main" id="{FF8B61B1-C0E0-AED5-A58A-E16DD0921A68}"/>
                </a:ext>
              </a:extLst>
            </p:cNvPr>
            <p:cNvSpPr/>
            <p:nvPr/>
          </p:nvSpPr>
          <p:spPr>
            <a:xfrm rot="1012406" flipH="1">
              <a:off x="4457614" y="2999755"/>
              <a:ext cx="252347" cy="165112"/>
            </a:xfrm>
            <a:custGeom>
              <a:avLst/>
              <a:gdLst>
                <a:gd name="connsiteX0" fmla="*/ 0 w 225631"/>
                <a:gd name="connsiteY0" fmla="*/ 166255 h 166255"/>
                <a:gd name="connsiteX1" fmla="*/ 47501 w 225631"/>
                <a:gd name="connsiteY1" fmla="*/ 106878 h 166255"/>
                <a:gd name="connsiteX2" fmla="*/ 201880 w 225631"/>
                <a:gd name="connsiteY2" fmla="*/ 71252 h 166255"/>
                <a:gd name="connsiteX3" fmla="*/ 225631 w 225631"/>
                <a:gd name="connsiteY3" fmla="*/ 0 h 166255"/>
              </a:gdLst>
              <a:ahLst/>
              <a:cxnLst>
                <a:cxn ang="0">
                  <a:pos x="connsiteX0" y="connsiteY0"/>
                </a:cxn>
                <a:cxn ang="0">
                  <a:pos x="connsiteX1" y="connsiteY1"/>
                </a:cxn>
                <a:cxn ang="0">
                  <a:pos x="connsiteX2" y="connsiteY2"/>
                </a:cxn>
                <a:cxn ang="0">
                  <a:pos x="connsiteX3" y="connsiteY3"/>
                </a:cxn>
              </a:cxnLst>
              <a:rect l="l" t="t" r="r" b="b"/>
              <a:pathLst>
                <a:path w="225631" h="166255">
                  <a:moveTo>
                    <a:pt x="0" y="166255"/>
                  </a:moveTo>
                  <a:cubicBezTo>
                    <a:pt x="15834" y="146463"/>
                    <a:pt x="26736" y="121413"/>
                    <a:pt x="47501" y="106878"/>
                  </a:cubicBezTo>
                  <a:cubicBezTo>
                    <a:pt x="80936" y="83473"/>
                    <a:pt x="165938" y="76387"/>
                    <a:pt x="201880" y="71252"/>
                  </a:cubicBezTo>
                  <a:lnTo>
                    <a:pt x="225631" y="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Freeform 18">
              <a:extLst>
                <a:ext uri="{FF2B5EF4-FFF2-40B4-BE49-F238E27FC236}">
                  <a16:creationId xmlns:a16="http://schemas.microsoft.com/office/drawing/2014/main" id="{B27C23A6-F5F9-574F-E3E1-C43C2B680EA5}"/>
                </a:ext>
              </a:extLst>
            </p:cNvPr>
            <p:cNvSpPr/>
            <p:nvPr/>
          </p:nvSpPr>
          <p:spPr>
            <a:xfrm rot="1280288" flipH="1">
              <a:off x="4330647" y="3006105"/>
              <a:ext cx="253933" cy="166700"/>
            </a:xfrm>
            <a:custGeom>
              <a:avLst/>
              <a:gdLst>
                <a:gd name="connsiteX0" fmla="*/ 0 w 225631"/>
                <a:gd name="connsiteY0" fmla="*/ 166255 h 166255"/>
                <a:gd name="connsiteX1" fmla="*/ 47501 w 225631"/>
                <a:gd name="connsiteY1" fmla="*/ 106878 h 166255"/>
                <a:gd name="connsiteX2" fmla="*/ 201880 w 225631"/>
                <a:gd name="connsiteY2" fmla="*/ 71252 h 166255"/>
                <a:gd name="connsiteX3" fmla="*/ 225631 w 225631"/>
                <a:gd name="connsiteY3" fmla="*/ 0 h 166255"/>
              </a:gdLst>
              <a:ahLst/>
              <a:cxnLst>
                <a:cxn ang="0">
                  <a:pos x="connsiteX0" y="connsiteY0"/>
                </a:cxn>
                <a:cxn ang="0">
                  <a:pos x="connsiteX1" y="connsiteY1"/>
                </a:cxn>
                <a:cxn ang="0">
                  <a:pos x="connsiteX2" y="connsiteY2"/>
                </a:cxn>
                <a:cxn ang="0">
                  <a:pos x="connsiteX3" y="connsiteY3"/>
                </a:cxn>
              </a:cxnLst>
              <a:rect l="l" t="t" r="r" b="b"/>
              <a:pathLst>
                <a:path w="225631" h="166255">
                  <a:moveTo>
                    <a:pt x="0" y="166255"/>
                  </a:moveTo>
                  <a:cubicBezTo>
                    <a:pt x="15834" y="146463"/>
                    <a:pt x="26736" y="121413"/>
                    <a:pt x="47501" y="106878"/>
                  </a:cubicBezTo>
                  <a:cubicBezTo>
                    <a:pt x="80936" y="83473"/>
                    <a:pt x="165938" y="76387"/>
                    <a:pt x="201880" y="71252"/>
                  </a:cubicBezTo>
                  <a:lnTo>
                    <a:pt x="225631" y="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11" name="Straight Connector 10">
              <a:extLst>
                <a:ext uri="{FF2B5EF4-FFF2-40B4-BE49-F238E27FC236}">
                  <a16:creationId xmlns:a16="http://schemas.microsoft.com/office/drawing/2014/main" id="{22836B22-55CE-11E7-5DCC-7D01F0104E3E}"/>
                </a:ext>
              </a:extLst>
            </p:cNvPr>
            <p:cNvCxnSpPr>
              <a:stCxn id="18" idx="3"/>
            </p:cNvCxnSpPr>
            <p:nvPr/>
          </p:nvCxnSpPr>
          <p:spPr>
            <a:xfrm flipH="1">
              <a:off x="4013231" y="2083700"/>
              <a:ext cx="177753" cy="257194"/>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49AB36-B19B-D9CB-32A9-F37905F18B2E}"/>
                </a:ext>
              </a:extLst>
            </p:cNvPr>
            <p:cNvCxnSpPr/>
            <p:nvPr/>
          </p:nvCxnSpPr>
          <p:spPr>
            <a:xfrm flipH="1">
              <a:off x="3837065" y="2410749"/>
              <a:ext cx="134902" cy="22861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B168E0-6735-540D-9629-B074E60D8777}"/>
                </a:ext>
              </a:extLst>
            </p:cNvPr>
            <p:cNvCxnSpPr>
              <a:stCxn id="18" idx="5"/>
            </p:cNvCxnSpPr>
            <p:nvPr/>
          </p:nvCxnSpPr>
          <p:spPr>
            <a:xfrm>
              <a:off x="4797250" y="2083700"/>
              <a:ext cx="65071" cy="211153"/>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B65850F-C8FE-2C8E-347B-01A3C0BB2C85}"/>
                </a:ext>
              </a:extLst>
            </p:cNvPr>
            <p:cNvCxnSpPr/>
            <p:nvPr/>
          </p:nvCxnSpPr>
          <p:spPr>
            <a:xfrm>
              <a:off x="4906759" y="2393285"/>
              <a:ext cx="65070" cy="219091"/>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Freeform 36">
              <a:extLst>
                <a:ext uri="{FF2B5EF4-FFF2-40B4-BE49-F238E27FC236}">
                  <a16:creationId xmlns:a16="http://schemas.microsoft.com/office/drawing/2014/main" id="{9F2B180E-2CC6-9AF2-4005-99F39C9BDDC9}"/>
                </a:ext>
              </a:extLst>
            </p:cNvPr>
            <p:cNvSpPr/>
            <p:nvPr/>
          </p:nvSpPr>
          <p:spPr>
            <a:xfrm>
              <a:off x="4771856" y="2293266"/>
              <a:ext cx="225366" cy="166699"/>
            </a:xfrm>
            <a:custGeom>
              <a:avLst/>
              <a:gdLst>
                <a:gd name="connsiteX0" fmla="*/ 0 w 225631"/>
                <a:gd name="connsiteY0" fmla="*/ 166255 h 166255"/>
                <a:gd name="connsiteX1" fmla="*/ 47501 w 225631"/>
                <a:gd name="connsiteY1" fmla="*/ 106878 h 166255"/>
                <a:gd name="connsiteX2" fmla="*/ 201880 w 225631"/>
                <a:gd name="connsiteY2" fmla="*/ 71252 h 166255"/>
                <a:gd name="connsiteX3" fmla="*/ 225631 w 225631"/>
                <a:gd name="connsiteY3" fmla="*/ 0 h 166255"/>
              </a:gdLst>
              <a:ahLst/>
              <a:cxnLst>
                <a:cxn ang="0">
                  <a:pos x="connsiteX0" y="connsiteY0"/>
                </a:cxn>
                <a:cxn ang="0">
                  <a:pos x="connsiteX1" y="connsiteY1"/>
                </a:cxn>
                <a:cxn ang="0">
                  <a:pos x="connsiteX2" y="connsiteY2"/>
                </a:cxn>
                <a:cxn ang="0">
                  <a:pos x="connsiteX3" y="connsiteY3"/>
                </a:cxn>
              </a:cxnLst>
              <a:rect l="l" t="t" r="r" b="b"/>
              <a:pathLst>
                <a:path w="225631" h="166255">
                  <a:moveTo>
                    <a:pt x="0" y="166255"/>
                  </a:moveTo>
                  <a:cubicBezTo>
                    <a:pt x="15834" y="146463"/>
                    <a:pt x="26736" y="121413"/>
                    <a:pt x="47501" y="106878"/>
                  </a:cubicBezTo>
                  <a:cubicBezTo>
                    <a:pt x="80936" y="83473"/>
                    <a:pt x="165938" y="76387"/>
                    <a:pt x="201880" y="71252"/>
                  </a:cubicBezTo>
                  <a:lnTo>
                    <a:pt x="225631" y="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16" name="Straight Connector 15">
              <a:extLst>
                <a:ext uri="{FF2B5EF4-FFF2-40B4-BE49-F238E27FC236}">
                  <a16:creationId xmlns:a16="http://schemas.microsoft.com/office/drawing/2014/main" id="{882D835A-4331-C31A-527E-2F7E526E1F9A}"/>
                </a:ext>
              </a:extLst>
            </p:cNvPr>
            <p:cNvCxnSpPr/>
            <p:nvPr/>
          </p:nvCxnSpPr>
          <p:spPr>
            <a:xfrm flipH="1">
              <a:off x="4105281" y="3090250"/>
              <a:ext cx="333287"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EA68E0-6C9C-CCBA-DD32-C0903B63B4C5}"/>
                </a:ext>
              </a:extLst>
            </p:cNvPr>
            <p:cNvCxnSpPr/>
            <p:nvPr/>
          </p:nvCxnSpPr>
          <p:spPr>
            <a:xfrm flipH="1">
              <a:off x="4578232" y="3082311"/>
              <a:ext cx="301546"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695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2CE64E-0990-53BF-FF19-E23B7A952E38}"/>
              </a:ext>
            </a:extLst>
          </p:cNvPr>
          <p:cNvSpPr>
            <a:spLocks noGrp="1"/>
          </p:cNvSpPr>
          <p:nvPr>
            <p:ph type="title"/>
          </p:nvPr>
        </p:nvSpPr>
        <p:spPr>
          <a:xfrm>
            <a:off x="1470318" y="152636"/>
            <a:ext cx="10703934" cy="701731"/>
          </a:xfrm>
        </p:spPr>
        <p:txBody>
          <a:bodyPr/>
          <a:lstStyle/>
          <a:p>
            <a:r>
              <a:rPr lang="en-US" i="0" dirty="0"/>
              <a:t>Consequential Events Over Time </a:t>
            </a:r>
          </a:p>
        </p:txBody>
      </p:sp>
      <p:pic>
        <p:nvPicPr>
          <p:cNvPr id="3" name="Picture 2">
            <a:extLst>
              <a:ext uri="{FF2B5EF4-FFF2-40B4-BE49-F238E27FC236}">
                <a16:creationId xmlns:a16="http://schemas.microsoft.com/office/drawing/2014/main" id="{7E0A5FB3-E4A7-B547-75F9-A733CDC08507}"/>
              </a:ext>
            </a:extLst>
          </p:cNvPr>
          <p:cNvPicPr>
            <a:picLocks noChangeAspect="1"/>
          </p:cNvPicPr>
          <p:nvPr/>
        </p:nvPicPr>
        <p:blipFill>
          <a:blip r:embed="rId2"/>
          <a:srcRect l="18125" t="10639"/>
          <a:stretch/>
        </p:blipFill>
        <p:spPr>
          <a:xfrm>
            <a:off x="1104900" y="936648"/>
            <a:ext cx="9982200" cy="4984703"/>
          </a:xfrm>
          <a:prstGeom prst="rect">
            <a:avLst/>
          </a:prstGeom>
        </p:spPr>
      </p:pic>
    </p:spTree>
    <p:extLst>
      <p:ext uri="{BB962C8B-B14F-4D97-AF65-F5344CB8AC3E}">
        <p14:creationId xmlns:p14="http://schemas.microsoft.com/office/powerpoint/2010/main" val="165244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1DBCD-2ABB-C2B9-B650-1554993AF964}"/>
              </a:ext>
            </a:extLst>
          </p:cNvPr>
          <p:cNvSpPr>
            <a:spLocks noGrp="1"/>
          </p:cNvSpPr>
          <p:nvPr>
            <p:ph type="title"/>
          </p:nvPr>
        </p:nvSpPr>
        <p:spPr>
          <a:xfrm>
            <a:off x="1097541" y="536247"/>
            <a:ext cx="10703934" cy="1175706"/>
          </a:xfrm>
        </p:spPr>
        <p:txBody>
          <a:bodyPr/>
          <a:lstStyle/>
          <a:p>
            <a:r>
              <a:rPr lang="en-US" i="0" dirty="0"/>
              <a:t>Engineering and Equipment Consequential Event Themes</a:t>
            </a:r>
            <a:endParaRPr lang="en-US" dirty="0"/>
          </a:p>
        </p:txBody>
      </p:sp>
      <p:graphicFrame>
        <p:nvGraphicFramePr>
          <p:cNvPr id="4" name="Content Placeholder 3">
            <a:extLst>
              <a:ext uri="{FF2B5EF4-FFF2-40B4-BE49-F238E27FC236}">
                <a16:creationId xmlns:a16="http://schemas.microsoft.com/office/drawing/2014/main" id="{5724CE8C-5683-0174-E389-7949E42E396A}"/>
              </a:ext>
            </a:extLst>
          </p:cNvPr>
          <p:cNvGraphicFramePr>
            <a:graphicFrameLocks noGrp="1"/>
          </p:cNvGraphicFramePr>
          <p:nvPr>
            <p:ph idx="1"/>
            <p:extLst>
              <p:ext uri="{D42A27DB-BD31-4B8C-83A1-F6EECF244321}">
                <p14:modId xmlns:p14="http://schemas.microsoft.com/office/powerpoint/2010/main" val="3150015021"/>
              </p:ext>
            </p:extLst>
          </p:nvPr>
        </p:nvGraphicFramePr>
        <p:xfrm>
          <a:off x="1096963" y="1990725"/>
          <a:ext cx="10704512" cy="3878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922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Upward trend with solid fill">
            <a:extLst>
              <a:ext uri="{FF2B5EF4-FFF2-40B4-BE49-F238E27FC236}">
                <a16:creationId xmlns:a16="http://schemas.microsoft.com/office/drawing/2014/main" id="{75FB7994-A133-B4E1-4537-1179ADF8570F}"/>
              </a:ext>
            </a:extLst>
          </p:cNvPr>
          <p:cNvPicPr>
            <a:picLocks noGrp="1" noChangeAspect="1"/>
          </p:cNvPicPr>
          <p:nvPr>
            <p:ph sz="quarter" idx="14"/>
          </p:nvPr>
        </p:nvPicPr>
        <p:blipFill>
          <a:blip r:embed="rId3">
            <a:extLst>
              <a:ext uri="{96DAC541-7B7A-43D3-8B79-37D633B846F1}">
                <asvg:svgBlip xmlns:asvg="http://schemas.microsoft.com/office/drawing/2016/SVG/main" r:embed="rId4"/>
              </a:ext>
            </a:extLst>
          </a:blip>
          <a:stretch>
            <a:fillRect/>
          </a:stretch>
        </p:blipFill>
        <p:spPr>
          <a:xfrm>
            <a:off x="659762" y="1376772"/>
            <a:ext cx="5339914" cy="5339914"/>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pic>
      <p:sp>
        <p:nvSpPr>
          <p:cNvPr id="2" name="Title 1">
            <a:extLst>
              <a:ext uri="{FF2B5EF4-FFF2-40B4-BE49-F238E27FC236}">
                <a16:creationId xmlns:a16="http://schemas.microsoft.com/office/drawing/2014/main" id="{1BDFCF0F-FBBC-1119-F203-D8CEB20077E7}"/>
              </a:ext>
            </a:extLst>
          </p:cNvPr>
          <p:cNvSpPr>
            <a:spLocks noGrp="1"/>
          </p:cNvSpPr>
          <p:nvPr>
            <p:ph type="title" idx="4294967295"/>
          </p:nvPr>
        </p:nvSpPr>
        <p:spPr>
          <a:xfrm>
            <a:off x="5987988" y="2060848"/>
            <a:ext cx="5771962" cy="1311128"/>
          </a:xfrm>
        </p:spPr>
        <p:txBody>
          <a:bodyPr/>
          <a:lstStyle/>
          <a:p>
            <a:r>
              <a:rPr lang="en-US" i="0" baseline="0" dirty="0"/>
              <a:t>Advance Performance and Sustainability</a:t>
            </a:r>
            <a:endParaRPr lang="en-US" dirty="0"/>
          </a:p>
        </p:txBody>
      </p:sp>
    </p:spTree>
    <p:extLst>
      <p:ext uri="{BB962C8B-B14F-4D97-AF65-F5344CB8AC3E}">
        <p14:creationId xmlns:p14="http://schemas.microsoft.com/office/powerpoint/2010/main" val="51300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79EBA-A520-F437-D039-812C368C40BF}"/>
              </a:ext>
            </a:extLst>
          </p:cNvPr>
          <p:cNvSpPr>
            <a:spLocks noGrp="1"/>
          </p:cNvSpPr>
          <p:nvPr>
            <p:ph type="title"/>
          </p:nvPr>
        </p:nvSpPr>
        <p:spPr>
          <a:xfrm>
            <a:off x="1097541" y="773235"/>
            <a:ext cx="10703934" cy="701731"/>
          </a:xfrm>
        </p:spPr>
        <p:txBody>
          <a:bodyPr/>
          <a:lstStyle/>
          <a:p>
            <a:r>
              <a:rPr lang="en-US" dirty="0"/>
              <a:t>Parts Obsolescence </a:t>
            </a:r>
          </a:p>
        </p:txBody>
      </p:sp>
      <p:pic>
        <p:nvPicPr>
          <p:cNvPr id="4" name="Content Placeholder 4">
            <a:extLst>
              <a:ext uri="{FF2B5EF4-FFF2-40B4-BE49-F238E27FC236}">
                <a16:creationId xmlns:a16="http://schemas.microsoft.com/office/drawing/2014/main" id="{EA3FB8D5-B0DD-276B-F8BC-4C1221C2FA89}"/>
              </a:ext>
            </a:extLst>
          </p:cNvPr>
          <p:cNvPicPr>
            <a:picLocks noGrp="1" noChangeAspect="1"/>
          </p:cNvPicPr>
          <p:nvPr>
            <p:ph idx="1"/>
          </p:nvPr>
        </p:nvPicPr>
        <p:blipFill>
          <a:blip r:embed="rId3"/>
          <a:stretch>
            <a:fillRect/>
          </a:stretch>
        </p:blipFill>
        <p:spPr>
          <a:xfrm>
            <a:off x="1905000" y="1904999"/>
            <a:ext cx="7543800" cy="3894421"/>
          </a:xfrm>
          <a:prstGeom prst="rect">
            <a:avLst/>
          </a:prstGeom>
        </p:spPr>
      </p:pic>
    </p:spTree>
    <p:extLst>
      <p:ext uri="{BB962C8B-B14F-4D97-AF65-F5344CB8AC3E}">
        <p14:creationId xmlns:p14="http://schemas.microsoft.com/office/powerpoint/2010/main" val="126954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B7410-6853-13BA-49A9-8F1ED30CA69C}"/>
              </a:ext>
            </a:extLst>
          </p:cNvPr>
          <p:cNvSpPr>
            <a:spLocks noGrp="1"/>
          </p:cNvSpPr>
          <p:nvPr>
            <p:ph type="title"/>
          </p:nvPr>
        </p:nvSpPr>
        <p:spPr>
          <a:xfrm>
            <a:off x="1097541" y="773235"/>
            <a:ext cx="10703934" cy="701731"/>
          </a:xfrm>
        </p:spPr>
        <p:txBody>
          <a:bodyPr/>
          <a:lstStyle/>
          <a:p>
            <a:r>
              <a:rPr lang="en-US" dirty="0"/>
              <a:t>2025 Parts Initiative </a:t>
            </a:r>
          </a:p>
        </p:txBody>
      </p:sp>
      <p:sp>
        <p:nvSpPr>
          <p:cNvPr id="3" name="Content Placeholder 2">
            <a:extLst>
              <a:ext uri="{FF2B5EF4-FFF2-40B4-BE49-F238E27FC236}">
                <a16:creationId xmlns:a16="http://schemas.microsoft.com/office/drawing/2014/main" id="{74E89512-D3B7-FC5B-85F0-97F7883E4590}"/>
              </a:ext>
            </a:extLst>
          </p:cNvPr>
          <p:cNvSpPr>
            <a:spLocks noGrp="1"/>
          </p:cNvSpPr>
          <p:nvPr>
            <p:ph idx="1"/>
          </p:nvPr>
        </p:nvSpPr>
        <p:spPr/>
        <p:txBody>
          <a:bodyPr/>
          <a:lstStyle/>
          <a:p>
            <a:pPr marR="0" lvl="0" algn="l" defTabSz="914400" rtl="0" eaLnBrk="1" fontAlgn="auto" latinLnBrk="0" hangingPunct="1">
              <a:lnSpc>
                <a:spcPct val="90000"/>
              </a:lnSpc>
              <a:spcBef>
                <a:spcPts val="1000"/>
              </a:spcBef>
              <a:spcAft>
                <a:spcPts val="0"/>
              </a:spcAft>
              <a:buClr>
                <a:srgbClr val="032C5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32C5D"/>
                </a:solidFill>
                <a:effectLst/>
                <a:uLnTx/>
                <a:uFillTx/>
                <a:latin typeface="Aptos" panose="02110004020202020204"/>
                <a:ea typeface="+mn-ea"/>
                <a:cs typeface="+mn-cs"/>
              </a:rPr>
              <a:t>Best practices identified, such as improved catalogue health, use of 50.69 and identifying parts early </a:t>
            </a:r>
          </a:p>
          <a:p>
            <a:pPr marR="0" lvl="0" algn="l" defTabSz="914400" rtl="0" eaLnBrk="1" fontAlgn="auto" latinLnBrk="0" hangingPunct="1">
              <a:lnSpc>
                <a:spcPct val="90000"/>
              </a:lnSpc>
              <a:spcBef>
                <a:spcPts val="1000"/>
              </a:spcBef>
              <a:spcAft>
                <a:spcPts val="0"/>
              </a:spcAft>
              <a:buClr>
                <a:srgbClr val="032C5D"/>
              </a:buClr>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032C5D"/>
              </a:solidFill>
              <a:effectLst/>
              <a:uLnTx/>
              <a:uFillTx/>
              <a:latin typeface="Aptos" panose="02110004020202020204"/>
              <a:ea typeface="+mn-ea"/>
              <a:cs typeface="+mn-cs"/>
            </a:endParaRPr>
          </a:p>
          <a:p>
            <a:pPr marR="0" lvl="0" algn="l" defTabSz="914400" rtl="0" eaLnBrk="1" fontAlgn="auto" latinLnBrk="0" hangingPunct="1">
              <a:lnSpc>
                <a:spcPct val="90000"/>
              </a:lnSpc>
              <a:spcBef>
                <a:spcPts val="1000"/>
              </a:spcBef>
              <a:spcAft>
                <a:spcPts val="0"/>
              </a:spcAft>
              <a:buClr>
                <a:srgbClr val="032C5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32C5D"/>
                </a:solidFill>
                <a:effectLst/>
                <a:uLnTx/>
                <a:uFillTx/>
                <a:latin typeface="Aptos" panose="02110004020202020204"/>
                <a:ea typeface="+mn-ea"/>
                <a:cs typeface="+mn-cs"/>
              </a:rPr>
              <a:t>Benchmarking several stations to collect best practices</a:t>
            </a:r>
          </a:p>
          <a:p>
            <a:pPr marR="0" lvl="0" algn="l" defTabSz="914400" rtl="0" eaLnBrk="1" fontAlgn="auto" latinLnBrk="0" hangingPunct="1">
              <a:lnSpc>
                <a:spcPct val="90000"/>
              </a:lnSpc>
              <a:spcBef>
                <a:spcPts val="1000"/>
              </a:spcBef>
              <a:spcAft>
                <a:spcPts val="0"/>
              </a:spcAft>
              <a:buClr>
                <a:srgbClr val="032C5D"/>
              </a:buClr>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032C5D"/>
              </a:solidFill>
              <a:effectLst/>
              <a:uLnTx/>
              <a:uFillTx/>
              <a:latin typeface="Aptos" panose="02110004020202020204"/>
              <a:ea typeface="+mn-ea"/>
              <a:cs typeface="+mn-cs"/>
            </a:endParaRPr>
          </a:p>
          <a:p>
            <a:pPr marR="0" lvl="0" algn="l" defTabSz="914400" rtl="0" eaLnBrk="1" fontAlgn="auto" latinLnBrk="0" hangingPunct="1">
              <a:lnSpc>
                <a:spcPct val="90000"/>
              </a:lnSpc>
              <a:spcBef>
                <a:spcPts val="1000"/>
              </a:spcBef>
              <a:spcAft>
                <a:spcPts val="0"/>
              </a:spcAft>
              <a:buClr>
                <a:srgbClr val="032C5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32C5D"/>
                </a:solidFill>
                <a:effectLst/>
                <a:uLnTx/>
                <a:uFillTx/>
                <a:latin typeface="Aptos" panose="02110004020202020204"/>
                <a:ea typeface="+mn-ea"/>
                <a:cs typeface="+mn-cs"/>
              </a:rPr>
              <a:t>Presenting to IER 21-4 Industry Call</a:t>
            </a:r>
          </a:p>
          <a:p>
            <a:pPr marR="0" lvl="0" algn="l" defTabSz="914400" rtl="0" eaLnBrk="1" fontAlgn="auto" latinLnBrk="0" hangingPunct="1">
              <a:lnSpc>
                <a:spcPct val="90000"/>
              </a:lnSpc>
              <a:spcBef>
                <a:spcPts val="1000"/>
              </a:spcBef>
              <a:spcAft>
                <a:spcPts val="0"/>
              </a:spcAft>
              <a:buClr>
                <a:srgbClr val="032C5D"/>
              </a:buClr>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032C5D"/>
              </a:solidFill>
              <a:effectLst/>
              <a:uLnTx/>
              <a:uFillTx/>
              <a:latin typeface="Aptos" panose="02110004020202020204"/>
              <a:ea typeface="+mn-ea"/>
              <a:cs typeface="+mn-cs"/>
            </a:endParaRPr>
          </a:p>
          <a:p>
            <a:pPr marR="0" lvl="0" algn="l" defTabSz="914400" rtl="0" eaLnBrk="1" fontAlgn="auto" latinLnBrk="0" hangingPunct="1">
              <a:lnSpc>
                <a:spcPct val="90000"/>
              </a:lnSpc>
              <a:spcBef>
                <a:spcPts val="1000"/>
              </a:spcBef>
              <a:spcAft>
                <a:spcPts val="0"/>
              </a:spcAft>
              <a:buClr>
                <a:srgbClr val="032C5D"/>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32C5D"/>
                </a:solidFill>
                <a:effectLst/>
                <a:uLnTx/>
                <a:uFillTx/>
                <a:latin typeface="Aptos" panose="02110004020202020204"/>
                <a:ea typeface="+mn-ea"/>
                <a:cs typeface="+mn-cs"/>
              </a:rPr>
              <a:t>Adding best practices to AP-928</a:t>
            </a:r>
          </a:p>
          <a:p>
            <a:endParaRPr lang="en-US" dirty="0"/>
          </a:p>
        </p:txBody>
      </p:sp>
    </p:spTree>
    <p:extLst>
      <p:ext uri="{BB962C8B-B14F-4D97-AF65-F5344CB8AC3E}">
        <p14:creationId xmlns:p14="http://schemas.microsoft.com/office/powerpoint/2010/main" val="14975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5BADF-904E-9299-198B-F8676F561503}"/>
              </a:ext>
            </a:extLst>
          </p:cNvPr>
          <p:cNvSpPr>
            <a:spLocks noGrp="1"/>
          </p:cNvSpPr>
          <p:nvPr>
            <p:ph type="title"/>
          </p:nvPr>
        </p:nvSpPr>
        <p:spPr>
          <a:xfrm>
            <a:off x="1097541" y="585490"/>
            <a:ext cx="10703934" cy="1077218"/>
          </a:xfrm>
        </p:spPr>
        <p:txBody>
          <a:bodyPr/>
          <a:lstStyle/>
          <a:p>
            <a:r>
              <a:rPr lang="en-US" i="0"/>
              <a:t>Proficiency</a:t>
            </a:r>
            <a:br>
              <a:rPr lang="en-US" i="0"/>
            </a:br>
            <a:r>
              <a:rPr lang="en-US" sz="3600" b="0">
                <a:solidFill>
                  <a:schemeClr val="accent6"/>
                </a:solidFill>
              </a:rPr>
              <a:t>Advancing Human and Organizational Performance</a:t>
            </a:r>
            <a:endParaRPr lang="en-US" b="0" i="0"/>
          </a:p>
        </p:txBody>
      </p:sp>
      <p:pic>
        <p:nvPicPr>
          <p:cNvPr id="4" name="Content Placeholder 5" descr="A diagram of different stages of development&#10;&#10;Description automatically generated">
            <a:extLst>
              <a:ext uri="{FF2B5EF4-FFF2-40B4-BE49-F238E27FC236}">
                <a16:creationId xmlns:a16="http://schemas.microsoft.com/office/drawing/2014/main" id="{AA5B5E00-DE1B-516E-E012-6100DBA2E9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7055" y="1889571"/>
            <a:ext cx="4137890" cy="4119821"/>
          </a:xfrm>
          <a:prstGeom prst="flowChartConnector">
            <a:avLst/>
          </a:prstGeom>
        </p:spPr>
      </p:pic>
    </p:spTree>
    <p:extLst>
      <p:ext uri="{BB962C8B-B14F-4D97-AF65-F5344CB8AC3E}">
        <p14:creationId xmlns:p14="http://schemas.microsoft.com/office/powerpoint/2010/main" val="359576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F8BE1-8F73-90F8-3100-B1A47FE1A68D}"/>
              </a:ext>
            </a:extLst>
          </p:cNvPr>
          <p:cNvSpPr>
            <a:spLocks noGrp="1"/>
          </p:cNvSpPr>
          <p:nvPr>
            <p:ph type="title"/>
          </p:nvPr>
        </p:nvSpPr>
        <p:spPr/>
        <p:txBody>
          <a:bodyPr/>
          <a:lstStyle/>
          <a:p>
            <a:r>
              <a:rPr lang="en-US" i="0"/>
              <a:t>Why Proficiency? </a:t>
            </a:r>
          </a:p>
        </p:txBody>
      </p:sp>
      <p:graphicFrame>
        <p:nvGraphicFramePr>
          <p:cNvPr id="7" name="Diagram 6">
            <a:extLst>
              <a:ext uri="{FF2B5EF4-FFF2-40B4-BE49-F238E27FC236}">
                <a16:creationId xmlns:a16="http://schemas.microsoft.com/office/drawing/2014/main" id="{4C62B7C2-37FA-43FD-620E-43F4BFCD0E35}"/>
              </a:ext>
            </a:extLst>
          </p:cNvPr>
          <p:cNvGraphicFramePr/>
          <p:nvPr/>
        </p:nvGraphicFramePr>
        <p:xfrm>
          <a:off x="2032000" y="1991171"/>
          <a:ext cx="8189686" cy="4147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Content Placeholder 10" descr="Head with gears outline">
            <a:extLst>
              <a:ext uri="{FF2B5EF4-FFF2-40B4-BE49-F238E27FC236}">
                <a16:creationId xmlns:a16="http://schemas.microsoft.com/office/drawing/2014/main" id="{C75704D4-21FD-7738-0133-0968E65CC7F9}"/>
              </a:ext>
            </a:extLst>
          </p:cNvPr>
          <p:cNvPicPr>
            <a:picLocks noGrp="1" noChangeAspect="1"/>
          </p:cNvPicPr>
          <p:nvPr>
            <p:ph idx="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2340" y="2188667"/>
            <a:ext cx="1876085" cy="1876085"/>
          </a:xfrm>
        </p:spPr>
      </p:pic>
    </p:spTree>
    <p:extLst>
      <p:ext uri="{BB962C8B-B14F-4D97-AF65-F5344CB8AC3E}">
        <p14:creationId xmlns:p14="http://schemas.microsoft.com/office/powerpoint/2010/main" val="262753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C22A5-C2AE-4510-8F6A-A5EF16815FCC}"/>
              </a:ext>
            </a:extLst>
          </p:cNvPr>
          <p:cNvSpPr>
            <a:spLocks noGrp="1"/>
          </p:cNvSpPr>
          <p:nvPr>
            <p:ph type="title"/>
          </p:nvPr>
        </p:nvSpPr>
        <p:spPr>
          <a:xfrm>
            <a:off x="1097542" y="758063"/>
            <a:ext cx="10703934" cy="634020"/>
          </a:xfrm>
        </p:spPr>
        <p:txBody>
          <a:bodyPr/>
          <a:lstStyle/>
          <a:p>
            <a:r>
              <a:rPr lang="en-US" i="0"/>
              <a:t>Explore the Elements </a:t>
            </a:r>
          </a:p>
        </p:txBody>
      </p:sp>
      <p:sp>
        <p:nvSpPr>
          <p:cNvPr id="3" name="Content Placeholder 2">
            <a:extLst>
              <a:ext uri="{FF2B5EF4-FFF2-40B4-BE49-F238E27FC236}">
                <a16:creationId xmlns:a16="http://schemas.microsoft.com/office/drawing/2014/main" id="{FC5B3375-AB5F-2EBB-3623-7F437FF82A83}"/>
              </a:ext>
            </a:extLst>
          </p:cNvPr>
          <p:cNvSpPr>
            <a:spLocks noGrp="1"/>
          </p:cNvSpPr>
          <p:nvPr>
            <p:ph idx="1"/>
          </p:nvPr>
        </p:nvSpPr>
        <p:spPr/>
        <p:txBody>
          <a:bodyPr/>
          <a:lstStyle/>
          <a:p>
            <a:pPr marL="119063" lvl="1" indent="0">
              <a:buNone/>
            </a:pPr>
            <a:r>
              <a:rPr lang="en-US" sz="2400" kern="100" dirty="0">
                <a:solidFill>
                  <a:srgbClr val="00438C"/>
                </a:solidFill>
                <a:latin typeface="Segoe UI" panose="020B0502040204020203" pitchFamily="34" charset="0"/>
                <a:cs typeface="Segoe UI" panose="020B0502040204020203" pitchFamily="34" charset="0"/>
              </a:rPr>
              <a:t>Each element of the model describes behaviors of:</a:t>
            </a:r>
          </a:p>
          <a:p>
            <a:pPr lvl="1"/>
            <a:r>
              <a:rPr lang="en-US" sz="2400" kern="100" dirty="0">
                <a:solidFill>
                  <a:srgbClr val="00438C"/>
                </a:solidFill>
                <a:latin typeface="Segoe UI" panose="020B0502040204020203" pitchFamily="34" charset="0"/>
                <a:cs typeface="Segoe UI" panose="020B0502040204020203" pitchFamily="34" charset="0"/>
              </a:rPr>
              <a:t>Senior Leaders </a:t>
            </a:r>
          </a:p>
          <a:p>
            <a:pPr lvl="1"/>
            <a:r>
              <a:rPr lang="en-US" sz="2400" kern="100" dirty="0">
                <a:solidFill>
                  <a:srgbClr val="00438C"/>
                </a:solidFill>
                <a:latin typeface="Segoe UI" panose="020B0502040204020203" pitchFamily="34" charset="0"/>
                <a:cs typeface="Segoe UI" panose="020B0502040204020203" pitchFamily="34" charset="0"/>
              </a:rPr>
              <a:t>Managers &amp; Supervisors</a:t>
            </a:r>
          </a:p>
          <a:p>
            <a:pPr lvl="1"/>
            <a:r>
              <a:rPr lang="en-US" sz="2400" kern="100" dirty="0">
                <a:solidFill>
                  <a:srgbClr val="00438C"/>
                </a:solidFill>
                <a:latin typeface="Segoe UI" panose="020B0502040204020203" pitchFamily="34" charset="0"/>
                <a:cs typeface="Segoe UI" panose="020B0502040204020203" pitchFamily="34" charset="0"/>
              </a:rPr>
              <a:t>Nuclear Professionals</a:t>
            </a:r>
          </a:p>
          <a:p>
            <a:pPr marL="119063" indent="0"/>
            <a:endParaRPr lang="en-US" dirty="0"/>
          </a:p>
        </p:txBody>
      </p:sp>
      <p:pic>
        <p:nvPicPr>
          <p:cNvPr id="4" name="Picture 3">
            <a:extLst>
              <a:ext uri="{FF2B5EF4-FFF2-40B4-BE49-F238E27FC236}">
                <a16:creationId xmlns:a16="http://schemas.microsoft.com/office/drawing/2014/main" id="{E3EF188F-2088-314B-557D-8CDC9F70BC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8930" y="2155632"/>
            <a:ext cx="2036445" cy="2054225"/>
          </a:xfrm>
          <a:prstGeom prst="flowChartConnector">
            <a:avLst/>
          </a:prstGeom>
          <a:noFill/>
        </p:spPr>
      </p:pic>
      <p:pic>
        <p:nvPicPr>
          <p:cNvPr id="5" name="Picture 4" descr="A red circle with white text&#10;&#10;Description automatically generated">
            <a:extLst>
              <a:ext uri="{FF2B5EF4-FFF2-40B4-BE49-F238E27FC236}">
                <a16:creationId xmlns:a16="http://schemas.microsoft.com/office/drawing/2014/main" id="{C968DC3C-DCAD-14AA-35C7-4AAB51C7D9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65573" y="2100387"/>
            <a:ext cx="2109470" cy="2109470"/>
          </a:xfrm>
          <a:prstGeom prst="flowChartConnector">
            <a:avLst/>
          </a:prstGeom>
          <a:noFill/>
        </p:spPr>
      </p:pic>
      <p:pic>
        <p:nvPicPr>
          <p:cNvPr id="6" name="Picture 5" descr="A circular orange circle with white text&#10;&#10;Description automatically generated">
            <a:extLst>
              <a:ext uri="{FF2B5EF4-FFF2-40B4-BE49-F238E27FC236}">
                <a16:creationId xmlns:a16="http://schemas.microsoft.com/office/drawing/2014/main" id="{3F227C95-99A8-A36B-6632-61F4D0BC2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3857" y="4041968"/>
            <a:ext cx="2109469" cy="2113032"/>
          </a:xfrm>
          <a:prstGeom prst="flowChartConnector">
            <a:avLst/>
          </a:prstGeom>
        </p:spPr>
      </p:pic>
      <p:pic>
        <p:nvPicPr>
          <p:cNvPr id="1026" name="Picture 2" descr="Marker circle illustration on transparent background PNG">
            <a:extLst>
              <a:ext uri="{FF2B5EF4-FFF2-40B4-BE49-F238E27FC236}">
                <a16:creationId xmlns:a16="http://schemas.microsoft.com/office/drawing/2014/main" id="{390D763E-51B3-E566-F80C-F308784EE8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667" r="92667">
                        <a14:foregroundMark x1="8167" y1="52833" x2="8167" y2="52833"/>
                        <a14:foregroundMark x1="4833" y1="51500" x2="4833" y2="51500"/>
                        <a14:foregroundMark x1="92667" y1="50833" x2="92667" y2="50833"/>
                        <a14:foregroundMark x1="4667" y1="51500" x2="4667" y2="51500"/>
                        <a14:foregroundMark x1="4667" y1="51500" x2="4667" y2="51500"/>
                        <a14:foregroundMark x1="4667" y1="51833" x2="4667" y2="51833"/>
                        <a14:foregroundMark x1="4667" y1="51833" x2="4667" y2="51833"/>
                        <a14:foregroundMark x1="5500" y1="53667" x2="5500" y2="53667"/>
                        <a14:foregroundMark x1="4667" y1="51667" x2="4667" y2="51667"/>
                        <a14:foregroundMark x1="4667" y1="51667" x2="4667" y2="51667"/>
                        <a14:foregroundMark x1="4667" y1="51833" x2="4667" y2="52500"/>
                        <a14:foregroundMark x1="4667" y1="52667" x2="4667" y2="52667"/>
                        <a14:foregroundMark x1="4667" y1="51667" x2="4667"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5974855" y="-78806"/>
            <a:ext cx="5934262" cy="593426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1">
            <a:extLst>
              <a:ext uri="{FF2B5EF4-FFF2-40B4-BE49-F238E27FC236}">
                <a16:creationId xmlns:a16="http://schemas.microsoft.com/office/drawing/2014/main" id="{7F7E0043-7C6F-7A7F-FA69-D63E859F0B6F}"/>
              </a:ext>
            </a:extLst>
          </p:cNvPr>
          <p:cNvSpPr txBox="1">
            <a:spLocks/>
          </p:cNvSpPr>
          <p:nvPr/>
        </p:nvSpPr>
        <p:spPr>
          <a:xfrm>
            <a:off x="3800238" y="3598721"/>
            <a:ext cx="3556156" cy="775597"/>
          </a:xfrm>
          <a:prstGeom prst="rect">
            <a:avLst/>
          </a:prstGeom>
        </p:spPr>
        <p:txBody>
          <a:bodyPr wrap="square" lIns="0" tIns="0" rIns="0" bIns="0" anchor="t">
            <a:spAutoFit/>
          </a:bodyPr>
          <a:lstStyle>
            <a:lvl1pPr marL="0" indent="0" algn="l" defTabSz="914391" rtl="0" eaLnBrk="1" latinLnBrk="0" hangingPunct="1">
              <a:lnSpc>
                <a:spcPct val="90000"/>
              </a:lnSpc>
              <a:spcBef>
                <a:spcPts val="1000"/>
              </a:spcBef>
              <a:buClr>
                <a:srgbClr val="032C5D"/>
              </a:buClr>
              <a:buFont typeface="Arial" panose="020B0604020202020204" pitchFamily="34" charset="0"/>
              <a:buNone/>
              <a:defRPr sz="3600" b="1" i="0" kern="1200">
                <a:solidFill>
                  <a:schemeClr val="bg1"/>
                </a:solidFill>
                <a:latin typeface="+mn-lt"/>
                <a:ea typeface="+mn-ea"/>
                <a:cs typeface="+mn-cs"/>
              </a:defRPr>
            </a:lvl1pPr>
            <a:lvl2pPr marL="684205" indent="0" algn="l" defTabSz="914391" rtl="0" eaLnBrk="1" latinLnBrk="0" hangingPunct="1">
              <a:lnSpc>
                <a:spcPct val="90000"/>
              </a:lnSpc>
              <a:spcBef>
                <a:spcPts val="500"/>
              </a:spcBef>
              <a:buClr>
                <a:srgbClr val="032C5D"/>
              </a:buClr>
              <a:buFont typeface="Calibri" panose="020F0502020204030204" pitchFamily="34" charset="0"/>
              <a:buNone/>
              <a:defRPr sz="2000" b="1" i="1" kern="1200">
                <a:solidFill>
                  <a:schemeClr val="accent6"/>
                </a:solidFill>
                <a:latin typeface="+mn-lt"/>
                <a:ea typeface="+mn-ea"/>
                <a:cs typeface="+mn-cs"/>
              </a:defRPr>
            </a:lvl2pPr>
            <a:lvl3pPr marL="1377936" indent="0" algn="l" defTabSz="914391" rtl="0" eaLnBrk="1" latinLnBrk="0" hangingPunct="1">
              <a:lnSpc>
                <a:spcPct val="90000"/>
              </a:lnSpc>
              <a:spcBef>
                <a:spcPts val="500"/>
              </a:spcBef>
              <a:buClr>
                <a:srgbClr val="032C5D"/>
              </a:buClr>
              <a:buFont typeface="Arial" panose="020B0604020202020204" pitchFamily="34" charset="0"/>
              <a:buNone/>
              <a:defRPr sz="2000" b="1" i="1" kern="1200">
                <a:solidFill>
                  <a:schemeClr val="accent6"/>
                </a:solidFill>
                <a:latin typeface="+mn-lt"/>
                <a:ea typeface="+mn-ea"/>
                <a:cs typeface="+mn-cs"/>
              </a:defRPr>
            </a:lvl3pPr>
            <a:lvl4pPr marL="2054204" indent="0" algn="l" defTabSz="914391" rtl="0" eaLnBrk="1" latinLnBrk="0" hangingPunct="1">
              <a:lnSpc>
                <a:spcPct val="90000"/>
              </a:lnSpc>
              <a:spcBef>
                <a:spcPts val="500"/>
              </a:spcBef>
              <a:buClr>
                <a:srgbClr val="032C5D"/>
              </a:buClr>
              <a:buFont typeface="Calibri" panose="020F0502020204030204" pitchFamily="34" charset="0"/>
              <a:buNone/>
              <a:defRPr sz="2000" b="1" i="1" kern="1200">
                <a:solidFill>
                  <a:schemeClr val="accent6"/>
                </a:solidFill>
                <a:latin typeface="+mn-lt"/>
                <a:ea typeface="+mn-ea"/>
                <a:cs typeface="+mn-cs"/>
              </a:defRPr>
            </a:lvl4pPr>
            <a:lvl5pPr marL="1828782" indent="0" algn="l" defTabSz="914391" rtl="0" eaLnBrk="1" latinLnBrk="0" hangingPunct="1">
              <a:lnSpc>
                <a:spcPct val="90000"/>
              </a:lnSpc>
              <a:spcBef>
                <a:spcPts val="500"/>
              </a:spcBef>
              <a:buClr>
                <a:srgbClr val="032C5D"/>
              </a:buClr>
              <a:buFont typeface="Arial" panose="020B0604020202020204" pitchFamily="34" charset="0"/>
              <a:buNone/>
              <a:defRPr sz="2400" b="1" i="1" kern="1200">
                <a:solidFill>
                  <a:schemeClr val="accent6"/>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86">
              <a:spcBef>
                <a:spcPts val="750"/>
              </a:spcBef>
            </a:pPr>
            <a:r>
              <a:rPr lang="en-US" sz="2800" i="1">
                <a:solidFill>
                  <a:srgbClr val="FF0000"/>
                </a:solidFill>
                <a:ea typeface="+mj-ea"/>
                <a:cs typeface="+mj-cs"/>
              </a:rPr>
              <a:t>Human Risk Elimination!</a:t>
            </a:r>
            <a:endParaRPr lang="en-US" sz="2800">
              <a:solidFill>
                <a:srgbClr val="FF0000"/>
              </a:solidFill>
              <a:latin typeface="Segoe UI"/>
            </a:endParaRPr>
          </a:p>
        </p:txBody>
      </p:sp>
      <p:cxnSp>
        <p:nvCxnSpPr>
          <p:cNvPr id="10" name="Straight Arrow Connector 9">
            <a:extLst>
              <a:ext uri="{FF2B5EF4-FFF2-40B4-BE49-F238E27FC236}">
                <a16:creationId xmlns:a16="http://schemas.microsoft.com/office/drawing/2014/main" id="{2AB0558D-DA91-2409-96AD-B39F2D43F34B}"/>
              </a:ext>
            </a:extLst>
          </p:cNvPr>
          <p:cNvCxnSpPr>
            <a:cxnSpLocks/>
          </p:cNvCxnSpPr>
          <p:nvPr/>
        </p:nvCxnSpPr>
        <p:spPr>
          <a:xfrm flipV="1">
            <a:off x="5995444" y="3788617"/>
            <a:ext cx="626434" cy="234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19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250"/>
                                  </p:stCondLst>
                                  <p:childTnLst>
                                    <p:animMotion origin="layout" path="M -4.72222E-6 0.04666 L -4.72222E-6 4.44444E-6 " pathEditMode="relative" rAng="0" ptsTypes="AA">
                                      <p:cBhvr>
                                        <p:cTn id="9" dur="500" fill="hold"/>
                                        <p:tgtEl>
                                          <p:spTgt spid="8"/>
                                        </p:tgtEl>
                                        <p:attrNameLst>
                                          <p:attrName>ppt_x</p:attrName>
                                          <p:attrName>ppt_y</p:attrName>
                                        </p:attrNameLst>
                                      </p:cBhvr>
                                      <p:rCtr x="0" y="-2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withEffect">
                  <p:stCondLst>
                    <p:cond delay="1500"/>
                  </p:stCondLst>
                  <p:childTnLst>
                    <p:set>
                      <p:cBhvr>
                        <p:cTn dur="1" fill="hold">
                          <p:stCondLst>
                            <p:cond delay="0"/>
                          </p:stCondLst>
                        </p:cTn>
                        <p:tgtEl>
                          <p:spTgt spid="8"/>
                        </p:tgtEl>
                        <p:attrNameLst>
                          <p:attrName>style.visibility</p:attrName>
                        </p:attrNameLst>
                      </p:cBhvr>
                      <p:to>
                        <p:strVal val="visible"/>
                      </p:to>
                    </p:set>
                    <p:animEffect transition="in" filter="fade">
                      <p:cBhvr>
                        <p:cTn dur="250"/>
                        <p:tgtEl>
                          <p:spTgt spid="8"/>
                        </p:tgtEl>
                      </p:cBhvr>
                    </p:animEffect>
                  </p:childTnLst>
                </p:cTn>
              </p:par>
            </p:tnLst>
          </p:tmpl>
        </p:tmplLst>
      </p:bldP>
      <p:bldP spid="8" grpId="1">
        <p:tmplLst>
          <p:tmpl>
            <p:tnLst>
              <p:par>
                <p:cTn presetID="42" presetClass="path" presetSubtype="0" decel="100000" fill="hold" nodeType="withEffect">
                  <p:stCondLst>
                    <p:cond delay="1500"/>
                  </p:stCondLst>
                  <p:childTnLst>
                    <p:animMotion origin="layout" path="M 1.25E-6 0.03896 L 1.25E-6 0 " pathEditMode="relative" rAng="0" ptsTypes="AA">
                      <p:cBhvr>
                        <p:cTn dur="500" fill="hold"/>
                        <p:tgtEl>
                          <p:spTgt spid="8"/>
                        </p:tgtEl>
                        <p:attrNameLst>
                          <p:attrName>ppt_x</p:attrName>
                          <p:attrName>ppt_y</p:attrName>
                        </p:attrNameLst>
                      </p:cBhvr>
                      <p:rCtr x="0" y="-1958"/>
                    </p:animMotion>
                  </p:childTnLst>
                </p:cTn>
              </p:par>
            </p:tnLst>
          </p:tmpl>
        </p:tmplLst>
      </p:b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4ADF36-B0BB-AB0A-8033-5A89DCD35A98}"/>
              </a:ext>
            </a:extLst>
          </p:cNvPr>
          <p:cNvSpPr/>
          <p:nvPr/>
        </p:nvSpPr>
        <p:spPr>
          <a:xfrm>
            <a:off x="978352" y="4038600"/>
            <a:ext cx="5188768" cy="1301119"/>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D6949044-CA7B-0C34-B754-1C9700D7CF36}"/>
              </a:ext>
            </a:extLst>
          </p:cNvPr>
          <p:cNvSpPr>
            <a:spLocks noGrp="1"/>
          </p:cNvSpPr>
          <p:nvPr>
            <p:ph type="title"/>
          </p:nvPr>
        </p:nvSpPr>
        <p:spPr/>
        <p:txBody>
          <a:bodyPr wrap="square" anchor="t">
            <a:normAutofit/>
          </a:bodyPr>
          <a:lstStyle/>
          <a:p>
            <a:r>
              <a:rPr lang="en-US" i="0" dirty="0"/>
              <a:t> Upcoming Activities </a:t>
            </a:r>
          </a:p>
        </p:txBody>
      </p:sp>
      <p:sp>
        <p:nvSpPr>
          <p:cNvPr id="12" name="Content Placeholder 11">
            <a:extLst>
              <a:ext uri="{FF2B5EF4-FFF2-40B4-BE49-F238E27FC236}">
                <a16:creationId xmlns:a16="http://schemas.microsoft.com/office/drawing/2014/main" id="{24B88F48-BF13-3E4E-E5A4-8DFADFEDA7E4}"/>
              </a:ext>
            </a:extLst>
          </p:cNvPr>
          <p:cNvSpPr>
            <a:spLocks noGrp="1"/>
          </p:cNvSpPr>
          <p:nvPr>
            <p:ph idx="11"/>
          </p:nvPr>
        </p:nvSpPr>
        <p:spPr>
          <a:xfrm>
            <a:off x="1277695" y="1461851"/>
            <a:ext cx="5141333" cy="424732"/>
          </a:xfrm>
        </p:spPr>
        <p:txBody>
          <a:bodyPr/>
          <a:lstStyle/>
          <a:p>
            <a:r>
              <a:rPr lang="en-US" dirty="0"/>
              <a:t>Publications</a:t>
            </a:r>
          </a:p>
        </p:txBody>
      </p:sp>
      <p:sp>
        <p:nvSpPr>
          <p:cNvPr id="13" name="Content Placeholder 12">
            <a:extLst>
              <a:ext uri="{FF2B5EF4-FFF2-40B4-BE49-F238E27FC236}">
                <a16:creationId xmlns:a16="http://schemas.microsoft.com/office/drawing/2014/main" id="{BC27CF03-887B-2335-1BA8-6F4B10025DDE}"/>
              </a:ext>
            </a:extLst>
          </p:cNvPr>
          <p:cNvSpPr>
            <a:spLocks noGrp="1"/>
          </p:cNvSpPr>
          <p:nvPr>
            <p:ph idx="12"/>
          </p:nvPr>
        </p:nvSpPr>
        <p:spPr>
          <a:xfrm>
            <a:off x="6450087" y="1461851"/>
            <a:ext cx="5141333" cy="424732"/>
          </a:xfrm>
        </p:spPr>
        <p:txBody>
          <a:bodyPr/>
          <a:lstStyle/>
          <a:p>
            <a:r>
              <a:rPr lang="en-US" dirty="0"/>
              <a:t>Meetings </a:t>
            </a:r>
          </a:p>
        </p:txBody>
      </p:sp>
      <p:graphicFrame>
        <p:nvGraphicFramePr>
          <p:cNvPr id="4" name="Diagram 3">
            <a:extLst>
              <a:ext uri="{FF2B5EF4-FFF2-40B4-BE49-F238E27FC236}">
                <a16:creationId xmlns:a16="http://schemas.microsoft.com/office/drawing/2014/main" id="{7E09EFAD-8877-73FB-21C3-0319B6AB0A81}"/>
              </a:ext>
            </a:extLst>
          </p:cNvPr>
          <p:cNvGraphicFramePr/>
          <p:nvPr>
            <p:extLst>
              <p:ext uri="{D42A27DB-BD31-4B8C-83A1-F6EECF244321}">
                <p14:modId xmlns:p14="http://schemas.microsoft.com/office/powerpoint/2010/main" val="1781236564"/>
              </p:ext>
            </p:extLst>
          </p:nvPr>
        </p:nvGraphicFramePr>
        <p:xfrm>
          <a:off x="983432" y="2057400"/>
          <a:ext cx="5188768" cy="4191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Content Placeholder 13">
            <a:extLst>
              <a:ext uri="{FF2B5EF4-FFF2-40B4-BE49-F238E27FC236}">
                <a16:creationId xmlns:a16="http://schemas.microsoft.com/office/drawing/2014/main" id="{16B650EF-F0ED-DFFB-ACF8-0273FA564FDA}"/>
              </a:ext>
            </a:extLst>
          </p:cNvPr>
          <p:cNvGraphicFramePr>
            <a:graphicFrameLocks noGrp="1"/>
          </p:cNvGraphicFramePr>
          <p:nvPr>
            <p:ph idx="10"/>
            <p:extLst>
              <p:ext uri="{D42A27DB-BD31-4B8C-83A1-F6EECF244321}">
                <p14:modId xmlns:p14="http://schemas.microsoft.com/office/powerpoint/2010/main" val="3349473382"/>
              </p:ext>
            </p:extLst>
          </p:nvPr>
        </p:nvGraphicFramePr>
        <p:xfrm>
          <a:off x="6449508" y="1966281"/>
          <a:ext cx="5141912" cy="33734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071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Yellow and blue symbols">
            <a:extLst>
              <a:ext uri="{FF2B5EF4-FFF2-40B4-BE49-F238E27FC236}">
                <a16:creationId xmlns:a16="http://schemas.microsoft.com/office/drawing/2014/main" id="{495663E2-16EE-EB0A-7119-709C6FD3B6DF}"/>
              </a:ext>
            </a:extLst>
          </p:cNvPr>
          <p:cNvPicPr>
            <a:picLocks noChangeAspect="1"/>
          </p:cNvPicPr>
          <p:nvPr/>
        </p:nvPicPr>
        <p:blipFill>
          <a:blip r:embed="rId3" cstate="print">
            <a:alphaModFix amt="62000"/>
            <a:extLst>
              <a:ext uri="{28A0092B-C50C-407E-A947-70E740481C1C}">
                <a14:useLocalDpi xmlns:a14="http://schemas.microsoft.com/office/drawing/2010/main" val="0"/>
              </a:ext>
            </a:extLst>
          </a:blip>
          <a:srcRect t="14421" b="14421"/>
          <a:stretch/>
        </p:blipFill>
        <p:spPr>
          <a:xfrm>
            <a:off x="0" y="-13692"/>
            <a:ext cx="12192000" cy="6871692"/>
          </a:xfrm>
          <a:prstGeom prst="rect">
            <a:avLst/>
          </a:prstGeom>
          <a:noFill/>
        </p:spPr>
      </p:pic>
      <p:sp>
        <p:nvSpPr>
          <p:cNvPr id="4" name="Content Placeholder 3">
            <a:extLst>
              <a:ext uri="{FF2B5EF4-FFF2-40B4-BE49-F238E27FC236}">
                <a16:creationId xmlns:a16="http://schemas.microsoft.com/office/drawing/2014/main" id="{C47E67D5-E5C5-F214-1A96-178F530D18ED}"/>
              </a:ext>
            </a:extLst>
          </p:cNvPr>
          <p:cNvSpPr>
            <a:spLocks noGrp="1"/>
          </p:cNvSpPr>
          <p:nvPr>
            <p:ph sz="quarter" idx="14"/>
          </p:nvPr>
        </p:nvSpPr>
        <p:spPr>
          <a:xfrm>
            <a:off x="3719736" y="2456892"/>
            <a:ext cx="8783958" cy="1200329"/>
          </a:xfrm>
        </p:spPr>
        <p:txBody>
          <a:bodyPr/>
          <a:lstStyle/>
          <a:p>
            <a:r>
              <a:rPr lang="en-US" i="0" dirty="0"/>
              <a:t>Questions </a:t>
            </a:r>
          </a:p>
        </p:txBody>
      </p:sp>
    </p:spTree>
    <p:extLst>
      <p:ext uri="{BB962C8B-B14F-4D97-AF65-F5344CB8AC3E}">
        <p14:creationId xmlns:p14="http://schemas.microsoft.com/office/powerpoint/2010/main" val="125824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51E55-16CE-CB45-EF49-1836F5B1FFD9}"/>
              </a:ext>
            </a:extLst>
          </p:cNvPr>
          <p:cNvSpPr>
            <a:spLocks noGrp="1"/>
          </p:cNvSpPr>
          <p:nvPr>
            <p:ph type="title"/>
          </p:nvPr>
        </p:nvSpPr>
        <p:spPr>
          <a:xfrm>
            <a:off x="1969128" y="609619"/>
            <a:ext cx="8253743" cy="584775"/>
          </a:xfrm>
        </p:spPr>
        <p:txBody>
          <a:bodyPr/>
          <a:lstStyle/>
          <a:p>
            <a:r>
              <a:rPr lang="en-US" sz="4000" dirty="0"/>
              <a:t>Monitoring</a:t>
            </a:r>
            <a:r>
              <a:rPr kumimoji="0" lang="en-US" sz="4000" b="1" i="1" u="none" strike="noStrike" kern="1200" cap="none" spc="0" normalizeH="0" baseline="0" noProof="0" dirty="0">
                <a:ln>
                  <a:noFill/>
                </a:ln>
                <a:gradFill flip="none" rotWithShape="1">
                  <a:gsLst>
                    <a:gs pos="0">
                      <a:srgbClr val="9B243E"/>
                    </a:gs>
                    <a:gs pos="50000">
                      <a:srgbClr val="4F3F7D"/>
                    </a:gs>
                    <a:gs pos="100000">
                      <a:srgbClr val="005ABB"/>
                    </a:gs>
                  </a:gsLst>
                  <a:lin ang="0" scaled="1"/>
                  <a:tileRect/>
                </a:gradFill>
                <a:effectLst/>
                <a:uLnTx/>
                <a:uFillTx/>
                <a:latin typeface="Segoe UI"/>
                <a:ea typeface="+mj-ea"/>
                <a:cs typeface="+mj-cs"/>
              </a:rPr>
              <a:t> Plant Performance </a:t>
            </a:r>
            <a:endParaRPr lang="en-US" sz="4000" dirty="0"/>
          </a:p>
        </p:txBody>
      </p:sp>
      <p:pic>
        <p:nvPicPr>
          <p:cNvPr id="5" name="Content Placeholder 4">
            <a:extLst>
              <a:ext uri="{FF2B5EF4-FFF2-40B4-BE49-F238E27FC236}">
                <a16:creationId xmlns:a16="http://schemas.microsoft.com/office/drawing/2014/main" id="{3FDA22F7-AC38-2664-B154-0E585D0EBAFC}"/>
              </a:ext>
            </a:extLst>
          </p:cNvPr>
          <p:cNvPicPr>
            <a:picLocks noGrp="1" noChangeAspect="1"/>
          </p:cNvPicPr>
          <p:nvPr>
            <p:ph idx="1"/>
          </p:nvPr>
        </p:nvPicPr>
        <p:blipFill>
          <a:blip r:embed="rId3"/>
          <a:stretch>
            <a:fillRect/>
          </a:stretch>
        </p:blipFill>
        <p:spPr>
          <a:xfrm>
            <a:off x="1938648" y="1447800"/>
            <a:ext cx="7814734" cy="4572000"/>
          </a:xfrm>
          <a:prstGeom prst="rect">
            <a:avLst/>
          </a:prstGeom>
        </p:spPr>
      </p:pic>
    </p:spTree>
    <p:extLst>
      <p:ext uri="{BB962C8B-B14F-4D97-AF65-F5344CB8AC3E}">
        <p14:creationId xmlns:p14="http://schemas.microsoft.com/office/powerpoint/2010/main" val="184258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157AC0-1D9A-3771-3B32-880AE6113411}"/>
              </a:ext>
            </a:extLst>
          </p:cNvPr>
          <p:cNvPicPr>
            <a:picLocks noGrp="1" noChangeAspect="1"/>
          </p:cNvPicPr>
          <p:nvPr>
            <p:ph idx="1"/>
          </p:nvPr>
        </p:nvPicPr>
        <p:blipFill>
          <a:blip r:embed="rId3"/>
          <a:stretch>
            <a:fillRect/>
          </a:stretch>
        </p:blipFill>
        <p:spPr>
          <a:xfrm>
            <a:off x="1524000" y="838200"/>
            <a:ext cx="9634966" cy="5029200"/>
          </a:xfrm>
        </p:spPr>
      </p:pic>
    </p:spTree>
    <p:extLst>
      <p:ext uri="{BB962C8B-B14F-4D97-AF65-F5344CB8AC3E}">
        <p14:creationId xmlns:p14="http://schemas.microsoft.com/office/powerpoint/2010/main" val="86449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753764-7B52-5F0F-8590-EDC417184C11}"/>
              </a:ext>
            </a:extLst>
          </p:cNvPr>
          <p:cNvPicPr>
            <a:picLocks noGrp="1" noChangeAspect="1"/>
          </p:cNvPicPr>
          <p:nvPr>
            <p:ph idx="1"/>
          </p:nvPr>
        </p:nvPicPr>
        <p:blipFill>
          <a:blip r:embed="rId3"/>
          <a:stretch>
            <a:fillRect/>
          </a:stretch>
        </p:blipFill>
        <p:spPr>
          <a:xfrm>
            <a:off x="914400" y="609600"/>
            <a:ext cx="10481205" cy="5895678"/>
          </a:xfrm>
          <a:prstGeom prst="rect">
            <a:avLst/>
          </a:prstGeom>
        </p:spPr>
      </p:pic>
    </p:spTree>
    <p:extLst>
      <p:ext uri="{BB962C8B-B14F-4D97-AF65-F5344CB8AC3E}">
        <p14:creationId xmlns:p14="http://schemas.microsoft.com/office/powerpoint/2010/main" val="394587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138-C33B-84E3-5A77-3FBF7B43FF9C}"/>
              </a:ext>
            </a:extLst>
          </p:cNvPr>
          <p:cNvSpPr>
            <a:spLocks noGrp="1"/>
          </p:cNvSpPr>
          <p:nvPr>
            <p:ph type="title"/>
          </p:nvPr>
        </p:nvSpPr>
        <p:spPr>
          <a:xfrm>
            <a:off x="540328" y="578002"/>
            <a:ext cx="11313102" cy="646331"/>
          </a:xfrm>
        </p:spPr>
        <p:txBody>
          <a:bodyPr/>
          <a:lstStyle/>
          <a:p>
            <a:r>
              <a:rPr lang="en-US" sz="4000" dirty="0">
                <a:solidFill>
                  <a:schemeClr val="accent1">
                    <a:lumMod val="75000"/>
                  </a:schemeClr>
                </a:solidFill>
              </a:rPr>
              <a:t>2024 Domestic Performance – Cross-Functional</a:t>
            </a:r>
          </a:p>
        </p:txBody>
      </p:sp>
      <p:sp>
        <p:nvSpPr>
          <p:cNvPr id="3" name="Content Placeholder 2">
            <a:extLst>
              <a:ext uri="{FF2B5EF4-FFF2-40B4-BE49-F238E27FC236}">
                <a16:creationId xmlns:a16="http://schemas.microsoft.com/office/drawing/2014/main" id="{04FDA8E6-1535-A8EA-4A5E-8E955CD18CB1}"/>
              </a:ext>
            </a:extLst>
          </p:cNvPr>
          <p:cNvSpPr>
            <a:spLocks noGrp="1"/>
          </p:cNvSpPr>
          <p:nvPr>
            <p:ph idx="1"/>
          </p:nvPr>
        </p:nvSpPr>
        <p:spPr>
          <a:xfrm>
            <a:off x="540328" y="1447802"/>
            <a:ext cx="10027228" cy="4132116"/>
          </a:xfrm>
        </p:spPr>
        <p:txBody>
          <a:bodyPr/>
          <a:lstStyle/>
          <a:p>
            <a:pPr>
              <a:lnSpc>
                <a:spcPct val="90000"/>
              </a:lnSpc>
              <a:spcBef>
                <a:spcPts val="0"/>
              </a:spcBef>
              <a:spcAft>
                <a:spcPts val="1500"/>
              </a:spcAft>
            </a:pPr>
            <a:r>
              <a:rPr lang="en-US" sz="2600" dirty="0">
                <a:solidFill>
                  <a:schemeClr val="tx1"/>
                </a:solidFill>
              </a:rPr>
              <a:t>24 of 49 scrams were associated with an outage related activity. Many occurred during unit shutdown or start-up from an outage (Conditional Single Point Vulnerabilities)</a:t>
            </a:r>
          </a:p>
          <a:p>
            <a:pPr>
              <a:lnSpc>
                <a:spcPct val="90000"/>
              </a:lnSpc>
              <a:spcBef>
                <a:spcPts val="0"/>
              </a:spcBef>
              <a:spcAft>
                <a:spcPts val="1500"/>
              </a:spcAft>
            </a:pPr>
            <a:r>
              <a:rPr lang="en-US" sz="2600" dirty="0">
                <a:solidFill>
                  <a:schemeClr val="tx1"/>
                </a:solidFill>
              </a:rPr>
              <a:t>Proficiency – A cause contributor in approximately 25% of all consequential events – both Team and Individual</a:t>
            </a:r>
          </a:p>
          <a:p>
            <a:pPr>
              <a:lnSpc>
                <a:spcPct val="90000"/>
              </a:lnSpc>
              <a:spcBef>
                <a:spcPts val="0"/>
              </a:spcBef>
              <a:spcAft>
                <a:spcPts val="1500"/>
              </a:spcAft>
            </a:pPr>
            <a:r>
              <a:rPr lang="en-US" sz="2600" dirty="0">
                <a:solidFill>
                  <a:schemeClr val="tx1"/>
                </a:solidFill>
              </a:rPr>
              <a:t>Risk – IER L2 21-4 </a:t>
            </a:r>
            <a:r>
              <a:rPr lang="en-US" sz="2600" i="1" dirty="0">
                <a:solidFill>
                  <a:schemeClr val="tx1"/>
                </a:solidFill>
              </a:rPr>
              <a:t>Improving Plant Reliability </a:t>
            </a:r>
            <a:r>
              <a:rPr lang="en-US" sz="2600" dirty="0">
                <a:solidFill>
                  <a:schemeClr val="tx1"/>
                </a:solidFill>
              </a:rPr>
              <a:t>Recommendations 4 and 5 were the most frequently identified gaps identified – all aspects</a:t>
            </a:r>
          </a:p>
          <a:p>
            <a:pPr>
              <a:lnSpc>
                <a:spcPct val="90000"/>
              </a:lnSpc>
              <a:spcBef>
                <a:spcPts val="0"/>
              </a:spcBef>
              <a:spcAft>
                <a:spcPts val="1500"/>
              </a:spcAft>
            </a:pPr>
            <a:r>
              <a:rPr lang="en-US" sz="2600" dirty="0">
                <a:solidFill>
                  <a:schemeClr val="tx1"/>
                </a:solidFill>
              </a:rPr>
              <a:t>Use of operating experience – Causal contributors identified in 45% of the EN Consequential Events</a:t>
            </a:r>
          </a:p>
        </p:txBody>
      </p:sp>
    </p:spTree>
    <p:extLst>
      <p:ext uri="{BB962C8B-B14F-4D97-AF65-F5344CB8AC3E}">
        <p14:creationId xmlns:p14="http://schemas.microsoft.com/office/powerpoint/2010/main" val="374468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3090" y="574145"/>
            <a:ext cx="9971405" cy="628377"/>
          </a:xfrm>
          <a:prstGeom prst="rect">
            <a:avLst/>
          </a:prstGeom>
        </p:spPr>
        <p:txBody>
          <a:bodyPr vert="horz" wrap="square" lIns="0" tIns="12700" rIns="0" bIns="0" rtlCol="0">
            <a:spAutoFit/>
          </a:bodyPr>
          <a:lstStyle/>
          <a:p>
            <a:pPr marL="12700">
              <a:lnSpc>
                <a:spcPct val="100000"/>
              </a:lnSpc>
              <a:spcBef>
                <a:spcPts val="100"/>
              </a:spcBef>
            </a:pPr>
            <a:r>
              <a:rPr sz="4000" spc="-5" dirty="0">
                <a:solidFill>
                  <a:srgbClr val="00438B"/>
                </a:solidFill>
              </a:rPr>
              <a:t>Engineering </a:t>
            </a:r>
            <a:r>
              <a:rPr sz="4000" spc="-10" dirty="0">
                <a:solidFill>
                  <a:srgbClr val="00438B"/>
                </a:solidFill>
              </a:rPr>
              <a:t>Causes </a:t>
            </a:r>
            <a:r>
              <a:rPr sz="4000" dirty="0">
                <a:solidFill>
                  <a:srgbClr val="00438B"/>
                </a:solidFill>
              </a:rPr>
              <a:t>&amp;</a:t>
            </a:r>
            <a:r>
              <a:rPr sz="4000" spc="15" dirty="0">
                <a:solidFill>
                  <a:srgbClr val="00438B"/>
                </a:solidFill>
              </a:rPr>
              <a:t> </a:t>
            </a:r>
            <a:r>
              <a:rPr sz="4000" spc="-5" dirty="0">
                <a:solidFill>
                  <a:srgbClr val="00438B"/>
                </a:solidFill>
              </a:rPr>
              <a:t>Contributors</a:t>
            </a:r>
            <a:endParaRPr sz="4000" dirty="0"/>
          </a:p>
        </p:txBody>
      </p:sp>
      <p:sp>
        <p:nvSpPr>
          <p:cNvPr id="3" name="object 3"/>
          <p:cNvSpPr txBox="1"/>
          <p:nvPr/>
        </p:nvSpPr>
        <p:spPr>
          <a:xfrm>
            <a:off x="593089" y="1640319"/>
            <a:ext cx="10298761" cy="3576877"/>
          </a:xfrm>
          <a:prstGeom prst="rect">
            <a:avLst/>
          </a:prstGeom>
        </p:spPr>
        <p:txBody>
          <a:bodyPr vert="horz" wrap="square" lIns="0" tIns="12700" rIns="0" bIns="0" rtlCol="0">
            <a:spAutoFit/>
          </a:bodyPr>
          <a:lstStyle/>
          <a:p>
            <a:pPr marL="230188" marR="0" lvl="0" indent="-230188" algn="l" defTabSz="914400" rtl="0" eaLnBrk="1" fontAlgn="auto" latinLnBrk="0" hangingPunct="1">
              <a:lnSpc>
                <a:spcPct val="90000"/>
              </a:lnSpc>
              <a:spcBef>
                <a:spcPts val="0"/>
              </a:spcBef>
              <a:spcAft>
                <a:spcPts val="1200"/>
              </a:spcAft>
              <a:buClr>
                <a:srgbClr val="032C5D"/>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32C5D"/>
                </a:solidFill>
                <a:effectLst/>
                <a:uLnTx/>
                <a:uFillTx/>
                <a:latin typeface="Segoe UI"/>
                <a:ea typeface="+mn-ea"/>
                <a:cs typeface="Segoe UI"/>
              </a:rPr>
              <a:t>Engineers did not validate all assumptions  associated with the design.</a:t>
            </a:r>
          </a:p>
          <a:p>
            <a:pPr marL="230188" marR="0" lvl="0" indent="-230188" algn="l" defTabSz="914400" rtl="0" eaLnBrk="1" fontAlgn="auto" latinLnBrk="0" hangingPunct="1">
              <a:lnSpc>
                <a:spcPct val="90000"/>
              </a:lnSpc>
              <a:spcBef>
                <a:spcPts val="0"/>
              </a:spcBef>
              <a:spcAft>
                <a:spcPts val="1200"/>
              </a:spcAft>
              <a:buClr>
                <a:srgbClr val="032C5D"/>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32C5D"/>
                </a:solidFill>
                <a:effectLst/>
                <a:uLnTx/>
                <a:uFillTx/>
                <a:latin typeface="Segoe UI"/>
                <a:ea typeface="+mn-ea"/>
                <a:cs typeface="Segoe UI"/>
              </a:rPr>
              <a:t>Engineers and other stakeholders did not  fully understand the operational impacts of  the modification.</a:t>
            </a:r>
          </a:p>
          <a:p>
            <a:pPr marL="230188" marR="0" lvl="0" indent="-230188" algn="l" defTabSz="914400" rtl="0" eaLnBrk="1" fontAlgn="auto" latinLnBrk="0" hangingPunct="1">
              <a:lnSpc>
                <a:spcPct val="90000"/>
              </a:lnSpc>
              <a:spcBef>
                <a:spcPts val="0"/>
              </a:spcBef>
              <a:spcAft>
                <a:spcPts val="1200"/>
              </a:spcAft>
              <a:buClr>
                <a:srgbClr val="032C5D"/>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32C5D"/>
                </a:solidFill>
                <a:effectLst/>
                <a:uLnTx/>
                <a:uFillTx/>
                <a:latin typeface="Segoe UI"/>
                <a:ea typeface="+mn-ea"/>
                <a:cs typeface="Segoe UI"/>
              </a:rPr>
              <a:t>The engineering organization did not  adequately mitigate risks associated with  reliance on vendor technical expertise.</a:t>
            </a:r>
          </a:p>
          <a:p>
            <a:pPr marL="230188" marR="0" lvl="0" indent="-230188" algn="l" defTabSz="914400" rtl="0" eaLnBrk="1" fontAlgn="auto" latinLnBrk="0" hangingPunct="1">
              <a:lnSpc>
                <a:spcPct val="90000"/>
              </a:lnSpc>
              <a:spcBef>
                <a:spcPts val="0"/>
              </a:spcBef>
              <a:spcAft>
                <a:spcPts val="1200"/>
              </a:spcAft>
              <a:buClr>
                <a:srgbClr val="032C5D"/>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032C5D"/>
                </a:solidFill>
                <a:effectLst/>
                <a:uLnTx/>
                <a:uFillTx/>
                <a:latin typeface="Segoe UI"/>
                <a:ea typeface="+mn-ea"/>
                <a:cs typeface="Segoe UI"/>
              </a:rPr>
              <a:t>Engineers did not ensure post-modification  testing was adequate to detect deficiencies  within the design.</a:t>
            </a:r>
          </a:p>
        </p:txBody>
      </p:sp>
      <p:sp>
        <p:nvSpPr>
          <p:cNvPr id="6" name="object 6"/>
          <p:cNvSpPr txBox="1"/>
          <p:nvPr/>
        </p:nvSpPr>
        <p:spPr>
          <a:xfrm>
            <a:off x="8509534" y="5854698"/>
            <a:ext cx="8763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585858"/>
                </a:solidFill>
                <a:effectLst/>
                <a:uLnTx/>
                <a:uFillTx/>
                <a:latin typeface="Segoe UI"/>
                <a:ea typeface="+mn-ea"/>
                <a:cs typeface="Segoe UI"/>
              </a:rPr>
              <a:t>0</a:t>
            </a:r>
            <a:endParaRPr kumimoji="0" sz="900" b="0" i="0" u="none" strike="noStrike" kern="1200" cap="none" spc="0" normalizeH="0" baseline="0" noProof="0">
              <a:ln>
                <a:noFill/>
              </a:ln>
              <a:solidFill>
                <a:prstClr val="black"/>
              </a:solidFill>
              <a:effectLst/>
              <a:uLnTx/>
              <a:uFillTx/>
              <a:latin typeface="Segoe UI"/>
              <a:ea typeface="+mn-ea"/>
              <a:cs typeface="Segoe UI"/>
            </a:endParaRPr>
          </a:p>
        </p:txBody>
      </p:sp>
      <p:sp>
        <p:nvSpPr>
          <p:cNvPr id="7" name="object 7"/>
          <p:cNvSpPr txBox="1"/>
          <p:nvPr/>
        </p:nvSpPr>
        <p:spPr>
          <a:xfrm>
            <a:off x="9083206" y="5854698"/>
            <a:ext cx="8763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585858"/>
                </a:solidFill>
                <a:effectLst/>
                <a:uLnTx/>
                <a:uFillTx/>
                <a:latin typeface="Segoe UI"/>
                <a:ea typeface="+mn-ea"/>
                <a:cs typeface="Segoe UI"/>
              </a:rPr>
              <a:t>1</a:t>
            </a:r>
            <a:endParaRPr kumimoji="0" sz="900" b="0" i="0" u="none" strike="noStrike" kern="1200" cap="none" spc="0" normalizeH="0" baseline="0" noProof="0">
              <a:ln>
                <a:noFill/>
              </a:ln>
              <a:solidFill>
                <a:prstClr val="black"/>
              </a:solidFill>
              <a:effectLst/>
              <a:uLnTx/>
              <a:uFillTx/>
              <a:latin typeface="Segoe UI"/>
              <a:ea typeface="+mn-ea"/>
              <a:cs typeface="Segoe UI"/>
            </a:endParaRPr>
          </a:p>
        </p:txBody>
      </p:sp>
      <p:sp>
        <p:nvSpPr>
          <p:cNvPr id="8" name="object 8"/>
          <p:cNvSpPr txBox="1"/>
          <p:nvPr/>
        </p:nvSpPr>
        <p:spPr>
          <a:xfrm>
            <a:off x="9656877" y="5854698"/>
            <a:ext cx="8763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585858"/>
                </a:solidFill>
                <a:effectLst/>
                <a:uLnTx/>
                <a:uFillTx/>
                <a:latin typeface="Segoe UI"/>
                <a:ea typeface="+mn-ea"/>
                <a:cs typeface="Segoe UI"/>
              </a:rPr>
              <a:t>2</a:t>
            </a:r>
            <a:endParaRPr kumimoji="0" sz="900" b="0" i="0" u="none" strike="noStrike" kern="1200" cap="none" spc="0" normalizeH="0" baseline="0" noProof="0">
              <a:ln>
                <a:noFill/>
              </a:ln>
              <a:solidFill>
                <a:prstClr val="black"/>
              </a:solidFill>
              <a:effectLst/>
              <a:uLnTx/>
              <a:uFillTx/>
              <a:latin typeface="Segoe UI"/>
              <a:ea typeface="+mn-ea"/>
              <a:cs typeface="Segoe UI"/>
            </a:endParaRPr>
          </a:p>
        </p:txBody>
      </p:sp>
      <p:sp>
        <p:nvSpPr>
          <p:cNvPr id="9" name="object 9"/>
          <p:cNvSpPr txBox="1"/>
          <p:nvPr/>
        </p:nvSpPr>
        <p:spPr>
          <a:xfrm>
            <a:off x="10230549" y="5854698"/>
            <a:ext cx="8763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585858"/>
                </a:solidFill>
                <a:effectLst/>
                <a:uLnTx/>
                <a:uFillTx/>
                <a:latin typeface="Segoe UI"/>
                <a:ea typeface="+mn-ea"/>
                <a:cs typeface="Segoe UI"/>
              </a:rPr>
              <a:t>3</a:t>
            </a:r>
            <a:endParaRPr kumimoji="0" sz="900" b="0" i="0" u="none" strike="noStrike" kern="1200" cap="none" spc="0" normalizeH="0" baseline="0" noProof="0">
              <a:ln>
                <a:noFill/>
              </a:ln>
              <a:solidFill>
                <a:prstClr val="black"/>
              </a:solidFill>
              <a:effectLst/>
              <a:uLnTx/>
              <a:uFillTx/>
              <a:latin typeface="Segoe UI"/>
              <a:ea typeface="+mn-ea"/>
              <a:cs typeface="Segoe UI"/>
            </a:endParaRPr>
          </a:p>
        </p:txBody>
      </p:sp>
      <p:sp>
        <p:nvSpPr>
          <p:cNvPr id="10" name="object 10"/>
          <p:cNvSpPr txBox="1"/>
          <p:nvPr/>
        </p:nvSpPr>
        <p:spPr>
          <a:xfrm>
            <a:off x="10804221" y="5854698"/>
            <a:ext cx="8763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585858"/>
                </a:solidFill>
                <a:effectLst/>
                <a:uLnTx/>
                <a:uFillTx/>
                <a:latin typeface="Segoe UI"/>
                <a:ea typeface="+mn-ea"/>
                <a:cs typeface="Segoe UI"/>
              </a:rPr>
              <a:t>4</a:t>
            </a:r>
            <a:endParaRPr kumimoji="0" sz="900" b="0" i="0" u="none" strike="noStrike" kern="1200" cap="none" spc="0" normalizeH="0" baseline="0" noProof="0">
              <a:ln>
                <a:noFill/>
              </a:ln>
              <a:solidFill>
                <a:prstClr val="black"/>
              </a:solidFill>
              <a:effectLst/>
              <a:uLnTx/>
              <a:uFillTx/>
              <a:latin typeface="Segoe UI"/>
              <a:ea typeface="+mn-ea"/>
              <a:cs typeface="Segoe UI"/>
            </a:endParaRPr>
          </a:p>
        </p:txBody>
      </p:sp>
      <p:sp>
        <p:nvSpPr>
          <p:cNvPr id="11" name="object 11"/>
          <p:cNvSpPr txBox="1"/>
          <p:nvPr/>
        </p:nvSpPr>
        <p:spPr>
          <a:xfrm>
            <a:off x="11377893" y="5854698"/>
            <a:ext cx="8763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585858"/>
                </a:solidFill>
                <a:effectLst/>
                <a:uLnTx/>
                <a:uFillTx/>
                <a:latin typeface="Segoe UI"/>
                <a:ea typeface="+mn-ea"/>
                <a:cs typeface="Segoe UI"/>
              </a:rPr>
              <a:t>5</a:t>
            </a:r>
            <a:endParaRPr kumimoji="0" sz="900" b="0" i="0" u="none" strike="noStrike" kern="1200" cap="none" spc="0" normalizeH="0" baseline="0" noProof="0">
              <a:ln>
                <a:noFill/>
              </a:ln>
              <a:solidFill>
                <a:prstClr val="black"/>
              </a:solidFill>
              <a:effectLst/>
              <a:uLnTx/>
              <a:uFillTx/>
              <a:latin typeface="Segoe UI"/>
              <a:ea typeface="+mn-ea"/>
              <a:cs typeface="Segoe UI"/>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8302" y="408821"/>
            <a:ext cx="11352416" cy="755335"/>
          </a:xfrm>
          <a:prstGeom prst="rect">
            <a:avLst/>
          </a:prstGeom>
        </p:spPr>
        <p:txBody>
          <a:bodyPr vert="horz" wrap="square" lIns="0" tIns="138430" rIns="0" bIns="0" rtlCol="0">
            <a:spAutoFit/>
          </a:bodyPr>
          <a:lstStyle/>
          <a:p>
            <a:pPr marL="12700" marR="5080">
              <a:lnSpc>
                <a:spcPct val="100000"/>
              </a:lnSpc>
              <a:spcBef>
                <a:spcPts val="0"/>
              </a:spcBef>
            </a:pPr>
            <a:r>
              <a:rPr lang="en-US" sz="4000" spc="-20" dirty="0">
                <a:solidFill>
                  <a:srgbClr val="00438B"/>
                </a:solidFill>
              </a:rPr>
              <a:t>Equipment Reliability Causes and Contributors</a:t>
            </a:r>
            <a:endParaRPr sz="4000" i="1" spc="-10" dirty="0"/>
          </a:p>
        </p:txBody>
      </p:sp>
      <p:sp>
        <p:nvSpPr>
          <p:cNvPr id="3" name="object 3"/>
          <p:cNvSpPr txBox="1"/>
          <p:nvPr/>
        </p:nvSpPr>
        <p:spPr>
          <a:xfrm>
            <a:off x="704502" y="1335498"/>
            <a:ext cx="9897689" cy="5028300"/>
          </a:xfrm>
          <a:prstGeom prst="rect">
            <a:avLst/>
          </a:prstGeom>
        </p:spPr>
        <p:txBody>
          <a:bodyPr vert="horz" wrap="square" lIns="0" tIns="11430" rIns="0" bIns="0" rtlCol="0">
            <a:spAutoFit/>
          </a:bodyPr>
          <a:lstStyle/>
          <a:p>
            <a:pPr marL="290513" marR="0" lvl="0" indent="-290513" algn="l" defTabSz="914400" rtl="0" eaLnBrk="1" fontAlgn="auto" latinLnBrk="0" hangingPunct="1">
              <a:lnSpc>
                <a:spcPct val="100000"/>
              </a:lnSpc>
              <a:spcBef>
                <a:spcPts val="0"/>
              </a:spcBef>
              <a:spcAft>
                <a:spcPts val="1200"/>
              </a:spcAft>
              <a:buClr>
                <a:srgbClr val="032C5D"/>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032C5D"/>
                </a:solidFill>
                <a:effectLst/>
                <a:uLnTx/>
                <a:uFillTx/>
                <a:latin typeface="Segoe UI"/>
                <a:ea typeface="+mn-ea"/>
                <a:cs typeface="+mn-cs"/>
              </a:rPr>
              <a:t>Scram risk is not recognized and mitigated when moving online work pre-outage or when deferring work to after the outage.</a:t>
            </a:r>
          </a:p>
          <a:p>
            <a:pPr marL="0" marR="0" lvl="0" indent="0" algn="l" defTabSz="914400" rtl="0" eaLnBrk="1" fontAlgn="auto" latinLnBrk="0" hangingPunct="1">
              <a:lnSpc>
                <a:spcPct val="100000"/>
              </a:lnSpc>
              <a:spcBef>
                <a:spcPts val="0"/>
              </a:spcBef>
              <a:spcAft>
                <a:spcPts val="1200"/>
              </a:spcAft>
              <a:buClr>
                <a:srgbClr val="032C5D"/>
              </a:buClr>
              <a:buSzTx/>
              <a:buFontTx/>
              <a:buNone/>
              <a:tabLst/>
              <a:defRPr/>
            </a:pPr>
            <a:endParaRPr kumimoji="0" lang="en-US" sz="2600" b="0" i="0" u="none" strike="noStrike" kern="1200" cap="none" spc="0" normalizeH="0" baseline="0" noProof="0" dirty="0">
              <a:ln>
                <a:noFill/>
              </a:ln>
              <a:solidFill>
                <a:srgbClr val="032C5D"/>
              </a:solidFill>
              <a:effectLst/>
              <a:uLnTx/>
              <a:uFillTx/>
              <a:latin typeface="Segoe UI"/>
              <a:ea typeface="+mn-ea"/>
              <a:cs typeface="+mn-cs"/>
            </a:endParaRPr>
          </a:p>
          <a:p>
            <a:pPr marL="290513" marR="0" lvl="0" indent="-290513" algn="l" defTabSz="914400" rtl="0" eaLnBrk="1" fontAlgn="auto" latinLnBrk="0" hangingPunct="1">
              <a:lnSpc>
                <a:spcPct val="100000"/>
              </a:lnSpc>
              <a:spcBef>
                <a:spcPts val="0"/>
              </a:spcBef>
              <a:spcAft>
                <a:spcPts val="1200"/>
              </a:spcAft>
              <a:buClr>
                <a:srgbClr val="032C5D"/>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032C5D"/>
                </a:solidFill>
                <a:effectLst/>
                <a:uLnTx/>
                <a:uFillTx/>
                <a:latin typeface="Segoe UI"/>
                <a:ea typeface="+mn-ea"/>
                <a:cs typeface="+mn-cs"/>
              </a:rPr>
              <a:t>During off-normal conditions, reduced redundancy in shutdown, or return to full power, conditional single point vulnerabilities (C-SPVs)  were created without adequate mitigation.</a:t>
            </a:r>
          </a:p>
          <a:p>
            <a:pPr marL="290513" marR="0" lvl="0" indent="-290513" algn="l" defTabSz="914400" rtl="0" eaLnBrk="1" fontAlgn="auto" latinLnBrk="0" hangingPunct="1">
              <a:lnSpc>
                <a:spcPct val="100000"/>
              </a:lnSpc>
              <a:spcBef>
                <a:spcPts val="0"/>
              </a:spcBef>
              <a:spcAft>
                <a:spcPts val="1200"/>
              </a:spcAft>
              <a:buClr>
                <a:srgbClr val="032C5D"/>
              </a:buClr>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32C5D"/>
              </a:solidFill>
              <a:effectLst/>
              <a:uLnTx/>
              <a:uFillTx/>
              <a:latin typeface="Segoe UI"/>
              <a:ea typeface="+mn-ea"/>
              <a:cs typeface="+mn-cs"/>
            </a:endParaRPr>
          </a:p>
          <a:p>
            <a:pPr marL="290513" marR="0" lvl="0" indent="-290513" algn="l" defTabSz="914400" rtl="0" eaLnBrk="1" fontAlgn="auto" latinLnBrk="0" hangingPunct="1">
              <a:lnSpc>
                <a:spcPct val="100000"/>
              </a:lnSpc>
              <a:spcBef>
                <a:spcPts val="0"/>
              </a:spcBef>
              <a:spcAft>
                <a:spcPts val="1200"/>
              </a:spcAft>
              <a:buClr>
                <a:srgbClr val="032C5D"/>
              </a:buClr>
              <a:buSzTx/>
              <a:buFont typeface="Arial" panose="020B0604020202020204" pitchFamily="34" charset="0"/>
              <a:buChar char="•"/>
              <a:tabLst/>
              <a:defRPr/>
            </a:pPr>
            <a:r>
              <a:rPr kumimoji="0" lang="en-US" sz="2600" b="0" i="0" u="none" strike="noStrike" kern="1200" cap="none" spc="0" normalizeH="0" baseline="0" noProof="0" dirty="0">
                <a:ln>
                  <a:noFill/>
                </a:ln>
                <a:solidFill>
                  <a:srgbClr val="032C5D"/>
                </a:solidFill>
                <a:effectLst/>
                <a:uLnTx/>
                <a:uFillTx/>
                <a:latin typeface="Segoe UI"/>
                <a:ea typeface="+mn-ea"/>
                <a:cs typeface="+mn-cs"/>
              </a:rPr>
              <a:t>In some cases, work to correct a degraded condition or eliminate an SPV was descoped from an outage, or there were missed opportunities to include the work in forced outages and </a:t>
            </a:r>
            <a:r>
              <a:rPr kumimoji="0" lang="en-US" sz="2600" b="0" i="0" u="none" strike="noStrike" kern="1200" cap="none" spc="0" normalizeH="0" baseline="0" noProof="0" dirty="0" err="1">
                <a:ln>
                  <a:noFill/>
                </a:ln>
                <a:solidFill>
                  <a:srgbClr val="032C5D"/>
                </a:solidFill>
                <a:effectLst/>
                <a:uLnTx/>
                <a:uFillTx/>
                <a:latin typeface="Segoe UI"/>
                <a:ea typeface="+mn-ea"/>
                <a:cs typeface="+mn-cs"/>
              </a:rPr>
              <a:t>downpowers</a:t>
            </a:r>
            <a:r>
              <a:rPr kumimoji="0" lang="en-US" sz="2600" b="0" i="0" u="none" strike="noStrike" kern="1200" cap="none" spc="0" normalizeH="0" baseline="0" noProof="0" dirty="0">
                <a:ln>
                  <a:noFill/>
                </a:ln>
                <a:solidFill>
                  <a:srgbClr val="032C5D"/>
                </a:solidFill>
                <a:effectLst/>
                <a:uLnTx/>
                <a:uFillTx/>
                <a:latin typeface="Segoe UI"/>
                <a:ea typeface="+mn-ea"/>
                <a:cs typeface="+mn-cs"/>
              </a:rPr>
              <a:t> that occurred for other conditions.</a:t>
            </a:r>
          </a:p>
        </p:txBody>
      </p:sp>
      <p:sp>
        <p:nvSpPr>
          <p:cNvPr id="4" name="Hexagon 3">
            <a:extLst>
              <a:ext uri="{FF2B5EF4-FFF2-40B4-BE49-F238E27FC236}">
                <a16:creationId xmlns:a16="http://schemas.microsoft.com/office/drawing/2014/main" id="{BC071277-E523-D858-E0A8-9A368975470B}"/>
              </a:ext>
            </a:extLst>
          </p:cNvPr>
          <p:cNvSpPr/>
          <p:nvPr/>
        </p:nvSpPr>
        <p:spPr>
          <a:xfrm>
            <a:off x="11582784" y="6363798"/>
            <a:ext cx="397934" cy="367203"/>
          </a:xfrm>
          <a:prstGeom prst="hexagon">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83F3DE-E0FF-C34F-DCCF-EC752C98E669}"/>
              </a:ext>
            </a:extLst>
          </p:cNvPr>
          <p:cNvSpPr txBox="1"/>
          <p:nvPr/>
        </p:nvSpPr>
        <p:spPr>
          <a:xfrm>
            <a:off x="919479" y="1533608"/>
            <a:ext cx="10655993" cy="3500510"/>
          </a:xfrm>
          <a:prstGeom prst="rect">
            <a:avLst/>
          </a:prstGeom>
          <a:noFill/>
        </p:spPr>
        <p:txBody>
          <a:bodyPr wrap="square">
            <a:spAutoFit/>
          </a:bodyPr>
          <a:lstStyle/>
          <a:p>
            <a:pPr marR="0" lvl="0" algn="l" defTabSz="914400" rtl="0" eaLnBrk="1" fontAlgn="auto" latinLnBrk="0" hangingPunct="1">
              <a:lnSpc>
                <a:spcPct val="112000"/>
              </a:lnSpc>
              <a:spcBef>
                <a:spcPts val="0"/>
              </a:spcBef>
              <a:spcAft>
                <a:spcPts val="1800"/>
              </a:spcAft>
              <a:buClrTx/>
              <a:buSzTx/>
              <a:tabLst/>
              <a:defRPr/>
            </a:pPr>
            <a:r>
              <a:rPr kumimoji="0" lang="en-US" sz="2600" b="0" i="0" u="none" strike="noStrike" kern="1200" cap="none" spc="0" normalizeH="0" baseline="0" noProof="0" dirty="0">
                <a:ln>
                  <a:noFill/>
                </a:ln>
                <a:solidFill>
                  <a:prstClr val="black"/>
                </a:solidFill>
                <a:effectLst/>
                <a:uLnTx/>
                <a:uFillTx/>
                <a:latin typeface="Segoe UI"/>
                <a:ea typeface="+mn-ea"/>
                <a:cs typeface="+mn-cs"/>
              </a:rPr>
              <a:t>Revised Gap Statement:</a:t>
            </a:r>
          </a:p>
          <a:p>
            <a:pPr marL="0" marR="0" lvl="0" indent="0" algn="l" defTabSz="914400" rtl="0" eaLnBrk="1" fontAlgn="auto" latinLnBrk="0" hangingPunct="1">
              <a:lnSpc>
                <a:spcPct val="112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Segoe UI"/>
                <a:ea typeface="+mn-ea"/>
                <a:cs typeface="+mn-cs"/>
              </a:rPr>
              <a:t>Weaknesses exist in the ability of nuclear professionals to identify and resolve issues that impact or have the potential to impact plant reliability. This has resulted in cyclic performance of scrams, equipment reliability, and engineering consequential events.</a:t>
            </a:r>
          </a:p>
          <a:p>
            <a:pPr marL="0" marR="0" lvl="0" indent="0" algn="l" defTabSz="914400" rtl="0" eaLnBrk="1" fontAlgn="auto" latinLnBrk="0" hangingPunct="1">
              <a:lnSpc>
                <a:spcPct val="112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Segoe UI"/>
                <a:ea typeface="+mn-ea"/>
                <a:cs typeface="+mn-cs"/>
              </a:rPr>
              <a:t>(IER 21-4, Improving Plant Reliability, INPO 21-003, Achieving and Sustaining High Plant Reliability)</a:t>
            </a:r>
          </a:p>
        </p:txBody>
      </p:sp>
      <p:sp>
        <p:nvSpPr>
          <p:cNvPr id="4" name="Title 1">
            <a:extLst>
              <a:ext uri="{FF2B5EF4-FFF2-40B4-BE49-F238E27FC236}">
                <a16:creationId xmlns:a16="http://schemas.microsoft.com/office/drawing/2014/main" id="{3D5BD439-2A47-EE1A-793A-C1C823285F8E}"/>
              </a:ext>
            </a:extLst>
          </p:cNvPr>
          <p:cNvSpPr txBox="1">
            <a:spLocks/>
          </p:cNvSpPr>
          <p:nvPr/>
        </p:nvSpPr>
        <p:spPr>
          <a:xfrm>
            <a:off x="899954" y="650602"/>
            <a:ext cx="10537566" cy="634020"/>
          </a:xfrm>
          <a:prstGeom prst="rect">
            <a:avLst/>
          </a:prstGeom>
        </p:spPr>
        <p:txBody>
          <a:bodyPr wrap="square" anchor="ctr">
            <a:noAutofit/>
          </a:bodyPr>
          <a:lstStyle>
            <a:lvl1pPr algn="l" defTabSz="914400" rtl="0" eaLnBrk="1" latinLnBrk="0" hangingPunct="1">
              <a:lnSpc>
                <a:spcPct val="80000"/>
              </a:lnSpc>
              <a:spcBef>
                <a:spcPct val="0"/>
              </a:spcBef>
              <a:buNone/>
              <a:defRPr sz="4800" b="1" i="1" kern="1200">
                <a:gradFill flip="none" rotWithShape="1">
                  <a:gsLst>
                    <a:gs pos="0">
                      <a:schemeClr val="accent4"/>
                    </a:gs>
                    <a:gs pos="50000">
                      <a:srgbClr val="4F3F7D"/>
                    </a:gs>
                    <a:gs pos="100000">
                      <a:schemeClr val="accent1"/>
                    </a:gs>
                  </a:gsLst>
                  <a:lin ang="0" scaled="0"/>
                  <a:tileRect/>
                </a:gra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1" i="1" u="none" strike="noStrike" kern="1200" cap="none" spc="0" normalizeH="0" baseline="0" noProof="0" dirty="0">
                <a:ln>
                  <a:noFill/>
                </a:ln>
                <a:gradFill flip="none" rotWithShape="1">
                  <a:gsLst>
                    <a:gs pos="0">
                      <a:srgbClr val="9B243E"/>
                    </a:gs>
                    <a:gs pos="50000">
                      <a:srgbClr val="4F3F7D"/>
                    </a:gs>
                    <a:gs pos="100000">
                      <a:srgbClr val="005ABB"/>
                    </a:gs>
                  </a:gsLst>
                  <a:lin ang="0" scaled="0"/>
                  <a:tileRect/>
                </a:gradFill>
                <a:effectLst/>
                <a:uLnTx/>
                <a:uFillTx/>
                <a:latin typeface="Segoe UI"/>
                <a:ea typeface="+mj-ea"/>
                <a:cs typeface="+mj-cs"/>
              </a:rPr>
              <a:t>Plant Reliability Events -</a:t>
            </a:r>
            <a:r>
              <a:rPr kumimoji="0" lang="en-US" sz="4000" b="1" i="1" u="none" strike="noStrike" kern="1200" cap="none" spc="0" normalizeH="0" baseline="0" noProof="0" dirty="0">
                <a:ln>
                  <a:noFill/>
                </a:ln>
                <a:solidFill>
                  <a:srgbClr val="005ABB">
                    <a:lumMod val="75000"/>
                  </a:srgbClr>
                </a:solidFill>
                <a:effectLst/>
                <a:uLnTx/>
                <a:uFillTx/>
                <a:latin typeface="Segoe UI"/>
                <a:ea typeface="+mj-ea"/>
                <a:cs typeface="+mj-cs"/>
              </a:rPr>
              <a:t>Results of Analysis  </a:t>
            </a:r>
          </a:p>
        </p:txBody>
      </p:sp>
    </p:spTree>
    <p:extLst>
      <p:ext uri="{BB962C8B-B14F-4D97-AF65-F5344CB8AC3E}">
        <p14:creationId xmlns:p14="http://schemas.microsoft.com/office/powerpoint/2010/main" val="11800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lor Slide Titles (Maroon-Blue)">
  <a:themeElements>
    <a:clrScheme name="Custom 51">
      <a:dk1>
        <a:sysClr val="windowText" lastClr="000000"/>
      </a:dk1>
      <a:lt1>
        <a:sysClr val="window" lastClr="FFFFFF"/>
      </a:lt1>
      <a:dk2>
        <a:srgbClr val="44546A"/>
      </a:dk2>
      <a:lt2>
        <a:srgbClr val="E7E6E6"/>
      </a:lt2>
      <a:accent1>
        <a:srgbClr val="005ABB"/>
      </a:accent1>
      <a:accent2>
        <a:srgbClr val="C94D00"/>
      </a:accent2>
      <a:accent3>
        <a:srgbClr val="642566"/>
      </a:accent3>
      <a:accent4>
        <a:srgbClr val="9B243E"/>
      </a:accent4>
      <a:accent5>
        <a:srgbClr val="006544"/>
      </a:accent5>
      <a:accent6>
        <a:srgbClr val="003479"/>
      </a:accent6>
      <a:hlink>
        <a:srgbClr val="0563C1"/>
      </a:hlink>
      <a:folHlink>
        <a:srgbClr val="954F72"/>
      </a:folHlink>
    </a:clrScheme>
    <a:fontScheme name="Custom 1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err="1" smtClean="0">
            <a:solidFill>
              <a:srgbClr val="1F5DAA"/>
            </a:solidFill>
          </a:defRPr>
        </a:defPPr>
      </a:lstStyle>
    </a:txDef>
  </a:objectDefaults>
  <a:extraClrSchemeLst/>
  <a:extLst>
    <a:ext uri="{05A4C25C-085E-4340-85A3-A5531E510DB2}">
      <thm15:themeFamily xmlns:thm15="http://schemas.microsoft.com/office/thememl/2012/main" name="2024 CMBG" id="{21D55FD7-BDD5-4AE2-9483-F46543062FF2}" vid="{5305B1D0-8C73-4485-83C6-8F9C5E4EBC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TaxCatchAll xmlns="62b53f32-5661-43e0-9dc0-82b3c46b9011">
      <Value>70</Value>
      <Value>196</Value>
    </TaxCatchAll>
    <File_x0020_Description xmlns="62b53f32-5661-43e0-9dc0-82b3c46b9011">pptx</File_x0020_Description>
    <j402effd97c6434b831994ac664905e2 xmlns="62b53f32-5661-43e0-9dc0-82b3c46b9011">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ab6bd55e-f53e-4893-896c-b81dffe35e4e</TermId>
        </TermInfo>
      </Terms>
    </j402effd97c6434b831994ac664905e2>
    <p750fda31e9c498d8770fc62f443aed5 xmlns="62b53f32-5661-43e0-9dc0-82b3c46b9011">
      <Terms xmlns="http://schemas.microsoft.com/office/infopath/2007/PartnerControls">
        <TermInfo xmlns="http://schemas.microsoft.com/office/infopath/2007/PartnerControls">
          <TermName xmlns="http://schemas.microsoft.com/office/infopath/2007/PartnerControls">Communications ＆ Transformation</TermName>
          <TermId xmlns="http://schemas.microsoft.com/office/infopath/2007/PartnerControls">2c600324-e0e8-45a4-903a-bda973de0e17</TermId>
        </TermInfo>
      </Terms>
    </p750fda31e9c498d8770fc62f443aed5>
    <Category xmlns="026d7f9f-f9fe-4a9e-a2a9-b4eb2fa3868f">PowerPoint Templates</Category>
    <_dlc_DocId xmlns="62b53f32-5661-43e0-9dc0-82b3c46b9011">INPO-236778123-39</_dlc_DocId>
    <_dlc_DocIdUrl xmlns="62b53f32-5661-43e0-9dc0-82b3c46b9011">
      <Url>http://myion/corp/comm/_layouts/15/DocIdRedir.aspx?ID=INPO-236778123-39</Url>
      <Description>INPO-236778123-39</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GeneralDocUpload" ma:contentTypeID="0x010100FB91100957975C4489514E864F33E2CE008610A900F2D5324CA25B653BCD533352" ma:contentTypeVersion="15" ma:contentTypeDescription="Document tag for general INPO documents" ma:contentTypeScope="" ma:versionID="78e156c34081f56099f1f7dfa4e0e1ce">
  <xsd:schema xmlns:xsd="http://www.w3.org/2001/XMLSchema" xmlns:xs="http://www.w3.org/2001/XMLSchema" xmlns:p="http://schemas.microsoft.com/office/2006/metadata/properties" xmlns:ns2="62b53f32-5661-43e0-9dc0-82b3c46b9011" xmlns:ns3="026d7f9f-f9fe-4a9e-a2a9-b4eb2fa3868f" targetNamespace="http://schemas.microsoft.com/office/2006/metadata/properties" ma:root="true" ma:fieldsID="69acbf7fd4a49e239c90f13bf1a1fc08" ns2:_="" ns3:_="">
    <xsd:import namespace="62b53f32-5661-43e0-9dc0-82b3c46b9011"/>
    <xsd:import namespace="026d7f9f-f9fe-4a9e-a2a9-b4eb2fa3868f"/>
    <xsd:element name="properties">
      <xsd:complexType>
        <xsd:sequence>
          <xsd:element name="documentManagement">
            <xsd:complexType>
              <xsd:all>
                <xsd:element ref="ns2:File_x0020_Description" minOccurs="0"/>
                <xsd:element ref="ns2:_dlc_DocId" minOccurs="0"/>
                <xsd:element ref="ns2:_dlc_DocIdUrl" minOccurs="0"/>
                <xsd:element ref="ns2:_dlc_DocIdPersistId" minOccurs="0"/>
                <xsd:element ref="ns2:p750fda31e9c498d8770fc62f443aed5" minOccurs="0"/>
                <xsd:element ref="ns2:TaxCatchAll" minOccurs="0"/>
                <xsd:element ref="ns2:TaxCatchAllLabel" minOccurs="0"/>
                <xsd:element ref="ns2:j402effd97c6434b831994ac664905e2" minOccurs="0"/>
                <xsd:element ref="ns3:Category"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b53f32-5661-43e0-9dc0-82b3c46b9011" elementFormDefault="qualified">
    <xsd:import namespace="http://schemas.microsoft.com/office/2006/documentManagement/types"/>
    <xsd:import namespace="http://schemas.microsoft.com/office/infopath/2007/PartnerControls"/>
    <xsd:element name="File_x0020_Description" ma:index="4" nillable="true" ma:displayName="File Type Description" ma:format="Dropdown" ma:internalName="File_x0020_Description" ma:readOnly="false">
      <xsd:simpleType>
        <xsd:restriction base="dms:Choice">
          <xsd:enumeration value="doc"/>
          <xsd:enumeration value="docx"/>
          <xsd:enumeration value="dotx"/>
          <xsd:enumeration value="jpg"/>
          <xsd:enumeration value="mp4"/>
          <xsd:enumeration value="mpp"/>
          <xsd:enumeration value="msg"/>
          <xsd:enumeration value="pdf"/>
          <xsd:enumeration value="ppt"/>
          <xsd:enumeration value="pptx"/>
          <xsd:enumeration value="xls"/>
          <xsd:enumeration value="xlsm"/>
          <xsd:enumeration value="xlsx"/>
          <xsd:enumeration value="xltx"/>
        </xsd:restriction>
      </xsd:simpleType>
    </xsd:element>
    <xsd:element name="_dlc_DocId" ma:index="6" nillable="true" ma:displayName="Document ID Value" ma:description="The value of the document ID assigned to this item." ma:internalName="_dlc_DocId" ma:readOnly="true">
      <xsd:simpleType>
        <xsd:restriction base="dms:Text"/>
      </xsd:simpleType>
    </xsd:element>
    <xsd:element name="_dlc_DocIdUrl" ma:index="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8" nillable="true" ma:displayName="Persist ID" ma:description="Keep ID on add." ma:hidden="true" ma:internalName="_dlc_DocIdPersistId" ma:readOnly="true">
      <xsd:simpleType>
        <xsd:restriction base="dms:Boolean"/>
      </xsd:simpleType>
    </xsd:element>
    <xsd:element name="p750fda31e9c498d8770fc62f443aed5" ma:index="9" ma:taxonomy="true" ma:internalName="p750fda31e9c498d8770fc62f443aed5" ma:taxonomyFieldName="DepartmentManaged" ma:displayName="DepartmentName" ma:readOnly="false" ma:fieldId="{9750fda3-1e9c-498d-8770-fc62f443aed5}" ma:taxonomyMulti="true" ma:sspId="01aabfcb-7846-4afd-b9ae-eef1cdea7ffa" ma:termSetId="8ed8c9ea-7052-4c1d-a4d7-b9c10bffea6f" ma:anchorId="00000000-0000-0000-0000-000000000000" ma:open="true" ma:isKeyword="false">
      <xsd:complexType>
        <xsd:sequence>
          <xsd:element ref="pc:Terms" minOccurs="0" maxOccurs="1"/>
        </xsd:sequence>
      </xsd:complexType>
    </xsd:element>
    <xsd:element name="TaxCatchAll" ma:index="10" nillable="true" ma:displayName="Taxonomy Catch All Column" ma:description="" ma:hidden="true" ma:list="{694b8114-7103-48c4-9e38-6b1872092fd7}" ma:internalName="TaxCatchAll" ma:showField="CatchAllData" ma:web="62b53f32-5661-43e0-9dc0-82b3c46b9011">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description="" ma:hidden="true" ma:list="{694b8114-7103-48c4-9e38-6b1872092fd7}" ma:internalName="TaxCatchAllLabel" ma:readOnly="true" ma:showField="CatchAllDataLabel" ma:web="62b53f32-5661-43e0-9dc0-82b3c46b9011">
      <xsd:complexType>
        <xsd:complexContent>
          <xsd:extension base="dms:MultiChoiceLookup">
            <xsd:sequence>
              <xsd:element name="Value" type="dms:Lookup" maxOccurs="unbounded" minOccurs="0" nillable="true"/>
            </xsd:sequence>
          </xsd:extension>
        </xsd:complexContent>
      </xsd:complexType>
    </xsd:element>
    <xsd:element name="j402effd97c6434b831994ac664905e2" ma:index="14" ma:taxonomy="true" ma:internalName="j402effd97c6434b831994ac664905e2" ma:taxonomyFieldName="GenDoctype" ma:displayName="GenDoctype" ma:indexed="true" ma:readOnly="false" ma:default="" ma:fieldId="{3402effd-97c6-434b-8319-94ac664905e2}" ma:sspId="01aabfcb-7846-4afd-b9ae-eef1cdea7ffa" ma:termSetId="78bd2756-cc62-412c-8c42-9d8576978de6" ma:anchorId="00000000-0000-0000-0000-000000000000" ma:open="false" ma:isKeyword="false">
      <xsd:complexType>
        <xsd:sequence>
          <xsd:element ref="pc:Terms" minOccurs="0" maxOccurs="1"/>
        </xsd:sequence>
      </xsd:complexType>
    </xsd:element>
    <xsd:element name="SharedWithUsers" ma:index="1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26d7f9f-f9fe-4a9e-a2a9-b4eb2fa3868f" elementFormDefault="qualified">
    <xsd:import namespace="http://schemas.microsoft.com/office/2006/documentManagement/types"/>
    <xsd:import namespace="http://schemas.microsoft.com/office/infopath/2007/PartnerControls"/>
    <xsd:element name="Category" ma:index="18" nillable="true" ma:displayName="Category" ma:format="Dropdown" ma:internalName="Category">
      <xsd:simpleType>
        <xsd:restriction base="dms:Choice">
          <xsd:enumeration value="Doc Prod"/>
          <xsd:enumeration value="Editing"/>
          <xsd:enumeration value="Graphic"/>
          <xsd:enumeration value="Nuclear Community"/>
          <xsd:enumeration value="PowerPoint Templates"/>
          <xsd:enumeration value="Virtual Meeting Backgrounds"/>
          <xsd:enumeration value="Video_Webcast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AAB962-C7D1-4AA0-9349-2B05AF63AABB}">
  <ds:schemaRefs>
    <ds:schemaRef ds:uri="http://schemas.microsoft.com/sharepoint/events"/>
  </ds:schemaRefs>
</ds:datastoreItem>
</file>

<file path=customXml/itemProps2.xml><?xml version="1.0" encoding="utf-8"?>
<ds:datastoreItem xmlns:ds="http://schemas.openxmlformats.org/officeDocument/2006/customXml" ds:itemID="{5147A652-7E50-4F12-876F-7738C3C952AF}">
  <ds:schemaRefs>
    <ds:schemaRef ds:uri="http://purl.org/dc/dcmitype/"/>
    <ds:schemaRef ds:uri="62b53f32-5661-43e0-9dc0-82b3c46b9011"/>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schemas.microsoft.com/office/2006/documentManagement/types"/>
    <ds:schemaRef ds:uri="026d7f9f-f9fe-4a9e-a2a9-b4eb2fa3868f"/>
    <ds:schemaRef ds:uri="http://www.w3.org/XML/1998/namespace"/>
    <ds:schemaRef ds:uri="http://purl.org/dc/elements/1.1/"/>
  </ds:schemaRefs>
</ds:datastoreItem>
</file>

<file path=customXml/itemProps3.xml><?xml version="1.0" encoding="utf-8"?>
<ds:datastoreItem xmlns:ds="http://schemas.openxmlformats.org/officeDocument/2006/customXml" ds:itemID="{7ED68E3C-B668-4CAD-B8BC-FBF8A46677C8}">
  <ds:schemaRefs>
    <ds:schemaRef ds:uri="http://schemas.microsoft.com/sharepoint/v3/contenttype/forms"/>
  </ds:schemaRefs>
</ds:datastoreItem>
</file>

<file path=customXml/itemProps4.xml><?xml version="1.0" encoding="utf-8"?>
<ds:datastoreItem xmlns:ds="http://schemas.openxmlformats.org/officeDocument/2006/customXml" ds:itemID="{F698D9CD-B5EE-4DF2-8668-02A14E0112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b53f32-5661-43e0-9dc0-82b3c46b9011"/>
    <ds:schemaRef ds:uri="026d7f9f-f9fe-4a9e-a2a9-b4eb2fa386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2024 CMBG INPO Update</Template>
  <TotalTime>684</TotalTime>
  <Words>1004</Words>
  <Application>Microsoft Office PowerPoint</Application>
  <PresentationFormat>Widescreen</PresentationFormat>
  <Paragraphs>144</Paragraphs>
  <Slides>26</Slides>
  <Notes>22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Aptos</vt:lpstr>
      <vt:lpstr>Arial</vt:lpstr>
      <vt:lpstr>Arial Rounded MT Bold</vt:lpstr>
      <vt:lpstr>Calibri</vt:lpstr>
      <vt:lpstr>Segoe Sans</vt:lpstr>
      <vt:lpstr>Segoe UI</vt:lpstr>
      <vt:lpstr>Wingdings</vt:lpstr>
      <vt:lpstr>Color Slide Titles (Maroon-Blue)</vt:lpstr>
      <vt:lpstr>think-cell Slide</vt:lpstr>
      <vt:lpstr>PowerPoint Presentation</vt:lpstr>
      <vt:lpstr>Advance Performance and Sustainability</vt:lpstr>
      <vt:lpstr>Monitoring Plant Performance </vt:lpstr>
      <vt:lpstr>PowerPoint Presentation</vt:lpstr>
      <vt:lpstr>PowerPoint Presentation</vt:lpstr>
      <vt:lpstr>2024 Domestic Performance – Cross-Functional</vt:lpstr>
      <vt:lpstr>Engineering Causes &amp; Contributors</vt:lpstr>
      <vt:lpstr>Equipment Reliability Causes and Contributors</vt:lpstr>
      <vt:lpstr>PowerPoint Presentation</vt:lpstr>
      <vt:lpstr>INPO Interactions </vt:lpstr>
      <vt:lpstr>What is the OE  telling us? </vt:lpstr>
      <vt:lpstr>Inadequate Design Change Implementation </vt:lpstr>
      <vt:lpstr>Legacy Configuration Vulnerabilities</vt:lpstr>
      <vt:lpstr>Human Performance and Procedural Weaknesses</vt:lpstr>
      <vt:lpstr>Inadequate Testing and Validation Post-Modification</vt:lpstr>
      <vt:lpstr>Equipment Aging and Configuration Drift</vt:lpstr>
      <vt:lpstr>Takeaways from 12-Month OE Review  </vt:lpstr>
      <vt:lpstr>Consequential Events Over Time </vt:lpstr>
      <vt:lpstr>Engineering and Equipment Consequential Event Themes</vt:lpstr>
      <vt:lpstr>Parts Obsolescence </vt:lpstr>
      <vt:lpstr>2025 Parts Initiative </vt:lpstr>
      <vt:lpstr>Proficiency Advancing Human and Organizational Performance</vt:lpstr>
      <vt:lpstr>Why Proficiency? </vt:lpstr>
      <vt:lpstr>Explore the Elements </vt:lpstr>
      <vt:lpstr> Upcoming Activities </vt:lpstr>
      <vt:lpstr>PowerPoint Presentation</vt:lpstr>
    </vt:vector>
  </TitlesOfParts>
  <Company>INPO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Ferguson, Ashley D. (INPO)</dc:creator>
  <cp:lastModifiedBy>Wei, Zack (INPO)</cp:lastModifiedBy>
  <cp:revision>4</cp:revision>
  <dcterms:created xsi:type="dcterms:W3CDTF">2024-07-21T18:21:55Z</dcterms:created>
  <dcterms:modified xsi:type="dcterms:W3CDTF">2025-07-25T15:03:40Z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0x010100FB91100957975C4489514E864F33E2CE008610A900F2D5324CA25B653BCD533352</vt:lpwstr>
  </property>
  <property fmtid="{D5CDD505-2E9C-101B-9397-08002B2CF9AE}" pid="3" name="MediaServiceImageTags">
    <vt:lpwstr/>
  </property>
  <property fmtid="{D5CDD505-2E9C-101B-9397-08002B2CF9AE}" pid="4" name="_dlc_DocIdItemGuid">
    <vt:lpwstr>66be11e9-64fc-4a47-bd5b-e689419718ae</vt:lpwstr>
  </property>
  <property fmtid="{D5CDD505-2E9C-101B-9397-08002B2CF9AE}" pid="5" name="GenDoctype">
    <vt:lpwstr>70;#Template|ab6bd55e-f53e-4893-896c-b81dffe35e4e</vt:lpwstr>
  </property>
  <property fmtid="{D5CDD505-2E9C-101B-9397-08002B2CF9AE}" pid="6" name="DepartmentManaged">
    <vt:lpwstr>196;#Communications ＆ Transformation|2c600324-e0e8-45a4-903a-bda973de0e17</vt:lpwstr>
  </property>
</Properties>
</file>