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7" r:id="rId6"/>
    <p:sldId id="271" r:id="rId7"/>
    <p:sldId id="275" r:id="rId8"/>
    <p:sldId id="274" r:id="rId9"/>
    <p:sldId id="276" r:id="rId10"/>
    <p:sldId id="272" r:id="rId11"/>
    <p:sldId id="268" r:id="rId12"/>
    <p:sldId id="277" r:id="rId13"/>
    <p:sldId id="27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8D882-7827-43EC-B785-2F027CB8C309}" v="34" dt="2025-07-24T20:50:05.392"/>
  </p1510:revLst>
</p1510:revInfo>
</file>

<file path=ppt/tableStyles.xml><?xml version="1.0" encoding="utf-8"?>
<a:tblStyleLst xmlns:a="http://schemas.openxmlformats.org/drawingml/2006/main" def="{912C8C85-51F0-491E-9774-3900AFEF0F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5"/>
    <p:restoredTop sz="85351" autoAdjust="0"/>
  </p:normalViewPr>
  <p:slideViewPr>
    <p:cSldViewPr snapToGrid="0" snapToObjects="1">
      <p:cViewPr varScale="1">
        <p:scale>
          <a:sx n="94" d="100"/>
          <a:sy n="94" d="100"/>
        </p:scale>
        <p:origin x="20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416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jamin Tolson" userId="23c5294c-5ccd-4f77-baac-d654e100e6b4" providerId="ADAL" clId="{4ED8D882-7827-43EC-B785-2F027CB8C309}"/>
    <pc:docChg chg="undo redo custSel addSld delSld modSld sldOrd">
      <pc:chgData name="Benjamin Tolson" userId="23c5294c-5ccd-4f77-baac-d654e100e6b4" providerId="ADAL" clId="{4ED8D882-7827-43EC-B785-2F027CB8C309}" dt="2025-07-24T21:35:04.002" v="3873" actId="20577"/>
      <pc:docMkLst>
        <pc:docMk/>
      </pc:docMkLst>
      <pc:sldChg chg="modSp mod">
        <pc:chgData name="Benjamin Tolson" userId="23c5294c-5ccd-4f77-baac-d654e100e6b4" providerId="ADAL" clId="{4ED8D882-7827-43EC-B785-2F027CB8C309}" dt="2025-07-15T17:28:59.261" v="71" actId="20577"/>
        <pc:sldMkLst>
          <pc:docMk/>
          <pc:sldMk cId="1315844501" sldId="256"/>
        </pc:sldMkLst>
        <pc:spChg chg="mod">
          <ac:chgData name="Benjamin Tolson" userId="23c5294c-5ccd-4f77-baac-d654e100e6b4" providerId="ADAL" clId="{4ED8D882-7827-43EC-B785-2F027CB8C309}" dt="2025-07-15T17:27:02.870" v="62" actId="20577"/>
          <ac:spMkLst>
            <pc:docMk/>
            <pc:sldMk cId="1315844501" sldId="256"/>
            <ac:spMk id="4" creationId="{00000000-0000-0000-0000-000000000000}"/>
          </ac:spMkLst>
        </pc:spChg>
        <pc:spChg chg="mod">
          <ac:chgData name="Benjamin Tolson" userId="23c5294c-5ccd-4f77-baac-d654e100e6b4" providerId="ADAL" clId="{4ED8D882-7827-43EC-B785-2F027CB8C309}" dt="2025-07-15T17:28:59.261" v="71" actId="20577"/>
          <ac:spMkLst>
            <pc:docMk/>
            <pc:sldMk cId="1315844501" sldId="256"/>
            <ac:spMk id="5" creationId="{00000000-0000-0000-0000-000000000000}"/>
          </ac:spMkLst>
        </pc:spChg>
      </pc:sldChg>
      <pc:sldChg chg="addSp modSp del mod ord">
        <pc:chgData name="Benjamin Tolson" userId="23c5294c-5ccd-4f77-baac-d654e100e6b4" providerId="ADAL" clId="{4ED8D882-7827-43EC-B785-2F027CB8C309}" dt="2025-07-24T14:26:55.952" v="2302" actId="47"/>
        <pc:sldMkLst>
          <pc:docMk/>
          <pc:sldMk cId="3106123585" sldId="257"/>
        </pc:sldMkLst>
        <pc:picChg chg="add mod modCrop">
          <ac:chgData name="Benjamin Tolson" userId="23c5294c-5ccd-4f77-baac-d654e100e6b4" providerId="ADAL" clId="{4ED8D882-7827-43EC-B785-2F027CB8C309}" dt="2025-07-23T18:04:11.125" v="876" actId="1076"/>
          <ac:picMkLst>
            <pc:docMk/>
            <pc:sldMk cId="3106123585" sldId="257"/>
            <ac:picMk id="3" creationId="{34D5AE1B-5BD7-9D0A-56CC-E5C2AD44E434}"/>
          </ac:picMkLst>
        </pc:picChg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2855056574" sldId="258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2488342893" sldId="259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2421361770" sldId="260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1516225865" sldId="261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3643446370" sldId="262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3094004523" sldId="263"/>
        </pc:sldMkLst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2053273923" sldId="264"/>
        </pc:sldMkLst>
      </pc:sldChg>
      <pc:sldChg chg="modSp del mod">
        <pc:chgData name="Benjamin Tolson" userId="23c5294c-5ccd-4f77-baac-d654e100e6b4" providerId="ADAL" clId="{4ED8D882-7827-43EC-B785-2F027CB8C309}" dt="2025-07-24T14:34:23.992" v="2537" actId="47"/>
        <pc:sldMkLst>
          <pc:docMk/>
          <pc:sldMk cId="1957974305" sldId="265"/>
        </pc:sldMkLst>
        <pc:spChg chg="mod">
          <ac:chgData name="Benjamin Tolson" userId="23c5294c-5ccd-4f77-baac-d654e100e6b4" providerId="ADAL" clId="{4ED8D882-7827-43EC-B785-2F027CB8C309}" dt="2025-07-23T13:54:54.914" v="104" actId="20577"/>
          <ac:spMkLst>
            <pc:docMk/>
            <pc:sldMk cId="1957974305" sldId="265"/>
            <ac:spMk id="6" creationId="{E619491E-AACD-BC4E-B9E1-4C12292E5A59}"/>
          </ac:spMkLst>
        </pc:spChg>
        <pc:spChg chg="mod">
          <ac:chgData name="Benjamin Tolson" userId="23c5294c-5ccd-4f77-baac-d654e100e6b4" providerId="ADAL" clId="{4ED8D882-7827-43EC-B785-2F027CB8C309}" dt="2025-07-23T15:39:02.741" v="749" actId="20577"/>
          <ac:spMkLst>
            <pc:docMk/>
            <pc:sldMk cId="1957974305" sldId="265"/>
            <ac:spMk id="12" creationId="{AD7185CB-2AE6-0340-A6F1-8A61E5FCA232}"/>
          </ac:spMkLst>
        </pc:spChg>
      </pc:sldChg>
      <pc:sldChg chg="del mod modShow">
        <pc:chgData name="Benjamin Tolson" userId="23c5294c-5ccd-4f77-baac-d654e100e6b4" providerId="ADAL" clId="{4ED8D882-7827-43EC-B785-2F027CB8C309}" dt="2025-07-24T20:43:30.153" v="3793" actId="47"/>
        <pc:sldMkLst>
          <pc:docMk/>
          <pc:sldMk cId="498043195" sldId="266"/>
        </pc:sldMkLst>
      </pc:sldChg>
      <pc:sldChg chg="modSp add mod ord">
        <pc:chgData name="Benjamin Tolson" userId="23c5294c-5ccd-4f77-baac-d654e100e6b4" providerId="ADAL" clId="{4ED8D882-7827-43EC-B785-2F027CB8C309}" dt="2025-07-24T19:17:57.379" v="3383" actId="20577"/>
        <pc:sldMkLst>
          <pc:docMk/>
          <pc:sldMk cId="1437135776" sldId="267"/>
        </pc:sldMkLst>
        <pc:spChg chg="mod">
          <ac:chgData name="Benjamin Tolson" userId="23c5294c-5ccd-4f77-baac-d654e100e6b4" providerId="ADAL" clId="{4ED8D882-7827-43EC-B785-2F027CB8C309}" dt="2025-07-23T13:55:11.937" v="119" actId="20577"/>
          <ac:spMkLst>
            <pc:docMk/>
            <pc:sldMk cId="1437135776" sldId="267"/>
            <ac:spMk id="5" creationId="{D0276F10-DD22-5B46-9537-B0CEEFB2F577}"/>
          </ac:spMkLst>
        </pc:spChg>
        <pc:spChg chg="mod">
          <ac:chgData name="Benjamin Tolson" userId="23c5294c-5ccd-4f77-baac-d654e100e6b4" providerId="ADAL" clId="{4ED8D882-7827-43EC-B785-2F027CB8C309}" dt="2025-07-23T15:38:53.982" v="736" actId="20577"/>
          <ac:spMkLst>
            <pc:docMk/>
            <pc:sldMk cId="1437135776" sldId="267"/>
            <ac:spMk id="12" creationId="{B13CDB06-CCDC-3F4A-99D9-D5CE7E60A892}"/>
          </ac:spMkLst>
        </pc:spChg>
        <pc:spChg chg="mod">
          <ac:chgData name="Benjamin Tolson" userId="23c5294c-5ccd-4f77-baac-d654e100e6b4" providerId="ADAL" clId="{4ED8D882-7827-43EC-B785-2F027CB8C309}" dt="2025-07-24T19:17:57.379" v="3383" actId="20577"/>
          <ac:spMkLst>
            <pc:docMk/>
            <pc:sldMk cId="1437135776" sldId="267"/>
            <ac:spMk id="18" creationId="{685468BF-A999-6A42-95E4-7F45C0A2C78A}"/>
          </ac:spMkLst>
        </pc:spChg>
        <pc:spChg chg="mod">
          <ac:chgData name="Benjamin Tolson" userId="23c5294c-5ccd-4f77-baac-d654e100e6b4" providerId="ADAL" clId="{4ED8D882-7827-43EC-B785-2F027CB8C309}" dt="2025-07-24T14:29:09.809" v="2304" actId="948"/>
          <ac:spMkLst>
            <pc:docMk/>
            <pc:sldMk cId="1437135776" sldId="267"/>
            <ac:spMk id="52" creationId="{CDC43157-6F5E-C348-A287-AB3450E432F3}"/>
          </ac:spMkLst>
        </pc:spChg>
      </pc:sldChg>
      <pc:sldChg chg="addSp delSp modSp add mod ord modClrScheme chgLayout">
        <pc:chgData name="Benjamin Tolson" userId="23c5294c-5ccd-4f77-baac-d654e100e6b4" providerId="ADAL" clId="{4ED8D882-7827-43EC-B785-2F027CB8C309}" dt="2025-07-24T17:30:48.163" v="3229" actId="14100"/>
        <pc:sldMkLst>
          <pc:docMk/>
          <pc:sldMk cId="214968381" sldId="268"/>
        </pc:sldMkLst>
        <pc:spChg chg="add del">
          <ac:chgData name="Benjamin Tolson" userId="23c5294c-5ccd-4f77-baac-d654e100e6b4" providerId="ADAL" clId="{4ED8D882-7827-43EC-B785-2F027CB8C309}" dt="2025-07-23T15:53:52.151" v="807" actId="478"/>
          <ac:spMkLst>
            <pc:docMk/>
            <pc:sldMk cId="214968381" sldId="268"/>
            <ac:spMk id="2" creationId="{4A8879EF-FE2F-3C4C-9674-9F299981919D}"/>
          </ac:spMkLst>
        </pc:spChg>
        <pc:spChg chg="add del mod">
          <ac:chgData name="Benjamin Tolson" userId="23c5294c-5ccd-4f77-baac-d654e100e6b4" providerId="ADAL" clId="{4ED8D882-7827-43EC-B785-2F027CB8C309}" dt="2025-07-23T15:53:41.094" v="804" actId="20577"/>
          <ac:spMkLst>
            <pc:docMk/>
            <pc:sldMk cId="214968381" sldId="268"/>
            <ac:spMk id="3" creationId="{75FAF0D1-F62A-574A-98AA-6F4526DAD5CC}"/>
          </ac:spMkLst>
        </pc:spChg>
        <pc:spChg chg="mod ord">
          <ac:chgData name="Benjamin Tolson" userId="23c5294c-5ccd-4f77-baac-d654e100e6b4" providerId="ADAL" clId="{4ED8D882-7827-43EC-B785-2F027CB8C309}" dt="2025-07-23T15:53:25.091" v="796" actId="26606"/>
          <ac:spMkLst>
            <pc:docMk/>
            <pc:sldMk cId="214968381" sldId="268"/>
            <ac:spMk id="4" creationId="{434331E3-D6DB-D844-8116-842E55003765}"/>
          </ac:spMkLst>
        </pc:spChg>
        <pc:spChg chg="mod ord">
          <ac:chgData name="Benjamin Tolson" userId="23c5294c-5ccd-4f77-baac-d654e100e6b4" providerId="ADAL" clId="{4ED8D882-7827-43EC-B785-2F027CB8C309}" dt="2025-07-23T15:53:25.091" v="796" actId="26606"/>
          <ac:spMkLst>
            <pc:docMk/>
            <pc:sldMk cId="214968381" sldId="268"/>
            <ac:spMk id="5" creationId="{DA72713A-29A0-AC44-A38A-75C8CC144B0A}"/>
          </ac:spMkLst>
        </pc:spChg>
        <pc:spChg chg="add del mod ord">
          <ac:chgData name="Benjamin Tolson" userId="23c5294c-5ccd-4f77-baac-d654e100e6b4" providerId="ADAL" clId="{4ED8D882-7827-43EC-B785-2F027CB8C309}" dt="2025-07-23T17:22:03.779" v="818" actId="478"/>
          <ac:spMkLst>
            <pc:docMk/>
            <pc:sldMk cId="214968381" sldId="268"/>
            <ac:spMk id="7" creationId="{C2768739-8753-4748-A35F-576A51EF756C}"/>
          </ac:spMkLst>
        </pc:spChg>
        <pc:spChg chg="add del mod">
          <ac:chgData name="Benjamin Tolson" userId="23c5294c-5ccd-4f77-baac-d654e100e6b4" providerId="ADAL" clId="{4ED8D882-7827-43EC-B785-2F027CB8C309}" dt="2025-07-23T15:53:22.641" v="791" actId="11529"/>
          <ac:spMkLst>
            <pc:docMk/>
            <pc:sldMk cId="214968381" sldId="268"/>
            <ac:spMk id="9" creationId="{FFD8ACA6-45FE-5348-420B-52164D99E416}"/>
          </ac:spMkLst>
        </pc:spChg>
        <pc:spChg chg="add mod">
          <ac:chgData name="Benjamin Tolson" userId="23c5294c-5ccd-4f77-baac-d654e100e6b4" providerId="ADAL" clId="{4ED8D882-7827-43EC-B785-2F027CB8C309}" dt="2025-07-23T17:22:08.542" v="819" actId="1076"/>
          <ac:spMkLst>
            <pc:docMk/>
            <pc:sldMk cId="214968381" sldId="268"/>
            <ac:spMk id="10" creationId="{DF14D431-9716-6CC8-7EB0-4F5275B981B4}"/>
          </ac:spMkLst>
        </pc:spChg>
        <pc:picChg chg="add del mod ord">
          <ac:chgData name="Benjamin Tolson" userId="23c5294c-5ccd-4f77-baac-d654e100e6b4" providerId="ADAL" clId="{4ED8D882-7827-43EC-B785-2F027CB8C309}" dt="2025-07-23T17:21:49.637" v="815" actId="478"/>
          <ac:picMkLst>
            <pc:docMk/>
            <pc:sldMk cId="214968381" sldId="268"/>
            <ac:picMk id="8" creationId="{3A7EFBED-DF6E-5F1C-5136-1EAC8DC3CFD6}"/>
          </ac:picMkLst>
        </pc:picChg>
        <pc:picChg chg="add mod ord">
          <ac:chgData name="Benjamin Tolson" userId="23c5294c-5ccd-4f77-baac-d654e100e6b4" providerId="ADAL" clId="{4ED8D882-7827-43EC-B785-2F027CB8C309}" dt="2025-07-24T17:30:48.163" v="3229" actId="14100"/>
          <ac:picMkLst>
            <pc:docMk/>
            <pc:sldMk cId="214968381" sldId="268"/>
            <ac:picMk id="12" creationId="{EAB1B156-303F-212B-6B9C-BC9521335576}"/>
          </ac:picMkLst>
        </pc:picChg>
      </pc:sldChg>
      <pc:sldChg chg="modSp add del mod ord">
        <pc:chgData name="Benjamin Tolson" userId="23c5294c-5ccd-4f77-baac-d654e100e6b4" providerId="ADAL" clId="{4ED8D882-7827-43EC-B785-2F027CB8C309}" dt="2025-07-24T14:35:07.380" v="2567" actId="114"/>
        <pc:sldMkLst>
          <pc:docMk/>
          <pc:sldMk cId="3513704791" sldId="269"/>
        </pc:sldMkLst>
        <pc:spChg chg="mod">
          <ac:chgData name="Benjamin Tolson" userId="23c5294c-5ccd-4f77-baac-d654e100e6b4" providerId="ADAL" clId="{4ED8D882-7827-43EC-B785-2F027CB8C309}" dt="2025-07-24T14:35:01.563" v="2556" actId="20577"/>
          <ac:spMkLst>
            <pc:docMk/>
            <pc:sldMk cId="3513704791" sldId="269"/>
            <ac:spMk id="6" creationId="{E619491E-AACD-BC4E-B9E1-4C12292E5A59}"/>
          </ac:spMkLst>
        </pc:spChg>
        <pc:spChg chg="mod">
          <ac:chgData name="Benjamin Tolson" userId="23c5294c-5ccd-4f77-baac-d654e100e6b4" providerId="ADAL" clId="{4ED8D882-7827-43EC-B785-2F027CB8C309}" dt="2025-07-24T14:35:07.380" v="2567" actId="114"/>
          <ac:spMkLst>
            <pc:docMk/>
            <pc:sldMk cId="3513704791" sldId="269"/>
            <ac:spMk id="7" creationId="{4FF15E36-0030-424B-9E40-F3F53D3669A7}"/>
          </ac:spMkLst>
        </pc:spChg>
      </pc:sldChg>
      <pc:sldChg chg="addSp delSp modSp add mod ord">
        <pc:chgData name="Benjamin Tolson" userId="23c5294c-5ccd-4f77-baac-d654e100e6b4" providerId="ADAL" clId="{4ED8D882-7827-43EC-B785-2F027CB8C309}" dt="2025-07-24T20:13:38.830" v="3792" actId="478"/>
        <pc:sldMkLst>
          <pc:docMk/>
          <pc:sldMk cId="3652440551" sldId="270"/>
        </pc:sldMkLst>
        <pc:spChg chg="mod">
          <ac:chgData name="Benjamin Tolson" userId="23c5294c-5ccd-4f77-baac-d654e100e6b4" providerId="ADAL" clId="{4ED8D882-7827-43EC-B785-2F027CB8C309}" dt="2025-07-24T17:37:40.680" v="3291" actId="20577"/>
          <ac:spMkLst>
            <pc:docMk/>
            <pc:sldMk cId="3652440551" sldId="270"/>
            <ac:spMk id="5" creationId="{D0276F10-DD22-5B46-9537-B0CEEFB2F577}"/>
          </ac:spMkLst>
        </pc:spChg>
        <pc:spChg chg="add del mod">
          <ac:chgData name="Benjamin Tolson" userId="23c5294c-5ccd-4f77-baac-d654e100e6b4" providerId="ADAL" clId="{4ED8D882-7827-43EC-B785-2F027CB8C309}" dt="2025-07-24T20:13:38.830" v="3792" actId="478"/>
          <ac:spMkLst>
            <pc:docMk/>
            <pc:sldMk cId="3652440551" sldId="270"/>
            <ac:spMk id="18" creationId="{685468BF-A999-6A42-95E4-7F45C0A2C78A}"/>
          </ac:spMkLst>
        </pc:spChg>
        <pc:spChg chg="mod">
          <ac:chgData name="Benjamin Tolson" userId="23c5294c-5ccd-4f77-baac-d654e100e6b4" providerId="ADAL" clId="{4ED8D882-7827-43EC-B785-2F027CB8C309}" dt="2025-07-24T20:13:36.330" v="3791"/>
          <ac:spMkLst>
            <pc:docMk/>
            <pc:sldMk cId="3652440551" sldId="270"/>
            <ac:spMk id="52" creationId="{CDC43157-6F5E-C348-A287-AB3450E432F3}"/>
          </ac:spMkLst>
        </pc:spChg>
      </pc:sldChg>
      <pc:sldChg chg="modSp add mod">
        <pc:chgData name="Benjamin Tolson" userId="23c5294c-5ccd-4f77-baac-d654e100e6b4" providerId="ADAL" clId="{4ED8D882-7827-43EC-B785-2F027CB8C309}" dt="2025-07-24T17:09:03.797" v="3141" actId="20577"/>
        <pc:sldMkLst>
          <pc:docMk/>
          <pc:sldMk cId="644907426" sldId="271"/>
        </pc:sldMkLst>
        <pc:spChg chg="mod">
          <ac:chgData name="Benjamin Tolson" userId="23c5294c-5ccd-4f77-baac-d654e100e6b4" providerId="ADAL" clId="{4ED8D882-7827-43EC-B785-2F027CB8C309}" dt="2025-07-23T17:38:08.554" v="869" actId="20577"/>
          <ac:spMkLst>
            <pc:docMk/>
            <pc:sldMk cId="644907426" sldId="271"/>
            <ac:spMk id="5" creationId="{D0276F10-DD22-5B46-9537-B0CEEFB2F577}"/>
          </ac:spMkLst>
        </pc:spChg>
        <pc:spChg chg="mod">
          <ac:chgData name="Benjamin Tolson" userId="23c5294c-5ccd-4f77-baac-d654e100e6b4" providerId="ADAL" clId="{4ED8D882-7827-43EC-B785-2F027CB8C309}" dt="2025-07-23T20:12:54.017" v="1553" actId="20577"/>
          <ac:spMkLst>
            <pc:docMk/>
            <pc:sldMk cId="644907426" sldId="271"/>
            <ac:spMk id="18" creationId="{685468BF-A999-6A42-95E4-7F45C0A2C78A}"/>
          </ac:spMkLst>
        </pc:spChg>
        <pc:spChg chg="mod">
          <ac:chgData name="Benjamin Tolson" userId="23c5294c-5ccd-4f77-baac-d654e100e6b4" providerId="ADAL" clId="{4ED8D882-7827-43EC-B785-2F027CB8C309}" dt="2025-07-24T17:09:03.797" v="3141" actId="20577"/>
          <ac:spMkLst>
            <pc:docMk/>
            <pc:sldMk cId="644907426" sldId="271"/>
            <ac:spMk id="52" creationId="{CDC43157-6F5E-C348-A287-AB3450E432F3}"/>
          </ac:spMkLst>
        </pc:spChg>
      </pc:sldChg>
      <pc:sldChg chg="addSp delSp modSp add mod ord">
        <pc:chgData name="Benjamin Tolson" userId="23c5294c-5ccd-4f77-baac-d654e100e6b4" providerId="ADAL" clId="{4ED8D882-7827-43EC-B785-2F027CB8C309}" dt="2025-07-24T16:20:00.643" v="3127"/>
        <pc:sldMkLst>
          <pc:docMk/>
          <pc:sldMk cId="2786809539" sldId="272"/>
        </pc:sldMkLst>
        <pc:picChg chg="add mod ord modCrop">
          <ac:chgData name="Benjamin Tolson" userId="23c5294c-5ccd-4f77-baac-d654e100e6b4" providerId="ADAL" clId="{4ED8D882-7827-43EC-B785-2F027CB8C309}" dt="2025-07-23T18:29:36.232" v="892" actId="14100"/>
          <ac:picMkLst>
            <pc:docMk/>
            <pc:sldMk cId="2786809539" sldId="272"/>
            <ac:picMk id="6" creationId="{809CA176-2717-990E-E447-3180EB221C6B}"/>
          </ac:picMkLst>
        </pc:picChg>
        <pc:picChg chg="del">
          <ac:chgData name="Benjamin Tolson" userId="23c5294c-5ccd-4f77-baac-d654e100e6b4" providerId="ADAL" clId="{4ED8D882-7827-43EC-B785-2F027CB8C309}" dt="2025-07-23T18:28:10.388" v="880" actId="478"/>
          <ac:picMkLst>
            <pc:docMk/>
            <pc:sldMk cId="2786809539" sldId="272"/>
            <ac:picMk id="12" creationId="{EAB1B156-303F-212B-6B9C-BC9521335576}"/>
          </ac:picMkLst>
        </pc:picChg>
      </pc:sldChg>
      <pc:sldChg chg="addSp delSp modSp add del mod ord">
        <pc:chgData name="Benjamin Tolson" userId="23c5294c-5ccd-4f77-baac-d654e100e6b4" providerId="ADAL" clId="{4ED8D882-7827-43EC-B785-2F027CB8C309}" dt="2025-07-24T14:26:54.212" v="2301" actId="47"/>
        <pc:sldMkLst>
          <pc:docMk/>
          <pc:sldMk cId="3959858049" sldId="273"/>
        </pc:sldMkLst>
        <pc:spChg chg="mod">
          <ac:chgData name="Benjamin Tolson" userId="23c5294c-5ccd-4f77-baac-d654e100e6b4" providerId="ADAL" clId="{4ED8D882-7827-43EC-B785-2F027CB8C309}" dt="2025-07-23T19:36:20.422" v="1310" actId="20577"/>
          <ac:spMkLst>
            <pc:docMk/>
            <pc:sldMk cId="3959858049" sldId="273"/>
            <ac:spMk id="3" creationId="{75FAF0D1-F62A-574A-98AA-6F4526DAD5CC}"/>
          </ac:spMkLst>
        </pc:spChg>
        <pc:picChg chg="add mod ord">
          <ac:chgData name="Benjamin Tolson" userId="23c5294c-5ccd-4f77-baac-d654e100e6b4" providerId="ADAL" clId="{4ED8D882-7827-43EC-B785-2F027CB8C309}" dt="2025-07-23T18:33:43.231" v="904" actId="167"/>
          <ac:picMkLst>
            <pc:docMk/>
            <pc:sldMk cId="3959858049" sldId="273"/>
            <ac:picMk id="6" creationId="{684F2E4B-3DBB-5709-59F9-DC02E3FB88BD}"/>
          </ac:picMkLst>
        </pc:picChg>
        <pc:picChg chg="del">
          <ac:chgData name="Benjamin Tolson" userId="23c5294c-5ccd-4f77-baac-d654e100e6b4" providerId="ADAL" clId="{4ED8D882-7827-43EC-B785-2F027CB8C309}" dt="2025-07-23T18:33:16.997" v="901" actId="478"/>
          <ac:picMkLst>
            <pc:docMk/>
            <pc:sldMk cId="3959858049" sldId="273"/>
            <ac:picMk id="12" creationId="{EAB1B156-303F-212B-6B9C-BC9521335576}"/>
          </ac:picMkLst>
        </pc:picChg>
      </pc:sldChg>
      <pc:sldChg chg="addSp delSp modSp add mod ord">
        <pc:chgData name="Benjamin Tolson" userId="23c5294c-5ccd-4f77-baac-d654e100e6b4" providerId="ADAL" clId="{4ED8D882-7827-43EC-B785-2F027CB8C309}" dt="2025-07-23T21:31:45.696" v="1591" actId="1076"/>
        <pc:sldMkLst>
          <pc:docMk/>
          <pc:sldMk cId="2097882141" sldId="274"/>
        </pc:sldMkLst>
        <pc:spChg chg="del">
          <ac:chgData name="Benjamin Tolson" userId="23c5294c-5ccd-4f77-baac-d654e100e6b4" providerId="ADAL" clId="{4ED8D882-7827-43EC-B785-2F027CB8C309}" dt="2025-07-23T20:21:59.124" v="1557" actId="478"/>
          <ac:spMkLst>
            <pc:docMk/>
            <pc:sldMk cId="2097882141" sldId="274"/>
            <ac:spMk id="3" creationId="{75FAF0D1-F62A-574A-98AA-6F4526DAD5CC}"/>
          </ac:spMkLst>
        </pc:spChg>
        <pc:spChg chg="add del mod">
          <ac:chgData name="Benjamin Tolson" userId="23c5294c-5ccd-4f77-baac-d654e100e6b4" providerId="ADAL" clId="{4ED8D882-7827-43EC-B785-2F027CB8C309}" dt="2025-07-23T20:22:01.334" v="1558" actId="478"/>
          <ac:spMkLst>
            <pc:docMk/>
            <pc:sldMk cId="2097882141" sldId="274"/>
            <ac:spMk id="9" creationId="{23AC3854-F829-11CA-B160-D91E974EE4EB}"/>
          </ac:spMkLst>
        </pc:spChg>
        <pc:spChg chg="del">
          <ac:chgData name="Benjamin Tolson" userId="23c5294c-5ccd-4f77-baac-d654e100e6b4" providerId="ADAL" clId="{4ED8D882-7827-43EC-B785-2F027CB8C309}" dt="2025-07-23T21:30:52.740" v="1584" actId="478"/>
          <ac:spMkLst>
            <pc:docMk/>
            <pc:sldMk cId="2097882141" sldId="274"/>
            <ac:spMk id="10" creationId="{DF14D431-9716-6CC8-7EB0-4F5275B981B4}"/>
          </ac:spMkLst>
        </pc:spChg>
        <pc:spChg chg="add mod">
          <ac:chgData name="Benjamin Tolson" userId="23c5294c-5ccd-4f77-baac-d654e100e6b4" providerId="ADAL" clId="{4ED8D882-7827-43EC-B785-2F027CB8C309}" dt="2025-07-23T21:29:01.528" v="1564" actId="208"/>
          <ac:spMkLst>
            <pc:docMk/>
            <pc:sldMk cId="2097882141" sldId="274"/>
            <ac:spMk id="11" creationId="{A494DE9A-427B-66B3-F7A8-A18988036639}"/>
          </ac:spMkLst>
        </pc:spChg>
        <pc:spChg chg="add mod">
          <ac:chgData name="Benjamin Tolson" userId="23c5294c-5ccd-4f77-baac-d654e100e6b4" providerId="ADAL" clId="{4ED8D882-7827-43EC-B785-2F027CB8C309}" dt="2025-07-23T21:29:20.464" v="1571" actId="14100"/>
          <ac:spMkLst>
            <pc:docMk/>
            <pc:sldMk cId="2097882141" sldId="274"/>
            <ac:spMk id="12" creationId="{73594651-8FB3-D147-EFCA-4DD80E588FC8}"/>
          </ac:spMkLst>
        </pc:spChg>
        <pc:spChg chg="add mod">
          <ac:chgData name="Benjamin Tolson" userId="23c5294c-5ccd-4f77-baac-d654e100e6b4" providerId="ADAL" clId="{4ED8D882-7827-43EC-B785-2F027CB8C309}" dt="2025-07-23T21:31:43.475" v="1590" actId="1076"/>
          <ac:spMkLst>
            <pc:docMk/>
            <pc:sldMk cId="2097882141" sldId="274"/>
            <ac:spMk id="13" creationId="{E5BC2F8E-6B0B-031A-B519-3CCCA3CD4010}"/>
          </ac:spMkLst>
        </pc:spChg>
        <pc:picChg chg="del">
          <ac:chgData name="Benjamin Tolson" userId="23c5294c-5ccd-4f77-baac-d654e100e6b4" providerId="ADAL" clId="{4ED8D882-7827-43EC-B785-2F027CB8C309}" dt="2025-07-23T20:21:46.252" v="1555" actId="478"/>
          <ac:picMkLst>
            <pc:docMk/>
            <pc:sldMk cId="2097882141" sldId="274"/>
            <ac:picMk id="6" creationId="{684F2E4B-3DBB-5709-59F9-DC02E3FB88BD}"/>
          </ac:picMkLst>
        </pc:picChg>
        <pc:picChg chg="add mod ord">
          <ac:chgData name="Benjamin Tolson" userId="23c5294c-5ccd-4f77-baac-d654e100e6b4" providerId="ADAL" clId="{4ED8D882-7827-43EC-B785-2F027CB8C309}" dt="2025-07-23T21:31:45.696" v="1591" actId="1076"/>
          <ac:picMkLst>
            <pc:docMk/>
            <pc:sldMk cId="2097882141" sldId="274"/>
            <ac:picMk id="7" creationId="{993465F8-3A6B-C96D-4367-064B10954D39}"/>
          </ac:picMkLst>
        </pc:picChg>
      </pc:sldChg>
      <pc:sldChg chg="addSp delSp modSp add mod ord">
        <pc:chgData name="Benjamin Tolson" userId="23c5294c-5ccd-4f77-baac-d654e100e6b4" providerId="ADAL" clId="{4ED8D882-7827-43EC-B785-2F027CB8C309}" dt="2025-07-24T12:22:06.710" v="1594" actId="167"/>
        <pc:sldMkLst>
          <pc:docMk/>
          <pc:sldMk cId="878604363" sldId="275"/>
        </pc:sldMkLst>
        <pc:spChg chg="del">
          <ac:chgData name="Benjamin Tolson" userId="23c5294c-5ccd-4f77-baac-d654e100e6b4" providerId="ADAL" clId="{4ED8D882-7827-43EC-B785-2F027CB8C309}" dt="2025-07-23T21:30:43.533" v="1582" actId="478"/>
          <ac:spMkLst>
            <pc:docMk/>
            <pc:sldMk cId="878604363" sldId="275"/>
            <ac:spMk id="10" creationId="{DF14D431-9716-6CC8-7EB0-4F5275B981B4}"/>
          </ac:spMkLst>
        </pc:spChg>
        <pc:spChg chg="mod">
          <ac:chgData name="Benjamin Tolson" userId="23c5294c-5ccd-4f77-baac-d654e100e6b4" providerId="ADAL" clId="{4ED8D882-7827-43EC-B785-2F027CB8C309}" dt="2025-07-23T21:30:21.219" v="1576" actId="1076"/>
          <ac:spMkLst>
            <pc:docMk/>
            <pc:sldMk cId="878604363" sldId="275"/>
            <ac:spMk id="11" creationId="{A494DE9A-427B-66B3-F7A8-A18988036639}"/>
          </ac:spMkLst>
        </pc:spChg>
        <pc:spChg chg="mod">
          <ac:chgData name="Benjamin Tolson" userId="23c5294c-5ccd-4f77-baac-d654e100e6b4" providerId="ADAL" clId="{4ED8D882-7827-43EC-B785-2F027CB8C309}" dt="2025-07-23T21:30:27.306" v="1579" actId="1076"/>
          <ac:spMkLst>
            <pc:docMk/>
            <pc:sldMk cId="878604363" sldId="275"/>
            <ac:spMk id="12" creationId="{73594651-8FB3-D147-EFCA-4DD80E588FC8}"/>
          </ac:spMkLst>
        </pc:spChg>
        <pc:spChg chg="mod">
          <ac:chgData name="Benjamin Tolson" userId="23c5294c-5ccd-4f77-baac-d654e100e6b4" providerId="ADAL" clId="{4ED8D882-7827-43EC-B785-2F027CB8C309}" dt="2025-07-23T21:30:37.233" v="1581" actId="14100"/>
          <ac:spMkLst>
            <pc:docMk/>
            <pc:sldMk cId="878604363" sldId="275"/>
            <ac:spMk id="13" creationId="{E5BC2F8E-6B0B-031A-B519-3CCCA3CD4010}"/>
          </ac:spMkLst>
        </pc:spChg>
        <pc:picChg chg="add mod ord">
          <ac:chgData name="Benjamin Tolson" userId="23c5294c-5ccd-4f77-baac-d654e100e6b4" providerId="ADAL" clId="{4ED8D882-7827-43EC-B785-2F027CB8C309}" dt="2025-07-24T12:22:06.710" v="1594" actId="167"/>
          <ac:picMkLst>
            <pc:docMk/>
            <pc:sldMk cId="878604363" sldId="275"/>
            <ac:picMk id="3" creationId="{562B55FA-A40E-992D-D823-D2B57EAF13A2}"/>
          </ac:picMkLst>
        </pc:picChg>
        <pc:picChg chg="del">
          <ac:chgData name="Benjamin Tolson" userId="23c5294c-5ccd-4f77-baac-d654e100e6b4" providerId="ADAL" clId="{4ED8D882-7827-43EC-B785-2F027CB8C309}" dt="2025-07-23T21:30:13.244" v="1573" actId="478"/>
          <ac:picMkLst>
            <pc:docMk/>
            <pc:sldMk cId="878604363" sldId="275"/>
            <ac:picMk id="7" creationId="{993465F8-3A6B-C96D-4367-064B10954D39}"/>
          </ac:picMkLst>
        </pc:picChg>
      </pc:sldChg>
      <pc:sldChg chg="addSp modSp add mod ord">
        <pc:chgData name="Benjamin Tolson" userId="23c5294c-5ccd-4f77-baac-d654e100e6b4" providerId="ADAL" clId="{4ED8D882-7827-43EC-B785-2F027CB8C309}" dt="2025-07-24T21:35:04.002" v="3873" actId="20577"/>
        <pc:sldMkLst>
          <pc:docMk/>
          <pc:sldMk cId="3663229836" sldId="276"/>
        </pc:sldMkLst>
        <pc:spChg chg="mod">
          <ac:chgData name="Benjamin Tolson" userId="23c5294c-5ccd-4f77-baac-d654e100e6b4" providerId="ADAL" clId="{4ED8D882-7827-43EC-B785-2F027CB8C309}" dt="2025-07-24T13:05:53.165" v="1622" actId="20577"/>
          <ac:spMkLst>
            <pc:docMk/>
            <pc:sldMk cId="3663229836" sldId="276"/>
            <ac:spMk id="5" creationId="{D0276F10-DD22-5B46-9537-B0CEEFB2F577}"/>
          </ac:spMkLst>
        </pc:spChg>
        <pc:spChg chg="mod">
          <ac:chgData name="Benjamin Tolson" userId="23c5294c-5ccd-4f77-baac-d654e100e6b4" providerId="ADAL" clId="{4ED8D882-7827-43EC-B785-2F027CB8C309}" dt="2025-07-24T19:19:21.523" v="3431" actId="20577"/>
          <ac:spMkLst>
            <pc:docMk/>
            <pc:sldMk cId="3663229836" sldId="276"/>
            <ac:spMk id="18" creationId="{685468BF-A999-6A42-95E4-7F45C0A2C78A}"/>
          </ac:spMkLst>
        </pc:spChg>
        <pc:spChg chg="mod">
          <ac:chgData name="Benjamin Tolson" userId="23c5294c-5ccd-4f77-baac-d654e100e6b4" providerId="ADAL" clId="{4ED8D882-7827-43EC-B785-2F027CB8C309}" dt="2025-07-24T21:35:04.002" v="3873" actId="20577"/>
          <ac:spMkLst>
            <pc:docMk/>
            <pc:sldMk cId="3663229836" sldId="276"/>
            <ac:spMk id="52" creationId="{CDC43157-6F5E-C348-A287-AB3450E432F3}"/>
          </ac:spMkLst>
        </pc:spChg>
        <pc:picChg chg="add mod">
          <ac:chgData name="Benjamin Tolson" userId="23c5294c-5ccd-4f77-baac-d654e100e6b4" providerId="ADAL" clId="{4ED8D882-7827-43EC-B785-2F027CB8C309}" dt="2025-07-24T16:04:31.338" v="3124" actId="1076"/>
          <ac:picMkLst>
            <pc:docMk/>
            <pc:sldMk cId="3663229836" sldId="276"/>
            <ac:picMk id="2" creationId="{38CA975A-9803-016E-EA5D-E23DE153F362}"/>
          </ac:picMkLst>
        </pc:picChg>
      </pc:sldChg>
      <pc:sldChg chg="addSp delSp modSp new mod">
        <pc:chgData name="Benjamin Tolson" userId="23c5294c-5ccd-4f77-baac-d654e100e6b4" providerId="ADAL" clId="{4ED8D882-7827-43EC-B785-2F027CB8C309}" dt="2025-07-24T20:50:05.392" v="3804"/>
        <pc:sldMkLst>
          <pc:docMk/>
          <pc:sldMk cId="115866182" sldId="277"/>
        </pc:sldMkLst>
        <pc:spChg chg="mod">
          <ac:chgData name="Benjamin Tolson" userId="23c5294c-5ccd-4f77-baac-d654e100e6b4" providerId="ADAL" clId="{4ED8D882-7827-43EC-B785-2F027CB8C309}" dt="2025-07-24T19:56:00.422" v="3490" actId="20577"/>
          <ac:spMkLst>
            <pc:docMk/>
            <pc:sldMk cId="115866182" sldId="277"/>
            <ac:spMk id="2" creationId="{C46A1CAE-2E47-3879-DD02-730BE1FC66EC}"/>
          </ac:spMkLst>
        </pc:spChg>
        <pc:spChg chg="mod">
          <ac:chgData name="Benjamin Tolson" userId="23c5294c-5ccd-4f77-baac-d654e100e6b4" providerId="ADAL" clId="{4ED8D882-7827-43EC-B785-2F027CB8C309}" dt="2025-07-24T20:05:45.576" v="3625" actId="20577"/>
          <ac:spMkLst>
            <pc:docMk/>
            <pc:sldMk cId="115866182" sldId="277"/>
            <ac:spMk id="3" creationId="{E13FBFD0-C724-4334-822A-BA052F9F8695}"/>
          </ac:spMkLst>
        </pc:spChg>
        <pc:spChg chg="mod">
          <ac:chgData name="Benjamin Tolson" userId="23c5294c-5ccd-4f77-baac-d654e100e6b4" providerId="ADAL" clId="{4ED8D882-7827-43EC-B785-2F027CB8C309}" dt="2025-07-24T20:50:05.392" v="3804"/>
          <ac:spMkLst>
            <pc:docMk/>
            <pc:sldMk cId="115866182" sldId="277"/>
            <ac:spMk id="4" creationId="{D481F09D-0ECE-4DEF-2B53-43CC9AA57B7E}"/>
          </ac:spMkLst>
        </pc:spChg>
        <pc:spChg chg="add mod">
          <ac:chgData name="Benjamin Tolson" userId="23c5294c-5ccd-4f77-baac-d654e100e6b4" providerId="ADAL" clId="{4ED8D882-7827-43EC-B785-2F027CB8C309}" dt="2025-07-24T20:02:18.323" v="3564" actId="20577"/>
          <ac:spMkLst>
            <pc:docMk/>
            <pc:sldMk cId="115866182" sldId="277"/>
            <ac:spMk id="6" creationId="{85346954-018A-FAC2-439C-CA0A2AC62D30}"/>
          </ac:spMkLst>
        </pc:spChg>
        <pc:picChg chg="add del mod">
          <ac:chgData name="Benjamin Tolson" userId="23c5294c-5ccd-4f77-baac-d654e100e6b4" providerId="ADAL" clId="{4ED8D882-7827-43EC-B785-2F027CB8C309}" dt="2025-07-24T15:34:25.803" v="3104" actId="21"/>
          <ac:picMkLst>
            <pc:docMk/>
            <pc:sldMk cId="115866182" sldId="277"/>
            <ac:picMk id="1026" creationId="{98C17DC4-F4D5-6327-C76E-99B98263EAEF}"/>
          </ac:picMkLst>
        </pc:picChg>
      </pc:sldChg>
      <pc:sldChg chg="addSp delSp modSp add mod ord">
        <pc:chgData name="Benjamin Tolson" userId="23c5294c-5ccd-4f77-baac-d654e100e6b4" providerId="ADAL" clId="{4ED8D882-7827-43EC-B785-2F027CB8C309}" dt="2025-07-24T15:34:46.242" v="3109" actId="14100"/>
        <pc:sldMkLst>
          <pc:docMk/>
          <pc:sldMk cId="1504029961" sldId="278"/>
        </pc:sldMkLst>
        <pc:spChg chg="del">
          <ac:chgData name="Benjamin Tolson" userId="23c5294c-5ccd-4f77-baac-d654e100e6b4" providerId="ADAL" clId="{4ED8D882-7827-43EC-B785-2F027CB8C309}" dt="2025-07-24T15:34:15.749" v="3101" actId="478"/>
          <ac:spMkLst>
            <pc:docMk/>
            <pc:sldMk cId="1504029961" sldId="278"/>
            <ac:spMk id="11" creationId="{A494DE9A-427B-66B3-F7A8-A18988036639}"/>
          </ac:spMkLst>
        </pc:spChg>
        <pc:spChg chg="del">
          <ac:chgData name="Benjamin Tolson" userId="23c5294c-5ccd-4f77-baac-d654e100e6b4" providerId="ADAL" clId="{4ED8D882-7827-43EC-B785-2F027CB8C309}" dt="2025-07-24T15:34:17.921" v="3102" actId="478"/>
          <ac:spMkLst>
            <pc:docMk/>
            <pc:sldMk cId="1504029961" sldId="278"/>
            <ac:spMk id="12" creationId="{73594651-8FB3-D147-EFCA-4DD80E588FC8}"/>
          </ac:spMkLst>
        </pc:spChg>
        <pc:spChg chg="del">
          <ac:chgData name="Benjamin Tolson" userId="23c5294c-5ccd-4f77-baac-d654e100e6b4" providerId="ADAL" clId="{4ED8D882-7827-43EC-B785-2F027CB8C309}" dt="2025-07-24T15:34:21.241" v="3103" actId="478"/>
          <ac:spMkLst>
            <pc:docMk/>
            <pc:sldMk cId="1504029961" sldId="278"/>
            <ac:spMk id="13" creationId="{E5BC2F8E-6B0B-031A-B519-3CCCA3CD4010}"/>
          </ac:spMkLst>
        </pc:spChg>
        <pc:picChg chg="del">
          <ac:chgData name="Benjamin Tolson" userId="23c5294c-5ccd-4f77-baac-d654e100e6b4" providerId="ADAL" clId="{4ED8D882-7827-43EC-B785-2F027CB8C309}" dt="2025-07-24T15:34:13.128" v="3100" actId="478"/>
          <ac:picMkLst>
            <pc:docMk/>
            <pc:sldMk cId="1504029961" sldId="278"/>
            <ac:picMk id="7" creationId="{993465F8-3A6B-C96D-4367-064B10954D39}"/>
          </ac:picMkLst>
        </pc:picChg>
        <pc:picChg chg="add mod">
          <ac:chgData name="Benjamin Tolson" userId="23c5294c-5ccd-4f77-baac-d654e100e6b4" providerId="ADAL" clId="{4ED8D882-7827-43EC-B785-2F027CB8C309}" dt="2025-07-24T15:34:46.242" v="3109" actId="14100"/>
          <ac:picMkLst>
            <pc:docMk/>
            <pc:sldMk cId="1504029961" sldId="278"/>
            <ac:picMk id="1026" creationId="{98C17DC4-F4D5-6327-C76E-99B98263EAE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499C5-1D20-DA4B-9080-B1F6D4CD757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58530-63E0-D14A-9982-07F1477B6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9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72B13-C5EE-ED4A-BF44-E075AF687C0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8FC6-C739-EA44-B6B3-43772354D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0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2"/>
          <a:stretch/>
        </p:blipFill>
        <p:spPr>
          <a:xfrm>
            <a:off x="0" y="1345529"/>
            <a:ext cx="3900668" cy="422675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170199" y="1530723"/>
            <a:ext cx="4597279" cy="2599020"/>
          </a:xfrm>
          <a:prstGeom prst="rect">
            <a:avLst/>
          </a:prstGeo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170199" y="4294373"/>
            <a:ext cx="4597279" cy="6657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 descr="A logo of a cat&#10;&#10;Description automatically generated">
            <a:extLst>
              <a:ext uri="{FF2B5EF4-FFF2-40B4-BE49-F238E27FC236}">
                <a16:creationId xmlns:a16="http://schemas.microsoft.com/office/drawing/2014/main" id="{BE122639-EF34-5602-9A3C-DD4B555FF6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53965" y="6042128"/>
            <a:ext cx="4413513" cy="55168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Divider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3" t="13492" r="-177" b="-4208"/>
          <a:stretch/>
        </p:blipFill>
        <p:spPr>
          <a:xfrm>
            <a:off x="0" y="0"/>
            <a:ext cx="6400622" cy="47842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21444" y="1709739"/>
            <a:ext cx="4987458" cy="2852737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21444" y="4733473"/>
            <a:ext cx="4987458" cy="9844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540829" y="2456738"/>
            <a:ext cx="3603171" cy="440995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8133898-8BEC-DA43-9415-F3B96790D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5124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 / Date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D53CDFB-E201-FE4A-99F5-086375A257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logo of a cat&#10;&#10;Description automatically generated">
            <a:extLst>
              <a:ext uri="{FF2B5EF4-FFF2-40B4-BE49-F238E27FC236}">
                <a16:creationId xmlns:a16="http://schemas.microsoft.com/office/drawing/2014/main" id="{9DF0ADFF-1323-FE73-4234-C55B85971E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87364" y="6323351"/>
            <a:ext cx="292098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2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vergy Divider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3" t="13274"/>
          <a:stretch/>
        </p:blipFill>
        <p:spPr>
          <a:xfrm>
            <a:off x="0" y="-8691"/>
            <a:ext cx="6400622" cy="4571168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21444" y="1709739"/>
            <a:ext cx="4987458" cy="2852737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921444" y="4733473"/>
            <a:ext cx="4987458" cy="9844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Right Triangle 13"/>
          <p:cNvSpPr/>
          <p:nvPr userDrawn="1"/>
        </p:nvSpPr>
        <p:spPr>
          <a:xfrm flipH="1">
            <a:off x="5540829" y="2456738"/>
            <a:ext cx="3603171" cy="440995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7808AE8-8FCF-EB43-9AC2-8429CB209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5124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 / Date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38A0DEB5-BF96-2E49-9EB4-137F7225D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logo of a cat&#10;&#10;Description automatically generated">
            <a:extLst>
              <a:ext uri="{FF2B5EF4-FFF2-40B4-BE49-F238E27FC236}">
                <a16:creationId xmlns:a16="http://schemas.microsoft.com/office/drawing/2014/main" id="{A7BF56AE-2B60-E78D-6DC6-E24E9982F2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87364" y="6323351"/>
            <a:ext cx="2920987" cy="365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6"/>
          <a:stretch/>
        </p:blipFill>
        <p:spPr>
          <a:xfrm>
            <a:off x="0" y="430410"/>
            <a:ext cx="3593558" cy="38389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92950" y="2135630"/>
            <a:ext cx="4579713" cy="10821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892949" y="3318444"/>
            <a:ext cx="4579715" cy="26321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charset="0"/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062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Copy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80004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6857" y="1458411"/>
            <a:ext cx="7998481" cy="394208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4817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/ Date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3384747-81C7-D049-93BB-8B135ADA0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logo of a cat&#10;&#10;Description automatically generated">
            <a:extLst>
              <a:ext uri="{FF2B5EF4-FFF2-40B4-BE49-F238E27FC236}">
                <a16:creationId xmlns:a16="http://schemas.microsoft.com/office/drawing/2014/main" id="{8DB8F099-D763-8B2C-004E-4158BA4F07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43944" y="6244288"/>
            <a:ext cx="3181394" cy="39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1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vergy Copy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80004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826857" y="1458411"/>
            <a:ext cx="7998481" cy="394208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5124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/ Date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EEE6033-8D42-0846-BF78-189C5589D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Subhead Cop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26856" y="999880"/>
            <a:ext cx="7998481" cy="3775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i="1">
                <a:solidFill>
                  <a:schemeClr val="tx2"/>
                </a:solidFill>
              </a:defRPr>
            </a:lvl1pPr>
            <a:lvl2pPr marL="342900" indent="0">
              <a:buNone/>
              <a:defRPr sz="1800">
                <a:solidFill>
                  <a:schemeClr val="tx2"/>
                </a:solidFill>
              </a:defRPr>
            </a:lvl2pPr>
            <a:lvl3pPr marL="685800" indent="0"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None/>
              <a:defRPr sz="1800">
                <a:solidFill>
                  <a:schemeClr val="tx2"/>
                </a:solidFill>
              </a:defRPr>
            </a:lvl4pPr>
            <a:lvl5pPr marL="1371600" indent="0"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51614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26857" y="1458411"/>
            <a:ext cx="7998481" cy="394208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4817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/ Date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77906B1-73B6-D748-9779-C2D0B68D5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 descr="A logo of a cat&#10;&#10;Description automatically generated">
            <a:extLst>
              <a:ext uri="{FF2B5EF4-FFF2-40B4-BE49-F238E27FC236}">
                <a16:creationId xmlns:a16="http://schemas.microsoft.com/office/drawing/2014/main" id="{74731F59-C614-1D70-2F1B-485D8E2526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43944" y="6244288"/>
            <a:ext cx="3181394" cy="39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6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Subhead Copy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26857" y="1458411"/>
            <a:ext cx="7998481" cy="394208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5124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 / Date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7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26856" y="999880"/>
            <a:ext cx="7998481" cy="3775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i="1">
                <a:solidFill>
                  <a:schemeClr val="tx2"/>
                </a:solidFill>
              </a:defRPr>
            </a:lvl1pPr>
            <a:lvl2pPr marL="342900" indent="0">
              <a:buNone/>
              <a:defRPr sz="1800">
                <a:solidFill>
                  <a:schemeClr val="tx2"/>
                </a:solidFill>
              </a:defRPr>
            </a:lvl2pPr>
            <a:lvl3pPr marL="685800" indent="0"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None/>
              <a:defRPr sz="1800">
                <a:solidFill>
                  <a:schemeClr val="tx2"/>
                </a:solidFill>
              </a:defRPr>
            </a:lvl4pPr>
            <a:lvl5pPr marL="1371600" indent="0"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51614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6A927D-72AF-0342-A677-DBB075F73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2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857" y="1458409"/>
            <a:ext cx="3886200" cy="394208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9138" y="1458409"/>
            <a:ext cx="3886200" cy="394208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4817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 / Date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51614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19A99CE-D4B5-0A4A-A492-6E98E28DC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logo of a cat&#10;&#10;Description automatically generated">
            <a:extLst>
              <a:ext uri="{FF2B5EF4-FFF2-40B4-BE49-F238E27FC236}">
                <a16:creationId xmlns:a16="http://schemas.microsoft.com/office/drawing/2014/main" id="{AAA76265-69D0-78DF-7262-E61D3465C0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43944" y="6244288"/>
            <a:ext cx="3181394" cy="39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2 Column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826857" y="1458410"/>
            <a:ext cx="3886200" cy="394208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939138" y="1458410"/>
            <a:ext cx="3886200" cy="394208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51248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 / Date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" r="2"/>
          <a:stretch/>
        </p:blipFill>
        <p:spPr>
          <a:xfrm>
            <a:off x="228600" y="472162"/>
            <a:ext cx="563532" cy="40744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26857" y="483737"/>
            <a:ext cx="7998481" cy="51614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8EE4B21-ADDF-B74E-8D08-21D15D0AE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rgy Large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61010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Insert Large photo</a:t>
            </a:r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540829" y="1032310"/>
            <a:ext cx="3603171" cy="582569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77055"/>
            <a:ext cx="417733" cy="40254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5253" y="419154"/>
            <a:ext cx="8015360" cy="8530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857" y="6285675"/>
            <a:ext cx="4817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 / Date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A7B0CA9-8E9E-3A4F-9A29-7D574DAE5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9">
                <a:solidFill>
                  <a:schemeClr val="tx2"/>
                </a:solidFill>
              </a:defRPr>
            </a:lvl1pPr>
          </a:lstStyle>
          <a:p>
            <a:fld id="{8B769522-718C-ED48-AC44-053BD883F6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logo of a cat&#10;&#10;Description automatically generated">
            <a:extLst>
              <a:ext uri="{FF2B5EF4-FFF2-40B4-BE49-F238E27FC236}">
                <a16:creationId xmlns:a16="http://schemas.microsoft.com/office/drawing/2014/main" id="{F4ABC7DB-889C-2216-7A30-ED0E78850D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43944" y="6244288"/>
            <a:ext cx="3181394" cy="39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E1F3B62-5C01-3D41-B1AF-F00C3576E97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8188325" y="6642100"/>
            <a:ext cx="9493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A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Use Only </a:t>
            </a:r>
          </a:p>
        </p:txBody>
      </p:sp>
    </p:spTree>
    <p:extLst>
      <p:ext uri="{BB962C8B-B14F-4D97-AF65-F5344CB8AC3E}">
        <p14:creationId xmlns:p14="http://schemas.microsoft.com/office/powerpoint/2010/main" val="294033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4" r:id="rId2"/>
    <p:sldLayoutId id="2147483661" r:id="rId3"/>
    <p:sldLayoutId id="2147483669" r:id="rId4"/>
    <p:sldLayoutId id="2147483662" r:id="rId5"/>
    <p:sldLayoutId id="2147483663" r:id="rId6"/>
    <p:sldLayoutId id="2147483652" r:id="rId7"/>
    <p:sldLayoutId id="2147483665" r:id="rId8"/>
    <p:sldLayoutId id="2147483666" r:id="rId9"/>
    <p:sldLayoutId id="2147483658" r:id="rId10"/>
    <p:sldLayoutId id="214748367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License Renewal Information on Drawings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CMBG 2025</a:t>
            </a:r>
          </a:p>
        </p:txBody>
      </p:sp>
    </p:spTree>
    <p:extLst>
      <p:ext uri="{BB962C8B-B14F-4D97-AF65-F5344CB8AC3E}">
        <p14:creationId xmlns:p14="http://schemas.microsoft.com/office/powerpoint/2010/main" val="131584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331E3-D6DB-D844-8116-842E5500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7/28/2025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713A-29A0-AC44-A38A-75C8CC14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/>
          <a:lstStyle/>
          <a:p>
            <a:fld id="{8B769522-718C-ED48-AC44-053BD883F6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98C17DC4-F4D5-6327-C76E-99B98263E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35"/>
            <a:ext cx="9601200" cy="61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02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76F10-DD22-5B46-9537-B0CEEFB2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Benefits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13CDB06-CCDC-3F4A-99D9-D5CE7E60A892}"/>
              </a:ext>
            </a:extLst>
          </p:cNvPr>
          <p:cNvSpPr txBox="1">
            <a:spLocks/>
          </p:cNvSpPr>
          <p:nvPr/>
        </p:nvSpPr>
        <p:spPr>
          <a:xfrm>
            <a:off x="826857" y="6367867"/>
            <a:ext cx="51248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0" i="1" dirty="0"/>
              <a:t>7/28/2025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BCC03F31-3FD7-BF45-963F-7493AB5BA69E}"/>
              </a:ext>
            </a:extLst>
          </p:cNvPr>
          <p:cNvSpPr txBox="1">
            <a:spLocks/>
          </p:cNvSpPr>
          <p:nvPr/>
        </p:nvSpPr>
        <p:spPr>
          <a:xfrm>
            <a:off x="228600" y="6359031"/>
            <a:ext cx="34538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769522-718C-ED48-AC44-053BD883F665}" type="slidenum">
              <a:rPr lang="en-US" sz="690" smtClean="0">
                <a:solidFill>
                  <a:schemeClr val="tx2"/>
                </a:solidFill>
              </a:rPr>
              <a:pPr/>
              <a:t>11</a:t>
            </a:fld>
            <a:endParaRPr lang="en-US" sz="690" dirty="0">
              <a:solidFill>
                <a:schemeClr val="tx2"/>
              </a:solidFill>
            </a:endParaRPr>
          </a:p>
        </p:txBody>
      </p:sp>
      <p:sp>
        <p:nvSpPr>
          <p:cNvPr id="52" name="Content Placeholder 51">
            <a:extLst>
              <a:ext uri="{FF2B5EF4-FFF2-40B4-BE49-F238E27FC236}">
                <a16:creationId xmlns:a16="http://schemas.microsoft.com/office/drawing/2014/main" id="{CDC43157-6F5E-C348-A287-AB3450E4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/>
              <a:t>Ensures important information is kept up-to-date and readily accessible.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Allows for more information to be included without cluttering the drawing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Makes the drawing easier to understand for those unfamiliar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Allows for hiding other important, but often extraneous information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Seismic flagging, quality flagging, etc.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Relatively simple and inexpensive to implement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Compatible with MicroStation, AutoCAD, and other CAD software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Did require LR team to update all LR boundary drawings prior to implementation</a:t>
            </a:r>
          </a:p>
          <a:p>
            <a:pPr lvl="1">
              <a:spcAft>
                <a:spcPts val="600"/>
              </a:spcAft>
            </a:pPr>
            <a:endParaRPr lang="en-US" sz="2000" dirty="0"/>
          </a:p>
          <a:p>
            <a:pPr lvl="1"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244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619491E-AACD-BC4E-B9E1-4C12292E5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F15E36-0030-424B-9E40-F3F53D366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Questions?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AD7185CB-2AE6-0340-A6F1-8A61E5FCA232}"/>
              </a:ext>
            </a:extLst>
          </p:cNvPr>
          <p:cNvSpPr txBox="1">
            <a:spLocks/>
          </p:cNvSpPr>
          <p:nvPr/>
        </p:nvSpPr>
        <p:spPr>
          <a:xfrm>
            <a:off x="826857" y="6367867"/>
            <a:ext cx="51248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0" i="1" dirty="0"/>
              <a:t>7/28/2025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75FFDCB9-D25F-EA45-85FC-8EC03C2187F2}"/>
              </a:ext>
            </a:extLst>
          </p:cNvPr>
          <p:cNvSpPr txBox="1">
            <a:spLocks/>
          </p:cNvSpPr>
          <p:nvPr/>
        </p:nvSpPr>
        <p:spPr>
          <a:xfrm>
            <a:off x="228600" y="6359031"/>
            <a:ext cx="34538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769522-718C-ED48-AC44-053BD883F665}" type="slidenum">
              <a:rPr lang="en-US" sz="790" smtClean="0"/>
              <a:pPr/>
              <a:t>12</a:t>
            </a:fld>
            <a:endParaRPr lang="en-US" sz="790" dirty="0"/>
          </a:p>
        </p:txBody>
      </p:sp>
    </p:spTree>
    <p:extLst>
      <p:ext uri="{BB962C8B-B14F-4D97-AF65-F5344CB8AC3E}">
        <p14:creationId xmlns:p14="http://schemas.microsoft.com/office/powerpoint/2010/main" val="351370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76F10-DD22-5B46-9537-B0CEEFB2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13CDB06-CCDC-3F4A-99D9-D5CE7E60A892}"/>
              </a:ext>
            </a:extLst>
          </p:cNvPr>
          <p:cNvSpPr txBox="1">
            <a:spLocks/>
          </p:cNvSpPr>
          <p:nvPr/>
        </p:nvSpPr>
        <p:spPr>
          <a:xfrm>
            <a:off x="826857" y="6367867"/>
            <a:ext cx="51248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0" i="1" dirty="0"/>
              <a:t>7/28/2025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BCC03F31-3FD7-BF45-963F-7493AB5BA69E}"/>
              </a:ext>
            </a:extLst>
          </p:cNvPr>
          <p:cNvSpPr txBox="1">
            <a:spLocks/>
          </p:cNvSpPr>
          <p:nvPr/>
        </p:nvSpPr>
        <p:spPr>
          <a:xfrm>
            <a:off x="228600" y="6359031"/>
            <a:ext cx="34538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769522-718C-ED48-AC44-053BD883F665}" type="slidenum">
              <a:rPr lang="en-US" sz="690" smtClean="0">
                <a:solidFill>
                  <a:schemeClr val="tx2"/>
                </a:solidFill>
              </a:rPr>
              <a:pPr/>
              <a:t>2</a:t>
            </a:fld>
            <a:endParaRPr lang="en-US" sz="690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5468BF-A999-6A42-95E4-7F45C0A2C78A}"/>
              </a:ext>
            </a:extLst>
          </p:cNvPr>
          <p:cNvSpPr txBox="1"/>
          <p:nvPr/>
        </p:nvSpPr>
        <p:spPr>
          <a:xfrm>
            <a:off x="359977" y="5575119"/>
            <a:ext cx="8424046" cy="369332"/>
          </a:xfrm>
          <a:prstGeom prst="rect">
            <a:avLst/>
          </a:prstGeom>
          <a:solidFill>
            <a:schemeClr val="bg2"/>
          </a:solidFill>
          <a:ln>
            <a:noFill/>
            <a:prstDash val="solid"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b="1" i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 panose="020B0604020202020204"/>
              </a:rPr>
              <a:t>Each LRA is different, but most are similar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Content Placeholder 51">
            <a:extLst>
              <a:ext uri="{FF2B5EF4-FFF2-40B4-BE49-F238E27FC236}">
                <a16:creationId xmlns:a16="http://schemas.microsoft.com/office/drawing/2014/main" id="{CDC43157-6F5E-C348-A287-AB3450E4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10 CFR 54.21 requires for each license renewal application an integrated plant assessment listing structures and components subject to an aging management review.</a:t>
            </a:r>
          </a:p>
          <a:p>
            <a:pPr lvl="1"/>
            <a:r>
              <a:rPr lang="en-US" sz="2000" dirty="0"/>
              <a:t>Known an “Scoping and Screening”</a:t>
            </a:r>
          </a:p>
          <a:p>
            <a:r>
              <a:rPr lang="en-US" sz="2000" dirty="0"/>
              <a:t>Sites are required to maintain information sources for the scoping and screening process. These are identified in the LRA.</a:t>
            </a:r>
          </a:p>
          <a:p>
            <a:pPr lvl="1"/>
            <a:r>
              <a:rPr lang="en-US" sz="2000" dirty="0"/>
              <a:t>For example, Wolf Creek’s sources are:</a:t>
            </a:r>
          </a:p>
          <a:p>
            <a:pPr lvl="2"/>
            <a:r>
              <a:rPr lang="en-US" sz="2000" dirty="0"/>
              <a:t>Current licensing basis documents</a:t>
            </a:r>
          </a:p>
          <a:p>
            <a:pPr lvl="2"/>
            <a:r>
              <a:rPr lang="en-US" sz="2000" dirty="0"/>
              <a:t>Maintenance rule data base</a:t>
            </a:r>
          </a:p>
          <a:p>
            <a:pPr lvl="2"/>
            <a:r>
              <a:rPr lang="en-US" sz="2000" u="sng" dirty="0"/>
              <a:t>Engineering drawings</a:t>
            </a:r>
          </a:p>
          <a:p>
            <a:pPr lvl="2"/>
            <a:r>
              <a:rPr lang="en-US" sz="2000" dirty="0"/>
              <a:t>Technical position papers</a:t>
            </a:r>
          </a:p>
          <a:p>
            <a:pPr lvl="2"/>
            <a:r>
              <a:rPr lang="en-US" sz="2000" dirty="0"/>
              <a:t>Master equipment list and Q-List</a:t>
            </a:r>
          </a:p>
        </p:txBody>
      </p:sp>
    </p:spTree>
    <p:extLst>
      <p:ext uri="{BB962C8B-B14F-4D97-AF65-F5344CB8AC3E}">
        <p14:creationId xmlns:p14="http://schemas.microsoft.com/office/powerpoint/2010/main" val="143713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76F10-DD22-5B46-9537-B0CEEFB2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Drawings?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13CDB06-CCDC-3F4A-99D9-D5CE7E60A892}"/>
              </a:ext>
            </a:extLst>
          </p:cNvPr>
          <p:cNvSpPr txBox="1">
            <a:spLocks/>
          </p:cNvSpPr>
          <p:nvPr/>
        </p:nvSpPr>
        <p:spPr>
          <a:xfrm>
            <a:off x="826857" y="6367867"/>
            <a:ext cx="51248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0" i="1" dirty="0"/>
              <a:t>7/28/2025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BCC03F31-3FD7-BF45-963F-7493AB5BA69E}"/>
              </a:ext>
            </a:extLst>
          </p:cNvPr>
          <p:cNvSpPr txBox="1">
            <a:spLocks/>
          </p:cNvSpPr>
          <p:nvPr/>
        </p:nvSpPr>
        <p:spPr>
          <a:xfrm>
            <a:off x="228600" y="6359031"/>
            <a:ext cx="34538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769522-718C-ED48-AC44-053BD883F665}" type="slidenum">
              <a:rPr lang="en-US" sz="690" smtClean="0">
                <a:solidFill>
                  <a:schemeClr val="tx2"/>
                </a:solidFill>
              </a:rPr>
              <a:pPr/>
              <a:t>3</a:t>
            </a:fld>
            <a:endParaRPr lang="en-US" sz="690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5468BF-A999-6A42-95E4-7F45C0A2C78A}"/>
              </a:ext>
            </a:extLst>
          </p:cNvPr>
          <p:cNvSpPr txBox="1"/>
          <p:nvPr/>
        </p:nvSpPr>
        <p:spPr>
          <a:xfrm>
            <a:off x="359977" y="5575119"/>
            <a:ext cx="8424046" cy="369332"/>
          </a:xfrm>
          <a:prstGeom prst="rect">
            <a:avLst/>
          </a:prstGeom>
          <a:solidFill>
            <a:schemeClr val="bg2"/>
          </a:solidFill>
          <a:ln>
            <a:noFill/>
            <a:prstDash val="solid"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b="1" i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 panose="020B0604020202020204"/>
              </a:rPr>
              <a:t>As drawings were updated, the LR version was not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Content Placeholder 51">
            <a:extLst>
              <a:ext uri="{FF2B5EF4-FFF2-40B4-BE49-F238E27FC236}">
                <a16:creationId xmlns:a16="http://schemas.microsoft.com/office/drawing/2014/main" id="{CDC43157-6F5E-C348-A287-AB3450E4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/>
              <a:t>Wolf Creek currently has 123 License Renewal Application drawings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120 are P&amp;ID drawings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2 are electrical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1 is structural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Originally developed in 2006, during the LRA process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Have not been updated since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These are currently maintained separately from other drawings under a different name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e.g. M-12KC03 vs. LR-WCGS-KC-M-12KC03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0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2B55FA-A40E-992D-D823-D2B57EAF1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8878"/>
            <a:ext cx="9144000" cy="59056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331E3-D6DB-D844-8116-842E5500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7/28/2025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713A-29A0-AC44-A38A-75C8CC14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/>
          <a:lstStyle/>
          <a:p>
            <a:fld id="{8B769522-718C-ED48-AC44-053BD883F6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94DE9A-427B-66B3-F7A8-A18988036639}"/>
              </a:ext>
            </a:extLst>
          </p:cNvPr>
          <p:cNvSpPr/>
          <p:nvPr/>
        </p:nvSpPr>
        <p:spPr>
          <a:xfrm>
            <a:off x="8199176" y="3592957"/>
            <a:ext cx="944824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594651-8FB3-D147-EFCA-4DD80E588FC8}"/>
              </a:ext>
            </a:extLst>
          </p:cNvPr>
          <p:cNvSpPr/>
          <p:nvPr/>
        </p:nvSpPr>
        <p:spPr>
          <a:xfrm>
            <a:off x="8107736" y="3501846"/>
            <a:ext cx="944824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BC2F8E-6B0B-031A-B519-3CCCA3CD4010}"/>
              </a:ext>
            </a:extLst>
          </p:cNvPr>
          <p:cNvSpPr/>
          <p:nvPr/>
        </p:nvSpPr>
        <p:spPr>
          <a:xfrm>
            <a:off x="8856980" y="3063240"/>
            <a:ext cx="287020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93465F8-3A6B-C96D-4367-064B10954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92" y="0"/>
            <a:ext cx="8458200" cy="6858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331E3-D6DB-D844-8116-842E5500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7/28/2025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713A-29A0-AC44-A38A-75C8CC14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/>
          <a:lstStyle/>
          <a:p>
            <a:fld id="{8B769522-718C-ED48-AC44-053BD883F6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94DE9A-427B-66B3-F7A8-A18988036639}"/>
              </a:ext>
            </a:extLst>
          </p:cNvPr>
          <p:cNvSpPr/>
          <p:nvPr/>
        </p:nvSpPr>
        <p:spPr>
          <a:xfrm>
            <a:off x="8087360" y="5069840"/>
            <a:ext cx="944824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594651-8FB3-D147-EFCA-4DD80E588FC8}"/>
              </a:ext>
            </a:extLst>
          </p:cNvPr>
          <p:cNvSpPr/>
          <p:nvPr/>
        </p:nvSpPr>
        <p:spPr>
          <a:xfrm>
            <a:off x="8199176" y="2540000"/>
            <a:ext cx="944824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BC2F8E-6B0B-031A-B519-3CCCA3CD4010}"/>
              </a:ext>
            </a:extLst>
          </p:cNvPr>
          <p:cNvSpPr/>
          <p:nvPr/>
        </p:nvSpPr>
        <p:spPr>
          <a:xfrm>
            <a:off x="8387080" y="441960"/>
            <a:ext cx="756920" cy="1473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8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76F10-DD22-5B46-9537-B0CEEFB2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Development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B13CDB06-CCDC-3F4A-99D9-D5CE7E60A892}"/>
              </a:ext>
            </a:extLst>
          </p:cNvPr>
          <p:cNvSpPr txBox="1">
            <a:spLocks/>
          </p:cNvSpPr>
          <p:nvPr/>
        </p:nvSpPr>
        <p:spPr>
          <a:xfrm>
            <a:off x="826857" y="6367867"/>
            <a:ext cx="512485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0" i="1" dirty="0"/>
              <a:t>7/28/2025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BCC03F31-3FD7-BF45-963F-7493AB5BA69E}"/>
              </a:ext>
            </a:extLst>
          </p:cNvPr>
          <p:cNvSpPr txBox="1">
            <a:spLocks/>
          </p:cNvSpPr>
          <p:nvPr/>
        </p:nvSpPr>
        <p:spPr>
          <a:xfrm>
            <a:off x="228600" y="6359031"/>
            <a:ext cx="34538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B769522-718C-ED48-AC44-053BD883F665}" type="slidenum">
              <a:rPr lang="en-US" sz="690" smtClean="0">
                <a:solidFill>
                  <a:schemeClr val="tx2"/>
                </a:solidFill>
              </a:rPr>
              <a:pPr/>
              <a:t>6</a:t>
            </a:fld>
            <a:endParaRPr lang="en-US" sz="690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5468BF-A999-6A42-95E4-7F45C0A2C78A}"/>
              </a:ext>
            </a:extLst>
          </p:cNvPr>
          <p:cNvSpPr txBox="1"/>
          <p:nvPr/>
        </p:nvSpPr>
        <p:spPr>
          <a:xfrm>
            <a:off x="359977" y="5575119"/>
            <a:ext cx="8424046" cy="369332"/>
          </a:xfrm>
          <a:prstGeom prst="rect">
            <a:avLst/>
          </a:prstGeom>
          <a:solidFill>
            <a:schemeClr val="bg2"/>
          </a:solidFill>
          <a:ln>
            <a:noFill/>
            <a:prstDash val="solid"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b="1" i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 panose="020B0604020202020204"/>
              </a:rPr>
              <a:t>This allows LR information to be more accessible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Content Placeholder 51">
            <a:extLst>
              <a:ext uri="{FF2B5EF4-FFF2-40B4-BE49-F238E27FC236}">
                <a16:creationId xmlns:a16="http://schemas.microsoft.com/office/drawing/2014/main" id="{CDC43157-6F5E-C348-A287-AB3450E43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58" y="1458411"/>
            <a:ext cx="6050646" cy="394208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/>
              <a:t>Most sites treat LR boundary drawings similarly to Wolf Creek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Owned by the LR team and not updated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During benchmarking, an industry peer identified that the St. Lucie plant embedded license renewal information directly into their essential drawings</a:t>
            </a:r>
          </a:p>
          <a:p>
            <a:pPr>
              <a:spcAft>
                <a:spcPts val="600"/>
              </a:spcAft>
            </a:pPr>
            <a:r>
              <a:rPr lang="en-US" dirty="0"/>
              <a:t>Drafting team determined that a new layer could be added to existing drawings for use in outlining the LR boundary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Allows LR information to be turned on and off as needed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CA975A-9803-016E-EA5D-E23DE153F3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98"/>
          <a:stretch/>
        </p:blipFill>
        <p:spPr>
          <a:xfrm>
            <a:off x="6918819" y="-902"/>
            <a:ext cx="1865204" cy="540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2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09CA176-2717-990E-E447-3180EB22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3"/>
          <a:stretch/>
        </p:blipFill>
        <p:spPr>
          <a:xfrm>
            <a:off x="0" y="579261"/>
            <a:ext cx="9144000" cy="568054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AF0D1-F62A-574A-98AA-6F4526DA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M-12KC03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331E3-D6DB-D844-8116-842E5500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7/28/2025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713A-29A0-AC44-A38A-75C8CC14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/>
          <a:lstStyle/>
          <a:p>
            <a:fld id="{8B769522-718C-ED48-AC44-053BD883F6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14D431-9716-6CC8-7EB0-4F5275B981B4}"/>
              </a:ext>
            </a:extLst>
          </p:cNvPr>
          <p:cNvSpPr/>
          <p:nvPr/>
        </p:nvSpPr>
        <p:spPr>
          <a:xfrm>
            <a:off x="4433977" y="572325"/>
            <a:ext cx="1871932" cy="2566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0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AB1B156-303F-212B-6B9C-BC9521335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60" y="585152"/>
            <a:ext cx="9154160" cy="56813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AF0D1-F62A-574A-98AA-6F4526DA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M-12KC03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331E3-D6DB-D844-8116-842E5500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7/28/2025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713A-29A0-AC44-A38A-75C8CC14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600" y="6276839"/>
            <a:ext cx="345385" cy="365125"/>
          </a:xfrm>
          <a:prstGeom prst="rect">
            <a:avLst/>
          </a:prstGeom>
        </p:spPr>
        <p:txBody>
          <a:bodyPr/>
          <a:lstStyle/>
          <a:p>
            <a:fld id="{8B769522-718C-ED48-AC44-053BD883F6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14D431-9716-6CC8-7EB0-4F5275B981B4}"/>
              </a:ext>
            </a:extLst>
          </p:cNvPr>
          <p:cNvSpPr/>
          <p:nvPr/>
        </p:nvSpPr>
        <p:spPr>
          <a:xfrm>
            <a:off x="4433977" y="572325"/>
            <a:ext cx="1871932" cy="2566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A1CAE-2E47-3879-DD02-730BE1FC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Colors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FBFD0-C724-4334-822A-BA052F9F8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LR boundary drawings are required by the NRC to be in color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Identifies different classes of SSCs within LR: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00B050"/>
                </a:solidFill>
              </a:rPr>
              <a:t>10 CFR 54.4(a)(1) and (3): Safety Related components and components regulated under FP, EQ, ATWS, PTS, and SBO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10 CFR 54.4(a)(2): Non-safety Potentially Affecting Safety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Previous essential drawings were only in black and white when exported to PDF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This required the development of a new pen table to ensure NRC compliance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1F09D-0ECE-4DEF-2B53-43CC9AA57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7/28/2025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8486B-2005-E005-0397-7AECC45A7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B769522-718C-ED48-AC44-053BD883F6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346954-018A-FAC2-439C-CA0A2AC62D30}"/>
              </a:ext>
            </a:extLst>
          </p:cNvPr>
          <p:cNvSpPr txBox="1"/>
          <p:nvPr/>
        </p:nvSpPr>
        <p:spPr>
          <a:xfrm>
            <a:off x="359977" y="5575119"/>
            <a:ext cx="8424046" cy="369332"/>
          </a:xfrm>
          <a:prstGeom prst="rect">
            <a:avLst/>
          </a:prstGeom>
          <a:solidFill>
            <a:schemeClr val="bg2"/>
          </a:solidFill>
          <a:ln>
            <a:noFill/>
            <a:prstDash val="solid"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b="1" i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 panose="020B0604020202020204"/>
              </a:rPr>
              <a:t>Colors are necessary, but not standardized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66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rgbClr val="FFFFFF"/>
      </a:dk1>
      <a:lt1>
        <a:srgbClr val="003352"/>
      </a:lt1>
      <a:dk2>
        <a:srgbClr val="004E9A"/>
      </a:dk2>
      <a:lt2>
        <a:srgbClr val="307CBA"/>
      </a:lt2>
      <a:accent1>
        <a:srgbClr val="0079BE"/>
      </a:accent1>
      <a:accent2>
        <a:srgbClr val="FE8500"/>
      </a:accent2>
      <a:accent3>
        <a:srgbClr val="95C940"/>
      </a:accent3>
      <a:accent4>
        <a:srgbClr val="6E808A"/>
      </a:accent4>
      <a:accent5>
        <a:srgbClr val="037ABF"/>
      </a:accent5>
      <a:accent6>
        <a:srgbClr val="002E4D"/>
      </a:accent6>
      <a:hlink>
        <a:srgbClr val="004E99"/>
      </a:hlink>
      <a:folHlink>
        <a:srgbClr val="6D80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381c8b-44d6-4c22-be36-1c181a9bd5f8" xsi:nil="true"/>
    <_ip_UnifiedCompliancePolicyUIAction xmlns="http://schemas.microsoft.com/sharepoint/v3" xsi:nil="true"/>
    <IconOverlay xmlns="http://schemas.microsoft.com/sharepoint/v4" xsi:nil="true"/>
    <_ip_UnifiedCompliancePolicyProperties xmlns="http://schemas.microsoft.com/sharepoint/v3" xsi:nil="true"/>
    <lcf76f155ced4ddcb4097134ff3c332f xmlns="aca12a10-3b05-464d-90ae-4aaedf951b1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DF94DC88E9149A7957EDF7DB80B12" ma:contentTypeVersion="17" ma:contentTypeDescription="Create a new document." ma:contentTypeScope="" ma:versionID="a987564d3378384ac308775ded612d47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xmlns:ns3="aca12a10-3b05-464d-90ae-4aaedf951b18" xmlns:ns4="f2381c8b-44d6-4c22-be36-1c181a9bd5f8" targetNamespace="http://schemas.microsoft.com/office/2006/metadata/properties" ma:root="true" ma:fieldsID="a474273127552225297b86557cd2e76f" ns1:_="" ns2:_="" ns3:_="" ns4:_="">
    <xsd:import namespace="http://schemas.microsoft.com/sharepoint/v3"/>
    <xsd:import namespace="http://schemas.microsoft.com/sharepoint/v4"/>
    <xsd:import namespace="aca12a10-3b05-464d-90ae-4aaedf951b18"/>
    <xsd:import namespace="f2381c8b-44d6-4c22-be36-1c181a9bd5f8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internalName="IconOverlay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12a10-3b05-464d-90ae-4aaedf951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ede806c-d2cf-4c46-a211-32d1573fcf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81c8b-44d6-4c22-be36-1c181a9bd5f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fab654-3dbd-4dd6-aa71-36b1f726236a}" ma:internalName="TaxCatchAll" ma:showField="CatchAllData" ma:web="f2381c8b-44d6-4c22-be36-1c181a9bd5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8DD083-4CE5-450F-BE92-2AD8B39AB196}">
  <ds:schemaRefs>
    <ds:schemaRef ds:uri="http://schemas.openxmlformats.org/package/2006/metadata/core-properties"/>
    <ds:schemaRef ds:uri="b99b3190-5ff3-42ca-b719-8dc14b03df9e"/>
    <ds:schemaRef ds:uri="http://schemas.microsoft.com/office/2006/metadata/properties"/>
    <ds:schemaRef ds:uri="http://schemas.microsoft.com/office/2006/documentManagement/types"/>
    <ds:schemaRef ds:uri="f3aaa36f-c4e8-4d46-b710-5ba6d2660ea7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f2381c8b-44d6-4c22-be36-1c181a9bd5f8"/>
    <ds:schemaRef ds:uri="http://schemas.microsoft.com/sharepoint/v3"/>
    <ds:schemaRef ds:uri="http://schemas.microsoft.com/sharepoint/v4"/>
    <ds:schemaRef ds:uri="aca12a10-3b05-464d-90ae-4aaedf951b18"/>
  </ds:schemaRefs>
</ds:datastoreItem>
</file>

<file path=customXml/itemProps2.xml><?xml version="1.0" encoding="utf-8"?>
<ds:datastoreItem xmlns:ds="http://schemas.openxmlformats.org/officeDocument/2006/customXml" ds:itemID="{521A45E0-32BB-470C-BEF8-76681113D0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625625-DDC3-4477-8807-91D572B706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aca12a10-3b05-464d-90ae-4aaedf951b18"/>
    <ds:schemaRef ds:uri="f2381c8b-44d6-4c22-be36-1c181a9bd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275ac46-98b9-4d64-949f-e82ee8dc823c}" enabled="1" method="Privileged" siteId="{9ef58ab0-3510-4d99-8d3e-3c9e02ebab7f}" contentBits="3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3738</TotalTime>
  <Words>447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License Renewal Information on Drawings</vt:lpstr>
      <vt:lpstr>Requirements</vt:lpstr>
      <vt:lpstr>Which Drawings?</vt:lpstr>
      <vt:lpstr>PowerPoint Presentation</vt:lpstr>
      <vt:lpstr>PowerPoint Presentation</vt:lpstr>
      <vt:lpstr>Drawing Development</vt:lpstr>
      <vt:lpstr>PowerPoint Presentation</vt:lpstr>
      <vt:lpstr>PowerPoint Presentation</vt:lpstr>
      <vt:lpstr>Drawing Colors</vt:lpstr>
      <vt:lpstr>PowerPoint Presentation</vt:lpstr>
      <vt:lpstr>Major Benefits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Evergy PowerPoint Template (Standard)</dc:title>
  <dc:creator>Heather Davis</dc:creator>
  <cp:lastModifiedBy>Benjamin Tolson</cp:lastModifiedBy>
  <cp:revision>161</cp:revision>
  <dcterms:created xsi:type="dcterms:W3CDTF">2018-04-18T19:58:15Z</dcterms:created>
  <dcterms:modified xsi:type="dcterms:W3CDTF">2025-07-24T21:35:14Z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0x010100F13DF94DC88E9149A7957EDF7DB80B12</vt:lpwstr>
  </property>
  <property fmtid="{D5CDD505-2E9C-101B-9397-08002B2CF9AE}" pid="3" name="IntrDepartment">
    <vt:lpwstr/>
  </property>
  <property fmtid="{D5CDD505-2E9C-101B-9397-08002B2CF9AE}" pid="4" name="IntrDocType">
    <vt:lpwstr>46;#Template|1a56193f-c38e-4b6e-8ab5-de970368a73c</vt:lpwstr>
  </property>
  <property fmtid="{D5CDD505-2E9C-101B-9397-08002B2CF9AE}" pid="5" name="IntrTags">
    <vt:lpwstr>67;#Brand|9c7564b9-1775-4353-847c-59ba320ad746;#72;#Marketing|d42c61d7-ac77-4564-a17a-56799342aff7</vt:lpwstr>
  </property>
  <property fmtid="{D5CDD505-2E9C-101B-9397-08002B2CF9AE}" pid="6" name="SharedWithUsers">
    <vt:lpwstr>2703;#Sarah Hoffman;#3325;#Bradley Carlson;#2123;#Laura Hodge;#2575;#Marsha Evans;#4088;#John Hanshaw;#3217;#Cherish Allshouse;#2342;#Tonia Robinson;#1074;#Andy Dennis;#3000;#Omar Ramirez;#7350;#Amber Defore;#9321;#Kathleen Stallard</vt:lpwstr>
  </property>
  <property fmtid="{D5CDD505-2E9C-101B-9397-08002B2CF9AE}" pid="7" name="TaxKeyword">
    <vt:lpwstr/>
  </property>
  <property fmtid="{D5CDD505-2E9C-101B-9397-08002B2CF9AE}" pid="8" name="MSIP_Label_b4522266-0a1b-4483-b2ba-b2dbab31856b_Enabled">
    <vt:lpwstr>true</vt:lpwstr>
  </property>
  <property fmtid="{D5CDD505-2E9C-101B-9397-08002B2CF9AE}" pid="9" name="MSIP_Label_b4522266-0a1b-4483-b2ba-b2dbab31856b_SetDate">
    <vt:lpwstr>2021-10-11T20:43:10Z</vt:lpwstr>
  </property>
  <property fmtid="{D5CDD505-2E9C-101B-9397-08002B2CF9AE}" pid="10" name="MSIP_Label_b4522266-0a1b-4483-b2ba-b2dbab31856b_Method">
    <vt:lpwstr>Privileged</vt:lpwstr>
  </property>
  <property fmtid="{D5CDD505-2E9C-101B-9397-08002B2CF9AE}" pid="11" name="MSIP_Label_b4522266-0a1b-4483-b2ba-b2dbab31856b_Name">
    <vt:lpwstr>b4522266-0a1b-4483-b2ba-b2dbab31856b</vt:lpwstr>
  </property>
  <property fmtid="{D5CDD505-2E9C-101B-9397-08002B2CF9AE}" pid="12" name="MSIP_Label_b4522266-0a1b-4483-b2ba-b2dbab31856b_SiteId">
    <vt:lpwstr>9ef58ab0-3510-4d99-8d3e-3c9e02ebab7f</vt:lpwstr>
  </property>
  <property fmtid="{D5CDD505-2E9C-101B-9397-08002B2CF9AE}" pid="13" name="MSIP_Label_b4522266-0a1b-4483-b2ba-b2dbab31856b_ActionId">
    <vt:lpwstr>4186e4d0-9144-4981-aeea-b5b64ddd3888</vt:lpwstr>
  </property>
  <property fmtid="{D5CDD505-2E9C-101B-9397-08002B2CF9AE}" pid="14" name="MSIP_Label_b4522266-0a1b-4483-b2ba-b2dbab31856b_ContentBits">
    <vt:lpwstr>3</vt:lpwstr>
  </property>
  <property fmtid="{D5CDD505-2E9C-101B-9397-08002B2CF9AE}" pid="15" name="ClassificationContentMarkingFooterLocations">
    <vt:lpwstr>Office Theme:7</vt:lpwstr>
  </property>
  <property fmtid="{D5CDD505-2E9C-101B-9397-08002B2CF9AE}" pid="16" name="ClassificationContentMarkingFooterText">
    <vt:lpwstr>Internal Use Only </vt:lpwstr>
  </property>
</Properties>
</file>