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89" r:id="rId6"/>
    <p:sldMasterId id="2147483692" r:id="rId7"/>
  </p:sldMasterIdLst>
  <p:notesMasterIdLst>
    <p:notesMasterId r:id="rId29"/>
  </p:notesMasterIdLst>
  <p:sldIdLst>
    <p:sldId id="560" r:id="rId8"/>
    <p:sldId id="584" r:id="rId9"/>
    <p:sldId id="577" r:id="rId10"/>
    <p:sldId id="575" r:id="rId11"/>
    <p:sldId id="582" r:id="rId12"/>
    <p:sldId id="583" r:id="rId13"/>
    <p:sldId id="585" r:id="rId14"/>
    <p:sldId id="597" r:id="rId15"/>
    <p:sldId id="588" r:id="rId16"/>
    <p:sldId id="589" r:id="rId17"/>
    <p:sldId id="593" r:id="rId18"/>
    <p:sldId id="590" r:id="rId19"/>
    <p:sldId id="581" r:id="rId20"/>
    <p:sldId id="598" r:id="rId21"/>
    <p:sldId id="595" r:id="rId22"/>
    <p:sldId id="594" r:id="rId23"/>
    <p:sldId id="596" r:id="rId24"/>
    <p:sldId id="578" r:id="rId25"/>
    <p:sldId id="579" r:id="rId26"/>
    <p:sldId id="580" r:id="rId27"/>
    <p:sldId id="586" r:id="rId2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A9033"/>
    <a:srgbClr val="457EAF"/>
    <a:srgbClr val="E56027"/>
    <a:srgbClr val="000000"/>
    <a:srgbClr val="1C3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B1725-692C-4B7D-95AC-332A584F3B8F}" v="506" dt="2025-07-29T03:15:06.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88889" autoAdjust="0"/>
  </p:normalViewPr>
  <p:slideViewPr>
    <p:cSldViewPr snapToGrid="0" snapToObjects="1">
      <p:cViewPr varScale="1">
        <p:scale>
          <a:sx n="145" d="100"/>
          <a:sy n="145" d="100"/>
        </p:scale>
        <p:origin x="33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el, Joshua A" userId="c0ba44be-bf56-41f1-8b5f-93880339c85d" providerId="ADAL" clId="{E61B1725-692C-4B7D-95AC-332A584F3B8F}"/>
    <pc:docChg chg="undo custSel addSld delSld modSld sldOrd modMainMaster">
      <pc:chgData name="Perrel, Joshua A" userId="c0ba44be-bf56-41f1-8b5f-93880339c85d" providerId="ADAL" clId="{E61B1725-692C-4B7D-95AC-332A584F3B8F}" dt="2025-07-29T03:15:06.232" v="9205"/>
      <pc:docMkLst>
        <pc:docMk/>
      </pc:docMkLst>
      <pc:sldChg chg="del">
        <pc:chgData name="Perrel, Joshua A" userId="c0ba44be-bf56-41f1-8b5f-93880339c85d" providerId="ADAL" clId="{E61B1725-692C-4B7D-95AC-332A584F3B8F}" dt="2025-07-23T20:37:45.991" v="57" actId="47"/>
        <pc:sldMkLst>
          <pc:docMk/>
          <pc:sldMk cId="647639385" sldId="298"/>
        </pc:sldMkLst>
      </pc:sldChg>
      <pc:sldChg chg="ord">
        <pc:chgData name="Perrel, Joshua A" userId="c0ba44be-bf56-41f1-8b5f-93880339c85d" providerId="ADAL" clId="{E61B1725-692C-4B7D-95AC-332A584F3B8F}" dt="2025-07-23T20:43:06.850" v="180"/>
        <pc:sldMkLst>
          <pc:docMk/>
          <pc:sldMk cId="2000502784" sldId="515"/>
        </pc:sldMkLst>
      </pc:sldChg>
      <pc:sldChg chg="modSp mod">
        <pc:chgData name="Perrel, Joshua A" userId="c0ba44be-bf56-41f1-8b5f-93880339c85d" providerId="ADAL" clId="{E61B1725-692C-4B7D-95AC-332A584F3B8F}" dt="2025-07-24T12:32:35.230" v="2174" actId="1076"/>
        <pc:sldMkLst>
          <pc:docMk/>
          <pc:sldMk cId="574925550" sldId="523"/>
        </pc:sldMkLst>
      </pc:sldChg>
      <pc:sldChg chg="del">
        <pc:chgData name="Perrel, Joshua A" userId="c0ba44be-bf56-41f1-8b5f-93880339c85d" providerId="ADAL" clId="{E61B1725-692C-4B7D-95AC-332A584F3B8F}" dt="2025-07-23T21:26:34.151" v="1627" actId="47"/>
        <pc:sldMkLst>
          <pc:docMk/>
          <pc:sldMk cId="3977566852" sldId="528"/>
        </pc:sldMkLst>
      </pc:sldChg>
      <pc:sldChg chg="del">
        <pc:chgData name="Perrel, Joshua A" userId="c0ba44be-bf56-41f1-8b5f-93880339c85d" providerId="ADAL" clId="{E61B1725-692C-4B7D-95AC-332A584F3B8F}" dt="2025-07-23T21:26:26.796" v="1624" actId="47"/>
        <pc:sldMkLst>
          <pc:docMk/>
          <pc:sldMk cId="1049164385" sldId="532"/>
        </pc:sldMkLst>
      </pc:sldChg>
      <pc:sldChg chg="delSp del mod">
        <pc:chgData name="Perrel, Joshua A" userId="c0ba44be-bf56-41f1-8b5f-93880339c85d" providerId="ADAL" clId="{E61B1725-692C-4B7D-95AC-332A584F3B8F}" dt="2025-07-23T21:26:24.892" v="1623" actId="47"/>
        <pc:sldMkLst>
          <pc:docMk/>
          <pc:sldMk cId="1916741517" sldId="533"/>
        </pc:sldMkLst>
      </pc:sldChg>
      <pc:sldChg chg="del">
        <pc:chgData name="Perrel, Joshua A" userId="c0ba44be-bf56-41f1-8b5f-93880339c85d" providerId="ADAL" clId="{E61B1725-692C-4B7D-95AC-332A584F3B8F}" dt="2025-07-23T21:26:29.602" v="1625" actId="47"/>
        <pc:sldMkLst>
          <pc:docMk/>
          <pc:sldMk cId="3222396864" sldId="534"/>
        </pc:sldMkLst>
      </pc:sldChg>
      <pc:sldChg chg="del">
        <pc:chgData name="Perrel, Joshua A" userId="c0ba44be-bf56-41f1-8b5f-93880339c85d" providerId="ADAL" clId="{E61B1725-692C-4B7D-95AC-332A584F3B8F}" dt="2025-07-23T21:27:09.525" v="1637" actId="47"/>
        <pc:sldMkLst>
          <pc:docMk/>
          <pc:sldMk cId="886216831" sldId="538"/>
        </pc:sldMkLst>
      </pc:sldChg>
      <pc:sldChg chg="del">
        <pc:chgData name="Perrel, Joshua A" userId="c0ba44be-bf56-41f1-8b5f-93880339c85d" providerId="ADAL" clId="{E61B1725-692C-4B7D-95AC-332A584F3B8F}" dt="2025-07-23T21:27:07.388" v="1636" actId="47"/>
        <pc:sldMkLst>
          <pc:docMk/>
          <pc:sldMk cId="528721031" sldId="539"/>
        </pc:sldMkLst>
      </pc:sldChg>
      <pc:sldChg chg="del">
        <pc:chgData name="Perrel, Joshua A" userId="c0ba44be-bf56-41f1-8b5f-93880339c85d" providerId="ADAL" clId="{E61B1725-692C-4B7D-95AC-332A584F3B8F}" dt="2025-07-23T21:26:35.370" v="1628" actId="47"/>
        <pc:sldMkLst>
          <pc:docMk/>
          <pc:sldMk cId="224425890" sldId="540"/>
        </pc:sldMkLst>
      </pc:sldChg>
      <pc:sldChg chg="del">
        <pc:chgData name="Perrel, Joshua A" userId="c0ba44be-bf56-41f1-8b5f-93880339c85d" providerId="ADAL" clId="{E61B1725-692C-4B7D-95AC-332A584F3B8F}" dt="2025-07-23T21:26:31.259" v="1626" actId="47"/>
        <pc:sldMkLst>
          <pc:docMk/>
          <pc:sldMk cId="3782575300" sldId="541"/>
        </pc:sldMkLst>
      </pc:sldChg>
      <pc:sldChg chg="del">
        <pc:chgData name="Perrel, Joshua A" userId="c0ba44be-bf56-41f1-8b5f-93880339c85d" providerId="ADAL" clId="{E61B1725-692C-4B7D-95AC-332A584F3B8F}" dt="2025-07-23T21:26:45.455" v="1630" actId="47"/>
        <pc:sldMkLst>
          <pc:docMk/>
          <pc:sldMk cId="3231258006" sldId="542"/>
        </pc:sldMkLst>
      </pc:sldChg>
      <pc:sldChg chg="del">
        <pc:chgData name="Perrel, Joshua A" userId="c0ba44be-bf56-41f1-8b5f-93880339c85d" providerId="ADAL" clId="{E61B1725-692C-4B7D-95AC-332A584F3B8F}" dt="2025-07-23T21:27:01.475" v="1634" actId="47"/>
        <pc:sldMkLst>
          <pc:docMk/>
          <pc:sldMk cId="1990009264" sldId="547"/>
        </pc:sldMkLst>
      </pc:sldChg>
      <pc:sldChg chg="del">
        <pc:chgData name="Perrel, Joshua A" userId="c0ba44be-bf56-41f1-8b5f-93880339c85d" providerId="ADAL" clId="{E61B1725-692C-4B7D-95AC-332A584F3B8F}" dt="2025-07-23T21:26:51.152" v="1633" actId="47"/>
        <pc:sldMkLst>
          <pc:docMk/>
          <pc:sldMk cId="4260361112" sldId="548"/>
        </pc:sldMkLst>
      </pc:sldChg>
      <pc:sldChg chg="del">
        <pc:chgData name="Perrel, Joshua A" userId="c0ba44be-bf56-41f1-8b5f-93880339c85d" providerId="ADAL" clId="{E61B1725-692C-4B7D-95AC-332A584F3B8F}" dt="2025-07-23T21:26:49.213" v="1632" actId="47"/>
        <pc:sldMkLst>
          <pc:docMk/>
          <pc:sldMk cId="71732015" sldId="549"/>
        </pc:sldMkLst>
      </pc:sldChg>
      <pc:sldChg chg="del">
        <pc:chgData name="Perrel, Joshua A" userId="c0ba44be-bf56-41f1-8b5f-93880339c85d" providerId="ADAL" clId="{E61B1725-692C-4B7D-95AC-332A584F3B8F}" dt="2025-07-23T21:26:47.976" v="1631" actId="47"/>
        <pc:sldMkLst>
          <pc:docMk/>
          <pc:sldMk cId="1097941961" sldId="550"/>
        </pc:sldMkLst>
      </pc:sldChg>
      <pc:sldChg chg="del">
        <pc:chgData name="Perrel, Joshua A" userId="c0ba44be-bf56-41f1-8b5f-93880339c85d" providerId="ADAL" clId="{E61B1725-692C-4B7D-95AC-332A584F3B8F}" dt="2025-07-23T21:26:42.401" v="1629" actId="47"/>
        <pc:sldMkLst>
          <pc:docMk/>
          <pc:sldMk cId="1043150914" sldId="551"/>
        </pc:sldMkLst>
      </pc:sldChg>
      <pc:sldChg chg="del">
        <pc:chgData name="Perrel, Joshua A" userId="c0ba44be-bf56-41f1-8b5f-93880339c85d" providerId="ADAL" clId="{E61B1725-692C-4B7D-95AC-332A584F3B8F}" dt="2025-07-23T21:27:25.243" v="1638" actId="47"/>
        <pc:sldMkLst>
          <pc:docMk/>
          <pc:sldMk cId="206661950" sldId="552"/>
        </pc:sldMkLst>
      </pc:sldChg>
      <pc:sldChg chg="del">
        <pc:chgData name="Perrel, Joshua A" userId="c0ba44be-bf56-41f1-8b5f-93880339c85d" providerId="ADAL" clId="{E61B1725-692C-4B7D-95AC-332A584F3B8F}" dt="2025-07-23T20:37:49.483" v="58" actId="47"/>
        <pc:sldMkLst>
          <pc:docMk/>
          <pc:sldMk cId="1880643772" sldId="555"/>
        </pc:sldMkLst>
      </pc:sldChg>
      <pc:sldChg chg="del">
        <pc:chgData name="Perrel, Joshua A" userId="c0ba44be-bf56-41f1-8b5f-93880339c85d" providerId="ADAL" clId="{E61B1725-692C-4B7D-95AC-332A584F3B8F}" dt="2025-07-23T20:37:54.211" v="60" actId="47"/>
        <pc:sldMkLst>
          <pc:docMk/>
          <pc:sldMk cId="1541683349" sldId="556"/>
        </pc:sldMkLst>
      </pc:sldChg>
      <pc:sldChg chg="modSp mod modNotesTx">
        <pc:chgData name="Perrel, Joshua A" userId="c0ba44be-bf56-41f1-8b5f-93880339c85d" providerId="ADAL" clId="{E61B1725-692C-4B7D-95AC-332A584F3B8F}" dt="2025-07-28T18:19:03.443" v="7611" actId="20577"/>
        <pc:sldMkLst>
          <pc:docMk/>
          <pc:sldMk cId="3503925517" sldId="560"/>
        </pc:sldMkLst>
        <pc:spChg chg="mod">
          <ac:chgData name="Perrel, Joshua A" userId="c0ba44be-bf56-41f1-8b5f-93880339c85d" providerId="ADAL" clId="{E61B1725-692C-4B7D-95AC-332A584F3B8F}" dt="2025-07-23T20:41:47.286" v="71" actId="14100"/>
          <ac:spMkLst>
            <pc:docMk/>
            <pc:sldMk cId="3503925517" sldId="560"/>
            <ac:spMk id="31" creationId="{BA33009C-D53B-49C4-A6B6-FB626E0A50FD}"/>
          </ac:spMkLst>
        </pc:spChg>
        <pc:spChg chg="mod">
          <ac:chgData name="Perrel, Joshua A" userId="c0ba44be-bf56-41f1-8b5f-93880339c85d" providerId="ADAL" clId="{E61B1725-692C-4B7D-95AC-332A584F3B8F}" dt="2025-07-24T15:36:44.562" v="4205" actId="1076"/>
          <ac:spMkLst>
            <pc:docMk/>
            <pc:sldMk cId="3503925517" sldId="560"/>
            <ac:spMk id="36" creationId="{BD88F2EF-7601-4AC4-8AA9-6056FD8EB74B}"/>
          </ac:spMkLst>
        </pc:spChg>
        <pc:spChg chg="mod">
          <ac:chgData name="Perrel, Joshua A" userId="c0ba44be-bf56-41f1-8b5f-93880339c85d" providerId="ADAL" clId="{E61B1725-692C-4B7D-95AC-332A584F3B8F}" dt="2025-07-28T13:46:24.174" v="5773" actId="20577"/>
          <ac:spMkLst>
            <pc:docMk/>
            <pc:sldMk cId="3503925517" sldId="560"/>
            <ac:spMk id="37" creationId="{192005F4-7B70-4146-945B-183DAB6643BD}"/>
          </ac:spMkLst>
        </pc:spChg>
      </pc:sldChg>
      <pc:sldChg chg="del">
        <pc:chgData name="Perrel, Joshua A" userId="c0ba44be-bf56-41f1-8b5f-93880339c85d" providerId="ADAL" clId="{E61B1725-692C-4B7D-95AC-332A584F3B8F}" dt="2025-07-23T21:27:31.913" v="1639" actId="47"/>
        <pc:sldMkLst>
          <pc:docMk/>
          <pc:sldMk cId="1501297276" sldId="561"/>
        </pc:sldMkLst>
      </pc:sldChg>
      <pc:sldChg chg="del">
        <pc:chgData name="Perrel, Joshua A" userId="c0ba44be-bf56-41f1-8b5f-93880339c85d" providerId="ADAL" clId="{E61B1725-692C-4B7D-95AC-332A584F3B8F}" dt="2025-07-23T20:37:51.241" v="59" actId="47"/>
        <pc:sldMkLst>
          <pc:docMk/>
          <pc:sldMk cId="1246709665" sldId="568"/>
        </pc:sldMkLst>
      </pc:sldChg>
      <pc:sldChg chg="del">
        <pc:chgData name="Perrel, Joshua A" userId="c0ba44be-bf56-41f1-8b5f-93880339c85d" providerId="ADAL" clId="{E61B1725-692C-4B7D-95AC-332A584F3B8F}" dt="2025-07-23T20:37:54.812" v="61" actId="47"/>
        <pc:sldMkLst>
          <pc:docMk/>
          <pc:sldMk cId="3965815432" sldId="569"/>
        </pc:sldMkLst>
      </pc:sldChg>
      <pc:sldChg chg="del">
        <pc:chgData name="Perrel, Joshua A" userId="c0ba44be-bf56-41f1-8b5f-93880339c85d" providerId="ADAL" clId="{E61B1725-692C-4B7D-95AC-332A584F3B8F}" dt="2025-07-23T21:27:04.420" v="1635" actId="47"/>
        <pc:sldMkLst>
          <pc:docMk/>
          <pc:sldMk cId="3760479034" sldId="570"/>
        </pc:sldMkLst>
      </pc:sldChg>
      <pc:sldChg chg="modSp new del mod">
        <pc:chgData name="Perrel, Joshua A" userId="c0ba44be-bf56-41f1-8b5f-93880339c85d" providerId="ADAL" clId="{E61B1725-692C-4B7D-95AC-332A584F3B8F}" dt="2025-07-24T15:37:03.761" v="4206" actId="47"/>
        <pc:sldMkLst>
          <pc:docMk/>
          <pc:sldMk cId="860308982" sldId="571"/>
        </pc:sldMkLst>
      </pc:sldChg>
      <pc:sldChg chg="del">
        <pc:chgData name="Perrel, Joshua A" userId="c0ba44be-bf56-41f1-8b5f-93880339c85d" providerId="ADAL" clId="{E61B1725-692C-4B7D-95AC-332A584F3B8F}" dt="2025-07-23T20:37:55.683" v="62" actId="47"/>
        <pc:sldMkLst>
          <pc:docMk/>
          <pc:sldMk cId="2630974541" sldId="571"/>
        </pc:sldMkLst>
      </pc:sldChg>
      <pc:sldChg chg="del">
        <pc:chgData name="Perrel, Joshua A" userId="c0ba44be-bf56-41f1-8b5f-93880339c85d" providerId="ADAL" clId="{E61B1725-692C-4B7D-95AC-332A584F3B8F}" dt="2025-07-23T20:37:56.015" v="63" actId="47"/>
        <pc:sldMkLst>
          <pc:docMk/>
          <pc:sldMk cId="2101037214" sldId="572"/>
        </pc:sldMkLst>
      </pc:sldChg>
      <pc:sldChg chg="new ord">
        <pc:chgData name="Perrel, Joshua A" userId="c0ba44be-bf56-41f1-8b5f-93880339c85d" providerId="ADAL" clId="{E61B1725-692C-4B7D-95AC-332A584F3B8F}" dt="2025-07-23T20:53:33.483" v="302"/>
        <pc:sldMkLst>
          <pc:docMk/>
          <pc:sldMk cId="3309112090" sldId="572"/>
        </pc:sldMkLst>
      </pc:sldChg>
      <pc:sldChg chg="del">
        <pc:chgData name="Perrel, Joshua A" userId="c0ba44be-bf56-41f1-8b5f-93880339c85d" providerId="ADAL" clId="{E61B1725-692C-4B7D-95AC-332A584F3B8F}" dt="2025-07-23T20:37:58.274" v="64" actId="47"/>
        <pc:sldMkLst>
          <pc:docMk/>
          <pc:sldMk cId="2110047995" sldId="573"/>
        </pc:sldMkLst>
      </pc:sldChg>
      <pc:sldChg chg="add">
        <pc:chgData name="Perrel, Joshua A" userId="c0ba44be-bf56-41f1-8b5f-93880339c85d" providerId="ADAL" clId="{E61B1725-692C-4B7D-95AC-332A584F3B8F}" dt="2025-07-23T20:43:21.679" v="183" actId="2890"/>
        <pc:sldMkLst>
          <pc:docMk/>
          <pc:sldMk cId="2444304224" sldId="573"/>
        </pc:sldMkLst>
      </pc:sldChg>
      <pc:sldChg chg="modSp new del mod ord">
        <pc:chgData name="Perrel, Joshua A" userId="c0ba44be-bf56-41f1-8b5f-93880339c85d" providerId="ADAL" clId="{E61B1725-692C-4B7D-95AC-332A584F3B8F}" dt="2025-07-24T13:25:37.651" v="3101" actId="47"/>
        <pc:sldMkLst>
          <pc:docMk/>
          <pc:sldMk cId="408405243" sldId="574"/>
        </pc:sldMkLst>
      </pc:sldChg>
      <pc:sldChg chg="addSp delSp modSp new mod ord">
        <pc:chgData name="Perrel, Joshua A" userId="c0ba44be-bf56-41f1-8b5f-93880339c85d" providerId="ADAL" clId="{E61B1725-692C-4B7D-95AC-332A584F3B8F}" dt="2025-07-24T13:11:04.280" v="2231" actId="1076"/>
        <pc:sldMkLst>
          <pc:docMk/>
          <pc:sldMk cId="4102190712" sldId="575"/>
        </pc:sldMkLst>
        <pc:spChg chg="mod">
          <ac:chgData name="Perrel, Joshua A" userId="c0ba44be-bf56-41f1-8b5f-93880339c85d" providerId="ADAL" clId="{E61B1725-692C-4B7D-95AC-332A584F3B8F}" dt="2025-07-24T13:09:11.677" v="2222" actId="20577"/>
          <ac:spMkLst>
            <pc:docMk/>
            <pc:sldMk cId="4102190712" sldId="575"/>
            <ac:spMk id="2" creationId="{38D27A8E-5AB9-4F9E-728E-B2152BDD9AD7}"/>
          </ac:spMkLst>
        </pc:spChg>
        <pc:picChg chg="add mod">
          <ac:chgData name="Perrel, Joshua A" userId="c0ba44be-bf56-41f1-8b5f-93880339c85d" providerId="ADAL" clId="{E61B1725-692C-4B7D-95AC-332A584F3B8F}" dt="2025-07-24T13:11:04.280" v="2231" actId="1076"/>
          <ac:picMkLst>
            <pc:docMk/>
            <pc:sldMk cId="4102190712" sldId="575"/>
            <ac:picMk id="11" creationId="{B4FCB650-0F7F-A7EA-D379-C366E12A9E9A}"/>
          </ac:picMkLst>
        </pc:picChg>
      </pc:sldChg>
      <pc:sldChg chg="modSp add del mod ord modNotesTx">
        <pc:chgData name="Perrel, Joshua A" userId="c0ba44be-bf56-41f1-8b5f-93880339c85d" providerId="ADAL" clId="{E61B1725-692C-4B7D-95AC-332A584F3B8F}" dt="2025-07-24T13:46:09.581" v="3542" actId="47"/>
        <pc:sldMkLst>
          <pc:docMk/>
          <pc:sldMk cId="1915506348" sldId="576"/>
        </pc:sldMkLst>
      </pc:sldChg>
      <pc:sldChg chg="modSp add mod ord modAnim modNotesTx">
        <pc:chgData name="Perrel, Joshua A" userId="c0ba44be-bf56-41f1-8b5f-93880339c85d" providerId="ADAL" clId="{E61B1725-692C-4B7D-95AC-332A584F3B8F}" dt="2025-07-29T03:15:06.232" v="9205"/>
        <pc:sldMkLst>
          <pc:docMk/>
          <pc:sldMk cId="1154965481" sldId="577"/>
        </pc:sldMkLst>
        <pc:spChg chg="mod">
          <ac:chgData name="Perrel, Joshua A" userId="c0ba44be-bf56-41f1-8b5f-93880339c85d" providerId="ADAL" clId="{E61B1725-692C-4B7D-95AC-332A584F3B8F}" dt="2025-07-28T13:53:53.604" v="6057" actId="20577"/>
          <ac:spMkLst>
            <pc:docMk/>
            <pc:sldMk cId="1154965481" sldId="577"/>
            <ac:spMk id="2" creationId="{52CEA73C-F244-A3AF-5BE5-4AFF5C0E90F4}"/>
          </ac:spMkLst>
        </pc:spChg>
        <pc:spChg chg="mod">
          <ac:chgData name="Perrel, Joshua A" userId="c0ba44be-bf56-41f1-8b5f-93880339c85d" providerId="ADAL" clId="{E61B1725-692C-4B7D-95AC-332A584F3B8F}" dt="2025-07-28T14:18:22.202" v="6405" actId="20577"/>
          <ac:spMkLst>
            <pc:docMk/>
            <pc:sldMk cId="1154965481" sldId="577"/>
            <ac:spMk id="4" creationId="{87B640D0-A9B0-AC45-E0BB-E44DAE78DAAE}"/>
          </ac:spMkLst>
        </pc:spChg>
      </pc:sldChg>
      <pc:sldChg chg="modSp add mod modNotesTx">
        <pc:chgData name="Perrel, Joshua A" userId="c0ba44be-bf56-41f1-8b5f-93880339c85d" providerId="ADAL" clId="{E61B1725-692C-4B7D-95AC-332A584F3B8F}" dt="2025-07-28T20:51:21.994" v="8915" actId="20577"/>
        <pc:sldMkLst>
          <pc:docMk/>
          <pc:sldMk cId="3410555593" sldId="578"/>
        </pc:sldMkLst>
        <pc:spChg chg="mod">
          <ac:chgData name="Perrel, Joshua A" userId="c0ba44be-bf56-41f1-8b5f-93880339c85d" providerId="ADAL" clId="{E61B1725-692C-4B7D-95AC-332A584F3B8F}" dt="2025-07-24T13:17:23.109" v="2676" actId="20577"/>
          <ac:spMkLst>
            <pc:docMk/>
            <pc:sldMk cId="3410555593" sldId="578"/>
            <ac:spMk id="2" creationId="{173EB638-F845-EE6C-46F4-61970D2344E7}"/>
          </ac:spMkLst>
        </pc:spChg>
        <pc:spChg chg="mod">
          <ac:chgData name="Perrel, Joshua A" userId="c0ba44be-bf56-41f1-8b5f-93880339c85d" providerId="ADAL" clId="{E61B1725-692C-4B7D-95AC-332A584F3B8F}" dt="2025-07-28T20:51:21.994" v="8915" actId="20577"/>
          <ac:spMkLst>
            <pc:docMk/>
            <pc:sldMk cId="3410555593" sldId="578"/>
            <ac:spMk id="4" creationId="{6FABCCBD-7C5E-D47F-8E81-9B3E4AE921AB}"/>
          </ac:spMkLst>
        </pc:spChg>
      </pc:sldChg>
      <pc:sldChg chg="addSp delSp modSp add mod ord">
        <pc:chgData name="Perrel, Joshua A" userId="c0ba44be-bf56-41f1-8b5f-93880339c85d" providerId="ADAL" clId="{E61B1725-692C-4B7D-95AC-332A584F3B8F}" dt="2025-07-29T03:13:29.669" v="9204" actId="20577"/>
        <pc:sldMkLst>
          <pc:docMk/>
          <pc:sldMk cId="1648787198" sldId="579"/>
        </pc:sldMkLst>
        <pc:spChg chg="mod">
          <ac:chgData name="Perrel, Joshua A" userId="c0ba44be-bf56-41f1-8b5f-93880339c85d" providerId="ADAL" clId="{E61B1725-692C-4B7D-95AC-332A584F3B8F}" dt="2025-07-23T21:25:42.746" v="1620" actId="20577"/>
          <ac:spMkLst>
            <pc:docMk/>
            <pc:sldMk cId="1648787198" sldId="579"/>
            <ac:spMk id="2" creationId="{4A4E7529-38A7-295A-0AC6-5856D1294587}"/>
          </ac:spMkLst>
        </pc:spChg>
        <pc:spChg chg="mod">
          <ac:chgData name="Perrel, Joshua A" userId="c0ba44be-bf56-41f1-8b5f-93880339c85d" providerId="ADAL" clId="{E61B1725-692C-4B7D-95AC-332A584F3B8F}" dt="2025-07-29T03:13:29.669" v="9204" actId="20577"/>
          <ac:spMkLst>
            <pc:docMk/>
            <pc:sldMk cId="1648787198" sldId="579"/>
            <ac:spMk id="4" creationId="{84C4FC06-CF0F-0658-342C-720B39CEDC40}"/>
          </ac:spMkLst>
        </pc:spChg>
        <pc:spChg chg="add del mod">
          <ac:chgData name="Perrel, Joshua A" userId="c0ba44be-bf56-41f1-8b5f-93880339c85d" providerId="ADAL" clId="{E61B1725-692C-4B7D-95AC-332A584F3B8F}" dt="2025-07-28T14:31:25.196" v="6429" actId="478"/>
          <ac:spMkLst>
            <pc:docMk/>
            <pc:sldMk cId="1648787198" sldId="579"/>
            <ac:spMk id="5" creationId="{53EA8EAD-C84F-5E8E-C790-D14DB603F770}"/>
          </ac:spMkLst>
        </pc:spChg>
        <pc:spChg chg="add mod">
          <ac:chgData name="Perrel, Joshua A" userId="c0ba44be-bf56-41f1-8b5f-93880339c85d" providerId="ADAL" clId="{E61B1725-692C-4B7D-95AC-332A584F3B8F}" dt="2025-07-28T20:54:25.717" v="8959" actId="6549"/>
          <ac:spMkLst>
            <pc:docMk/>
            <pc:sldMk cId="1648787198" sldId="579"/>
            <ac:spMk id="6" creationId="{B4D61AB0-F963-F5AA-4FE4-22E826EDFBF5}"/>
          </ac:spMkLst>
        </pc:spChg>
      </pc:sldChg>
      <pc:sldChg chg="modSp add mod ord">
        <pc:chgData name="Perrel, Joshua A" userId="c0ba44be-bf56-41f1-8b5f-93880339c85d" providerId="ADAL" clId="{E61B1725-692C-4B7D-95AC-332A584F3B8F}" dt="2025-07-28T21:38:04.731" v="9203" actId="20577"/>
        <pc:sldMkLst>
          <pc:docMk/>
          <pc:sldMk cId="4192242475" sldId="580"/>
        </pc:sldMkLst>
        <pc:spChg chg="mod">
          <ac:chgData name="Perrel, Joshua A" userId="c0ba44be-bf56-41f1-8b5f-93880339c85d" providerId="ADAL" clId="{E61B1725-692C-4B7D-95AC-332A584F3B8F}" dt="2025-07-28T15:47:04.007" v="6862" actId="20577"/>
          <ac:spMkLst>
            <pc:docMk/>
            <pc:sldMk cId="4192242475" sldId="580"/>
            <ac:spMk id="2" creationId="{F3A96383-C8AC-772A-CFB5-112514F6771C}"/>
          </ac:spMkLst>
        </pc:spChg>
        <pc:spChg chg="mod">
          <ac:chgData name="Perrel, Joshua A" userId="c0ba44be-bf56-41f1-8b5f-93880339c85d" providerId="ADAL" clId="{E61B1725-692C-4B7D-95AC-332A584F3B8F}" dt="2025-07-28T21:38:04.731" v="9203" actId="20577"/>
          <ac:spMkLst>
            <pc:docMk/>
            <pc:sldMk cId="4192242475" sldId="580"/>
            <ac:spMk id="4" creationId="{010119B9-A958-7A74-30F2-0B7488227D3D}"/>
          </ac:spMkLst>
        </pc:spChg>
      </pc:sldChg>
      <pc:sldChg chg="modSp add mod ord">
        <pc:chgData name="Perrel, Joshua A" userId="c0ba44be-bf56-41f1-8b5f-93880339c85d" providerId="ADAL" clId="{E61B1725-692C-4B7D-95AC-332A584F3B8F}" dt="2025-07-24T16:52:06.845" v="5519" actId="20577"/>
        <pc:sldMkLst>
          <pc:docMk/>
          <pc:sldMk cId="2606467709" sldId="581"/>
        </pc:sldMkLst>
        <pc:spChg chg="mod">
          <ac:chgData name="Perrel, Joshua A" userId="c0ba44be-bf56-41f1-8b5f-93880339c85d" providerId="ADAL" clId="{E61B1725-692C-4B7D-95AC-332A584F3B8F}" dt="2025-07-24T16:31:28.195" v="5232" actId="20577"/>
          <ac:spMkLst>
            <pc:docMk/>
            <pc:sldMk cId="2606467709" sldId="581"/>
            <ac:spMk id="2" creationId="{177FD3F5-0EF5-F6D7-D456-6B1006B8F49C}"/>
          </ac:spMkLst>
        </pc:spChg>
        <pc:spChg chg="mod">
          <ac:chgData name="Perrel, Joshua A" userId="c0ba44be-bf56-41f1-8b5f-93880339c85d" providerId="ADAL" clId="{E61B1725-692C-4B7D-95AC-332A584F3B8F}" dt="2025-07-24T16:52:06.845" v="5519" actId="20577"/>
          <ac:spMkLst>
            <pc:docMk/>
            <pc:sldMk cId="2606467709" sldId="581"/>
            <ac:spMk id="4" creationId="{2DD2BBF3-58BD-939A-BDB7-20D7429D3203}"/>
          </ac:spMkLst>
        </pc:spChg>
      </pc:sldChg>
      <pc:sldChg chg="addSp delSp modSp add mod ord modAnim modNotesTx">
        <pc:chgData name="Perrel, Joshua A" userId="c0ba44be-bf56-41f1-8b5f-93880339c85d" providerId="ADAL" clId="{E61B1725-692C-4B7D-95AC-332A584F3B8F}" dt="2025-07-28T18:50:34.159" v="8200" actId="20577"/>
        <pc:sldMkLst>
          <pc:docMk/>
          <pc:sldMk cId="1302070798" sldId="582"/>
        </pc:sldMkLst>
        <pc:spChg chg="add mod">
          <ac:chgData name="Perrel, Joshua A" userId="c0ba44be-bf56-41f1-8b5f-93880339c85d" providerId="ADAL" clId="{E61B1725-692C-4B7D-95AC-332A584F3B8F}" dt="2025-07-24T15:52:59.753" v="4336" actId="1076"/>
          <ac:spMkLst>
            <pc:docMk/>
            <pc:sldMk cId="1302070798" sldId="582"/>
            <ac:spMk id="4" creationId="{3A88B77E-61F2-CB6B-CC82-03056474170F}"/>
          </ac:spMkLst>
        </pc:spChg>
        <pc:spChg chg="add mod">
          <ac:chgData name="Perrel, Joshua A" userId="c0ba44be-bf56-41f1-8b5f-93880339c85d" providerId="ADAL" clId="{E61B1725-692C-4B7D-95AC-332A584F3B8F}" dt="2025-07-24T15:52:50.935" v="4335" actId="1076"/>
          <ac:spMkLst>
            <pc:docMk/>
            <pc:sldMk cId="1302070798" sldId="582"/>
            <ac:spMk id="6" creationId="{76755D92-E0FF-5EA9-ADA5-E2A7FDED067A}"/>
          </ac:spMkLst>
        </pc:spChg>
        <pc:spChg chg="add mod">
          <ac:chgData name="Perrel, Joshua A" userId="c0ba44be-bf56-41f1-8b5f-93880339c85d" providerId="ADAL" clId="{E61B1725-692C-4B7D-95AC-332A584F3B8F}" dt="2025-07-24T15:53:05.766" v="4337" actId="1076"/>
          <ac:spMkLst>
            <pc:docMk/>
            <pc:sldMk cId="1302070798" sldId="582"/>
            <ac:spMk id="8" creationId="{796A1F05-BF55-679F-3404-56357AA86F2E}"/>
          </ac:spMkLst>
        </pc:spChg>
        <pc:spChg chg="add mod">
          <ac:chgData name="Perrel, Joshua A" userId="c0ba44be-bf56-41f1-8b5f-93880339c85d" providerId="ADAL" clId="{E61B1725-692C-4B7D-95AC-332A584F3B8F}" dt="2025-07-24T15:52:46.191" v="4334" actId="1076"/>
          <ac:spMkLst>
            <pc:docMk/>
            <pc:sldMk cId="1302070798" sldId="582"/>
            <ac:spMk id="11" creationId="{F85E64E0-A4A1-695B-EFE7-C644CB591D33}"/>
          </ac:spMkLst>
        </pc:spChg>
        <pc:spChg chg="add mod">
          <ac:chgData name="Perrel, Joshua A" userId="c0ba44be-bf56-41f1-8b5f-93880339c85d" providerId="ADAL" clId="{E61B1725-692C-4B7D-95AC-332A584F3B8F}" dt="2025-07-24T15:53:22.143" v="4355" actId="20577"/>
          <ac:spMkLst>
            <pc:docMk/>
            <pc:sldMk cId="1302070798" sldId="582"/>
            <ac:spMk id="12" creationId="{2782A9FD-5C54-E89A-C572-7065C6479B6D}"/>
          </ac:spMkLst>
        </pc:spChg>
        <pc:picChg chg="mod">
          <ac:chgData name="Perrel, Joshua A" userId="c0ba44be-bf56-41f1-8b5f-93880339c85d" providerId="ADAL" clId="{E61B1725-692C-4B7D-95AC-332A584F3B8F}" dt="2025-07-24T15:50:56.169" v="4303" actId="1076"/>
          <ac:picMkLst>
            <pc:docMk/>
            <pc:sldMk cId="1302070798" sldId="582"/>
            <ac:picMk id="9" creationId="{3654B0DE-ADAF-4CA8-5010-DC666C5E1827}"/>
          </ac:picMkLst>
        </pc:picChg>
      </pc:sldChg>
      <pc:sldChg chg="addSp delSp modSp add mod ord modAnim modNotesTx">
        <pc:chgData name="Perrel, Joshua A" userId="c0ba44be-bf56-41f1-8b5f-93880339c85d" providerId="ADAL" clId="{E61B1725-692C-4B7D-95AC-332A584F3B8F}" dt="2025-07-28T18:53:08.679" v="8299" actId="20577"/>
        <pc:sldMkLst>
          <pc:docMk/>
          <pc:sldMk cId="2101419655" sldId="583"/>
        </pc:sldMkLst>
        <pc:spChg chg="add mod">
          <ac:chgData name="Perrel, Joshua A" userId="c0ba44be-bf56-41f1-8b5f-93880339c85d" providerId="ADAL" clId="{E61B1725-692C-4B7D-95AC-332A584F3B8F}" dt="2025-07-24T13:51:52.763" v="3688" actId="207"/>
          <ac:spMkLst>
            <pc:docMk/>
            <pc:sldMk cId="2101419655" sldId="583"/>
            <ac:spMk id="4" creationId="{0E4AD7D3-947B-ECFF-4E10-8731B017D68E}"/>
          </ac:spMkLst>
        </pc:spChg>
        <pc:spChg chg="add mod">
          <ac:chgData name="Perrel, Joshua A" userId="c0ba44be-bf56-41f1-8b5f-93880339c85d" providerId="ADAL" clId="{E61B1725-692C-4B7D-95AC-332A584F3B8F}" dt="2025-07-24T13:52:18.491" v="3723" actId="1076"/>
          <ac:spMkLst>
            <pc:docMk/>
            <pc:sldMk cId="2101419655" sldId="583"/>
            <ac:spMk id="5" creationId="{39B7D186-771C-7DEC-3313-934B8AFACC18}"/>
          </ac:spMkLst>
        </pc:spChg>
        <pc:spChg chg="add mod">
          <ac:chgData name="Perrel, Joshua A" userId="c0ba44be-bf56-41f1-8b5f-93880339c85d" providerId="ADAL" clId="{E61B1725-692C-4B7D-95AC-332A584F3B8F}" dt="2025-07-24T15:31:29.146" v="3993" actId="404"/>
          <ac:spMkLst>
            <pc:docMk/>
            <pc:sldMk cId="2101419655" sldId="583"/>
            <ac:spMk id="14" creationId="{75DD8DB4-B197-6BE5-8641-5102F34EBF47}"/>
          </ac:spMkLst>
        </pc:spChg>
        <pc:inkChg chg="add mod">
          <ac:chgData name="Perrel, Joshua A" userId="c0ba44be-bf56-41f1-8b5f-93880339c85d" providerId="ADAL" clId="{E61B1725-692C-4B7D-95AC-332A584F3B8F}" dt="2025-07-24T14:29:27.153" v="3792" actId="208"/>
          <ac:inkMkLst>
            <pc:docMk/>
            <pc:sldMk cId="2101419655" sldId="583"/>
            <ac:inkMk id="7" creationId="{58E3A92B-9D53-6AD8-D574-1E7B20B2C89C}"/>
          </ac:inkMkLst>
        </pc:inkChg>
        <pc:cxnChg chg="add mod">
          <ac:chgData name="Perrel, Joshua A" userId="c0ba44be-bf56-41f1-8b5f-93880339c85d" providerId="ADAL" clId="{E61B1725-692C-4B7D-95AC-332A584F3B8F}" dt="2025-07-24T14:29:53.819" v="3795" actId="208"/>
          <ac:cxnSpMkLst>
            <pc:docMk/>
            <pc:sldMk cId="2101419655" sldId="583"/>
            <ac:cxnSpMk id="10" creationId="{15CE8CBC-9519-0812-0F1C-5CF0D246AEC2}"/>
          </ac:cxnSpMkLst>
        </pc:cxnChg>
        <pc:cxnChg chg="add mod">
          <ac:chgData name="Perrel, Joshua A" userId="c0ba44be-bf56-41f1-8b5f-93880339c85d" providerId="ADAL" clId="{E61B1725-692C-4B7D-95AC-332A584F3B8F}" dt="2025-07-24T14:30:11.486" v="3797" actId="14100"/>
          <ac:cxnSpMkLst>
            <pc:docMk/>
            <pc:sldMk cId="2101419655" sldId="583"/>
            <ac:cxnSpMk id="12" creationId="{09E0ECA9-1B59-6303-183D-4F1BD5851718}"/>
          </ac:cxnSpMkLst>
        </pc:cxnChg>
      </pc:sldChg>
      <pc:sldChg chg="modSp add mod">
        <pc:chgData name="Perrel, Joshua A" userId="c0ba44be-bf56-41f1-8b5f-93880339c85d" providerId="ADAL" clId="{E61B1725-692C-4B7D-95AC-332A584F3B8F}" dt="2025-07-24T16:19:11.858" v="5036" actId="20577"/>
        <pc:sldMkLst>
          <pc:docMk/>
          <pc:sldMk cId="3385730416" sldId="584"/>
        </pc:sldMkLst>
        <pc:spChg chg="mod">
          <ac:chgData name="Perrel, Joshua A" userId="c0ba44be-bf56-41f1-8b5f-93880339c85d" providerId="ADAL" clId="{E61B1725-692C-4B7D-95AC-332A584F3B8F}" dt="2025-07-24T16:19:11.858" v="5036" actId="20577"/>
          <ac:spMkLst>
            <pc:docMk/>
            <pc:sldMk cId="3385730416" sldId="584"/>
            <ac:spMk id="4" creationId="{BC0617EE-316F-11AD-EAB6-68F362843B0E}"/>
          </ac:spMkLst>
        </pc:spChg>
      </pc:sldChg>
      <pc:sldChg chg="addSp modSp add mod ord modAnim modNotesTx">
        <pc:chgData name="Perrel, Joshua A" userId="c0ba44be-bf56-41f1-8b5f-93880339c85d" providerId="ADAL" clId="{E61B1725-692C-4B7D-95AC-332A584F3B8F}" dt="2025-07-24T18:52:36.671" v="5725" actId="20577"/>
        <pc:sldMkLst>
          <pc:docMk/>
          <pc:sldMk cId="2713082230" sldId="585"/>
        </pc:sldMkLst>
        <pc:spChg chg="add mod">
          <ac:chgData name="Perrel, Joshua A" userId="c0ba44be-bf56-41f1-8b5f-93880339c85d" providerId="ADAL" clId="{E61B1725-692C-4B7D-95AC-332A584F3B8F}" dt="2025-07-24T15:29:23.029" v="3913" actId="207"/>
          <ac:spMkLst>
            <pc:docMk/>
            <pc:sldMk cId="2713082230" sldId="585"/>
            <ac:spMk id="4" creationId="{45E6767E-A15C-79A3-0399-A3B9DA4E02FA}"/>
          </ac:spMkLst>
        </pc:spChg>
        <pc:spChg chg="add mod">
          <ac:chgData name="Perrel, Joshua A" userId="c0ba44be-bf56-41f1-8b5f-93880339c85d" providerId="ADAL" clId="{E61B1725-692C-4B7D-95AC-332A584F3B8F}" dt="2025-07-24T15:29:08.139" v="3912" actId="404"/>
          <ac:spMkLst>
            <pc:docMk/>
            <pc:sldMk cId="2713082230" sldId="585"/>
            <ac:spMk id="5" creationId="{96E1EFDE-FB6D-9FF4-4455-0E3839E760BA}"/>
          </ac:spMkLst>
        </pc:spChg>
        <pc:spChg chg="add mod">
          <ac:chgData name="Perrel, Joshua A" userId="c0ba44be-bf56-41f1-8b5f-93880339c85d" providerId="ADAL" clId="{E61B1725-692C-4B7D-95AC-332A584F3B8F}" dt="2025-07-24T15:31:57.960" v="4044" actId="20577"/>
          <ac:spMkLst>
            <pc:docMk/>
            <pc:sldMk cId="2713082230" sldId="585"/>
            <ac:spMk id="6" creationId="{AD14EC61-E0DA-1DB8-830C-71EB41AD72B3}"/>
          </ac:spMkLst>
        </pc:spChg>
      </pc:sldChg>
      <pc:sldChg chg="add ord">
        <pc:chgData name="Perrel, Joshua A" userId="c0ba44be-bf56-41f1-8b5f-93880339c85d" providerId="ADAL" clId="{E61B1725-692C-4B7D-95AC-332A584F3B8F}" dt="2025-07-24T13:54:54" v="3726"/>
        <pc:sldMkLst>
          <pc:docMk/>
          <pc:sldMk cId="4036180093" sldId="586"/>
        </pc:sldMkLst>
      </pc:sldChg>
      <pc:sldChg chg="modSp add del mod">
        <pc:chgData name="Perrel, Joshua A" userId="c0ba44be-bf56-41f1-8b5f-93880339c85d" providerId="ADAL" clId="{E61B1725-692C-4B7D-95AC-332A584F3B8F}" dt="2025-07-28T15:53:56.786" v="6887" actId="47"/>
        <pc:sldMkLst>
          <pc:docMk/>
          <pc:sldMk cId="313952510" sldId="587"/>
        </pc:sldMkLst>
        <pc:spChg chg="mod">
          <ac:chgData name="Perrel, Joshua A" userId="c0ba44be-bf56-41f1-8b5f-93880339c85d" providerId="ADAL" clId="{E61B1725-692C-4B7D-95AC-332A584F3B8F}" dt="2025-07-28T13:48:19.732" v="5777" actId="20577"/>
          <ac:spMkLst>
            <pc:docMk/>
            <pc:sldMk cId="313952510" sldId="587"/>
            <ac:spMk id="2" creationId="{3230FF4C-3647-8246-B319-8253838973AC}"/>
          </ac:spMkLst>
        </pc:spChg>
        <pc:spChg chg="mod">
          <ac:chgData name="Perrel, Joshua A" userId="c0ba44be-bf56-41f1-8b5f-93880339c85d" providerId="ADAL" clId="{E61B1725-692C-4B7D-95AC-332A584F3B8F}" dt="2025-07-28T13:53:15.588" v="5996" actId="20577"/>
          <ac:spMkLst>
            <pc:docMk/>
            <pc:sldMk cId="313952510" sldId="587"/>
            <ac:spMk id="4" creationId="{E702781E-ECE4-4E99-24C4-885A2866AA8C}"/>
          </ac:spMkLst>
        </pc:spChg>
      </pc:sldChg>
      <pc:sldChg chg="addSp modSp add mod ord modAnim modNotesTx">
        <pc:chgData name="Perrel, Joshua A" userId="c0ba44be-bf56-41f1-8b5f-93880339c85d" providerId="ADAL" clId="{E61B1725-692C-4B7D-95AC-332A584F3B8F}" dt="2025-07-28T18:29:19.870" v="8014" actId="20577"/>
        <pc:sldMkLst>
          <pc:docMk/>
          <pc:sldMk cId="1309687763" sldId="588"/>
        </pc:sldMkLst>
        <pc:spChg chg="add mod">
          <ac:chgData name="Perrel, Joshua A" userId="c0ba44be-bf56-41f1-8b5f-93880339c85d" providerId="ADAL" clId="{E61B1725-692C-4B7D-95AC-332A584F3B8F}" dt="2025-07-28T14:21:33.469" v="6415" actId="20577"/>
          <ac:spMkLst>
            <pc:docMk/>
            <pc:sldMk cId="1309687763" sldId="588"/>
            <ac:spMk id="7" creationId="{4558FFC5-4125-8E38-A351-84AF7EAA7979}"/>
          </ac:spMkLst>
        </pc:spChg>
      </pc:sldChg>
      <pc:sldChg chg="modSp add mod ord modAnim">
        <pc:chgData name="Perrel, Joshua A" userId="c0ba44be-bf56-41f1-8b5f-93880339c85d" providerId="ADAL" clId="{E61B1725-692C-4B7D-95AC-332A584F3B8F}" dt="2025-07-24T16:29:19.719" v="5225"/>
        <pc:sldMkLst>
          <pc:docMk/>
          <pc:sldMk cId="85637689" sldId="589"/>
        </pc:sldMkLst>
        <pc:spChg chg="mod">
          <ac:chgData name="Perrel, Joshua A" userId="c0ba44be-bf56-41f1-8b5f-93880339c85d" providerId="ADAL" clId="{E61B1725-692C-4B7D-95AC-332A584F3B8F}" dt="2025-07-24T16:10:16.805" v="4536" actId="20577"/>
          <ac:spMkLst>
            <pc:docMk/>
            <pc:sldMk cId="85637689" sldId="589"/>
            <ac:spMk id="4" creationId="{AC790D91-2800-99DF-BE3F-5B477DD8D7FB}"/>
          </ac:spMkLst>
        </pc:spChg>
      </pc:sldChg>
      <pc:sldChg chg="add modNotesTx">
        <pc:chgData name="Perrel, Joshua A" userId="c0ba44be-bf56-41f1-8b5f-93880339c85d" providerId="ADAL" clId="{E61B1725-692C-4B7D-95AC-332A584F3B8F}" dt="2025-07-28T20:34:33.488" v="8557" actId="20577"/>
        <pc:sldMkLst>
          <pc:docMk/>
          <pc:sldMk cId="2612513986" sldId="590"/>
        </pc:sldMkLst>
      </pc:sldChg>
      <pc:sldChg chg="add">
        <pc:chgData name="Perrel, Joshua A" userId="c0ba44be-bf56-41f1-8b5f-93880339c85d" providerId="ADAL" clId="{E61B1725-692C-4B7D-95AC-332A584F3B8F}" dt="2025-07-24T16:10:00.135" v="4532" actId="2890"/>
        <pc:sldMkLst>
          <pc:docMk/>
          <pc:sldMk cId="2645127943" sldId="591"/>
        </pc:sldMkLst>
      </pc:sldChg>
      <pc:sldChg chg="addSp delSp modSp add del mod ord">
        <pc:chgData name="Perrel, Joshua A" userId="c0ba44be-bf56-41f1-8b5f-93880339c85d" providerId="ADAL" clId="{E61B1725-692C-4B7D-95AC-332A584F3B8F}" dt="2025-07-24T16:28:53.864" v="5224" actId="47"/>
        <pc:sldMkLst>
          <pc:docMk/>
          <pc:sldMk cId="2505424575" sldId="592"/>
        </pc:sldMkLst>
      </pc:sldChg>
      <pc:sldChg chg="addSp delSp modSp add mod ord">
        <pc:chgData name="Perrel, Joshua A" userId="c0ba44be-bf56-41f1-8b5f-93880339c85d" providerId="ADAL" clId="{E61B1725-692C-4B7D-95AC-332A584F3B8F}" dt="2025-07-28T18:33:12.428" v="8038" actId="20577"/>
        <pc:sldMkLst>
          <pc:docMk/>
          <pc:sldMk cId="1836015779" sldId="593"/>
        </pc:sldMkLst>
        <pc:spChg chg="mod">
          <ac:chgData name="Perrel, Joshua A" userId="c0ba44be-bf56-41f1-8b5f-93880339c85d" providerId="ADAL" clId="{E61B1725-692C-4B7D-95AC-332A584F3B8F}" dt="2025-07-24T16:12:22.172" v="4591" actId="20577"/>
          <ac:spMkLst>
            <pc:docMk/>
            <pc:sldMk cId="1836015779" sldId="593"/>
            <ac:spMk id="2" creationId="{0F829771-3740-E07B-0496-150A1012C6A8}"/>
          </ac:spMkLst>
        </pc:spChg>
        <pc:spChg chg="mod">
          <ac:chgData name="Perrel, Joshua A" userId="c0ba44be-bf56-41f1-8b5f-93880339c85d" providerId="ADAL" clId="{E61B1725-692C-4B7D-95AC-332A584F3B8F}" dt="2025-07-28T18:33:12.428" v="8038" actId="20577"/>
          <ac:spMkLst>
            <pc:docMk/>
            <pc:sldMk cId="1836015779" sldId="593"/>
            <ac:spMk id="5" creationId="{8FAA671F-C37B-B640-8EA4-A981F8C079F1}"/>
          </ac:spMkLst>
        </pc:spChg>
        <pc:picChg chg="add mod">
          <ac:chgData name="Perrel, Joshua A" userId="c0ba44be-bf56-41f1-8b5f-93880339c85d" providerId="ADAL" clId="{E61B1725-692C-4B7D-95AC-332A584F3B8F}" dt="2025-07-24T16:25:55.675" v="5043" actId="1076"/>
          <ac:picMkLst>
            <pc:docMk/>
            <pc:sldMk cId="1836015779" sldId="593"/>
            <ac:picMk id="8" creationId="{C664E4C6-7985-2CD4-E82B-1831073A0900}"/>
          </ac:picMkLst>
        </pc:picChg>
      </pc:sldChg>
      <pc:sldChg chg="modSp add">
        <pc:chgData name="Perrel, Joshua A" userId="c0ba44be-bf56-41f1-8b5f-93880339c85d" providerId="ADAL" clId="{E61B1725-692C-4B7D-95AC-332A584F3B8F}" dt="2025-07-28T18:39:13.534" v="8104" actId="313"/>
        <pc:sldMkLst>
          <pc:docMk/>
          <pc:sldMk cId="3932565112" sldId="594"/>
        </pc:sldMkLst>
        <pc:spChg chg="mod">
          <ac:chgData name="Perrel, Joshua A" userId="c0ba44be-bf56-41f1-8b5f-93880339c85d" providerId="ADAL" clId="{E61B1725-692C-4B7D-95AC-332A584F3B8F}" dt="2025-07-28T18:39:13.534" v="8104" actId="313"/>
          <ac:spMkLst>
            <pc:docMk/>
            <pc:sldMk cId="3932565112" sldId="594"/>
            <ac:spMk id="4" creationId="{823ECA59-34E3-F751-4FCE-57F8B644FF34}"/>
          </ac:spMkLst>
        </pc:spChg>
      </pc:sldChg>
      <pc:sldChg chg="addSp delSp modSp add mod ord modAnim modNotesTx">
        <pc:chgData name="Perrel, Joshua A" userId="c0ba44be-bf56-41f1-8b5f-93880339c85d" providerId="ADAL" clId="{E61B1725-692C-4B7D-95AC-332A584F3B8F}" dt="2025-07-28T21:12:08.782" v="9145" actId="20577"/>
        <pc:sldMkLst>
          <pc:docMk/>
          <pc:sldMk cId="3687919307" sldId="595"/>
        </pc:sldMkLst>
        <pc:spChg chg="mod">
          <ac:chgData name="Perrel, Joshua A" userId="c0ba44be-bf56-41f1-8b5f-93880339c85d" providerId="ADAL" clId="{E61B1725-692C-4B7D-95AC-332A584F3B8F}" dt="2025-07-24T16:33:12.693" v="5264" actId="20577"/>
          <ac:spMkLst>
            <pc:docMk/>
            <pc:sldMk cId="3687919307" sldId="595"/>
            <ac:spMk id="2" creationId="{C9CFA166-EFCD-4413-EF62-FFC26DD393EC}"/>
          </ac:spMkLst>
        </pc:spChg>
        <pc:spChg chg="mod">
          <ac:chgData name="Perrel, Joshua A" userId="c0ba44be-bf56-41f1-8b5f-93880339c85d" providerId="ADAL" clId="{E61B1725-692C-4B7D-95AC-332A584F3B8F}" dt="2025-07-24T16:38:00.631" v="5515" actId="20577"/>
          <ac:spMkLst>
            <pc:docMk/>
            <pc:sldMk cId="3687919307" sldId="595"/>
            <ac:spMk id="5" creationId="{62609E9A-2E52-62C0-91EC-1BE1349174A0}"/>
          </ac:spMkLst>
        </pc:spChg>
        <pc:picChg chg="add mod">
          <ac:chgData name="Perrel, Joshua A" userId="c0ba44be-bf56-41f1-8b5f-93880339c85d" providerId="ADAL" clId="{E61B1725-692C-4B7D-95AC-332A584F3B8F}" dt="2025-07-24T16:34:28.594" v="5272" actId="1076"/>
          <ac:picMkLst>
            <pc:docMk/>
            <pc:sldMk cId="3687919307" sldId="595"/>
            <ac:picMk id="4" creationId="{5CD9EA0A-CF78-2BDE-4961-51843F5553A6}"/>
          </ac:picMkLst>
        </pc:picChg>
        <pc:picChg chg="add mod">
          <ac:chgData name="Perrel, Joshua A" userId="c0ba44be-bf56-41f1-8b5f-93880339c85d" providerId="ADAL" clId="{E61B1725-692C-4B7D-95AC-332A584F3B8F}" dt="2025-07-24T16:36:43.434" v="5278" actId="1076"/>
          <ac:picMkLst>
            <pc:docMk/>
            <pc:sldMk cId="3687919307" sldId="595"/>
            <ac:picMk id="7" creationId="{38ED0445-4291-1BC9-0965-07BD8C210C75}"/>
          </ac:picMkLst>
        </pc:picChg>
      </pc:sldChg>
      <pc:sldChg chg="addSp delSp modSp add mod ord delAnim modAnim modNotesTx">
        <pc:chgData name="Perrel, Joshua A" userId="c0ba44be-bf56-41f1-8b5f-93880339c85d" providerId="ADAL" clId="{E61B1725-692C-4B7D-95AC-332A584F3B8F}" dt="2025-07-28T20:43:46.524" v="8722" actId="33524"/>
        <pc:sldMkLst>
          <pc:docMk/>
          <pc:sldMk cId="3414827761" sldId="596"/>
        </pc:sldMkLst>
        <pc:spChg chg="mod">
          <ac:chgData name="Perrel, Joshua A" userId="c0ba44be-bf56-41f1-8b5f-93880339c85d" providerId="ADAL" clId="{E61B1725-692C-4B7D-95AC-332A584F3B8F}" dt="2025-07-24T16:57:20.892" v="5555" actId="20577"/>
          <ac:spMkLst>
            <pc:docMk/>
            <pc:sldMk cId="3414827761" sldId="596"/>
            <ac:spMk id="2" creationId="{1A50BB9B-6EBD-4A4E-C5FC-99E0396F1B8C}"/>
          </ac:spMkLst>
        </pc:spChg>
        <pc:spChg chg="mod">
          <ac:chgData name="Perrel, Joshua A" userId="c0ba44be-bf56-41f1-8b5f-93880339c85d" providerId="ADAL" clId="{E61B1725-692C-4B7D-95AC-332A584F3B8F}" dt="2025-07-28T13:44:27.084" v="5752" actId="13926"/>
          <ac:spMkLst>
            <pc:docMk/>
            <pc:sldMk cId="3414827761" sldId="596"/>
            <ac:spMk id="5" creationId="{DBDDDA4B-69D4-AACD-51C2-4057D778C8E4}"/>
          </ac:spMkLst>
        </pc:spChg>
        <pc:picChg chg="add mod">
          <ac:chgData name="Perrel, Joshua A" userId="c0ba44be-bf56-41f1-8b5f-93880339c85d" providerId="ADAL" clId="{E61B1725-692C-4B7D-95AC-332A584F3B8F}" dt="2025-07-28T18:43:19.415" v="8111" actId="1076"/>
          <ac:picMkLst>
            <pc:docMk/>
            <pc:sldMk cId="3414827761" sldId="596"/>
            <ac:picMk id="4" creationId="{2DD151A4-052F-FC13-BBAF-0B0D78670240}"/>
          </ac:picMkLst>
        </pc:picChg>
        <pc:picChg chg="add mod">
          <ac:chgData name="Perrel, Joshua A" userId="c0ba44be-bf56-41f1-8b5f-93880339c85d" providerId="ADAL" clId="{E61B1725-692C-4B7D-95AC-332A584F3B8F}" dt="2025-07-24T21:29:49.376" v="5736" actId="1076"/>
          <ac:picMkLst>
            <pc:docMk/>
            <pc:sldMk cId="3414827761" sldId="596"/>
            <ac:picMk id="6" creationId="{0A169DB3-7C17-0B19-A6C1-3FF0DD0CD0B4}"/>
          </ac:picMkLst>
        </pc:picChg>
      </pc:sldChg>
      <pc:sldChg chg="modSp add">
        <pc:chgData name="Perrel, Joshua A" userId="c0ba44be-bf56-41f1-8b5f-93880339c85d" providerId="ADAL" clId="{E61B1725-692C-4B7D-95AC-332A584F3B8F}" dt="2025-07-28T18:27:52.706" v="7891" actId="20577"/>
        <pc:sldMkLst>
          <pc:docMk/>
          <pc:sldMk cId="2997384493" sldId="597"/>
        </pc:sldMkLst>
        <pc:spChg chg="mod">
          <ac:chgData name="Perrel, Joshua A" userId="c0ba44be-bf56-41f1-8b5f-93880339c85d" providerId="ADAL" clId="{E61B1725-692C-4B7D-95AC-332A584F3B8F}" dt="2025-07-28T18:27:52.706" v="7891" actId="20577"/>
          <ac:spMkLst>
            <pc:docMk/>
            <pc:sldMk cId="2997384493" sldId="597"/>
            <ac:spMk id="4" creationId="{003FB36E-6417-4F36-8FB8-A71B099F88DC}"/>
          </ac:spMkLst>
        </pc:spChg>
      </pc:sldChg>
      <pc:sldChg chg="addSp modSp add mod ord modAnim">
        <pc:chgData name="Perrel, Joshua A" userId="c0ba44be-bf56-41f1-8b5f-93880339c85d" providerId="ADAL" clId="{E61B1725-692C-4B7D-95AC-332A584F3B8F}" dt="2025-07-28T21:10:34.769" v="8963"/>
        <pc:sldMkLst>
          <pc:docMk/>
          <pc:sldMk cId="886181942" sldId="598"/>
        </pc:sldMkLst>
        <pc:spChg chg="add mod">
          <ac:chgData name="Perrel, Joshua A" userId="c0ba44be-bf56-41f1-8b5f-93880339c85d" providerId="ADAL" clId="{E61B1725-692C-4B7D-95AC-332A584F3B8F}" dt="2025-07-28T18:38:22.830" v="8103" actId="1076"/>
          <ac:spMkLst>
            <pc:docMk/>
            <pc:sldMk cId="886181942" sldId="598"/>
            <ac:spMk id="8" creationId="{062F72BA-A829-4FF3-D828-9276DAB495E0}"/>
          </ac:spMkLst>
        </pc:spChg>
        <pc:spChg chg="add mod">
          <ac:chgData name="Perrel, Joshua A" userId="c0ba44be-bf56-41f1-8b5f-93880339c85d" providerId="ADAL" clId="{E61B1725-692C-4B7D-95AC-332A584F3B8F}" dt="2025-07-28T21:10:22.810" v="8962" actId="207"/>
          <ac:spMkLst>
            <pc:docMk/>
            <pc:sldMk cId="886181942" sldId="598"/>
            <ac:spMk id="10" creationId="{95945B88-6A0D-6EEA-83D6-5760B4DEB467}"/>
          </ac:spMkLst>
        </pc:spChg>
      </pc:sldChg>
      <pc:sldMasterChg chg="modSldLayout">
        <pc:chgData name="Perrel, Joshua A" userId="c0ba44be-bf56-41f1-8b5f-93880339c85d" providerId="ADAL" clId="{E61B1725-692C-4B7D-95AC-332A584F3B8F}" dt="2025-07-23T20:41:30.806" v="68" actId="1076"/>
        <pc:sldMasterMkLst>
          <pc:docMk/>
          <pc:sldMasterMk cId="2317752420" sldId="2147483660"/>
        </pc:sldMasterMkLst>
        <pc:sldLayoutChg chg="modSp mod">
          <pc:chgData name="Perrel, Joshua A" userId="c0ba44be-bf56-41f1-8b5f-93880339c85d" providerId="ADAL" clId="{E61B1725-692C-4B7D-95AC-332A584F3B8F}" dt="2025-07-23T20:41:30.806" v="68" actId="1076"/>
          <pc:sldLayoutMkLst>
            <pc:docMk/>
            <pc:sldMasterMk cId="2317752420" sldId="2147483660"/>
            <pc:sldLayoutMk cId="2676012687" sldId="2147483662"/>
          </pc:sldLayoutMkLst>
          <pc:spChg chg="mod">
            <ac:chgData name="Perrel, Joshua A" userId="c0ba44be-bf56-41f1-8b5f-93880339c85d" providerId="ADAL" clId="{E61B1725-692C-4B7D-95AC-332A584F3B8F}" dt="2025-07-23T20:41:30.806" v="68" actId="1076"/>
            <ac:spMkLst>
              <pc:docMk/>
              <pc:sldMasterMk cId="2317752420" sldId="2147483660"/>
              <pc:sldLayoutMk cId="2676012687" sldId="2147483662"/>
              <ac:spMk id="9" creationId="{1F0E9E4C-4AFE-7C4F-A3B1-57BD9AF61BB9}"/>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24T14:27:34.459"/>
    </inkml:context>
    <inkml:brush xml:id="br0">
      <inkml:brushProperty name="width" value="0.035" units="cm"/>
      <inkml:brushProperty name="height" value="0.035" units="cm"/>
      <inkml:brushProperty name="color" value="#6A9033"/>
    </inkml:brush>
  </inkml:definitions>
  <inkml:trace contextRef="#ctx0" brushRef="#br0">3917 1223 24472,'-2'48'0,"-2"0"0,-4 0 0,-2-1 0,-4 1 0,-2-2 0,-4 1 0,-2-1 0,-3-1 0,-3 0 0,-3-1 0,-3-1 0,-2-1 0,-3 0 0,-2-2 0,-3 0 0,-3-2 0,-1-1 0,-3-1 0,-3-1 0,-1-2 0,-3-1 0,-1-2 0,-2-1 0,-3-1 0,0-2 0,-3-2 0,0-1 0,-3-2 0,0-2 0,-2-2 0,0-1 0,-2-2 0,0-2 0,-1-2 0,-1-1 0,0-3 0,-1-1 0,0-2 0,0-2 0,1-2 0,-1-2 0,0-2 0,1-1 0,0-3 0,1-1 0,1-2 0,0-2 0,2-2 0,0-1 0,2-2 0,0-2 0,2-2 0,2-1 0,1-2 0,2-2 0,2-1 0,2-1 0,1-2 0,3-1 0,1-2 0,3-1 0,2-1 0,3-1 0,2-2 0,3 0 0,2-2 0,2 0 0,4-1 0,2-1 0,3-1 0,3 0 0,3-1 0,2-1 0,4 1 0,2-2 0,4 1 0,2-1 0,4 0 0,2 0 0,4 0 0,2 0 0,4 0 0,2 1 0,4-1 0,2 1 0,4 1 0,2 0 0,3 1 0,3 0 0,3 1 0,2 1 0,4 0 0,2 2 0,2 1 0,3 0 0,2 2 0,3 1 0,2 1 0,3 1 0,1 2 0,3 1 0,1 2 0,2 1 0,2 1 0,2 2 0,2 2 0,0 1 0,3 2 0,0 2 0,2 2 0,0 1 0,2 2 0,0 2 0,1 1 0,1 3 0,0 1 0,1 3 0,0 1 0,-1 2 0,1 2 0,0 2 0,0 1 0,-1 3 0,0 1 0,-1 3 0,-1 1 0,0 2 0,-2 2 0,0 1 0,-2 2 0,0 2 0,-3 2 0,0 1 0,-3 2 0,0 2 0,-3 1 0,-2 1 0,-1 2 0,-3 1 0,-1 2 0,-3 1 0,-3 1 0,-1 1 0,-3 2 0,-3 0 0,-2 1 0,-3 2 0,-2 0 0,-3 1 0,-3 1 0,-3 0 0,-3 1 0,-2 0 0,-4 1 0,-2 1 0,-4-1 0,-2 1 0,-4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6734F-F235-FA4D-8D86-C6CC1F52DC75}"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85BCE-8A1D-4942-ABE5-C5326066AE97}" type="slidenum">
              <a:rPr lang="en-US" smtClean="0"/>
              <a:t>‹#›</a:t>
            </a:fld>
            <a:endParaRPr lang="en-US"/>
          </a:p>
        </p:txBody>
      </p:sp>
    </p:spTree>
    <p:extLst>
      <p:ext uri="{BB962C8B-B14F-4D97-AF65-F5344CB8AC3E}">
        <p14:creationId xmlns:p14="http://schemas.microsoft.com/office/powerpoint/2010/main" val="40612022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Disclaimers</a:t>
            </a:r>
          </a:p>
        </p:txBody>
      </p:sp>
      <p:sp>
        <p:nvSpPr>
          <p:cNvPr id="4" name="Slide Number Placeholder 3"/>
          <p:cNvSpPr>
            <a:spLocks noGrp="1"/>
          </p:cNvSpPr>
          <p:nvPr>
            <p:ph type="sldNum" sz="quarter" idx="5"/>
          </p:nvPr>
        </p:nvSpPr>
        <p:spPr/>
        <p:txBody>
          <a:bodyPr/>
          <a:lstStyle/>
          <a:p>
            <a:fld id="{B3B85BCE-8A1D-4942-ABE5-C5326066AE97}" type="slidenum">
              <a:rPr lang="en-US" smtClean="0"/>
              <a:t>1</a:t>
            </a:fld>
            <a:endParaRPr lang="en-US"/>
          </a:p>
        </p:txBody>
      </p:sp>
    </p:spTree>
    <p:extLst>
      <p:ext uri="{BB962C8B-B14F-4D97-AF65-F5344CB8AC3E}">
        <p14:creationId xmlns:p14="http://schemas.microsoft.com/office/powerpoint/2010/main" val="3354457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4E74-19E8-0BB2-84AD-5376BBA94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6AFDE-896E-300A-0848-775805E65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EB538-CB61-7AFC-4410-5EDD11DDA0ED}"/>
              </a:ext>
            </a:extLst>
          </p:cNvPr>
          <p:cNvSpPr>
            <a:spLocks noGrp="1"/>
          </p:cNvSpPr>
          <p:nvPr>
            <p:ph type="body" idx="1"/>
          </p:nvPr>
        </p:nvSpPr>
        <p:spPr/>
        <p:txBody>
          <a:bodyPr/>
          <a:lstStyle/>
          <a:p>
            <a:r>
              <a:rPr lang="en-US" dirty="0"/>
              <a:t>MEL was official repository for in-plant, but updates had not been entered correctly or always pursued (requirement not enforced – separate forms)</a:t>
            </a:r>
          </a:p>
          <a:p>
            <a:r>
              <a:rPr lang="en-US" dirty="0"/>
              <a:t>Previous database abandoned for Excel spreadsheet which was not always updated, and which eliminated the record of items previously evaluated/screened</a:t>
            </a:r>
          </a:p>
        </p:txBody>
      </p:sp>
      <p:sp>
        <p:nvSpPr>
          <p:cNvPr id="4" name="Slide Number Placeholder 3">
            <a:extLst>
              <a:ext uri="{FF2B5EF4-FFF2-40B4-BE49-F238E27FC236}">
                <a16:creationId xmlns:a16="http://schemas.microsoft.com/office/drawing/2014/main" id="{A5B49FF1-CF15-97B9-C351-ED3891893563}"/>
              </a:ext>
            </a:extLst>
          </p:cNvPr>
          <p:cNvSpPr>
            <a:spLocks noGrp="1"/>
          </p:cNvSpPr>
          <p:nvPr>
            <p:ph type="sldNum" sz="quarter" idx="5"/>
          </p:nvPr>
        </p:nvSpPr>
        <p:spPr/>
        <p:txBody>
          <a:bodyPr/>
          <a:lstStyle/>
          <a:p>
            <a:fld id="{B3B85BCE-8A1D-4942-ABE5-C5326066AE97}" type="slidenum">
              <a:rPr lang="en-US" smtClean="0"/>
              <a:t>10</a:t>
            </a:fld>
            <a:endParaRPr lang="en-US"/>
          </a:p>
        </p:txBody>
      </p:sp>
    </p:spTree>
    <p:extLst>
      <p:ext uri="{BB962C8B-B14F-4D97-AF65-F5344CB8AC3E}">
        <p14:creationId xmlns:p14="http://schemas.microsoft.com/office/powerpoint/2010/main" val="1112694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Quality Assurance program… was not using available software tools to manage the software</a:t>
            </a:r>
          </a:p>
        </p:txBody>
      </p:sp>
      <p:sp>
        <p:nvSpPr>
          <p:cNvPr id="4" name="Slide Number Placeholder 3"/>
          <p:cNvSpPr>
            <a:spLocks noGrp="1"/>
          </p:cNvSpPr>
          <p:nvPr>
            <p:ph type="sldNum" sz="quarter" idx="5"/>
          </p:nvPr>
        </p:nvSpPr>
        <p:spPr/>
        <p:txBody>
          <a:bodyPr/>
          <a:lstStyle/>
          <a:p>
            <a:fld id="{B3B85BCE-8A1D-4942-ABE5-C5326066AE97}" type="slidenum">
              <a:rPr lang="en-US" smtClean="0"/>
              <a:t>11</a:t>
            </a:fld>
            <a:endParaRPr lang="en-US"/>
          </a:p>
        </p:txBody>
      </p:sp>
    </p:spTree>
    <p:extLst>
      <p:ext uri="{BB962C8B-B14F-4D97-AF65-F5344CB8AC3E}">
        <p14:creationId xmlns:p14="http://schemas.microsoft.com/office/powerpoint/2010/main" val="117492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52D5-802B-31DF-EF18-13844BD1A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F9F84-5DFC-471D-95F8-7E429F48D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266DF-EA9D-DC74-11A8-024BE16829A6}"/>
              </a:ext>
            </a:extLst>
          </p:cNvPr>
          <p:cNvSpPr>
            <a:spLocks noGrp="1"/>
          </p:cNvSpPr>
          <p:nvPr>
            <p:ph type="body" idx="1"/>
          </p:nvPr>
        </p:nvSpPr>
        <p:spPr/>
        <p:txBody>
          <a:bodyPr/>
          <a:lstStyle/>
          <a:p>
            <a:r>
              <a:rPr lang="en-US" dirty="0"/>
              <a:t>MEL was official repository for in-plant, but updates had not been entered correctly or always pursued (requirement not enforced – separate forms)</a:t>
            </a:r>
          </a:p>
          <a:p>
            <a:r>
              <a:rPr lang="en-US" dirty="0"/>
              <a:t>Previous database abandoned for Excel spreadsheet which was not always updated, and which eliminated the record of items previously evaluated/screened</a:t>
            </a:r>
          </a:p>
          <a:p>
            <a:endParaRPr lang="en-US" dirty="0"/>
          </a:p>
          <a:p>
            <a:r>
              <a:rPr lang="en-US" dirty="0"/>
              <a:t>Software Error Reports?  Part 21 Reports?  How do you go about finding all the affected equipment – whether that’s in-plant, operational technology, or on the business network?</a:t>
            </a:r>
          </a:p>
          <a:p>
            <a:endParaRPr lang="en-US" dirty="0"/>
          </a:p>
          <a:p>
            <a:r>
              <a:rPr lang="en-US" dirty="0"/>
              <a:t>Separation in Maximo of UNIDs and digital asset information</a:t>
            </a:r>
          </a:p>
          <a:p>
            <a:endParaRPr lang="en-US" dirty="0"/>
          </a:p>
          <a:p>
            <a:endParaRPr lang="en-US" dirty="0"/>
          </a:p>
        </p:txBody>
      </p:sp>
      <p:sp>
        <p:nvSpPr>
          <p:cNvPr id="4" name="Slide Number Placeholder 3">
            <a:extLst>
              <a:ext uri="{FF2B5EF4-FFF2-40B4-BE49-F238E27FC236}">
                <a16:creationId xmlns:a16="http://schemas.microsoft.com/office/drawing/2014/main" id="{4A4CD3FE-22E7-646E-63AE-8DD2F7C0011D}"/>
              </a:ext>
            </a:extLst>
          </p:cNvPr>
          <p:cNvSpPr>
            <a:spLocks noGrp="1"/>
          </p:cNvSpPr>
          <p:nvPr>
            <p:ph type="sldNum" sz="quarter" idx="5"/>
          </p:nvPr>
        </p:nvSpPr>
        <p:spPr/>
        <p:txBody>
          <a:bodyPr/>
          <a:lstStyle/>
          <a:p>
            <a:fld id="{B3B85BCE-8A1D-4942-ABE5-C5326066AE97}" type="slidenum">
              <a:rPr lang="en-US" smtClean="0"/>
              <a:t>12</a:t>
            </a:fld>
            <a:endParaRPr lang="en-US"/>
          </a:p>
        </p:txBody>
      </p:sp>
    </p:spTree>
    <p:extLst>
      <p:ext uri="{BB962C8B-B14F-4D97-AF65-F5344CB8AC3E}">
        <p14:creationId xmlns:p14="http://schemas.microsoft.com/office/powerpoint/2010/main" val="416504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Problems Identified:</a:t>
            </a:r>
          </a:p>
          <a:p>
            <a:pPr marL="285750" indent="-285750">
              <a:buFont typeface="Arial" panose="020B0604020202020204" pitchFamily="34" charset="0"/>
              <a:buChar char="•"/>
            </a:pPr>
            <a:r>
              <a:rPr lang="en-US" dirty="0"/>
              <a:t>Accurate list of software/firmware no longer maintained in MEL or ServiceNow</a:t>
            </a:r>
          </a:p>
          <a:p>
            <a:pPr marL="850886" lvl="1" indent="-285750">
              <a:buFont typeface="Arial" panose="020B0604020202020204" pitchFamily="34" charset="0"/>
              <a:buChar char="•"/>
            </a:pPr>
            <a:r>
              <a:rPr lang="en-US" dirty="0"/>
              <a:t>Loss of Configuration Control</a:t>
            </a:r>
          </a:p>
          <a:p>
            <a:pPr marL="850886" lvl="1" indent="-285750">
              <a:buFont typeface="Arial" panose="020B0604020202020204" pitchFamily="34" charset="0"/>
              <a:buChar char="•"/>
            </a:pPr>
            <a:r>
              <a:rPr lang="en-US" dirty="0"/>
              <a:t>Operational Technology not scoped into either system</a:t>
            </a:r>
          </a:p>
          <a:p>
            <a:pPr marL="285750" indent="-285750">
              <a:buFont typeface="Arial" panose="020B0604020202020204" pitchFamily="34" charset="0"/>
              <a:buChar char="•"/>
            </a:pPr>
            <a:r>
              <a:rPr lang="en-US" dirty="0"/>
              <a:t>Individuals unaware of controls and could easily circumvent process</a:t>
            </a:r>
          </a:p>
          <a:p>
            <a:pPr marL="285750" indent="-285750">
              <a:buFont typeface="Arial" panose="020B0604020202020204" pitchFamily="34" charset="0"/>
              <a:buChar char="•"/>
            </a:pPr>
            <a:r>
              <a:rPr lang="en-US" dirty="0"/>
              <a:t>Difficult to find previous documentation associated with software and software changes</a:t>
            </a:r>
          </a:p>
          <a:p>
            <a:pPr marL="285750" indent="-285750">
              <a:buFont typeface="Arial" panose="020B0604020202020204" pitchFamily="34" charset="0"/>
              <a:buChar char="•"/>
            </a:pPr>
            <a:r>
              <a:rPr lang="en-US" dirty="0"/>
              <a:t>Implementation of DEG and NISP-EN-04 changed approach for in-plant software/firmware</a:t>
            </a:r>
          </a:p>
          <a:p>
            <a:pPr marL="850886" lvl="1" indent="-285750">
              <a:buFont typeface="Arial" panose="020B0604020202020204" pitchFamily="34" charset="0"/>
              <a:buChar char="•"/>
            </a:pPr>
            <a:r>
              <a:rPr lang="en-US" dirty="0"/>
              <a:t>Engineering change process failure to integrate with software control process</a:t>
            </a:r>
          </a:p>
          <a:p>
            <a:pPr marL="850886" lvl="1" indent="-285750">
              <a:buFont typeface="Arial" panose="020B0604020202020204" pitchFamily="34" charset="0"/>
              <a:buChar char="•"/>
            </a:pPr>
            <a:r>
              <a:rPr lang="en-US" dirty="0"/>
              <a:t>Shift from software categories to configurability/consequence</a:t>
            </a:r>
          </a:p>
          <a:p>
            <a:pPr marL="285750" indent="-285750">
              <a:buFont typeface="Arial" panose="020B0604020202020204" pitchFamily="34" charset="0"/>
              <a:buChar char="•"/>
            </a:pPr>
            <a:r>
              <a:rPr lang="en-US" dirty="0"/>
              <a:t>Difficult to identify software/firmware installation locations in-plant</a:t>
            </a:r>
          </a:p>
        </p:txBody>
      </p:sp>
      <p:sp>
        <p:nvSpPr>
          <p:cNvPr id="4" name="Slide Number Placeholder 3"/>
          <p:cNvSpPr>
            <a:spLocks noGrp="1"/>
          </p:cNvSpPr>
          <p:nvPr>
            <p:ph type="sldNum" sz="quarter" idx="5"/>
          </p:nvPr>
        </p:nvSpPr>
        <p:spPr/>
        <p:txBody>
          <a:bodyPr/>
          <a:lstStyle/>
          <a:p>
            <a:fld id="{B3B85BCE-8A1D-4942-ABE5-C5326066AE97}" type="slidenum">
              <a:rPr lang="en-US" smtClean="0"/>
              <a:t>13</a:t>
            </a:fld>
            <a:endParaRPr lang="en-US"/>
          </a:p>
        </p:txBody>
      </p:sp>
    </p:spTree>
    <p:extLst>
      <p:ext uri="{BB962C8B-B14F-4D97-AF65-F5344CB8AC3E}">
        <p14:creationId xmlns:p14="http://schemas.microsoft.com/office/powerpoint/2010/main" val="1895778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6457-2972-AF4B-788D-6494F5DCD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AE54A-D9B9-A59C-F2A1-B93ADEE82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936AC-768B-30D9-1696-10AD8B4B03EB}"/>
              </a:ext>
            </a:extLst>
          </p:cNvPr>
          <p:cNvSpPr>
            <a:spLocks noGrp="1"/>
          </p:cNvSpPr>
          <p:nvPr>
            <p:ph type="body" idx="1"/>
          </p:nvPr>
        </p:nvSpPr>
        <p:spPr/>
        <p:txBody>
          <a:bodyPr/>
          <a:lstStyle/>
          <a:p>
            <a:r>
              <a:rPr lang="en-US" dirty="0"/>
              <a:t>Ice Condenser – Frosty</a:t>
            </a:r>
          </a:p>
          <a:p>
            <a:endParaRPr lang="en-US" dirty="0"/>
          </a:p>
          <a:p>
            <a:r>
              <a:rPr lang="en-US" dirty="0"/>
              <a:t>Fuels and reactor engineering software for core design and core evaluations</a:t>
            </a:r>
          </a:p>
        </p:txBody>
      </p:sp>
      <p:sp>
        <p:nvSpPr>
          <p:cNvPr id="4" name="Slide Number Placeholder 3">
            <a:extLst>
              <a:ext uri="{FF2B5EF4-FFF2-40B4-BE49-F238E27FC236}">
                <a16:creationId xmlns:a16="http://schemas.microsoft.com/office/drawing/2014/main" id="{0017CF75-93BE-9F45-8327-23609C81B276}"/>
              </a:ext>
            </a:extLst>
          </p:cNvPr>
          <p:cNvSpPr>
            <a:spLocks noGrp="1"/>
          </p:cNvSpPr>
          <p:nvPr>
            <p:ph type="sldNum" sz="quarter" idx="5"/>
          </p:nvPr>
        </p:nvSpPr>
        <p:spPr/>
        <p:txBody>
          <a:bodyPr/>
          <a:lstStyle/>
          <a:p>
            <a:fld id="{B3B85BCE-8A1D-4942-ABE5-C5326066AE97}" type="slidenum">
              <a:rPr lang="en-US" smtClean="0"/>
              <a:t>14</a:t>
            </a:fld>
            <a:endParaRPr lang="en-US"/>
          </a:p>
        </p:txBody>
      </p:sp>
    </p:spTree>
    <p:extLst>
      <p:ext uri="{BB962C8B-B14F-4D97-AF65-F5344CB8AC3E}">
        <p14:creationId xmlns:p14="http://schemas.microsoft.com/office/powerpoint/2010/main" val="711187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is that this has still not been integrated with Maximo for MEL data so it cannot be used for clearly showing where software is installed in the plant.</a:t>
            </a:r>
          </a:p>
        </p:txBody>
      </p:sp>
      <p:sp>
        <p:nvSpPr>
          <p:cNvPr id="4" name="Slide Number Placeholder 3"/>
          <p:cNvSpPr>
            <a:spLocks noGrp="1"/>
          </p:cNvSpPr>
          <p:nvPr>
            <p:ph type="sldNum" sz="quarter" idx="5"/>
          </p:nvPr>
        </p:nvSpPr>
        <p:spPr/>
        <p:txBody>
          <a:bodyPr/>
          <a:lstStyle/>
          <a:p>
            <a:fld id="{B3B85BCE-8A1D-4942-ABE5-C5326066AE97}" type="slidenum">
              <a:rPr lang="en-US" smtClean="0"/>
              <a:t>15</a:t>
            </a:fld>
            <a:endParaRPr lang="en-US"/>
          </a:p>
        </p:txBody>
      </p:sp>
    </p:spTree>
    <p:extLst>
      <p:ext uri="{BB962C8B-B14F-4D97-AF65-F5344CB8AC3E}">
        <p14:creationId xmlns:p14="http://schemas.microsoft.com/office/powerpoint/2010/main" val="3412339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7B5D3-B3D5-2D83-5950-AE4EEE60C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6AA97-4775-5427-9BBB-5BFFA74C6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E9BC3-4C98-728C-128C-029715640E39}"/>
              </a:ext>
            </a:extLst>
          </p:cNvPr>
          <p:cNvSpPr>
            <a:spLocks noGrp="1"/>
          </p:cNvSpPr>
          <p:nvPr>
            <p:ph type="body" idx="1"/>
          </p:nvPr>
        </p:nvSpPr>
        <p:spPr/>
        <p:txBody>
          <a:bodyPr/>
          <a:lstStyle/>
          <a:p>
            <a:r>
              <a:rPr lang="en-US" b="1" dirty="0"/>
              <a:t>Problems Identified:</a:t>
            </a:r>
          </a:p>
          <a:p>
            <a:pPr marL="285750" indent="-285750">
              <a:buFont typeface="Arial" panose="020B0604020202020204" pitchFamily="34" charset="0"/>
              <a:buChar char="•"/>
            </a:pPr>
            <a:r>
              <a:rPr lang="en-US" dirty="0"/>
              <a:t>Accurate list of software/firmware no longer maintained in MEL or ServiceNow</a:t>
            </a:r>
          </a:p>
          <a:p>
            <a:pPr marL="850886" lvl="1" indent="-285750">
              <a:buFont typeface="Arial" panose="020B0604020202020204" pitchFamily="34" charset="0"/>
              <a:buChar char="•"/>
            </a:pPr>
            <a:r>
              <a:rPr lang="en-US" dirty="0"/>
              <a:t>Loss of Configuration Control</a:t>
            </a:r>
          </a:p>
          <a:p>
            <a:pPr marL="850886" lvl="1" indent="-285750">
              <a:buFont typeface="Arial" panose="020B0604020202020204" pitchFamily="34" charset="0"/>
              <a:buChar char="•"/>
            </a:pPr>
            <a:r>
              <a:rPr lang="en-US" dirty="0"/>
              <a:t>Operational Technology not scoped into either system</a:t>
            </a:r>
          </a:p>
          <a:p>
            <a:pPr marL="285750" indent="-285750">
              <a:buFont typeface="Arial" panose="020B0604020202020204" pitchFamily="34" charset="0"/>
              <a:buChar char="•"/>
            </a:pPr>
            <a:r>
              <a:rPr lang="en-US" dirty="0"/>
              <a:t>Individuals unaware of controls and could easily circumvent process</a:t>
            </a:r>
          </a:p>
          <a:p>
            <a:pPr marL="285750" indent="-285750">
              <a:buFont typeface="Arial" panose="020B0604020202020204" pitchFamily="34" charset="0"/>
              <a:buChar char="•"/>
            </a:pPr>
            <a:r>
              <a:rPr lang="en-US" dirty="0"/>
              <a:t>Difficult to find previous documentation associated with software and software changes</a:t>
            </a:r>
          </a:p>
          <a:p>
            <a:pPr marL="285750" indent="-285750">
              <a:buFont typeface="Arial" panose="020B0604020202020204" pitchFamily="34" charset="0"/>
              <a:buChar char="•"/>
            </a:pPr>
            <a:r>
              <a:rPr lang="en-US" dirty="0"/>
              <a:t>Implementation of DEG and NISP-EN-04 changed approach for in-plant software/firmware</a:t>
            </a:r>
          </a:p>
          <a:p>
            <a:pPr marL="850886" lvl="1" indent="-285750">
              <a:buFont typeface="Arial" panose="020B0604020202020204" pitchFamily="34" charset="0"/>
              <a:buChar char="•"/>
            </a:pPr>
            <a:r>
              <a:rPr lang="en-US" dirty="0"/>
              <a:t>Engineering change process failure to integrate with software control process</a:t>
            </a:r>
          </a:p>
          <a:p>
            <a:pPr marL="850886" lvl="1" indent="-285750">
              <a:buFont typeface="Arial" panose="020B0604020202020204" pitchFamily="34" charset="0"/>
              <a:buChar char="•"/>
            </a:pPr>
            <a:r>
              <a:rPr lang="en-US" dirty="0"/>
              <a:t>Shift from software categories to configurability/consequence</a:t>
            </a:r>
          </a:p>
          <a:p>
            <a:pPr marL="285750" indent="-285750">
              <a:buFont typeface="Arial" panose="020B0604020202020204" pitchFamily="34" charset="0"/>
              <a:buChar char="•"/>
            </a:pPr>
            <a:r>
              <a:rPr lang="en-US" dirty="0"/>
              <a:t>Difficult to identify software/firmware installation locations in-plant</a:t>
            </a:r>
          </a:p>
        </p:txBody>
      </p:sp>
      <p:sp>
        <p:nvSpPr>
          <p:cNvPr id="4" name="Slide Number Placeholder 3">
            <a:extLst>
              <a:ext uri="{FF2B5EF4-FFF2-40B4-BE49-F238E27FC236}">
                <a16:creationId xmlns:a16="http://schemas.microsoft.com/office/drawing/2014/main" id="{0609145C-B19C-85C1-AC0B-C2171A2C8C47}"/>
              </a:ext>
            </a:extLst>
          </p:cNvPr>
          <p:cNvSpPr>
            <a:spLocks noGrp="1"/>
          </p:cNvSpPr>
          <p:nvPr>
            <p:ph type="sldNum" sz="quarter" idx="5"/>
          </p:nvPr>
        </p:nvSpPr>
        <p:spPr/>
        <p:txBody>
          <a:bodyPr/>
          <a:lstStyle/>
          <a:p>
            <a:fld id="{B3B85BCE-8A1D-4942-ABE5-C5326066AE97}" type="slidenum">
              <a:rPr lang="en-US" smtClean="0"/>
              <a:t>16</a:t>
            </a:fld>
            <a:endParaRPr lang="en-US"/>
          </a:p>
        </p:txBody>
      </p:sp>
    </p:spTree>
    <p:extLst>
      <p:ext uri="{BB962C8B-B14F-4D97-AF65-F5344CB8AC3E}">
        <p14:creationId xmlns:p14="http://schemas.microsoft.com/office/powerpoint/2010/main" val="422836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once you can see the software and firmware details, it's easy to see the inconsistencies</a:t>
            </a:r>
          </a:p>
        </p:txBody>
      </p:sp>
      <p:sp>
        <p:nvSpPr>
          <p:cNvPr id="4" name="Slide Number Placeholder 3"/>
          <p:cNvSpPr>
            <a:spLocks noGrp="1"/>
          </p:cNvSpPr>
          <p:nvPr>
            <p:ph type="sldNum" sz="quarter" idx="5"/>
          </p:nvPr>
        </p:nvSpPr>
        <p:spPr/>
        <p:txBody>
          <a:bodyPr/>
          <a:lstStyle/>
          <a:p>
            <a:fld id="{B3B85BCE-8A1D-4942-ABE5-C5326066AE97}" type="slidenum">
              <a:rPr lang="en-US" smtClean="0"/>
              <a:t>17</a:t>
            </a:fld>
            <a:endParaRPr lang="en-US"/>
          </a:p>
        </p:txBody>
      </p:sp>
    </p:spTree>
    <p:extLst>
      <p:ext uri="{BB962C8B-B14F-4D97-AF65-F5344CB8AC3E}">
        <p14:creationId xmlns:p14="http://schemas.microsoft.com/office/powerpoint/2010/main" val="2535802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18</a:t>
            </a:fld>
            <a:endParaRPr lang="en-US"/>
          </a:p>
        </p:txBody>
      </p:sp>
    </p:spTree>
    <p:extLst>
      <p:ext uri="{BB962C8B-B14F-4D97-AF65-F5344CB8AC3E}">
        <p14:creationId xmlns:p14="http://schemas.microsoft.com/office/powerpoint/2010/main" val="9993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FCAA1-3205-4DF3-0BFA-207CDB9E6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1DE12-AC07-B1EA-B79F-D0386D6DA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46B44-C03B-7CD7-4E71-13613F5757CE}"/>
              </a:ext>
            </a:extLst>
          </p:cNvPr>
          <p:cNvSpPr>
            <a:spLocks noGrp="1"/>
          </p:cNvSpPr>
          <p:nvPr>
            <p:ph type="body" idx="1"/>
          </p:nvPr>
        </p:nvSpPr>
        <p:spPr/>
        <p:txBody>
          <a:bodyPr/>
          <a:lstStyle/>
          <a:p>
            <a:r>
              <a:rPr lang="en-US" dirty="0"/>
              <a:t>Ensuring that software will do what we say it will do.  And documenting that so that we can prove it, if needed.</a:t>
            </a:r>
          </a:p>
        </p:txBody>
      </p:sp>
      <p:sp>
        <p:nvSpPr>
          <p:cNvPr id="4" name="Slide Number Placeholder 3">
            <a:extLst>
              <a:ext uri="{FF2B5EF4-FFF2-40B4-BE49-F238E27FC236}">
                <a16:creationId xmlns:a16="http://schemas.microsoft.com/office/drawing/2014/main" id="{F2FD0378-58F8-3179-7A21-337D60A65EF6}"/>
              </a:ext>
            </a:extLst>
          </p:cNvPr>
          <p:cNvSpPr>
            <a:spLocks noGrp="1"/>
          </p:cNvSpPr>
          <p:nvPr>
            <p:ph type="sldNum" sz="quarter" idx="5"/>
          </p:nvPr>
        </p:nvSpPr>
        <p:spPr/>
        <p:txBody>
          <a:bodyPr/>
          <a:lstStyle/>
          <a:p>
            <a:fld id="{B3B85BCE-8A1D-4942-ABE5-C5326066AE97}" type="slidenum">
              <a:rPr lang="en-US" smtClean="0"/>
              <a:t>2</a:t>
            </a:fld>
            <a:endParaRPr lang="en-US"/>
          </a:p>
        </p:txBody>
      </p:sp>
    </p:spTree>
    <p:extLst>
      <p:ext uri="{BB962C8B-B14F-4D97-AF65-F5344CB8AC3E}">
        <p14:creationId xmlns:p14="http://schemas.microsoft.com/office/powerpoint/2010/main" val="428925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mn-lt"/>
                <a:ea typeface="+mn-ea"/>
                <a:cs typeface="+mn-cs"/>
              </a:rPr>
              <a:t>A Requirements Traceability Matrix (RTM) is a document that maps and tracks the relationships between project requirements and other development artifacts like test cases, design elements, and even defects. It ensures that all requirements are addressed and verified throughout the software development lifecycle. </a:t>
            </a:r>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3</a:t>
            </a:fld>
            <a:endParaRPr lang="en-US"/>
          </a:p>
        </p:txBody>
      </p:sp>
    </p:spTree>
    <p:extLst>
      <p:ext uri="{BB962C8B-B14F-4D97-AF65-F5344CB8AC3E}">
        <p14:creationId xmlns:p14="http://schemas.microsoft.com/office/powerpoint/2010/main" val="332055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Required by Quality Assurance Plan [ANSI N45.2 (1971)]</a:t>
            </a:r>
          </a:p>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4</a:t>
            </a:fld>
            <a:endParaRPr lang="en-US"/>
          </a:p>
        </p:txBody>
      </p:sp>
    </p:spTree>
    <p:extLst>
      <p:ext uri="{BB962C8B-B14F-4D97-AF65-F5344CB8AC3E}">
        <p14:creationId xmlns:p14="http://schemas.microsoft.com/office/powerpoint/2010/main" val="157034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responsible for the program itself and the administrative portions.  Alex Bowman is more knowledgeable regarding in-plant software.</a:t>
            </a:r>
          </a:p>
          <a:p>
            <a:endParaRPr lang="en-US" dirty="0"/>
          </a:p>
          <a:p>
            <a:r>
              <a:rPr lang="en-US" dirty="0"/>
              <a:t>Graded Approach - The selective assignment of the quality assurance elements that the software must </a:t>
            </a:r>
          </a:p>
          <a:p>
            <a:r>
              <a:rPr lang="en-US" dirty="0"/>
              <a:t>comply with based on its assigned quality classification. This is determined by the </a:t>
            </a:r>
          </a:p>
          <a:p>
            <a:r>
              <a:rPr lang="en-US" dirty="0"/>
              <a:t>evaluation of the functional process(es) the software supports.</a:t>
            </a:r>
          </a:p>
          <a:p>
            <a:endParaRPr lang="en-US" dirty="0"/>
          </a:p>
          <a:p>
            <a:r>
              <a:rPr lang="en-US" dirty="0"/>
              <a:t>NITSL – Nuclear Information Technology Strategic Leadership</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5</a:t>
            </a:fld>
            <a:endParaRPr lang="en-US"/>
          </a:p>
        </p:txBody>
      </p:sp>
    </p:spTree>
    <p:extLst>
      <p:ext uri="{BB962C8B-B14F-4D97-AF65-F5344CB8AC3E}">
        <p14:creationId xmlns:p14="http://schemas.microsoft.com/office/powerpoint/2010/main" val="5325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Service Request process – primarily used for plant process computer.</a:t>
            </a:r>
          </a:p>
          <a:p>
            <a:endParaRPr lang="en-US" dirty="0"/>
          </a:p>
          <a:p>
            <a:r>
              <a:rPr lang="en-US" dirty="0"/>
              <a:t>Safety-Related Admin:  Design and analysis software – Gothic; VOTES; AFT Fathom; Proto-Flo</a:t>
            </a:r>
          </a:p>
          <a:p>
            <a:endParaRPr lang="en-US" dirty="0"/>
          </a:p>
          <a:p>
            <a:r>
              <a:rPr lang="en-US" dirty="0"/>
              <a:t>Some software designated as handled by SSR process.  But also – </a:t>
            </a:r>
          </a:p>
          <a:p>
            <a:r>
              <a:rPr lang="en-US" dirty="0"/>
              <a:t>Examples of non-safety changes that would use SSR process: </a:t>
            </a:r>
          </a:p>
          <a:p>
            <a:pPr marL="171450" indent="-171450">
              <a:buFont typeface="Arial" panose="020B0604020202020204" pitchFamily="34" charset="0"/>
              <a:buChar char="•"/>
            </a:pPr>
            <a:r>
              <a:rPr lang="en-US" dirty="0"/>
              <a:t>generic DCS patch, if:</a:t>
            </a:r>
          </a:p>
          <a:p>
            <a:r>
              <a:rPr lang="en-US" dirty="0"/>
              <a:t>	a) non-safety related</a:t>
            </a:r>
          </a:p>
          <a:p>
            <a:r>
              <a:rPr lang="en-US" dirty="0"/>
              <a:t>	b) from the OEM</a:t>
            </a:r>
          </a:p>
          <a:p>
            <a:r>
              <a:rPr lang="en-US" dirty="0"/>
              <a:t>	c) fully tested by OEM to be compatible with the plant’s version of system/device,</a:t>
            </a:r>
          </a:p>
          <a:p>
            <a:r>
              <a:rPr lang="en-US" dirty="0"/>
              <a:t>	d) All software and changes are documented by OEM and understood by Engineering prior to implementing.</a:t>
            </a:r>
          </a:p>
          <a:p>
            <a:endParaRPr lang="en-US" dirty="0"/>
          </a:p>
          <a:p>
            <a:pPr marL="171450" indent="-171450">
              <a:buFont typeface="Arial" panose="020B0604020202020204" pitchFamily="34" charset="0"/>
              <a:buChar char="•"/>
            </a:pPr>
            <a:r>
              <a:rPr lang="en-US" dirty="0"/>
              <a:t>configuration changes within the limitations or bounds of design output documentation (within a range previously approved by engineering output). So changing controller PID settings or setpoints for a single loop controller maybe if the software configuration drawing or controlling procedure says (setpoint = 20-80%, setting X = 20-30, etc.)</a:t>
            </a:r>
          </a:p>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6</a:t>
            </a:fld>
            <a:endParaRPr lang="en-US"/>
          </a:p>
        </p:txBody>
      </p:sp>
    </p:spTree>
    <p:extLst>
      <p:ext uri="{BB962C8B-B14F-4D97-AF65-F5344CB8AC3E}">
        <p14:creationId xmlns:p14="http://schemas.microsoft.com/office/powerpoint/2010/main" val="43452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that Non-Safety In-Plant software can use the SSR process has presented challenges.  SSR process has to force use of MEL updates.</a:t>
            </a:r>
          </a:p>
        </p:txBody>
      </p:sp>
      <p:sp>
        <p:nvSpPr>
          <p:cNvPr id="4" name="Slide Number Placeholder 3"/>
          <p:cNvSpPr>
            <a:spLocks noGrp="1"/>
          </p:cNvSpPr>
          <p:nvPr>
            <p:ph type="sldNum" sz="quarter" idx="5"/>
          </p:nvPr>
        </p:nvSpPr>
        <p:spPr/>
        <p:txBody>
          <a:bodyPr/>
          <a:lstStyle/>
          <a:p>
            <a:fld id="{B3B85BCE-8A1D-4942-ABE5-C5326066AE97}" type="slidenum">
              <a:rPr lang="en-US" smtClean="0"/>
              <a:t>7</a:t>
            </a:fld>
            <a:endParaRPr lang="en-US"/>
          </a:p>
        </p:txBody>
      </p:sp>
    </p:spTree>
    <p:extLst>
      <p:ext uri="{BB962C8B-B14F-4D97-AF65-F5344CB8AC3E}">
        <p14:creationId xmlns:p14="http://schemas.microsoft.com/office/powerpoint/2010/main" val="352148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90ECF-35CB-08E0-C43C-E5457804C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AADE1-0368-879E-93FB-932236ECC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A8C9D-5E11-7F0C-D08A-A3849C440E53}"/>
              </a:ext>
            </a:extLst>
          </p:cNvPr>
          <p:cNvSpPr>
            <a:spLocks noGrp="1"/>
          </p:cNvSpPr>
          <p:nvPr>
            <p:ph type="body" idx="1"/>
          </p:nvPr>
        </p:nvSpPr>
        <p:spPr/>
        <p:txBody>
          <a:bodyPr/>
          <a:lstStyle/>
          <a:p>
            <a:r>
              <a:rPr lang="en-US" dirty="0"/>
              <a:t>MEL was official repository for in-plant, but updates had not been entered correctly or always pursued (requirement not enforced – separate forms)</a:t>
            </a:r>
          </a:p>
          <a:p>
            <a:r>
              <a:rPr lang="en-US" dirty="0"/>
              <a:t>Previous database abandoned for Excel spreadsheet which was not always updated, and which eliminated the record of items previously evaluated/screened</a:t>
            </a:r>
          </a:p>
        </p:txBody>
      </p:sp>
      <p:sp>
        <p:nvSpPr>
          <p:cNvPr id="4" name="Slide Number Placeholder 3">
            <a:extLst>
              <a:ext uri="{FF2B5EF4-FFF2-40B4-BE49-F238E27FC236}">
                <a16:creationId xmlns:a16="http://schemas.microsoft.com/office/drawing/2014/main" id="{19649A70-D3AE-4C45-89FC-FD1A763F0539}"/>
              </a:ext>
            </a:extLst>
          </p:cNvPr>
          <p:cNvSpPr>
            <a:spLocks noGrp="1"/>
          </p:cNvSpPr>
          <p:nvPr>
            <p:ph type="sldNum" sz="quarter" idx="5"/>
          </p:nvPr>
        </p:nvSpPr>
        <p:spPr/>
        <p:txBody>
          <a:bodyPr/>
          <a:lstStyle/>
          <a:p>
            <a:fld id="{B3B85BCE-8A1D-4942-ABE5-C5326066AE97}" type="slidenum">
              <a:rPr lang="en-US" smtClean="0"/>
              <a:t>8</a:t>
            </a:fld>
            <a:endParaRPr lang="en-US"/>
          </a:p>
        </p:txBody>
      </p:sp>
    </p:spTree>
    <p:extLst>
      <p:ext uri="{BB962C8B-B14F-4D97-AF65-F5344CB8AC3E}">
        <p14:creationId xmlns:p14="http://schemas.microsoft.com/office/powerpoint/2010/main" val="362155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Condenser – Frosty</a:t>
            </a:r>
          </a:p>
          <a:p>
            <a:endParaRPr lang="en-US" dirty="0"/>
          </a:p>
          <a:p>
            <a:r>
              <a:rPr lang="en-US" dirty="0"/>
              <a:t>Fuels and reactor engineering software for core design and core evaluations</a:t>
            </a:r>
          </a:p>
        </p:txBody>
      </p:sp>
      <p:sp>
        <p:nvSpPr>
          <p:cNvPr id="4" name="Slide Number Placeholder 3"/>
          <p:cNvSpPr>
            <a:spLocks noGrp="1"/>
          </p:cNvSpPr>
          <p:nvPr>
            <p:ph type="sldNum" sz="quarter" idx="5"/>
          </p:nvPr>
        </p:nvSpPr>
        <p:spPr/>
        <p:txBody>
          <a:bodyPr/>
          <a:lstStyle/>
          <a:p>
            <a:fld id="{B3B85BCE-8A1D-4942-ABE5-C5326066AE97}" type="slidenum">
              <a:rPr lang="en-US" smtClean="0"/>
              <a:t>9</a:t>
            </a:fld>
            <a:endParaRPr lang="en-US"/>
          </a:p>
        </p:txBody>
      </p:sp>
    </p:spTree>
    <p:extLst>
      <p:ext uri="{BB962C8B-B14F-4D97-AF65-F5344CB8AC3E}">
        <p14:creationId xmlns:p14="http://schemas.microsoft.com/office/powerpoint/2010/main" val="1414297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19101" y="998761"/>
            <a:ext cx="8167461" cy="1382489"/>
          </a:xfrm>
          <a:prstGeom prst="rect">
            <a:avLst/>
          </a:prstGeom>
        </p:spPr>
        <p:txBody>
          <a:bodyPr wrap="square" anchor="t" anchorCtr="0">
            <a:noAutofit/>
          </a:bodyPr>
          <a:lstStyle>
            <a:lvl1pPr algn="l">
              <a:defRPr sz="5400">
                <a:solidFill>
                  <a:schemeClr val="bg1"/>
                </a:solidFill>
                <a:latin typeface="Arial" panose="020B0604020202020204" pitchFamily="34"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nvPr>
        </p:nvSpPr>
        <p:spPr bwMode="black">
          <a:xfrm>
            <a:off x="419101" y="2898019"/>
            <a:ext cx="645611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0" name="Text Placeholder 2"/>
          <p:cNvSpPr>
            <a:spLocks noGrp="1"/>
          </p:cNvSpPr>
          <p:nvPr>
            <p:ph type="body" idx="12" hasCustomPrompt="1"/>
          </p:nvPr>
        </p:nvSpPr>
        <p:spPr>
          <a:xfrm>
            <a:off x="419100" y="2385050"/>
            <a:ext cx="6455338"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419100" y="869517"/>
            <a:ext cx="4194175"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62326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215"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1" y="544551"/>
            <a:ext cx="1962720" cy="1468507"/>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15" name="Content Placeholder 2"/>
          <p:cNvSpPr>
            <a:spLocks noGrp="1"/>
          </p:cNvSpPr>
          <p:nvPr>
            <p:ph sz="half" idx="10" hasCustomPrompt="1"/>
          </p:nvPr>
        </p:nvSpPr>
        <p:spPr>
          <a:xfrm>
            <a:off x="2847234" y="552451"/>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b="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6" name="Content Placeholder 2"/>
          <p:cNvSpPr>
            <a:spLocks noGrp="1"/>
          </p:cNvSpPr>
          <p:nvPr>
            <p:ph sz="half" idx="11" hasCustomPrompt="1"/>
          </p:nvPr>
        </p:nvSpPr>
        <p:spPr>
          <a:xfrm>
            <a:off x="2847234" y="1096214"/>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7" name="Content Placeholder 2"/>
          <p:cNvSpPr>
            <a:spLocks noGrp="1"/>
          </p:cNvSpPr>
          <p:nvPr>
            <p:ph sz="half" idx="12" hasCustomPrompt="1"/>
          </p:nvPr>
        </p:nvSpPr>
        <p:spPr>
          <a:xfrm>
            <a:off x="2847234" y="1639976"/>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8" name="Content Placeholder 2"/>
          <p:cNvSpPr>
            <a:spLocks noGrp="1"/>
          </p:cNvSpPr>
          <p:nvPr>
            <p:ph sz="half" idx="13" hasCustomPrompt="1"/>
          </p:nvPr>
        </p:nvSpPr>
        <p:spPr>
          <a:xfrm>
            <a:off x="2847234" y="218374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9" name="Content Placeholder 2"/>
          <p:cNvSpPr>
            <a:spLocks noGrp="1"/>
          </p:cNvSpPr>
          <p:nvPr>
            <p:ph sz="half" idx="14" hasCustomPrompt="1"/>
          </p:nvPr>
        </p:nvSpPr>
        <p:spPr>
          <a:xfrm>
            <a:off x="2847234" y="2727503"/>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20" name="Content Placeholder 2"/>
          <p:cNvSpPr>
            <a:spLocks noGrp="1"/>
          </p:cNvSpPr>
          <p:nvPr>
            <p:ph sz="half" idx="15" hasCustomPrompt="1"/>
          </p:nvPr>
        </p:nvSpPr>
        <p:spPr>
          <a:xfrm>
            <a:off x="2847234" y="3271265"/>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2847234" y="381503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00128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3200" dirty="0"/>
            </a:lvl1pPr>
          </a:lstStyle>
          <a:p>
            <a:pPr lvl="0"/>
            <a:r>
              <a:rPr lang="en-US" dirty="0"/>
              <a:t>Arial 32 pt.</a:t>
            </a:r>
            <a:br>
              <a:rPr lang="en-US" dirty="0"/>
            </a:br>
            <a:r>
              <a:rPr lang="en-US" dirty="0"/>
              <a:t>Line 2</a:t>
            </a:r>
            <a:br>
              <a:rPr lang="en-US" dirty="0"/>
            </a:br>
            <a:r>
              <a:rPr lang="en-US" dirty="0"/>
              <a:t>Line3</a:t>
            </a:r>
            <a:br>
              <a:rPr lang="en-US" dirty="0"/>
            </a:br>
            <a:r>
              <a:rPr lang="en-US" dirty="0"/>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2577886" y="2433234"/>
            <a:ext cx="6169239" cy="1600338"/>
          </a:xfrm>
        </p:spPr>
        <p:txBody>
          <a:bodyPr anchor="t" anchorCtr="0"/>
          <a:lstStyle>
            <a:lvl1pPr marL="0" indent="0" algn="l" defTabSz="457189" rtl="0" eaLnBrk="1" latinLnBrk="0" hangingPunct="1">
              <a:lnSpc>
                <a:spcPts val="2500"/>
              </a:lnSpc>
              <a:spcBef>
                <a:spcPts val="0"/>
              </a:spcBef>
              <a:spcAft>
                <a:spcPts val="1200"/>
              </a:spcAft>
              <a:buClr>
                <a:schemeClr val="tx1"/>
              </a:buClr>
              <a:buSzPct val="110000"/>
              <a:buFont typeface="Wingdings" panose="05000000000000000000" pitchFamily="2" charset="2"/>
              <a:buNone/>
              <a:defRPr lang="en-US" sz="2000" b="0" kern="1200" spc="2" noProof="0" dirty="0">
                <a:solidFill>
                  <a:schemeClr val="tx1"/>
                </a:solidFill>
                <a:latin typeface="Arial" panose="020B0604020202020204" pitchFamily="34" charset="0"/>
                <a:ea typeface="+mn-ea"/>
                <a:cs typeface="+mn-cs"/>
              </a:defRPr>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dirty="0"/>
              <a:t>Arial 20 </a:t>
            </a:r>
            <a:r>
              <a:rPr lang="en-US" dirty="0" err="1"/>
              <a:t>pt</a:t>
            </a:r>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1474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dirty="0"/>
              <a:t>Arial 28 pt.</a:t>
            </a:r>
            <a:br>
              <a:rPr lang="en-US" dirty="0"/>
            </a:br>
            <a:r>
              <a:rPr lang="en-US" dirty="0"/>
              <a:t>Line 2</a:t>
            </a:r>
            <a:br>
              <a:rPr lang="en-US" dirty="0"/>
            </a:br>
            <a:r>
              <a:rPr lang="en-US" dirty="0"/>
              <a:t>Line3</a:t>
            </a:r>
            <a:br>
              <a:rPr lang="en-US" dirty="0"/>
            </a:br>
            <a:r>
              <a:rPr lang="en-US" dirty="0"/>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2208818"/>
            <a:ext cx="3535597" cy="1722634"/>
          </a:xfrm>
          <a:prstGeom prst="rect">
            <a:avLst/>
          </a:prstGeom>
        </p:spPr>
        <p:txBody>
          <a:bodyPr lIns="0"/>
          <a:lstStyle>
            <a:lvl1pPr marL="0" indent="0">
              <a:lnSpc>
                <a:spcPts val="144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4881263" y="997810"/>
            <a:ext cx="3865863" cy="3035763"/>
          </a:xfrm>
        </p:spPr>
        <p:txBody>
          <a:bodyPr anchor="b" anchorCtr="0"/>
          <a:lstStyle>
            <a:lvl1pPr marL="0" indent="0">
              <a:spcAft>
                <a:spcPts val="1200"/>
              </a:spcAft>
              <a:buNone/>
              <a:defRPr sz="1200"/>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4572000" y="540424"/>
            <a:ext cx="0" cy="3493149"/>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8428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dirty="0"/>
              <a:t>Arial 28 pt.</a:t>
            </a:r>
            <a:br>
              <a:rPr lang="en-US" dirty="0"/>
            </a:br>
            <a:r>
              <a:rPr lang="en-US" dirty="0"/>
              <a:t>Line 2</a:t>
            </a:r>
            <a:br>
              <a:rPr lang="en-US" dirty="0"/>
            </a:br>
            <a:r>
              <a:rPr lang="en-US" dirty="0"/>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74825"/>
            <a:ext cx="3535597" cy="2673607"/>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613275" y="552451"/>
            <a:ext cx="4133851" cy="3883025"/>
          </a:xfrm>
        </p:spPr>
        <p:txBody>
          <a:bodyPr/>
          <a:lstStyle>
            <a:lvl1pPr>
              <a:defRPr/>
            </a:lvl1pPr>
          </a:lstStyle>
          <a:p>
            <a:r>
              <a:rPr lang="en-US" dirty="0"/>
              <a:t>Place Image here</a:t>
            </a:r>
          </a:p>
        </p:txBody>
      </p:sp>
    </p:spTree>
    <p:extLst>
      <p:ext uri="{BB962C8B-B14F-4D97-AF65-F5344CB8AC3E}">
        <p14:creationId xmlns:p14="http://schemas.microsoft.com/office/powerpoint/2010/main" val="7583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8318456" cy="342900"/>
          </a:xfrm>
        </p:spPr>
        <p:txBody>
          <a:bodyPr vert="horz" lIns="0" tIns="0" rIns="91440" bIns="45720" rtlCol="0" anchor="t">
            <a:noAutofit/>
          </a:bodyPr>
          <a:lstStyle>
            <a:lvl1pPr>
              <a:defRPr lang="en-US" sz="2800" dirty="0"/>
            </a:lvl1pPr>
          </a:lstStyle>
          <a:p>
            <a:pPr lvl="0"/>
            <a:r>
              <a:rPr lang="en-US" dirty="0"/>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945461"/>
            <a:ext cx="8328063" cy="611491"/>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19101" y="2113006"/>
            <a:ext cx="4028303" cy="2347784"/>
          </a:xfrm>
        </p:spPr>
        <p:txBody>
          <a:bodyPr/>
          <a:lstStyle>
            <a:lvl1pPr>
              <a:defRPr/>
            </a:lvl1pPr>
          </a:lstStyle>
          <a:p>
            <a:r>
              <a:rPr lang="en-US" dirty="0"/>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4620397" y="2113006"/>
            <a:ext cx="4028303" cy="2347784"/>
          </a:xfrm>
        </p:spPr>
        <p:txBody>
          <a:bodyPr/>
          <a:lstStyle>
            <a:lvl1pPr>
              <a:defRPr/>
            </a:lvl1pPr>
          </a:lstStyle>
          <a:p>
            <a:r>
              <a:rPr lang="en-US" dirty="0"/>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419101" y="1705534"/>
            <a:ext cx="4005263" cy="258762"/>
          </a:xfrm>
        </p:spPr>
        <p:txBody>
          <a:bodyPr/>
          <a:lstStyle>
            <a:lvl1pPr>
              <a:defRPr sz="1000" b="1">
                <a:solidFill>
                  <a:schemeClr val="tx1"/>
                </a:solidFill>
              </a:defRPr>
            </a:lvl1pPr>
          </a:lstStyle>
          <a:p>
            <a:r>
              <a:rPr lang="en-US"/>
              <a:t>Click icon to add table</a:t>
            </a:r>
            <a:endParaRPr lang="en-US" dirty="0"/>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4618723" y="1705534"/>
            <a:ext cx="4005263" cy="258762"/>
          </a:xfrm>
        </p:spPr>
        <p:txBody>
          <a:bodyPr/>
          <a:lstStyle>
            <a:lvl1pPr>
              <a:defRPr sz="1000" b="1">
                <a:solidFill>
                  <a:schemeClr val="tx1"/>
                </a:solidFill>
              </a:defRPr>
            </a:lvl1pPr>
          </a:lstStyle>
          <a:p>
            <a:r>
              <a:rPr lang="en-US" dirty="0"/>
              <a:t>Click icon to add table</a:t>
            </a:r>
          </a:p>
        </p:txBody>
      </p:sp>
    </p:spTree>
    <p:extLst>
      <p:ext uri="{BB962C8B-B14F-4D97-AF65-F5344CB8AC3E}">
        <p14:creationId xmlns:p14="http://schemas.microsoft.com/office/powerpoint/2010/main" val="37134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1800" b="1" kern="1200" dirty="0">
                <a:solidFill>
                  <a:schemeClr val="tx1"/>
                </a:solidFill>
                <a:latin typeface="Arial" panose="020B0604020202020204" pitchFamily="34" charset="0"/>
                <a:ea typeface="+mj-ea"/>
                <a:cs typeface="Arial" charset="0"/>
              </a:defRPr>
            </a:lvl1pPr>
          </a:lstStyle>
          <a:p>
            <a:pPr lvl="0" algn="l" defTabSz="457189" rtl="0" eaLnBrk="1" latinLnBrk="0" hangingPunct="1">
              <a:lnSpc>
                <a:spcPct val="90000"/>
              </a:lnSpc>
              <a:spcBef>
                <a:spcPct val="0"/>
              </a:spcBef>
              <a:buNone/>
            </a:pPr>
            <a:r>
              <a:rPr lang="en-US" dirty="0"/>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419101" y="2956139"/>
            <a:ext cx="6136682" cy="1311041"/>
          </a:xfrm>
        </p:spPr>
        <p:txBody>
          <a:bodyPr vert="horz" lIns="0" tIns="45720" rIns="91440" bIns="45720" rtlCol="0" anchor="t" anchorCtr="0">
            <a:noAutofit/>
          </a:bodyPr>
          <a:lstStyle>
            <a:lvl1pPr marL="0" indent="0">
              <a:lnSpc>
                <a:spcPts val="1600"/>
              </a:lnSpc>
              <a:buNone/>
              <a:defRPr lang="en-US" sz="1200" dirty="0"/>
            </a:lvl1pPr>
          </a:lstStyle>
          <a:p>
            <a:pPr marL="171446" lvl="0" indent="-171446">
              <a:lnSpc>
                <a:spcPts val="1800"/>
              </a:lnSpc>
              <a:spcAft>
                <a:spcPts val="1200"/>
              </a:spcAft>
            </a:pPr>
            <a:r>
              <a:rPr lang="en-US" dirty="0"/>
              <a:t>Arial 12 </a:t>
            </a:r>
            <a:r>
              <a:rPr lang="en-US" dirty="0" err="1"/>
              <a:t>pt</a:t>
            </a:r>
            <a:endParaRPr lang="en-US" dirty="0"/>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399486" y="1082676"/>
            <a:ext cx="6156298" cy="234950"/>
          </a:xfrm>
        </p:spPr>
        <p:txBody>
          <a:bodyPr/>
          <a:lstStyle>
            <a:lvl1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1pPr>
            <a:lvl2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2pPr>
            <a:lvl3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3pPr>
            <a:lvl4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4pPr>
            <a:lvl5pPr marL="0" indent="0" algn="l" defTabSz="457189" rtl="0" eaLnBrk="1" latinLnBrk="0" hangingPunct="1">
              <a:lnSpc>
                <a:spcPct val="90000"/>
              </a:lnSpc>
              <a:spcBef>
                <a:spcPct val="0"/>
              </a:spcBef>
              <a:buNone/>
              <a:defRPr lang="en-US" sz="2800" b="1" kern="1200" dirty="0">
                <a:solidFill>
                  <a:schemeClr val="tx1"/>
                </a:solidFill>
                <a:latin typeface="Arial" charset="0"/>
                <a:ea typeface="+mj-ea"/>
                <a:cs typeface="Arial" charset="0"/>
              </a:defRPr>
            </a:lvl5pPr>
          </a:lstStyle>
          <a:p>
            <a:pPr lvl="0"/>
            <a:r>
              <a:rPr lang="en-US" dirty="0"/>
              <a:t>Arial 32 </a:t>
            </a:r>
            <a:r>
              <a:rPr lang="en-US" dirty="0" err="1"/>
              <a:t>pt</a:t>
            </a:r>
            <a:r>
              <a:rPr lang="en-US" dirty="0"/>
              <a: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036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342900"/>
          </a:xfrm>
        </p:spPr>
        <p:txBody>
          <a:bodyPr vert="horz" lIns="0" tIns="0" rIns="91440" bIns="45720" rtlCol="0" anchor="t">
            <a:noAutofit/>
          </a:bodyPr>
          <a:lstStyle>
            <a:lvl1pPr>
              <a:defRPr lang="en-US" sz="2400" dirty="0"/>
            </a:lvl1pPr>
          </a:lstStyle>
          <a:p>
            <a:pPr lvl="0"/>
            <a:r>
              <a:rPr lang="en-US" dirty="0"/>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092425"/>
            <a:ext cx="2478139" cy="309544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83375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dirty="0"/>
              <a:t>Title Case, </a:t>
            </a:r>
            <a:br>
              <a:rPr lang="en-US" dirty="0"/>
            </a:br>
            <a:r>
              <a:rPr lang="en-US" dirty="0"/>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428751"/>
            <a:ext cx="2478139" cy="2741195"/>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6013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dirty="0"/>
              <a:t>Title Case, </a:t>
            </a:r>
            <a:br>
              <a:rPr lang="en-US" dirty="0"/>
            </a:br>
            <a:r>
              <a:rPr lang="en-US" dirty="0"/>
              <a:t>Arial 24 Pt</a:t>
            </a:r>
            <a:br>
              <a:rPr lang="en-US" dirty="0"/>
            </a:br>
            <a:r>
              <a:rPr lang="en-US" dirty="0"/>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07167"/>
            <a:ext cx="2478139" cy="231823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40863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428669" y="1201073"/>
            <a:ext cx="3865863" cy="3307839"/>
          </a:xfrm>
        </p:spPr>
        <p:txBody>
          <a:bodyPr/>
          <a:lstStyle>
            <a:lvl1pPr marL="233357" indent="-233357">
              <a:spcAft>
                <a:spcPts val="1200"/>
              </a:spcAft>
              <a:tabLs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4613275" y="1201073"/>
            <a:ext cx="4039249" cy="3307839"/>
          </a:xfrm>
        </p:spPr>
        <p:txBody>
          <a:bodyPr/>
          <a:lstStyle>
            <a:lvl1pPr marL="233357" indent="-233357">
              <a:spcAft>
                <a:spcPts val="1200"/>
              </a:spcAf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060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Full Page Photo_1">
    <p:bg>
      <p:bgPr>
        <a:solidFill>
          <a:schemeClr val="accent1"/>
        </a:solidFill>
        <a:effectLst/>
      </p:bgPr>
    </p:bg>
    <p:spTree>
      <p:nvGrpSpPr>
        <p:cNvPr id="1" name=""/>
        <p:cNvGrpSpPr/>
        <p:nvPr/>
      </p:nvGrpSpPr>
      <p:grpSpPr>
        <a:xfrm>
          <a:off x="0" y="0"/>
          <a:ext cx="0" cy="0"/>
          <a:chOff x="0" y="0"/>
          <a:chExt cx="0" cy="0"/>
        </a:xfrm>
      </p:grpSpPr>
      <p:sp>
        <p:nvSpPr>
          <p:cNvPr id="5" name="Picture Placeholder 28">
            <a:extLst>
              <a:ext uri="{FF2B5EF4-FFF2-40B4-BE49-F238E27FC236}">
                <a16:creationId xmlns:a16="http://schemas.microsoft.com/office/drawing/2014/main" id="{188883A7-74C3-4C4E-B63F-85CD2F6F6FDB}"/>
              </a:ext>
            </a:extLst>
          </p:cNvPr>
          <p:cNvSpPr>
            <a:spLocks noGrp="1"/>
          </p:cNvSpPr>
          <p:nvPr>
            <p:ph type="pic" sz="quarter" idx="10"/>
          </p:nvPr>
        </p:nvSpPr>
        <p:spPr>
          <a:xfrm>
            <a:off x="0" y="0"/>
            <a:ext cx="9144000" cy="5143500"/>
          </a:xfrm>
        </p:spPr>
      </p:sp>
      <p:sp>
        <p:nvSpPr>
          <p:cNvPr id="7" name="bg object 16">
            <a:extLst>
              <a:ext uri="{FF2B5EF4-FFF2-40B4-BE49-F238E27FC236}">
                <a16:creationId xmlns:a16="http://schemas.microsoft.com/office/drawing/2014/main" id="{C4B4CEDB-E1B8-4C93-96E6-897568945D2B}"/>
              </a:ext>
            </a:extLst>
          </p:cNvPr>
          <p:cNvSpPr/>
          <p:nvPr userDrawn="1"/>
        </p:nvSpPr>
        <p:spPr>
          <a:xfrm>
            <a:off x="1" y="1"/>
            <a:ext cx="9143999"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dirty="0">
              <a:latin typeface="Arial" panose="020B0604020202020204" pitchFamily="34" charset="0"/>
            </a:endParaRPr>
          </a:p>
        </p:txBody>
      </p:sp>
      <p:sp>
        <p:nvSpPr>
          <p:cNvPr id="8" name="bg object 17">
            <a:extLst>
              <a:ext uri="{FF2B5EF4-FFF2-40B4-BE49-F238E27FC236}">
                <a16:creationId xmlns:a16="http://schemas.microsoft.com/office/drawing/2014/main" id="{30EA0B48-4EFE-4C59-97F8-8B8411C7FF52}"/>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14999"/>
            </a:srgbClr>
          </a:solidFill>
        </p:spPr>
        <p:txBody>
          <a:bodyPr wrap="square" lIns="0" tIns="0" rIns="0" bIns="0" rtlCol="0"/>
          <a:lstStyle/>
          <a:p>
            <a:endParaRPr sz="819" dirty="0">
              <a:latin typeface="Arial" panose="020B0604020202020204" pitchFamily="34" charset="0"/>
            </a:endParaRPr>
          </a:p>
        </p:txBody>
      </p:sp>
      <p:sp>
        <p:nvSpPr>
          <p:cNvPr id="9" name="Flowchart: Manual Input 2">
            <a:extLst>
              <a:ext uri="{FF2B5EF4-FFF2-40B4-BE49-F238E27FC236}">
                <a16:creationId xmlns:a16="http://schemas.microsoft.com/office/drawing/2014/main" id="{1F0E9E4C-4AFE-7C4F-A3B1-57BD9AF61BB9}"/>
              </a:ext>
            </a:extLst>
          </p:cNvPr>
          <p:cNvSpPr/>
          <p:nvPr userDrawn="1"/>
        </p:nvSpPr>
        <p:spPr>
          <a:xfrm rot="5400000" flipH="1">
            <a:off x="-673429" y="-2240552"/>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Tree>
    <p:extLst>
      <p:ext uri="{BB962C8B-B14F-4D97-AF65-F5344CB8AC3E}">
        <p14:creationId xmlns:p14="http://schemas.microsoft.com/office/powerpoint/2010/main" val="267601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1480" y="552451"/>
            <a:ext cx="8229600" cy="323165"/>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12" name="Content Placeholder 5"/>
          <p:cNvSpPr>
            <a:spLocks noGrp="1"/>
          </p:cNvSpPr>
          <p:nvPr>
            <p:ph sz="quarter" idx="11" hasCustomPrompt="1"/>
          </p:nvPr>
        </p:nvSpPr>
        <p:spPr>
          <a:xfrm>
            <a:off x="415127" y="897361"/>
            <a:ext cx="8224521" cy="193899"/>
          </a:xfrm>
        </p:spPr>
        <p:txBody>
          <a:bodyPr vert="horz" lIns="0" tIns="0" rIns="91440" bIns="0" rtlCol="0" anchor="t">
            <a:spAutoFit/>
          </a:bodyPr>
          <a:lstStyle>
            <a:lvl1pPr>
              <a:defRPr lang="en-US" sz="1400" dirty="0">
                <a:ea typeface="+mj-ea"/>
                <a:cs typeface="+mj-cs"/>
              </a:defRPr>
            </a:lvl1pPr>
          </a:lstStyle>
          <a:p>
            <a:pPr marL="0" lvl="0" indent="0">
              <a:lnSpc>
                <a:spcPct val="90000"/>
              </a:lnSpc>
              <a:spcBef>
                <a:spcPct val="0"/>
              </a:spcBef>
              <a:buNone/>
            </a:pPr>
            <a:r>
              <a:rPr lang="en-US" dirty="0"/>
              <a:t>Subtitle | 14 Pt | Max 2 Lines | Max Character: 100 </a:t>
            </a:r>
          </a:p>
        </p:txBody>
      </p:sp>
      <p:sp>
        <p:nvSpPr>
          <p:cNvPr id="10"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428669" y="1428751"/>
            <a:ext cx="3865863" cy="2695779"/>
          </a:xfrm>
        </p:spPr>
        <p:txBody>
          <a:bodyPr/>
          <a:lstStyle>
            <a:lvl1pPr marL="233357" indent="-233357">
              <a:tabLst/>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4613275" y="1458459"/>
            <a:ext cx="4039249" cy="2666070"/>
          </a:xfrm>
        </p:spPr>
        <p:txBody>
          <a:bodyPr/>
          <a:lstStyle>
            <a:lvl1pPr marL="233357" indent="-233357">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602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3257255"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396865" indent="-163509">
              <a:defRPr sz="1000"/>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5983289" y="1201073"/>
            <a:ext cx="2748258"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404802" indent="-171446">
              <a:defRPr lang="en-US" sz="1000" b="0" kern="1200" baseline="0" dirty="0" smtClean="0">
                <a:solidFill>
                  <a:schemeClr val="tx1"/>
                </a:solidFill>
                <a:latin typeface="Arial" panose="020B0604020202020204" pitchFamily="34" charset="0"/>
                <a:ea typeface="+mn-ea"/>
                <a:cs typeface="+mn-cs"/>
              </a:defRPr>
            </a:lvl3pPr>
            <a:lvl4pPr>
              <a:defRPr sz="1000"/>
            </a:lvl4pPr>
            <a:lvl5pPr marL="1312830" indent="-165096">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174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80" y="1196288"/>
            <a:ext cx="8330546" cy="2925475"/>
          </a:xfrm>
        </p:spPr>
        <p:txBody>
          <a:bodyPr/>
          <a:lstStyle/>
          <a:p>
            <a:r>
              <a:rPr lang="en-US"/>
              <a:t>Click icon to add table</a:t>
            </a:r>
            <a:endParaRPr lang="en-US" dirty="0"/>
          </a:p>
        </p:txBody>
      </p:sp>
    </p:spTree>
    <p:extLst>
      <p:ext uri="{BB962C8B-B14F-4D97-AF65-F5344CB8AC3E}">
        <p14:creationId xmlns:p14="http://schemas.microsoft.com/office/powerpoint/2010/main" val="12514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1" y="1158582"/>
            <a:ext cx="8328025" cy="3387725"/>
          </a:xfrm>
        </p:spPr>
        <p:txBody>
          <a:bodyPr/>
          <a:lstStyle>
            <a:lvl1pPr marL="0" indent="0" algn="l" defTabSz="457189" rtl="0" eaLnBrk="1" latinLnBrk="0" hangingPunct="1">
              <a:lnSpc>
                <a:spcPts val="1800"/>
              </a:lnSpc>
              <a:spcBef>
                <a:spcPts val="0"/>
              </a:spcBef>
              <a:spcAft>
                <a:spcPts val="1200"/>
              </a:spcAft>
              <a:buClr>
                <a:schemeClr val="tx1"/>
              </a:buClr>
              <a:buSzPct val="110000"/>
              <a:buFont typeface="Wingdings" panose="05000000000000000000" pitchFamily="2" charset="2"/>
              <a:buNone/>
              <a:defRPr lang="en-US" sz="1400" b="0" kern="1200" spc="2"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260443" indent="-173034">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900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5028"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100" y="1201074"/>
            <a:ext cx="8343822" cy="3368590"/>
          </a:xfrm>
          <a:prstGeom prst="rect">
            <a:avLst/>
          </a:prstGeom>
        </p:spPr>
        <p:txBody>
          <a:bodyPr lIns="0"/>
          <a:lstStyle>
            <a:lvl1pPr marL="171446" indent="-171446">
              <a:lnSpc>
                <a:spcPts val="1600"/>
              </a:lnSpc>
              <a:spcAft>
                <a:spcPts val="1200"/>
              </a:spcAft>
              <a:buFont typeface="Arial" panose="020B0604020202020204" pitchFamily="34" charset="0"/>
              <a:buChar char="•"/>
              <a:defRPr lang="en-US" sz="1400" b="0" kern="1200" spc="2" noProof="0" dirty="0">
                <a:solidFill>
                  <a:schemeClr val="tx1"/>
                </a:solidFill>
                <a:latin typeface="Arial" panose="020B0604020202020204" pitchFamily="34" charset="0"/>
                <a:ea typeface="+mn-ea"/>
                <a:cs typeface="+mn-cs"/>
              </a:defRPr>
            </a:lvl1pPr>
            <a:lvl2pPr marL="569899" indent="-176209">
              <a:lnSpc>
                <a:spcPts val="1440"/>
              </a:lnSpc>
              <a:buNone/>
              <a:defRPr lang="en-US" sz="1200" b="0" kern="1200" baseline="0" dirty="0" smtClean="0">
                <a:solidFill>
                  <a:schemeClr val="tx1"/>
                </a:solidFill>
                <a:latin typeface="Arial" panose="020B0604020202020204" pitchFamily="34" charset="0"/>
                <a:ea typeface="+mn-ea"/>
                <a:cs typeface="+mn-cs"/>
              </a:defRPr>
            </a:lvl2pPr>
            <a:lvl3pPr marL="0" indent="0">
              <a:lnSpc>
                <a:spcPts val="1440"/>
              </a:lnSpc>
              <a:buNone/>
              <a:defRPr lang="en-US" sz="1200" b="0" kern="1200" baseline="0" dirty="0" smtClean="0">
                <a:solidFill>
                  <a:schemeClr val="tx1"/>
                </a:solidFill>
                <a:latin typeface="Arial" panose="020B0604020202020204" pitchFamily="34" charset="0"/>
                <a:ea typeface="+mn-ea"/>
                <a:cs typeface="+mn-cs"/>
              </a:defRPr>
            </a:lvl3pPr>
            <a:lvl4pPr marL="0" indent="0">
              <a:lnSpc>
                <a:spcPts val="1440"/>
              </a:lnSpc>
              <a:buNone/>
              <a:defRPr lang="en-US" sz="1200" b="0" kern="1200" dirty="0" smtClean="0">
                <a:solidFill>
                  <a:schemeClr val="tx1"/>
                </a:solidFill>
                <a:latin typeface="Arial" panose="020B0604020202020204" pitchFamily="34" charset="0"/>
                <a:ea typeface="+mn-ea"/>
                <a:cs typeface="+mn-cs"/>
              </a:defRPr>
            </a:lvl4pPr>
            <a:lvl5pPr marL="0" indent="0">
              <a:lnSpc>
                <a:spcPts val="1440"/>
              </a:lnSpc>
              <a:buNone/>
              <a:defRPr lang="en-US" sz="1200" b="0" kern="1200" baseline="0" dirty="0">
                <a:solidFill>
                  <a:schemeClr val="tx1"/>
                </a:solidFill>
                <a:latin typeface="Arial" panose="020B0604020202020204" pitchFamily="34" charset="0"/>
                <a:ea typeface="+mn-ea"/>
                <a:cs typeface="+mn-cs"/>
              </a:defRPr>
            </a:lvl5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a:p>
            <a:pPr marL="233357" lvl="4"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Fifth level</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9277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52451"/>
            <a:ext cx="8229600" cy="497912"/>
          </a:xfrm>
        </p:spPr>
        <p:txBody>
          <a:bodyPr vert="horz" lIns="0" tIns="0" rIns="91440" bIns="45720" rtlCol="0" anchor="t">
            <a:noAutofit/>
          </a:bodyPr>
          <a:lstStyle>
            <a:lvl1pPr>
              <a:defRPr lang="en-US" sz="2400" dirty="0"/>
            </a:lvl1pPr>
          </a:lstStyle>
          <a:p>
            <a:pPr lvl="0"/>
            <a:r>
              <a:rPr lang="en-US" dirty="0"/>
              <a:t>Title - Title Case, Arial 24 Pt</a:t>
            </a:r>
            <a:br>
              <a:rPr lang="en-US" dirty="0"/>
            </a:br>
            <a:r>
              <a:rPr lang="en-US" dirty="0"/>
              <a:t>2 Line Max</a:t>
            </a:r>
          </a:p>
        </p:txBody>
      </p:sp>
      <p:sp>
        <p:nvSpPr>
          <p:cNvPr id="7" name="Content Placeholder 2"/>
          <p:cNvSpPr>
            <a:spLocks noGrp="1"/>
          </p:cNvSpPr>
          <p:nvPr>
            <p:ph sz="half" idx="1" hasCustomPrompt="1"/>
          </p:nvPr>
        </p:nvSpPr>
        <p:spPr>
          <a:xfrm>
            <a:off x="423718" y="1428751"/>
            <a:ext cx="8224982" cy="3226531"/>
          </a:xfrm>
          <a:prstGeom prst="rect">
            <a:avLst/>
          </a:prstGeom>
        </p:spPr>
        <p:txBody>
          <a:bodyPr lIns="0"/>
          <a:lstStyle>
            <a:lvl1pPr marL="342892" indent="-342892">
              <a:lnSpc>
                <a:spcPts val="2880"/>
              </a:lnSpc>
              <a:spcBef>
                <a:spcPts val="600"/>
              </a:spcBef>
              <a:spcAft>
                <a:spcPts val="600"/>
              </a:spcAft>
              <a:defRPr lang="en-US" sz="1400" b="0" kern="1200" spc="2" noProof="0" dirty="0">
                <a:solidFill>
                  <a:schemeClr val="tx1"/>
                </a:solidFill>
                <a:latin typeface="Arial" panose="020B0604020202020204" pitchFamily="34" charset="0"/>
                <a:ea typeface="+mn-ea"/>
                <a:cs typeface="+mn-cs"/>
              </a:defRPr>
            </a:lvl1pPr>
            <a:lvl2pPr>
              <a:defRPr sz="1200" b="0">
                <a:solidFill>
                  <a:schemeClr val="tx1"/>
                </a:solidFill>
                <a:latin typeface="Arial" panose="020B0604020202020204" pitchFamily="34" charset="0"/>
              </a:defRPr>
            </a:lvl2pPr>
            <a:lvl3pPr>
              <a:defRPr sz="1200" b="0">
                <a:solidFill>
                  <a:schemeClr val="tx1"/>
                </a:solidFill>
              </a:defRPr>
            </a:lvl3pPr>
            <a:lvl4pPr>
              <a:defRPr sz="1200" b="0">
                <a:solidFill>
                  <a:schemeClr val="tx1"/>
                </a:solidFill>
              </a:defRPr>
            </a:lvl4pPr>
            <a:lvl5pPr>
              <a:defRPr sz="12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62072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116" y="552451"/>
            <a:ext cx="8267700" cy="323165"/>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7" name="Content Placeholder 2"/>
          <p:cNvSpPr>
            <a:spLocks noGrp="1"/>
          </p:cNvSpPr>
          <p:nvPr>
            <p:ph sz="half" idx="1"/>
          </p:nvPr>
        </p:nvSpPr>
        <p:spPr>
          <a:xfrm>
            <a:off x="424573" y="1201904"/>
            <a:ext cx="8224982" cy="3385337"/>
          </a:xfrm>
          <a:prstGeom prst="rect">
            <a:avLst/>
          </a:prstGeom>
        </p:spPr>
        <p:txBody>
          <a:bodyPr lIns="0"/>
          <a:lstStyle>
            <a:lvl1pPr marL="342892" indent="-342892">
              <a:lnSpc>
                <a:spcPts val="2880"/>
              </a:lnSpc>
              <a:defRPr lang="en-US" sz="1400" b="0" kern="1200" spc="2" noProof="0" dirty="0">
                <a:solidFill>
                  <a:schemeClr val="tx1"/>
                </a:solidFill>
                <a:latin typeface="Arial" panose="020B0604020202020204" pitchFamily="34" charset="0"/>
                <a:ea typeface="+mn-ea"/>
                <a:cs typeface="+mn-cs"/>
              </a:defRPr>
            </a:lvl1pPr>
            <a:lvl2pPr marL="512750" indent="-171446">
              <a:defRPr sz="1200" b="0">
                <a:solidFill>
                  <a:schemeClr val="tx1"/>
                </a:solidFill>
              </a:defRPr>
            </a:lvl2pPr>
            <a:lvl3pPr>
              <a:defRPr lang="en-US" sz="1000" b="0" kern="1200" baseline="0" dirty="0">
                <a:solidFill>
                  <a:schemeClr val="tx1"/>
                </a:solidFill>
                <a:latin typeface="Arial" panose="020B0604020202020204" pitchFamily="34" charset="0"/>
                <a:ea typeface="+mn-ea"/>
                <a:cs typeface="+mn-cs"/>
              </a:defRPr>
            </a:lvl3pPr>
            <a:lvl4pPr>
              <a:defRPr sz="1000" b="0">
                <a:solidFill>
                  <a:schemeClr val="tx1"/>
                </a:solidFill>
              </a:defRPr>
            </a:lvl4pPr>
            <a:lvl5pPr>
              <a:defRPr sz="10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424574" y="89535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mtClean="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9"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6897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47014"/>
            <a:ext cx="8229600" cy="875111"/>
          </a:xfrm>
        </p:spPr>
        <p:txBody>
          <a:bodyPr vert="horz" lIns="0" tIns="0" rIns="91440" bIns="45720" rtlCol="0" anchor="t">
            <a:noAutofit/>
          </a:bodyPr>
          <a:lstStyle>
            <a:lvl1pPr>
              <a:defRPr lang="en-US" sz="2400" dirty="0"/>
            </a:lvl1pPr>
          </a:lstStyle>
          <a:p>
            <a:pPr lvl="0"/>
            <a:r>
              <a:rPr lang="en-US" dirty="0"/>
              <a:t>Title - Title Case, Arial 24 Pt</a:t>
            </a:r>
            <a:br>
              <a:rPr lang="en-US" dirty="0"/>
            </a:br>
            <a:r>
              <a:rPr lang="en-US" dirty="0"/>
              <a:t>2 Line Max</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9656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9100" y="552451"/>
            <a:ext cx="8229600" cy="378565"/>
          </a:xfrm>
        </p:spPr>
        <p:txBody>
          <a:bodyPr>
            <a:spAutoFit/>
          </a:bodyPr>
          <a:lstStyle>
            <a:lvl1pPr>
              <a:defRPr sz="2400"/>
            </a:lvl1pPr>
          </a:lstStyle>
          <a:p>
            <a:r>
              <a:rPr lang="en-US" dirty="0"/>
              <a:t>Title - Title Case, Arial 24 Pt</a:t>
            </a:r>
          </a:p>
        </p:txBody>
      </p:sp>
      <p:sp>
        <p:nvSpPr>
          <p:cNvPr id="5" name="Content Placeholder 5"/>
          <p:cNvSpPr>
            <a:spLocks noGrp="1"/>
          </p:cNvSpPr>
          <p:nvPr>
            <p:ph sz="quarter" idx="11" hasCustomPrompt="1"/>
          </p:nvPr>
        </p:nvSpPr>
        <p:spPr>
          <a:xfrm>
            <a:off x="419101" y="89659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pc="2" dirty="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8"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31160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2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1"/>
            <a:ext cx="9143358"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dirty="0">
              <a:latin typeface="Arial" panose="020B0604020202020204" pitchFamily="34" charset="0"/>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29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169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21325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419101" y="511277"/>
            <a:ext cx="8342313" cy="220662"/>
          </a:xfrm>
        </p:spPr>
        <p:txBody>
          <a:bodyPr tIns="0"/>
          <a:lstStyle>
            <a:lvl1pPr>
              <a:buNone/>
              <a:defRPr sz="1100"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26195925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19100" y="994783"/>
            <a:ext cx="4214493" cy="1588127"/>
          </a:xfrm>
        </p:spPr>
        <p:txBody>
          <a:bodyPr anchor="t" anchorCtr="0">
            <a:noAutofit/>
          </a:bodyPr>
          <a:lstStyle>
            <a:lvl1pPr marL="0" marR="0" indent="0" algn="l" defTabSz="457189" rtl="0" eaLnBrk="1" fontAlgn="auto" latinLnBrk="0" hangingPunct="1">
              <a:lnSpc>
                <a:spcPct val="90000"/>
              </a:lnSpc>
              <a:spcBef>
                <a:spcPct val="0"/>
              </a:spcBef>
              <a:spcAft>
                <a:spcPts val="0"/>
              </a:spcAft>
              <a:buClrTx/>
              <a:buSzTx/>
              <a:buFontTx/>
              <a:buNone/>
              <a:tabLst/>
              <a:defRPr sz="4800"/>
            </a:lvl1pPr>
          </a:lstStyle>
          <a:p>
            <a:r>
              <a:rPr lang="en-US" dirty="0"/>
              <a:t>Click to edit Master title style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19100"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cxnSp>
        <p:nvCxnSpPr>
          <p:cNvPr id="6" name="Straight Connector 5">
            <a:extLst>
              <a:ext uri="{FF2B5EF4-FFF2-40B4-BE49-F238E27FC236}">
                <a16:creationId xmlns:a16="http://schemas.microsoft.com/office/drawing/2014/main" id="{A78B7A9B-D894-DE4A-97F4-B7E3B8E6D045}"/>
              </a:ext>
            </a:extLst>
          </p:cNvPr>
          <p:cNvCxnSpPr/>
          <p:nvPr userDrawn="1"/>
        </p:nvCxnSpPr>
        <p:spPr>
          <a:xfrm>
            <a:off x="419100" y="423236"/>
            <a:ext cx="8337550" cy="0"/>
          </a:xfrm>
          <a:prstGeom prst="line">
            <a:avLst/>
          </a:prstGeom>
          <a:ln w="793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4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3"/>
            <a:ext cx="4214493" cy="1588127"/>
          </a:xfrm>
        </p:spPr>
        <p:txBody>
          <a:bodyPr anchor="t" anchorCtr="0">
            <a:noAutofit/>
          </a:bodyPr>
          <a:lstStyle>
            <a:lvl1pPr>
              <a:defRPr sz="4800"/>
            </a:lvl1pPr>
          </a:lstStyle>
          <a:p>
            <a:r>
              <a:rPr lang="en-US" dirty="0"/>
              <a:t>Click to edit Master title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dirty="0"/>
              <a:t>Click to edit Master text styles</a:t>
            </a:r>
          </a:p>
        </p:txBody>
      </p:sp>
    </p:spTree>
    <p:extLst>
      <p:ext uri="{BB962C8B-B14F-4D97-AF65-F5344CB8AC3E}">
        <p14:creationId xmlns:p14="http://schemas.microsoft.com/office/powerpoint/2010/main" val="279040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01FDA-E2B7-AB41-88EF-B5912FDFE6C1}"/>
              </a:ext>
            </a:extLst>
          </p:cNvPr>
          <p:cNvPicPr>
            <a:picLocks noChangeAspect="1"/>
          </p:cNvPicPr>
          <p:nvPr userDrawn="1"/>
        </p:nvPicPr>
        <p:blipFill>
          <a:blip r:embed="rId2"/>
          <a:stretch>
            <a:fillRect/>
          </a:stretch>
        </p:blipFill>
        <p:spPr>
          <a:xfrm>
            <a:off x="2733615" y="2065818"/>
            <a:ext cx="3676772" cy="1011864"/>
          </a:xfrm>
          <a:prstGeom prst="rect">
            <a:avLst/>
          </a:prstGeom>
        </p:spPr>
      </p:pic>
    </p:spTree>
    <p:extLst>
      <p:ext uri="{BB962C8B-B14F-4D97-AF65-F5344CB8AC3E}">
        <p14:creationId xmlns:p14="http://schemas.microsoft.com/office/powerpoint/2010/main" val="22941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Full Page Photo_2">
    <p:bg>
      <p:bgPr>
        <a:solidFill>
          <a:schemeClr val="accent1"/>
        </a:solidFill>
        <a:effectLst/>
      </p:bgPr>
    </p:bg>
    <p:spTree>
      <p:nvGrpSpPr>
        <p:cNvPr id="1" name=""/>
        <p:cNvGrpSpPr/>
        <p:nvPr/>
      </p:nvGrpSpPr>
      <p:grpSpPr>
        <a:xfrm>
          <a:off x="0" y="0"/>
          <a:ext cx="0" cy="0"/>
          <a:chOff x="0" y="0"/>
          <a:chExt cx="0" cy="0"/>
        </a:xfrm>
      </p:grpSpPr>
      <p:pic>
        <p:nvPicPr>
          <p:cNvPr id="7" name="Picture 6" descr="A white car parked on a road&#10;&#10;Description automatically generated with medium confidence">
            <a:extLst>
              <a:ext uri="{FF2B5EF4-FFF2-40B4-BE49-F238E27FC236}">
                <a16:creationId xmlns:a16="http://schemas.microsoft.com/office/drawing/2014/main" id="{651D3F14-7499-9747-827D-DE652C6694E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805398" y="14900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80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Full Page Photo_2">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8FEDB-C580-D948-9256-1B4B3AB228AD}"/>
              </a:ext>
            </a:extLst>
          </p:cNvPr>
          <p:cNvPicPr>
            <a:picLocks noChangeAspect="1"/>
          </p:cNvPicPr>
          <p:nvPr userDrawn="1"/>
        </p:nvPicPr>
        <p:blipFill>
          <a:blip r:embed="rId2"/>
          <a:srcRect/>
          <a:stretch/>
        </p:blipFill>
        <p:spPr>
          <a:xfrm>
            <a:off x="1354" y="0"/>
            <a:ext cx="9141291" cy="5143499"/>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1355"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399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and Full Page Photo_2">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7C99F4-CE58-4340-8429-E2E2222F6E16}"/>
              </a:ext>
            </a:extLst>
          </p:cNvPr>
          <p:cNvPicPr>
            <a:picLocks noChangeAspect="1"/>
          </p:cNvPicPr>
          <p:nvPr userDrawn="1"/>
        </p:nvPicPr>
        <p:blipFill>
          <a:blip r:embed="rId2"/>
          <a:srcRect/>
          <a:stretch/>
        </p:blipFill>
        <p:spPr>
          <a:xfrm>
            <a:off x="1356" y="0"/>
            <a:ext cx="9141287" cy="5143497"/>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1357"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6159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and Full Page Photo_2">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727172-07B7-1447-807F-751AFE5C28D2}"/>
              </a:ext>
            </a:extLst>
          </p:cNvPr>
          <p:cNvPicPr>
            <a:picLocks noChangeAspect="1"/>
          </p:cNvPicPr>
          <p:nvPr userDrawn="1"/>
        </p:nvPicPr>
        <p:blipFill>
          <a:blip r:embed="rId2"/>
          <a:srcRect/>
          <a:stretch/>
        </p:blipFill>
        <p:spPr>
          <a:xfrm>
            <a:off x="1355" y="0"/>
            <a:ext cx="9141289" cy="5143498"/>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1356"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587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9144000" cy="51435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424543" y="895351"/>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419101" y="566177"/>
            <a:ext cx="5054943" cy="36177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8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4613275" y="1915513"/>
            <a:ext cx="4133850" cy="963612"/>
          </a:xfrm>
        </p:spPr>
        <p:txBody>
          <a:bodyPr/>
          <a:lstStyle>
            <a:lvl1pPr marL="0" indent="0">
              <a:lnSpc>
                <a:spcPts val="1800"/>
              </a:lnSpc>
              <a:spcAft>
                <a:spcPts val="12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455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419100" y="1200150"/>
            <a:ext cx="1855788" cy="800772"/>
          </a:xfrm>
        </p:spPr>
        <p:txBody>
          <a:bodyPr/>
          <a:lstStyle>
            <a:lvl1pPr>
              <a:buNone/>
              <a:defRPr/>
            </a:lvl1pPr>
          </a:lstStyle>
          <a:p>
            <a:r>
              <a:rPr lang="en-US"/>
              <a:t>Click icon to add picture</a:t>
            </a:r>
            <a:endParaRPr lang="en-US" dirty="0"/>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2590800" y="1200150"/>
            <a:ext cx="1855788" cy="800772"/>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4745916" y="1200150"/>
            <a:ext cx="1855788" cy="800772"/>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6891337" y="1200150"/>
            <a:ext cx="1855788" cy="800772"/>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9101" y="2100650"/>
            <a:ext cx="8328024" cy="2021113"/>
          </a:xfrm>
          <a:noFill/>
        </p:spPr>
        <p:txBody>
          <a:bodyPr/>
          <a:lstStyle/>
          <a:p>
            <a:r>
              <a:rPr lang="en-US"/>
              <a:t>Click icon to add table</a:t>
            </a:r>
            <a:endParaRPr lang="en-US" dirty="0"/>
          </a:p>
        </p:txBody>
      </p:sp>
    </p:spTree>
    <p:extLst>
      <p:ext uri="{BB962C8B-B14F-4D97-AF65-F5344CB8AC3E}">
        <p14:creationId xmlns:p14="http://schemas.microsoft.com/office/powerpoint/2010/main" val="220447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microsoft.com/office/2007/relationships/hdphoto" Target="../media/hdphoto1.wdp"/><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3.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419100" y="422563"/>
            <a:ext cx="8340862"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19100" y="552451"/>
            <a:ext cx="8224360" cy="665508"/>
          </a:xfrm>
          <a:prstGeom prst="rect">
            <a:avLst/>
          </a:prstGeom>
        </p:spPr>
        <p:txBody>
          <a:bodyPr vert="horz" lIns="0" tIns="0" rIns="91440" bIns="45720" rtlCol="0" anchor="t">
            <a:noAutofit/>
          </a:bodyPr>
          <a:lstStyle/>
          <a:p>
            <a:r>
              <a:rPr lang="en-US" dirty="0"/>
              <a:t>Title - Title Case, Arial 28 Pt</a:t>
            </a:r>
            <a:br>
              <a:rPr lang="en-US" dirty="0"/>
            </a:br>
            <a:r>
              <a:rPr lang="en-US" dirty="0"/>
              <a:t>2 Line Max</a:t>
            </a:r>
          </a:p>
        </p:txBody>
      </p:sp>
      <p:sp>
        <p:nvSpPr>
          <p:cNvPr id="8" name="Text Placeholder 7"/>
          <p:cNvSpPr>
            <a:spLocks noGrp="1"/>
          </p:cNvSpPr>
          <p:nvPr>
            <p:ph type="body" idx="1"/>
          </p:nvPr>
        </p:nvSpPr>
        <p:spPr>
          <a:xfrm>
            <a:off x="413860" y="1421908"/>
            <a:ext cx="8229600" cy="3394107"/>
          </a:xfrm>
          <a:prstGeom prst="rect">
            <a:avLst/>
          </a:prstGeom>
        </p:spPr>
        <p:txBody>
          <a:bodyPr vert="horz" lIns="0" tIns="45720" rIns="91440" bIns="45720" rtlCol="0">
            <a:noAutofit/>
          </a:bodyPr>
          <a:lstStyle/>
          <a:p>
            <a:pPr lvl="0"/>
            <a:r>
              <a:rPr lang="en-US" dirty="0"/>
              <a:t>Bullet, Arial regular 14 </a:t>
            </a:r>
            <a:r>
              <a:rPr lang="en-US" dirty="0" err="1"/>
              <a:t>pt</a:t>
            </a:r>
            <a:endParaRPr lang="en-US" dirty="0"/>
          </a:p>
          <a:p>
            <a:pPr lvl="2"/>
            <a:r>
              <a:rPr lang="en-US" dirty="0"/>
              <a:t>Sub-sub-bullet, Arial regular 10 </a:t>
            </a:r>
            <a:r>
              <a:rPr lang="en-US" dirty="0" err="1"/>
              <a:t>pt</a:t>
            </a:r>
            <a:endParaRPr lang="en-US" dirty="0"/>
          </a:p>
          <a:p>
            <a:pPr lvl="3"/>
            <a:r>
              <a:rPr lang="en-US" dirty="0"/>
              <a:t>Sub-sub-sub bullet, Arial regular 10 </a:t>
            </a:r>
            <a:r>
              <a:rPr lang="en-US" dirty="0" err="1"/>
              <a:t>pt</a:t>
            </a:r>
            <a:endParaRPr lang="en-US" dirty="0"/>
          </a:p>
          <a:p>
            <a:pPr lvl="4"/>
            <a:r>
              <a:rPr lang="en-US" dirty="0"/>
              <a:t>Sub-sub-sub-sub bullet, Arial regular 10 </a:t>
            </a:r>
            <a:r>
              <a:rPr lang="en-US" dirty="0" err="1"/>
              <a:t>pt</a:t>
            </a:r>
            <a:endParaRPr lang="en-US" dirty="0"/>
          </a:p>
        </p:txBody>
      </p:sp>
      <p:sp>
        <p:nvSpPr>
          <p:cNvPr id="7" name="Slide Number Placeholder 5"/>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34">
            <a:biLevel thresh="75000"/>
            <a:extLst>
              <a:ext uri="{BEBA8EAE-BF5A-486C-A8C5-ECC9F3942E4B}">
                <a14:imgProps xmlns:a14="http://schemas.microsoft.com/office/drawing/2010/main">
                  <a14:imgLayer r:embed="rId35">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31775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96" r:id="rId5"/>
    <p:sldLayoutId id="2147483697" r:id="rId6"/>
    <p:sldLayoutId id="2147483695"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p:titleStyle>
    <p:bodyStyle>
      <a:lvl1pPr marL="171446" indent="-171446"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defRPr lang="en-US" sz="1400" b="0" kern="1200" spc="2" noProof="0" dirty="0">
          <a:solidFill>
            <a:schemeClr val="tx1"/>
          </a:solidFill>
          <a:latin typeface="Arial" panose="020B0604020202020204" pitchFamily="34" charset="0"/>
          <a:ea typeface="+mn-ea"/>
          <a:cs typeface="+mn-cs"/>
        </a:defRPr>
      </a:lvl1pPr>
      <a:lvl2pPr marL="565136" indent="-171446" algn="l" defTabSz="457189" rtl="0" eaLnBrk="1" latinLnBrk="0" hangingPunct="1">
        <a:lnSpc>
          <a:spcPts val="1680"/>
        </a:lnSpc>
        <a:spcBef>
          <a:spcPts val="0"/>
        </a:spcBef>
        <a:spcAft>
          <a:spcPts val="600"/>
        </a:spcAft>
        <a:buClr>
          <a:schemeClr val="tx1"/>
        </a:buClr>
        <a:buFont typeface="Wingdings" panose="05000000000000000000" pitchFamily="2" charset="2"/>
        <a:buChar char="§"/>
        <a:defRPr sz="1200" b="0" kern="1200" baseline="0">
          <a:solidFill>
            <a:schemeClr val="tx1"/>
          </a:solidFill>
          <a:latin typeface="+mn-lt"/>
          <a:ea typeface="+mn-ea"/>
          <a:cs typeface="+mn-cs"/>
        </a:defRPr>
      </a:lvl2pPr>
      <a:lvl3pPr marL="512750"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defRPr sz="1000" b="0" kern="1200" baseline="0">
          <a:solidFill>
            <a:schemeClr val="tx1"/>
          </a:solidFill>
          <a:latin typeface="Arial" panose="020B0604020202020204" pitchFamily="34" charset="0"/>
          <a:ea typeface="+mn-ea"/>
          <a:cs typeface="+mn-cs"/>
        </a:defRPr>
      </a:lvl3pPr>
      <a:lvl4pPr marL="914378" marR="0" indent="-171446" algn="l" defTabSz="457189" rtl="0" eaLnBrk="1" fontAlgn="auto" latinLnBrk="0" hangingPunct="1">
        <a:lnSpc>
          <a:spcPts val="1680"/>
        </a:lnSpc>
        <a:spcBef>
          <a:spcPts val="0"/>
        </a:spcBef>
        <a:spcAft>
          <a:spcPts val="600"/>
        </a:spcAft>
        <a:buClr>
          <a:schemeClr val="tx1"/>
        </a:buClr>
        <a:buSzTx/>
        <a:buFont typeface="Arial" panose="020B0604020202020204" pitchFamily="34" charset="0"/>
        <a:buChar char="−"/>
        <a:tabLst/>
        <a:defRPr sz="1000" b="0" kern="1200">
          <a:solidFill>
            <a:schemeClr val="tx1"/>
          </a:solidFill>
          <a:latin typeface="Arial" panose="020B0604020202020204" pitchFamily="34" charset="0"/>
          <a:ea typeface="+mn-ea"/>
          <a:cs typeface="+mn-cs"/>
        </a:defRPr>
      </a:lvl4pPr>
      <a:lvl5pPr marL="1543012"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tabLst/>
        <a:defRPr sz="1000" b="0" kern="1200" baseline="0">
          <a:solidFill>
            <a:schemeClr val="tx1"/>
          </a:solidFill>
          <a:latin typeface="Arial" panose="020B0604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7" userDrawn="1">
          <p15:clr>
            <a:srgbClr val="F26B43"/>
          </p15:clr>
        </p15:guide>
        <p15:guide id="4" pos="264" userDrawn="1">
          <p15:clr>
            <a:srgbClr val="F26B43"/>
          </p15:clr>
        </p15:guide>
        <p15:guide id="5" pos="694" userDrawn="1">
          <p15:clr>
            <a:srgbClr val="F26B43"/>
          </p15:clr>
        </p15:guide>
        <p15:guide id="6" pos="1122" userDrawn="1">
          <p15:clr>
            <a:srgbClr val="F26B43"/>
          </p15:clr>
        </p15:guide>
        <p15:guide id="7" pos="1188" userDrawn="1">
          <p15:clr>
            <a:srgbClr val="F26B43"/>
          </p15:clr>
        </p15:guide>
        <p15:guide id="8" pos="1554" userDrawn="1">
          <p15:clr>
            <a:srgbClr val="F26B43"/>
          </p15:clr>
        </p15:guide>
        <p15:guide id="9" pos="1619" userDrawn="1">
          <p15:clr>
            <a:srgbClr val="F26B43"/>
          </p15:clr>
        </p15:guide>
        <p15:guide id="10" pos="1981" userDrawn="1">
          <p15:clr>
            <a:srgbClr val="F26B43"/>
          </p15:clr>
        </p15:guide>
        <p15:guide id="11" pos="2413" userDrawn="1">
          <p15:clr>
            <a:srgbClr val="F26B43"/>
          </p15:clr>
        </p15:guide>
        <p15:guide id="12" pos="2051" userDrawn="1">
          <p15:clr>
            <a:srgbClr val="F26B43"/>
          </p15:clr>
        </p15:guide>
        <p15:guide id="13" pos="2475" userDrawn="1">
          <p15:clr>
            <a:srgbClr val="F26B43"/>
          </p15:clr>
        </p15:guide>
        <p15:guide id="14" pos="2841" userDrawn="1">
          <p15:clr>
            <a:srgbClr val="F26B43"/>
          </p15:clr>
        </p15:guide>
        <p15:guide id="15" pos="2906" userDrawn="1">
          <p15:clr>
            <a:srgbClr val="F26B43"/>
          </p15:clr>
        </p15:guide>
        <p15:guide id="16" pos="3268" userDrawn="1">
          <p15:clr>
            <a:srgbClr val="F26B43"/>
          </p15:clr>
        </p15:guide>
        <p15:guide id="17" pos="3331" userDrawn="1">
          <p15:clr>
            <a:srgbClr val="F26B43"/>
          </p15:clr>
        </p15:guide>
        <p15:guide id="18" pos="3696" userDrawn="1">
          <p15:clr>
            <a:srgbClr val="F26B43"/>
          </p15:clr>
        </p15:guide>
        <p15:guide id="19" pos="3769" userDrawn="1">
          <p15:clr>
            <a:srgbClr val="F26B43"/>
          </p15:clr>
        </p15:guide>
        <p15:guide id="20" pos="4134" userDrawn="1">
          <p15:clr>
            <a:srgbClr val="F26B43"/>
          </p15:clr>
        </p15:guide>
        <p15:guide id="21" pos="4200" userDrawn="1">
          <p15:clr>
            <a:srgbClr val="F26B43"/>
          </p15:clr>
        </p15:guide>
        <p15:guide id="22" pos="4628" userDrawn="1">
          <p15:clr>
            <a:srgbClr val="F26B43"/>
          </p15:clr>
        </p15:guide>
        <p15:guide id="23" pos="4562" userDrawn="1">
          <p15:clr>
            <a:srgbClr val="F26B43"/>
          </p15:clr>
        </p15:guide>
        <p15:guide id="24" pos="4996" userDrawn="1">
          <p15:clr>
            <a:srgbClr val="F26B43"/>
          </p15:clr>
        </p15:guide>
        <p15:guide id="25" pos="5059" userDrawn="1">
          <p15:clr>
            <a:srgbClr val="F26B43"/>
          </p15:clr>
        </p15:guide>
        <p15:guide id="26" pos="5516" userDrawn="1">
          <p15:clr>
            <a:srgbClr val="F26B43"/>
          </p15:clr>
        </p15:guide>
        <p15:guide id="27" orient="horz" pos="724" userDrawn="1">
          <p15:clr>
            <a:srgbClr val="F26B43"/>
          </p15:clr>
        </p15:guide>
        <p15:guide id="28" orient="horz" pos="793" userDrawn="1">
          <p15:clr>
            <a:srgbClr val="F26B43"/>
          </p15:clr>
        </p15:guide>
        <p15:guide id="29" orient="horz" pos="1080" userDrawn="1">
          <p15:clr>
            <a:srgbClr val="F26B43"/>
          </p15:clr>
        </p15:guide>
        <p15:guide id="30" orient="horz" pos="1149" userDrawn="1">
          <p15:clr>
            <a:srgbClr val="F26B43"/>
          </p15:clr>
        </p15:guide>
        <p15:guide id="31" orient="horz" pos="1438" userDrawn="1">
          <p15:clr>
            <a:srgbClr val="F26B43"/>
          </p15:clr>
        </p15:guide>
        <p15:guide id="32" orient="horz" pos="1507" userDrawn="1">
          <p15:clr>
            <a:srgbClr val="F26B43"/>
          </p15:clr>
        </p15:guide>
        <p15:guide id="33" orient="horz" pos="1794" userDrawn="1">
          <p15:clr>
            <a:srgbClr val="F26B43"/>
          </p15:clr>
        </p15:guide>
        <p15:guide id="34" orient="horz" pos="1860" userDrawn="1">
          <p15:clr>
            <a:srgbClr val="F26B43"/>
          </p15:clr>
        </p15:guide>
        <p15:guide id="35" orient="horz" pos="2228" userDrawn="1">
          <p15:clr>
            <a:srgbClr val="F26B43"/>
          </p15:clr>
        </p15:guide>
        <p15:guide id="36" orient="horz" pos="2162" userDrawn="1">
          <p15:clr>
            <a:srgbClr val="F26B43"/>
          </p15:clr>
        </p15:guide>
        <p15:guide id="37" orient="horz" pos="2518" userDrawn="1">
          <p15:clr>
            <a:srgbClr val="F26B43"/>
          </p15:clr>
        </p15:guide>
        <p15:guide id="38" orient="horz" pos="2584" userDrawn="1">
          <p15:clr>
            <a:srgbClr val="F26B43"/>
          </p15:clr>
        </p15:guide>
        <p15:guide id="39" orient="horz" pos="2877" userDrawn="1">
          <p15:clr>
            <a:srgbClr val="F26B43"/>
          </p15:clr>
        </p15:guide>
        <p15:guide id="40" pos="329" userDrawn="1">
          <p15:clr>
            <a:srgbClr val="F26B43"/>
          </p15:clr>
        </p15:guide>
        <p15:guide id="41" pos="5448" userDrawn="1">
          <p15:clr>
            <a:srgbClr val="F26B43"/>
          </p15:clr>
        </p15:guide>
        <p15:guide id="42"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4737" y="924445"/>
            <a:ext cx="4214493" cy="1588127"/>
          </a:xfrm>
          <a:prstGeom prst="rect">
            <a:avLst/>
          </a:prstGeom>
        </p:spPr>
        <p:txBody>
          <a:bodyPr wrap="square" lIns="0" anchor="t" anchorCtr="0">
            <a:noAutofit/>
          </a:bodyPr>
          <a:lstStyle/>
          <a:p>
            <a:pPr marL="0" lvl="0"/>
            <a:r>
              <a:rPr lang="en-US" dirty="0"/>
              <a:t>Click to edit Master title</a:t>
            </a:r>
          </a:p>
        </p:txBody>
      </p:sp>
      <p:pic>
        <p:nvPicPr>
          <p:cNvPr id="3" name="Picture 2" descr="A picture containing drawing&#10;&#10;Description automatically generated">
            <a:extLst>
              <a:ext uri="{FF2B5EF4-FFF2-40B4-BE49-F238E27FC236}">
                <a16:creationId xmlns:a16="http://schemas.microsoft.com/office/drawing/2014/main" id="{5C1B05D4-BB7C-4444-A3ED-2EA936ACA303}"/>
              </a:ext>
            </a:extLst>
          </p:cNvPr>
          <p:cNvPicPr>
            <a:picLocks noChangeAspect="1"/>
          </p:cNvPicPr>
          <p:nvPr userDrawn="1"/>
        </p:nvPicPr>
        <p:blipFill>
          <a:blip r:embed="rId3">
            <a:biLevel thresh="50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772762296"/>
      </p:ext>
    </p:extLst>
  </p:cSld>
  <p:clrMap bg1="lt1" tx1="dk1" bg2="lt2" tx2="dk2" accent1="accent1" accent2="accent2" accent3="accent3" accent4="accent4" accent5="accent5" accent6="accent6" hlink="hlink" folHlink="folHlink"/>
  <p:sldLayoutIdLst>
    <p:sldLayoutId id="2147483690"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911979"/>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Helvetica Neue" panose="02000503000000020004"/>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A33009C-D53B-49C4-A6B6-FB626E0A50FD}"/>
              </a:ext>
            </a:extLst>
          </p:cNvPr>
          <p:cNvSpPr>
            <a:spLocks noGrp="1"/>
          </p:cNvSpPr>
          <p:nvPr>
            <p:ph type="title"/>
          </p:nvPr>
        </p:nvSpPr>
        <p:spPr>
          <a:xfrm>
            <a:off x="424543" y="1191986"/>
            <a:ext cx="5018314" cy="2697843"/>
          </a:xfrm>
        </p:spPr>
        <p:txBody>
          <a:bodyPr/>
          <a:lstStyle/>
          <a:p>
            <a:r>
              <a:rPr lang="en-US" dirty="0"/>
              <a:t>Modernizing TVA’s Software Quality Assurance Program</a:t>
            </a:r>
          </a:p>
        </p:txBody>
      </p:sp>
      <p:sp>
        <p:nvSpPr>
          <p:cNvPr id="36" name="Text Placeholder 35">
            <a:extLst>
              <a:ext uri="{FF2B5EF4-FFF2-40B4-BE49-F238E27FC236}">
                <a16:creationId xmlns:a16="http://schemas.microsoft.com/office/drawing/2014/main" id="{BD88F2EF-7601-4AC4-8AA9-6056FD8EB74B}"/>
              </a:ext>
            </a:extLst>
          </p:cNvPr>
          <p:cNvSpPr>
            <a:spLocks noGrp="1"/>
          </p:cNvSpPr>
          <p:nvPr>
            <p:ph type="body" sz="quarter" idx="11"/>
          </p:nvPr>
        </p:nvSpPr>
        <p:spPr>
          <a:xfrm>
            <a:off x="418203" y="4688278"/>
            <a:ext cx="3728806" cy="360163"/>
          </a:xfrm>
        </p:spPr>
        <p:txBody>
          <a:bodyPr/>
          <a:lstStyle/>
          <a:p>
            <a:r>
              <a:rPr lang="en-US" dirty="0"/>
              <a:t>July 2025</a:t>
            </a:r>
          </a:p>
        </p:txBody>
      </p:sp>
      <p:sp>
        <p:nvSpPr>
          <p:cNvPr id="37" name="Text Placeholder 36">
            <a:extLst>
              <a:ext uri="{FF2B5EF4-FFF2-40B4-BE49-F238E27FC236}">
                <a16:creationId xmlns:a16="http://schemas.microsoft.com/office/drawing/2014/main" id="{192005F4-7B70-4146-945B-183DAB6643BD}"/>
              </a:ext>
            </a:extLst>
          </p:cNvPr>
          <p:cNvSpPr>
            <a:spLocks noGrp="1"/>
          </p:cNvSpPr>
          <p:nvPr>
            <p:ph type="body" idx="12"/>
          </p:nvPr>
        </p:nvSpPr>
        <p:spPr>
          <a:xfrm>
            <a:off x="424543" y="3951514"/>
            <a:ext cx="3728357" cy="469729"/>
          </a:xfrm>
        </p:spPr>
        <p:txBody>
          <a:bodyPr/>
          <a:lstStyle/>
          <a:p>
            <a:r>
              <a:rPr lang="en-US" dirty="0"/>
              <a:t>Josh Perrel</a:t>
            </a:r>
            <a:br>
              <a:rPr lang="en-US" dirty="0"/>
            </a:br>
            <a:r>
              <a:rPr lang="en-US" dirty="0"/>
              <a:t>Sequoyah Equipment Reliability Program Manager</a:t>
            </a:r>
            <a:br>
              <a:rPr lang="en-US" dirty="0"/>
            </a:br>
            <a:r>
              <a:rPr lang="en-US" dirty="0"/>
              <a:t>(Former Fleet SQA Program Manager)</a:t>
            </a:r>
          </a:p>
        </p:txBody>
      </p:sp>
    </p:spTree>
    <p:extLst>
      <p:ext uri="{BB962C8B-B14F-4D97-AF65-F5344CB8AC3E}">
        <p14:creationId xmlns:p14="http://schemas.microsoft.com/office/powerpoint/2010/main" val="35039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A3F43-BDF3-6F3C-9446-21D2D274A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28F66-C94C-760D-D6E0-D50A8DA0D87E}"/>
              </a:ext>
            </a:extLst>
          </p:cNvPr>
          <p:cNvSpPr>
            <a:spLocks noGrp="1"/>
          </p:cNvSpPr>
          <p:nvPr>
            <p:ph type="title"/>
          </p:nvPr>
        </p:nvSpPr>
        <p:spPr/>
        <p:txBody>
          <a:bodyPr/>
          <a:lstStyle/>
          <a:p>
            <a:r>
              <a:rPr lang="en-US" dirty="0"/>
              <a:t>SQA Self-Assessment 2023</a:t>
            </a:r>
          </a:p>
        </p:txBody>
      </p:sp>
      <p:sp>
        <p:nvSpPr>
          <p:cNvPr id="3" name="Slide Number Placeholder 2">
            <a:extLst>
              <a:ext uri="{FF2B5EF4-FFF2-40B4-BE49-F238E27FC236}">
                <a16:creationId xmlns:a16="http://schemas.microsoft.com/office/drawing/2014/main" id="{C1810AC1-0049-B726-0948-43E179F876D6}"/>
              </a:ext>
            </a:extLst>
          </p:cNvPr>
          <p:cNvSpPr>
            <a:spLocks noGrp="1"/>
          </p:cNvSpPr>
          <p:nvPr>
            <p:ph type="sldNum" sz="quarter" idx="11"/>
          </p:nvPr>
        </p:nvSpPr>
        <p:spPr/>
        <p:txBody>
          <a:bodyPr/>
          <a:lstStyle/>
          <a:p>
            <a:fld id="{5DCF5B18-1935-AB44-AE6E-C993FDFDD711}" type="slidenum">
              <a:rPr lang="en-US" smtClean="0"/>
              <a:pPr/>
              <a:t>10</a:t>
            </a:fld>
            <a:endParaRPr lang="en-US" dirty="0"/>
          </a:p>
        </p:txBody>
      </p:sp>
      <p:sp>
        <p:nvSpPr>
          <p:cNvPr id="4" name="Text Placeholder 3">
            <a:extLst>
              <a:ext uri="{FF2B5EF4-FFF2-40B4-BE49-F238E27FC236}">
                <a16:creationId xmlns:a16="http://schemas.microsoft.com/office/drawing/2014/main" id="{AC790D91-2800-99DF-BE3F-5B477DD8D7FB}"/>
              </a:ext>
            </a:extLst>
          </p:cNvPr>
          <p:cNvSpPr>
            <a:spLocks noGrp="1"/>
          </p:cNvSpPr>
          <p:nvPr>
            <p:ph type="body" sz="quarter" idx="12"/>
          </p:nvPr>
        </p:nvSpPr>
        <p:spPr/>
        <p:txBody>
          <a:bodyPr/>
          <a:lstStyle/>
          <a:p>
            <a:r>
              <a:rPr lang="en-US" b="1" dirty="0"/>
              <a:t>Problems Identified:</a:t>
            </a:r>
          </a:p>
          <a:p>
            <a:pPr marL="285750" indent="-285750">
              <a:buFont typeface="Arial" panose="020B0604020202020204" pitchFamily="34" charset="0"/>
              <a:buChar char="•"/>
            </a:pPr>
            <a:r>
              <a:rPr lang="en-US" dirty="0"/>
              <a:t>Accurate list of software/firmware no longer maintained in MEL or ServiceNow</a:t>
            </a:r>
          </a:p>
          <a:p>
            <a:pPr marL="850886" lvl="1" indent="-285750">
              <a:buFont typeface="Arial" panose="020B0604020202020204" pitchFamily="34" charset="0"/>
              <a:buChar char="•"/>
            </a:pPr>
            <a:r>
              <a:rPr lang="en-US" dirty="0"/>
              <a:t>Loss of Configuration Control</a:t>
            </a:r>
          </a:p>
          <a:p>
            <a:pPr marL="850886" lvl="1" indent="-285750">
              <a:buFont typeface="Arial" panose="020B0604020202020204" pitchFamily="34" charset="0"/>
              <a:buChar char="•"/>
            </a:pPr>
            <a:r>
              <a:rPr lang="en-US" dirty="0"/>
              <a:t>Operational Technology not scoped into either system</a:t>
            </a:r>
          </a:p>
          <a:p>
            <a:pPr marL="285750" indent="-285750">
              <a:buFont typeface="Arial" panose="020B0604020202020204" pitchFamily="34" charset="0"/>
              <a:buChar char="•"/>
            </a:pPr>
            <a:r>
              <a:rPr lang="en-US" dirty="0"/>
              <a:t>Individuals unaware of controls and could easily circumvent process</a:t>
            </a:r>
          </a:p>
          <a:p>
            <a:pPr marL="285750" indent="-285750">
              <a:buFont typeface="Arial" panose="020B0604020202020204" pitchFamily="34" charset="0"/>
              <a:buChar char="•"/>
            </a:pPr>
            <a:r>
              <a:rPr lang="en-US" dirty="0"/>
              <a:t>Difficult to find previous documentation associated with software and software changes</a:t>
            </a:r>
          </a:p>
        </p:txBody>
      </p:sp>
    </p:spTree>
    <p:extLst>
      <p:ext uri="{BB962C8B-B14F-4D97-AF65-F5344CB8AC3E}">
        <p14:creationId xmlns:p14="http://schemas.microsoft.com/office/powerpoint/2010/main" val="8563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5D25-17E2-BE4E-3E67-073644A97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29771-3740-E07B-0496-150A1012C6A8}"/>
              </a:ext>
            </a:extLst>
          </p:cNvPr>
          <p:cNvSpPr>
            <a:spLocks noGrp="1"/>
          </p:cNvSpPr>
          <p:nvPr>
            <p:ph type="title"/>
          </p:nvPr>
        </p:nvSpPr>
        <p:spPr/>
        <p:txBody>
          <a:bodyPr/>
          <a:lstStyle/>
          <a:p>
            <a:pPr lvl="0"/>
            <a:r>
              <a:rPr lang="en-US" dirty="0">
                <a:sym typeface="Helvetica Neue"/>
              </a:rPr>
              <a:t>SQA Documentation </a:t>
            </a:r>
          </a:p>
        </p:txBody>
      </p:sp>
      <p:sp>
        <p:nvSpPr>
          <p:cNvPr id="5" name="Content Placeholder 4">
            <a:extLst>
              <a:ext uri="{FF2B5EF4-FFF2-40B4-BE49-F238E27FC236}">
                <a16:creationId xmlns:a16="http://schemas.microsoft.com/office/drawing/2014/main" id="{8FAA671F-C37B-B640-8EA4-A981F8C079F1}"/>
              </a:ext>
            </a:extLst>
          </p:cNvPr>
          <p:cNvSpPr>
            <a:spLocks noGrp="1"/>
          </p:cNvSpPr>
          <p:nvPr>
            <p:ph sz="quarter" idx="10"/>
          </p:nvPr>
        </p:nvSpPr>
        <p:spPr/>
        <p:txBody>
          <a:bodyPr/>
          <a:lstStyle/>
          <a:p>
            <a:pPr marL="171450" lvl="0" indent="-171450">
              <a:buFont typeface="Arial" panose="020B0604020202020204" pitchFamily="34" charset="0"/>
              <a:buChar char="•"/>
            </a:pPr>
            <a:r>
              <a:rPr lang="en-US" dirty="0">
                <a:sym typeface="Helvetica Neue"/>
              </a:rPr>
              <a:t>Elimination of previous database</a:t>
            </a:r>
          </a:p>
          <a:p>
            <a:pPr marL="171450" lvl="0" indent="-171450">
              <a:buFont typeface="Arial" panose="020B0604020202020204" pitchFamily="34" charset="0"/>
              <a:buChar char="•"/>
            </a:pPr>
            <a:r>
              <a:rPr lang="en-US" dirty="0">
                <a:sym typeface="Helvetica Neue"/>
              </a:rPr>
              <a:t>Failure to maintain a unique identifier</a:t>
            </a:r>
          </a:p>
          <a:p>
            <a:pPr marL="171450" lvl="0" indent="-171450">
              <a:buFont typeface="Arial" panose="020B0604020202020204" pitchFamily="34" charset="0"/>
              <a:buChar char="•"/>
            </a:pPr>
            <a:r>
              <a:rPr lang="en-US" dirty="0">
                <a:sym typeface="Helvetica Neue"/>
              </a:rPr>
              <a:t>Reliance on paper documentation which was not consistently filed (standard nomenclature)</a:t>
            </a:r>
          </a:p>
          <a:p>
            <a:pPr marL="171450" lvl="0" indent="-171450">
              <a:buFont typeface="Arial" panose="020B0604020202020204" pitchFamily="34" charset="0"/>
              <a:buChar char="•"/>
            </a:pPr>
            <a:r>
              <a:rPr lang="en-US" dirty="0">
                <a:sym typeface="Helvetica Neue"/>
              </a:rPr>
              <a:t>Inability to differentiate between active and retired software</a:t>
            </a:r>
          </a:p>
          <a:p>
            <a:pPr marL="171450" lvl="0" indent="-171450">
              <a:buFont typeface="Arial" panose="020B0604020202020204" pitchFamily="34" charset="0"/>
              <a:buChar char="•"/>
            </a:pPr>
            <a:r>
              <a:rPr lang="en-US" dirty="0">
                <a:sym typeface="Helvetica Neue"/>
              </a:rPr>
              <a:t>Inability to determine what applications an individual was responsible for</a:t>
            </a:r>
          </a:p>
          <a:p>
            <a:pPr lvl="0"/>
            <a:endParaRPr lang="en-US" dirty="0">
              <a:sym typeface="Helvetica Neue"/>
            </a:endParaRPr>
          </a:p>
        </p:txBody>
      </p:sp>
      <p:sp>
        <p:nvSpPr>
          <p:cNvPr id="14" name="Slide Number Placeholder 13">
            <a:extLst>
              <a:ext uri="{FF2B5EF4-FFF2-40B4-BE49-F238E27FC236}">
                <a16:creationId xmlns:a16="http://schemas.microsoft.com/office/drawing/2014/main" id="{81C5687E-13D7-609B-E7EE-E51A5B4DB6E8}"/>
              </a:ext>
            </a:extLst>
          </p:cNvPr>
          <p:cNvSpPr>
            <a:spLocks noGrp="1"/>
          </p:cNvSpPr>
          <p:nvPr>
            <p:ph type="sldNum" sz="quarter" idx="11"/>
          </p:nvPr>
        </p:nvSpPr>
        <p:spPr/>
        <p:txBody>
          <a:bodyPr/>
          <a:lstStyle/>
          <a:p>
            <a:pPr defTabSz="457189"/>
            <a:fld id="{5DCF5B18-1935-AB44-AE6E-C993FDFDD711}" type="slidenum">
              <a:rPr lang="en-US">
                <a:solidFill>
                  <a:prstClr val="black"/>
                </a:solidFill>
              </a:rPr>
              <a:pPr defTabSz="457189"/>
              <a:t>11</a:t>
            </a:fld>
            <a:endParaRPr lang="en-US" dirty="0">
              <a:solidFill>
                <a:prstClr val="black"/>
              </a:solidFill>
            </a:endParaRPr>
          </a:p>
        </p:txBody>
      </p:sp>
      <p:pic>
        <p:nvPicPr>
          <p:cNvPr id="8" name="Picture 7">
            <a:extLst>
              <a:ext uri="{FF2B5EF4-FFF2-40B4-BE49-F238E27FC236}">
                <a16:creationId xmlns:a16="http://schemas.microsoft.com/office/drawing/2014/main" id="{C664E4C6-7985-2CD4-E82B-1831073A0900}"/>
              </a:ext>
            </a:extLst>
          </p:cNvPr>
          <p:cNvPicPr>
            <a:picLocks noChangeAspect="1"/>
          </p:cNvPicPr>
          <p:nvPr/>
        </p:nvPicPr>
        <p:blipFill>
          <a:blip r:embed="rId3"/>
          <a:stretch>
            <a:fillRect/>
          </a:stretch>
        </p:blipFill>
        <p:spPr>
          <a:xfrm>
            <a:off x="3356586" y="635375"/>
            <a:ext cx="5094514" cy="3913124"/>
          </a:xfrm>
          <a:prstGeom prst="rect">
            <a:avLst/>
          </a:prstGeom>
        </p:spPr>
      </p:pic>
    </p:spTree>
    <p:extLst>
      <p:ext uri="{BB962C8B-B14F-4D97-AF65-F5344CB8AC3E}">
        <p14:creationId xmlns:p14="http://schemas.microsoft.com/office/powerpoint/2010/main" val="183601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018EA-6F8E-AFBB-0B6E-3FE3E7281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CD8D3-1B72-02A6-5B94-FF2E026EBAF3}"/>
              </a:ext>
            </a:extLst>
          </p:cNvPr>
          <p:cNvSpPr>
            <a:spLocks noGrp="1"/>
          </p:cNvSpPr>
          <p:nvPr>
            <p:ph type="title"/>
          </p:nvPr>
        </p:nvSpPr>
        <p:spPr/>
        <p:txBody>
          <a:bodyPr/>
          <a:lstStyle/>
          <a:p>
            <a:r>
              <a:rPr lang="en-US" dirty="0"/>
              <a:t>SQA Self-Assessment 2023</a:t>
            </a:r>
          </a:p>
        </p:txBody>
      </p:sp>
      <p:sp>
        <p:nvSpPr>
          <p:cNvPr id="3" name="Slide Number Placeholder 2">
            <a:extLst>
              <a:ext uri="{FF2B5EF4-FFF2-40B4-BE49-F238E27FC236}">
                <a16:creationId xmlns:a16="http://schemas.microsoft.com/office/drawing/2014/main" id="{E8B96002-E56D-8421-929E-9F12F8693AC1}"/>
              </a:ext>
            </a:extLst>
          </p:cNvPr>
          <p:cNvSpPr>
            <a:spLocks noGrp="1"/>
          </p:cNvSpPr>
          <p:nvPr>
            <p:ph type="sldNum" sz="quarter" idx="11"/>
          </p:nvPr>
        </p:nvSpPr>
        <p:spPr/>
        <p:txBody>
          <a:bodyPr/>
          <a:lstStyle/>
          <a:p>
            <a:fld id="{5DCF5B18-1935-AB44-AE6E-C993FDFDD711}" type="slidenum">
              <a:rPr lang="en-US" smtClean="0"/>
              <a:pPr/>
              <a:t>12</a:t>
            </a:fld>
            <a:endParaRPr lang="en-US" dirty="0"/>
          </a:p>
        </p:txBody>
      </p:sp>
      <p:sp>
        <p:nvSpPr>
          <p:cNvPr id="4" name="Text Placeholder 3">
            <a:extLst>
              <a:ext uri="{FF2B5EF4-FFF2-40B4-BE49-F238E27FC236}">
                <a16:creationId xmlns:a16="http://schemas.microsoft.com/office/drawing/2014/main" id="{68141C52-06B8-7EB4-0C5C-1FCE9940D7A7}"/>
              </a:ext>
            </a:extLst>
          </p:cNvPr>
          <p:cNvSpPr>
            <a:spLocks noGrp="1"/>
          </p:cNvSpPr>
          <p:nvPr>
            <p:ph type="body" sz="quarter" idx="12"/>
          </p:nvPr>
        </p:nvSpPr>
        <p:spPr/>
        <p:txBody>
          <a:bodyPr/>
          <a:lstStyle/>
          <a:p>
            <a:r>
              <a:rPr lang="en-US" b="1" dirty="0"/>
              <a:t>Problems Identified:</a:t>
            </a:r>
          </a:p>
          <a:p>
            <a:pPr marL="285750" indent="-285750">
              <a:buFont typeface="Arial" panose="020B0604020202020204" pitchFamily="34" charset="0"/>
              <a:buChar char="•"/>
            </a:pPr>
            <a:r>
              <a:rPr lang="en-US" dirty="0"/>
              <a:t>Accurate list of software/firmware no longer maintained in MEL or ServiceNow</a:t>
            </a:r>
          </a:p>
          <a:p>
            <a:pPr marL="850886" lvl="1" indent="-285750">
              <a:buFont typeface="Arial" panose="020B0604020202020204" pitchFamily="34" charset="0"/>
              <a:buChar char="•"/>
            </a:pPr>
            <a:r>
              <a:rPr lang="en-US" dirty="0"/>
              <a:t>Loss of Configuration Control</a:t>
            </a:r>
          </a:p>
          <a:p>
            <a:pPr marL="850886" lvl="1" indent="-285750">
              <a:buFont typeface="Arial" panose="020B0604020202020204" pitchFamily="34" charset="0"/>
              <a:buChar char="•"/>
            </a:pPr>
            <a:r>
              <a:rPr lang="en-US" dirty="0"/>
              <a:t>Operational Technology not scoped into either system</a:t>
            </a:r>
          </a:p>
          <a:p>
            <a:pPr marL="285750" indent="-285750">
              <a:buFont typeface="Arial" panose="020B0604020202020204" pitchFamily="34" charset="0"/>
              <a:buChar char="•"/>
            </a:pPr>
            <a:r>
              <a:rPr lang="en-US" dirty="0"/>
              <a:t>Individuals unaware of controls and could easily circumvent process</a:t>
            </a:r>
          </a:p>
          <a:p>
            <a:pPr marL="285750" indent="-285750">
              <a:buFont typeface="Arial" panose="020B0604020202020204" pitchFamily="34" charset="0"/>
              <a:buChar char="•"/>
            </a:pPr>
            <a:r>
              <a:rPr lang="en-US" dirty="0"/>
              <a:t>Difficult to find previous documentation associated with software and software changes</a:t>
            </a:r>
          </a:p>
          <a:p>
            <a:pPr marL="285750" indent="-285750">
              <a:buFont typeface="Arial" panose="020B0604020202020204" pitchFamily="34" charset="0"/>
              <a:buChar char="•"/>
            </a:pPr>
            <a:r>
              <a:rPr lang="en-US" dirty="0"/>
              <a:t>Implementation of DEG and NISP-EN-04 changed approach for in-plant software/firmware</a:t>
            </a:r>
          </a:p>
          <a:p>
            <a:pPr marL="850886" lvl="1" indent="-285750">
              <a:buFont typeface="Arial" panose="020B0604020202020204" pitchFamily="34" charset="0"/>
              <a:buChar char="•"/>
            </a:pPr>
            <a:r>
              <a:rPr lang="en-US" dirty="0"/>
              <a:t>Engineering change process failure to integrate with software control process</a:t>
            </a:r>
          </a:p>
          <a:p>
            <a:pPr marL="850886" lvl="1" indent="-285750">
              <a:buFont typeface="Arial" panose="020B0604020202020204" pitchFamily="34" charset="0"/>
              <a:buChar char="•"/>
            </a:pPr>
            <a:r>
              <a:rPr lang="en-US" dirty="0"/>
              <a:t>Shift from software categories to configurability/consequence</a:t>
            </a:r>
          </a:p>
          <a:p>
            <a:pPr marL="285750" indent="-285750">
              <a:buFont typeface="Arial" panose="020B0604020202020204" pitchFamily="34" charset="0"/>
              <a:buChar char="•"/>
            </a:pPr>
            <a:r>
              <a:rPr lang="en-US" dirty="0"/>
              <a:t>Difficult to identify software/firmware installation locations in-plant</a:t>
            </a:r>
          </a:p>
        </p:txBody>
      </p:sp>
    </p:spTree>
    <p:extLst>
      <p:ext uri="{BB962C8B-B14F-4D97-AF65-F5344CB8AC3E}">
        <p14:creationId xmlns:p14="http://schemas.microsoft.com/office/powerpoint/2010/main" val="261251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0013-6037-CCFB-529E-7BA96192A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FD3F5-0EF5-F6D7-D456-6B1006B8F49C}"/>
              </a:ext>
            </a:extLst>
          </p:cNvPr>
          <p:cNvSpPr>
            <a:spLocks noGrp="1"/>
          </p:cNvSpPr>
          <p:nvPr>
            <p:ph type="title"/>
          </p:nvPr>
        </p:nvSpPr>
        <p:spPr/>
        <p:txBody>
          <a:bodyPr/>
          <a:lstStyle/>
          <a:p>
            <a:r>
              <a:rPr lang="en-US" dirty="0"/>
              <a:t>SQA Program</a:t>
            </a:r>
          </a:p>
        </p:txBody>
      </p:sp>
      <p:sp>
        <p:nvSpPr>
          <p:cNvPr id="3" name="Slide Number Placeholder 2">
            <a:extLst>
              <a:ext uri="{FF2B5EF4-FFF2-40B4-BE49-F238E27FC236}">
                <a16:creationId xmlns:a16="http://schemas.microsoft.com/office/drawing/2014/main" id="{42283A61-017B-FFE0-BD5B-126261A47C54}"/>
              </a:ext>
            </a:extLst>
          </p:cNvPr>
          <p:cNvSpPr>
            <a:spLocks noGrp="1"/>
          </p:cNvSpPr>
          <p:nvPr>
            <p:ph type="sldNum" sz="quarter" idx="11"/>
          </p:nvPr>
        </p:nvSpPr>
        <p:spPr/>
        <p:txBody>
          <a:bodyPr/>
          <a:lstStyle/>
          <a:p>
            <a:fld id="{5DCF5B18-1935-AB44-AE6E-C993FDFDD711}" type="slidenum">
              <a:rPr lang="en-US" smtClean="0"/>
              <a:pPr/>
              <a:t>13</a:t>
            </a:fld>
            <a:endParaRPr lang="en-US" dirty="0"/>
          </a:p>
        </p:txBody>
      </p:sp>
      <p:sp>
        <p:nvSpPr>
          <p:cNvPr id="4" name="Text Placeholder 3">
            <a:extLst>
              <a:ext uri="{FF2B5EF4-FFF2-40B4-BE49-F238E27FC236}">
                <a16:creationId xmlns:a16="http://schemas.microsoft.com/office/drawing/2014/main" id="{2DD2BBF3-58BD-939A-BDB7-20D7429D3203}"/>
              </a:ext>
            </a:extLst>
          </p:cNvPr>
          <p:cNvSpPr>
            <a:spLocks noGrp="1"/>
          </p:cNvSpPr>
          <p:nvPr>
            <p:ph type="body" sz="quarter" idx="12"/>
          </p:nvPr>
        </p:nvSpPr>
        <p:spPr/>
        <p:txBody>
          <a:bodyPr/>
          <a:lstStyle/>
          <a:p>
            <a:r>
              <a:rPr lang="en-US" b="1" dirty="0"/>
              <a:t>Solutions Implemented:</a:t>
            </a:r>
          </a:p>
          <a:p>
            <a:pPr marL="285750" indent="-285750">
              <a:buFont typeface="Arial" panose="020B0604020202020204" pitchFamily="34" charset="0"/>
              <a:buChar char="•"/>
            </a:pPr>
            <a:r>
              <a:rPr lang="en-US" dirty="0"/>
              <a:t>Creation of Nuclear Application Database</a:t>
            </a:r>
          </a:p>
        </p:txBody>
      </p:sp>
    </p:spTree>
    <p:extLst>
      <p:ext uri="{BB962C8B-B14F-4D97-AF65-F5344CB8AC3E}">
        <p14:creationId xmlns:p14="http://schemas.microsoft.com/office/powerpoint/2010/main" val="26064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5D150-FB86-4B64-6069-EB697248F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6D2B9-4383-0552-7F7F-EA9E9A9E61E7}"/>
              </a:ext>
            </a:extLst>
          </p:cNvPr>
          <p:cNvSpPr>
            <a:spLocks noGrp="1"/>
          </p:cNvSpPr>
          <p:nvPr>
            <p:ph type="title"/>
          </p:nvPr>
        </p:nvSpPr>
        <p:spPr/>
        <p:txBody>
          <a:bodyPr/>
          <a:lstStyle/>
          <a:p>
            <a:r>
              <a:rPr lang="en-US" dirty="0"/>
              <a:t>TVA’s Software Quality Assurance Program</a:t>
            </a:r>
          </a:p>
        </p:txBody>
      </p:sp>
      <p:sp>
        <p:nvSpPr>
          <p:cNvPr id="3" name="Slide Number Placeholder 2">
            <a:extLst>
              <a:ext uri="{FF2B5EF4-FFF2-40B4-BE49-F238E27FC236}">
                <a16:creationId xmlns:a16="http://schemas.microsoft.com/office/drawing/2014/main" id="{9352BFEB-8A98-AF10-3711-D680AD28DEEB}"/>
              </a:ext>
            </a:extLst>
          </p:cNvPr>
          <p:cNvSpPr>
            <a:spLocks noGrp="1"/>
          </p:cNvSpPr>
          <p:nvPr>
            <p:ph type="sldNum" sz="quarter" idx="11"/>
          </p:nvPr>
        </p:nvSpPr>
        <p:spPr/>
        <p:txBody>
          <a:bodyPr/>
          <a:lstStyle/>
          <a:p>
            <a:fld id="{5DCF5B18-1935-AB44-AE6E-C993FDFDD711}" type="slidenum">
              <a:rPr lang="en-US" smtClean="0"/>
              <a:pPr/>
              <a:t>14</a:t>
            </a:fld>
            <a:endParaRPr lang="en-US" dirty="0"/>
          </a:p>
        </p:txBody>
      </p:sp>
      <p:pic>
        <p:nvPicPr>
          <p:cNvPr id="9" name="Picture 8">
            <a:extLst>
              <a:ext uri="{FF2B5EF4-FFF2-40B4-BE49-F238E27FC236}">
                <a16:creationId xmlns:a16="http://schemas.microsoft.com/office/drawing/2014/main" id="{5D787279-F1BB-A0EA-71EB-94A5750DC7B0}"/>
              </a:ext>
            </a:extLst>
          </p:cNvPr>
          <p:cNvPicPr>
            <a:picLocks noChangeAspect="1"/>
          </p:cNvPicPr>
          <p:nvPr/>
        </p:nvPicPr>
        <p:blipFill>
          <a:blip r:embed="rId3"/>
          <a:stretch>
            <a:fillRect/>
          </a:stretch>
        </p:blipFill>
        <p:spPr>
          <a:xfrm>
            <a:off x="993913" y="992504"/>
            <a:ext cx="4839532" cy="3998141"/>
          </a:xfrm>
          <a:prstGeom prst="rect">
            <a:avLst/>
          </a:prstGeom>
        </p:spPr>
      </p:pic>
      <p:sp>
        <p:nvSpPr>
          <p:cNvPr id="4" name="TextBox 3">
            <a:extLst>
              <a:ext uri="{FF2B5EF4-FFF2-40B4-BE49-F238E27FC236}">
                <a16:creationId xmlns:a16="http://schemas.microsoft.com/office/drawing/2014/main" id="{7836B60F-FE99-4A5E-FDCE-042604507596}"/>
              </a:ext>
            </a:extLst>
          </p:cNvPr>
          <p:cNvSpPr txBox="1"/>
          <p:nvPr/>
        </p:nvSpPr>
        <p:spPr>
          <a:xfrm>
            <a:off x="1970789" y="925759"/>
            <a:ext cx="1317644" cy="4064886"/>
          </a:xfrm>
          <a:prstGeom prst="rect">
            <a:avLst/>
          </a:prstGeom>
          <a:solidFill>
            <a:srgbClr val="FFFFFF">
              <a:alpha val="50196"/>
            </a:srgbClr>
          </a:solidFill>
          <a:ln>
            <a:solidFill>
              <a:srgbClr val="E56027"/>
            </a:solidFill>
            <a:prstDash val="dash"/>
          </a:ln>
        </p:spPr>
        <p:txBody>
          <a:bodyPr wrap="square" tIns="91440" bIns="91440" rtlCol="0" anchor="ctr" anchorCtr="0">
            <a:noAutofit/>
          </a:bodyPr>
          <a:lstStyle/>
          <a:p>
            <a:pPr algn="ctr"/>
            <a:r>
              <a:rPr lang="en-US" sz="1600" b="1" dirty="0">
                <a:solidFill>
                  <a:srgbClr val="E56027"/>
                </a:solidFill>
              </a:rPr>
              <a:t>Master Equipment List</a:t>
            </a:r>
          </a:p>
        </p:txBody>
      </p:sp>
      <p:sp>
        <p:nvSpPr>
          <p:cNvPr id="5" name="TextBox 4">
            <a:extLst>
              <a:ext uri="{FF2B5EF4-FFF2-40B4-BE49-F238E27FC236}">
                <a16:creationId xmlns:a16="http://schemas.microsoft.com/office/drawing/2014/main" id="{6577FD62-D6BA-0ED8-BED6-18C52DA28793}"/>
              </a:ext>
            </a:extLst>
          </p:cNvPr>
          <p:cNvSpPr txBox="1"/>
          <p:nvPr/>
        </p:nvSpPr>
        <p:spPr>
          <a:xfrm>
            <a:off x="4224605" y="925759"/>
            <a:ext cx="1317644" cy="4064886"/>
          </a:xfrm>
          <a:prstGeom prst="rect">
            <a:avLst/>
          </a:prstGeom>
          <a:solidFill>
            <a:srgbClr val="FFFFFF">
              <a:alpha val="40000"/>
            </a:srgbClr>
          </a:solidFill>
          <a:ln>
            <a:solidFill>
              <a:srgbClr val="E56027"/>
            </a:solidFill>
            <a:prstDash val="dash"/>
          </a:ln>
        </p:spPr>
        <p:txBody>
          <a:bodyPr wrap="square" tIns="91440" bIns="91440" rtlCol="0" anchor="ctr" anchorCtr="0">
            <a:noAutofit/>
          </a:bodyPr>
          <a:lstStyle/>
          <a:p>
            <a:pPr algn="ctr"/>
            <a:r>
              <a:rPr lang="en-US" sz="1400" b="1" dirty="0">
                <a:solidFill>
                  <a:srgbClr val="E56027"/>
                </a:solidFill>
              </a:rPr>
              <a:t>ServiceNow</a:t>
            </a:r>
          </a:p>
          <a:p>
            <a:pPr algn="ctr"/>
            <a:r>
              <a:rPr lang="en-US" sz="1600" b="1" dirty="0">
                <a:solidFill>
                  <a:srgbClr val="E56027"/>
                </a:solidFill>
              </a:rPr>
              <a:t>/</a:t>
            </a:r>
          </a:p>
          <a:p>
            <a:pPr algn="ctr"/>
            <a:r>
              <a:rPr lang="en-US" sz="1600" b="1" dirty="0">
                <a:solidFill>
                  <a:srgbClr val="E56027"/>
                </a:solidFill>
              </a:rPr>
              <a:t>Information Technology</a:t>
            </a:r>
          </a:p>
        </p:txBody>
      </p:sp>
      <p:sp>
        <p:nvSpPr>
          <p:cNvPr id="6" name="TextBox 5">
            <a:extLst>
              <a:ext uri="{FF2B5EF4-FFF2-40B4-BE49-F238E27FC236}">
                <a16:creationId xmlns:a16="http://schemas.microsoft.com/office/drawing/2014/main" id="{F0D8C03E-2452-5DA1-954D-083995607492}"/>
              </a:ext>
            </a:extLst>
          </p:cNvPr>
          <p:cNvSpPr txBox="1"/>
          <p:nvPr/>
        </p:nvSpPr>
        <p:spPr>
          <a:xfrm>
            <a:off x="6185447" y="2197968"/>
            <a:ext cx="2583888" cy="1658415"/>
          </a:xfrm>
          <a:prstGeom prst="rect">
            <a:avLst/>
          </a:prstGeom>
          <a:noFill/>
        </p:spPr>
        <p:txBody>
          <a:bodyPr wrap="square" tIns="91440" bIns="91440" rtlCol="0" anchor="t" anchorCtr="0">
            <a:noAutofit/>
          </a:bodyPr>
          <a:lstStyle/>
          <a:p>
            <a:pPr algn="l"/>
            <a:r>
              <a:rPr lang="en-US" sz="2000" dirty="0">
                <a:solidFill>
                  <a:srgbClr val="1C3D6E"/>
                </a:solidFill>
              </a:rPr>
              <a:t>How do we address configuration management?</a:t>
            </a:r>
          </a:p>
        </p:txBody>
      </p:sp>
      <p:sp>
        <p:nvSpPr>
          <p:cNvPr id="7" name="TextBox 6">
            <a:extLst>
              <a:ext uri="{FF2B5EF4-FFF2-40B4-BE49-F238E27FC236}">
                <a16:creationId xmlns:a16="http://schemas.microsoft.com/office/drawing/2014/main" id="{D4A2C99F-9D20-BE95-A4AC-2D5C07E35F37}"/>
              </a:ext>
            </a:extLst>
          </p:cNvPr>
          <p:cNvSpPr txBox="1"/>
          <p:nvPr/>
        </p:nvSpPr>
        <p:spPr>
          <a:xfrm>
            <a:off x="3288433" y="925759"/>
            <a:ext cx="936172" cy="4064886"/>
          </a:xfrm>
          <a:prstGeom prst="rect">
            <a:avLst/>
          </a:prstGeom>
          <a:solidFill>
            <a:srgbClr val="E56027">
              <a:alpha val="60000"/>
            </a:srgbClr>
          </a:solidFill>
          <a:ln>
            <a:solidFill>
              <a:srgbClr val="E56027"/>
            </a:solidFill>
            <a:prstDash val="dash"/>
          </a:ln>
        </p:spPr>
        <p:txBody>
          <a:bodyPr wrap="square" tIns="91440" bIns="91440" rtlCol="0" anchor="ctr" anchorCtr="0">
            <a:noAutofit/>
          </a:bodyPr>
          <a:lstStyle/>
          <a:p>
            <a:pPr algn="ctr"/>
            <a:r>
              <a:rPr lang="en-US" sz="1050" b="1" dirty="0">
                <a:solidFill>
                  <a:srgbClr val="C00000"/>
                </a:solidFill>
              </a:rPr>
              <a:t>Non-Plant Operational Technology</a:t>
            </a:r>
          </a:p>
        </p:txBody>
      </p:sp>
      <p:sp>
        <p:nvSpPr>
          <p:cNvPr id="8" name="TextBox 7">
            <a:extLst>
              <a:ext uri="{FF2B5EF4-FFF2-40B4-BE49-F238E27FC236}">
                <a16:creationId xmlns:a16="http://schemas.microsoft.com/office/drawing/2014/main" id="{062F72BA-A829-4FF3-D828-9276DAB495E0}"/>
              </a:ext>
            </a:extLst>
          </p:cNvPr>
          <p:cNvSpPr txBox="1"/>
          <p:nvPr/>
        </p:nvSpPr>
        <p:spPr>
          <a:xfrm>
            <a:off x="5720129" y="992504"/>
            <a:ext cx="2098975" cy="505529"/>
          </a:xfrm>
          <a:prstGeom prst="rect">
            <a:avLst/>
          </a:prstGeom>
          <a:noFill/>
        </p:spPr>
        <p:txBody>
          <a:bodyPr wrap="square" tIns="91440" bIns="91440" rtlCol="0" anchor="t" anchorCtr="0">
            <a:noAutofit/>
          </a:bodyPr>
          <a:lstStyle/>
          <a:p>
            <a:pPr algn="l"/>
            <a:r>
              <a:rPr lang="en-US" sz="1800" b="1" dirty="0">
                <a:solidFill>
                  <a:srgbClr val="6A9033"/>
                </a:solidFill>
              </a:rPr>
              <a:t>Nuclear</a:t>
            </a:r>
          </a:p>
          <a:p>
            <a:pPr algn="l"/>
            <a:r>
              <a:rPr lang="en-US" sz="1800" b="1" dirty="0">
                <a:solidFill>
                  <a:srgbClr val="6A9033"/>
                </a:solidFill>
              </a:rPr>
              <a:t>Application Database</a:t>
            </a:r>
          </a:p>
        </p:txBody>
      </p:sp>
      <p:sp>
        <p:nvSpPr>
          <p:cNvPr id="10" name="Rectangle 9">
            <a:extLst>
              <a:ext uri="{FF2B5EF4-FFF2-40B4-BE49-F238E27FC236}">
                <a16:creationId xmlns:a16="http://schemas.microsoft.com/office/drawing/2014/main" id="{95945B88-6A0D-6EEA-83D6-5760B4DEB467}"/>
              </a:ext>
            </a:extLst>
          </p:cNvPr>
          <p:cNvSpPr/>
          <p:nvPr/>
        </p:nvSpPr>
        <p:spPr>
          <a:xfrm>
            <a:off x="875468" y="868680"/>
            <a:ext cx="4839532" cy="4191000"/>
          </a:xfrm>
          <a:prstGeom prst="rect">
            <a:avLst/>
          </a:prstGeom>
          <a:solidFill>
            <a:srgbClr val="FFFFFF">
              <a:alpha val="20000"/>
            </a:srgbClr>
          </a:solidFill>
          <a:ln w="38100" cap="flat" cmpd="sng" algn="ctr">
            <a:solidFill>
              <a:srgbClr val="6A9033"/>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88618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48452-6162-D102-BE9B-AE6A505FF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FA166-EFCD-4413-EF62-FFC26DD393EC}"/>
              </a:ext>
            </a:extLst>
          </p:cNvPr>
          <p:cNvSpPr>
            <a:spLocks noGrp="1"/>
          </p:cNvSpPr>
          <p:nvPr>
            <p:ph type="title"/>
          </p:nvPr>
        </p:nvSpPr>
        <p:spPr/>
        <p:txBody>
          <a:bodyPr/>
          <a:lstStyle/>
          <a:p>
            <a:pPr lvl="0"/>
            <a:r>
              <a:rPr lang="en-US" dirty="0">
                <a:sym typeface="Helvetica Neue"/>
              </a:rPr>
              <a:t>Nuclear Application Database</a:t>
            </a:r>
          </a:p>
        </p:txBody>
      </p:sp>
      <p:sp>
        <p:nvSpPr>
          <p:cNvPr id="5" name="Content Placeholder 4">
            <a:extLst>
              <a:ext uri="{FF2B5EF4-FFF2-40B4-BE49-F238E27FC236}">
                <a16:creationId xmlns:a16="http://schemas.microsoft.com/office/drawing/2014/main" id="{62609E9A-2E52-62C0-91EC-1BE1349174A0}"/>
              </a:ext>
            </a:extLst>
          </p:cNvPr>
          <p:cNvSpPr>
            <a:spLocks noGrp="1"/>
          </p:cNvSpPr>
          <p:nvPr>
            <p:ph sz="quarter" idx="10"/>
          </p:nvPr>
        </p:nvSpPr>
        <p:spPr>
          <a:xfrm>
            <a:off x="422274" y="1724085"/>
            <a:ext cx="2478139" cy="2741195"/>
          </a:xfrm>
        </p:spPr>
        <p:txBody>
          <a:bodyPr/>
          <a:lstStyle/>
          <a:p>
            <a:pPr marL="171450" lvl="0" indent="-171450">
              <a:buFont typeface="Arial" panose="020B0604020202020204" pitchFamily="34" charset="0"/>
              <a:buChar char="•"/>
            </a:pPr>
            <a:r>
              <a:rPr lang="en-US" dirty="0">
                <a:sym typeface="Helvetica Neue"/>
              </a:rPr>
              <a:t>Unique identifier for each application</a:t>
            </a:r>
          </a:p>
          <a:p>
            <a:pPr marL="171450" lvl="0" indent="-171450">
              <a:buFont typeface="Arial" panose="020B0604020202020204" pitchFamily="34" charset="0"/>
              <a:buChar char="•"/>
            </a:pPr>
            <a:r>
              <a:rPr lang="en-US" dirty="0">
                <a:sym typeface="Helvetica Neue"/>
              </a:rPr>
              <a:t>Tracks all information in a searchable format</a:t>
            </a:r>
          </a:p>
          <a:p>
            <a:pPr marL="171450" lvl="0" indent="-171450">
              <a:buFont typeface="Arial" panose="020B0604020202020204" pitchFamily="34" charset="0"/>
              <a:buChar char="•"/>
            </a:pPr>
            <a:r>
              <a:rPr lang="en-US" dirty="0">
                <a:sym typeface="Helvetica Neue"/>
              </a:rPr>
              <a:t>Contains various stakeholder roles</a:t>
            </a:r>
          </a:p>
          <a:p>
            <a:pPr marL="171450" lvl="0" indent="-171450">
              <a:buFont typeface="Arial" panose="020B0604020202020204" pitchFamily="34" charset="0"/>
              <a:buChar char="•"/>
            </a:pPr>
            <a:r>
              <a:rPr lang="en-US" dirty="0">
                <a:sym typeface="Helvetica Neue"/>
              </a:rPr>
              <a:t>Facilitates approvals and workflows for software changes</a:t>
            </a:r>
          </a:p>
          <a:p>
            <a:pPr lvl="0"/>
            <a:endParaRPr lang="en-US" dirty="0">
              <a:sym typeface="Helvetica Neue"/>
            </a:endParaRPr>
          </a:p>
        </p:txBody>
      </p:sp>
      <p:sp>
        <p:nvSpPr>
          <p:cNvPr id="14" name="Slide Number Placeholder 13">
            <a:extLst>
              <a:ext uri="{FF2B5EF4-FFF2-40B4-BE49-F238E27FC236}">
                <a16:creationId xmlns:a16="http://schemas.microsoft.com/office/drawing/2014/main" id="{8170C4CC-4721-1FC1-4DAF-49A8AD0BFF37}"/>
              </a:ext>
            </a:extLst>
          </p:cNvPr>
          <p:cNvSpPr>
            <a:spLocks noGrp="1"/>
          </p:cNvSpPr>
          <p:nvPr>
            <p:ph type="sldNum" sz="quarter" idx="11"/>
          </p:nvPr>
        </p:nvSpPr>
        <p:spPr/>
        <p:txBody>
          <a:bodyPr/>
          <a:lstStyle/>
          <a:p>
            <a:pPr defTabSz="457189"/>
            <a:fld id="{5DCF5B18-1935-AB44-AE6E-C993FDFDD711}" type="slidenum">
              <a:rPr lang="en-US">
                <a:solidFill>
                  <a:prstClr val="black"/>
                </a:solidFill>
              </a:rPr>
              <a:pPr defTabSz="457189"/>
              <a:t>15</a:t>
            </a:fld>
            <a:endParaRPr lang="en-US" dirty="0">
              <a:solidFill>
                <a:prstClr val="black"/>
              </a:solidFill>
            </a:endParaRPr>
          </a:p>
        </p:txBody>
      </p:sp>
      <p:pic>
        <p:nvPicPr>
          <p:cNvPr id="4" name="Picture 3">
            <a:extLst>
              <a:ext uri="{FF2B5EF4-FFF2-40B4-BE49-F238E27FC236}">
                <a16:creationId xmlns:a16="http://schemas.microsoft.com/office/drawing/2014/main" id="{5CD9EA0A-CF78-2BDE-4961-51843F5553A6}"/>
              </a:ext>
            </a:extLst>
          </p:cNvPr>
          <p:cNvPicPr>
            <a:picLocks noChangeAspect="1"/>
          </p:cNvPicPr>
          <p:nvPr/>
        </p:nvPicPr>
        <p:blipFill>
          <a:blip r:embed="rId3"/>
          <a:stretch>
            <a:fillRect/>
          </a:stretch>
        </p:blipFill>
        <p:spPr>
          <a:xfrm>
            <a:off x="4146037" y="92543"/>
            <a:ext cx="4708738" cy="454547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8ED0445-4291-1BC9-0965-07BD8C210C75}"/>
              </a:ext>
            </a:extLst>
          </p:cNvPr>
          <p:cNvPicPr>
            <a:picLocks noChangeAspect="1"/>
          </p:cNvPicPr>
          <p:nvPr/>
        </p:nvPicPr>
        <p:blipFill>
          <a:blip r:embed="rId4"/>
          <a:stretch>
            <a:fillRect/>
          </a:stretch>
        </p:blipFill>
        <p:spPr>
          <a:xfrm>
            <a:off x="3329565" y="552451"/>
            <a:ext cx="3701660" cy="43915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791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4F2D7-4D79-3198-ED1F-E9CB7CC37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0A5C9-AFC2-9716-987C-1318EECD8409}"/>
              </a:ext>
            </a:extLst>
          </p:cNvPr>
          <p:cNvSpPr>
            <a:spLocks noGrp="1"/>
          </p:cNvSpPr>
          <p:nvPr>
            <p:ph type="title"/>
          </p:nvPr>
        </p:nvSpPr>
        <p:spPr/>
        <p:txBody>
          <a:bodyPr/>
          <a:lstStyle/>
          <a:p>
            <a:r>
              <a:rPr lang="en-US" dirty="0"/>
              <a:t>SQA Program</a:t>
            </a:r>
          </a:p>
        </p:txBody>
      </p:sp>
      <p:sp>
        <p:nvSpPr>
          <p:cNvPr id="3" name="Slide Number Placeholder 2">
            <a:extLst>
              <a:ext uri="{FF2B5EF4-FFF2-40B4-BE49-F238E27FC236}">
                <a16:creationId xmlns:a16="http://schemas.microsoft.com/office/drawing/2014/main" id="{09F87CC6-F65B-D363-A720-F06E12AE8545}"/>
              </a:ext>
            </a:extLst>
          </p:cNvPr>
          <p:cNvSpPr>
            <a:spLocks noGrp="1"/>
          </p:cNvSpPr>
          <p:nvPr>
            <p:ph type="sldNum" sz="quarter" idx="11"/>
          </p:nvPr>
        </p:nvSpPr>
        <p:spPr/>
        <p:txBody>
          <a:bodyPr/>
          <a:lstStyle/>
          <a:p>
            <a:fld id="{5DCF5B18-1935-AB44-AE6E-C993FDFDD711}" type="slidenum">
              <a:rPr lang="en-US" smtClean="0"/>
              <a:pPr/>
              <a:t>16</a:t>
            </a:fld>
            <a:endParaRPr lang="en-US" dirty="0"/>
          </a:p>
        </p:txBody>
      </p:sp>
      <p:sp>
        <p:nvSpPr>
          <p:cNvPr id="4" name="Text Placeholder 3">
            <a:extLst>
              <a:ext uri="{FF2B5EF4-FFF2-40B4-BE49-F238E27FC236}">
                <a16:creationId xmlns:a16="http://schemas.microsoft.com/office/drawing/2014/main" id="{823ECA59-34E3-F751-4FCE-57F8B644FF34}"/>
              </a:ext>
            </a:extLst>
          </p:cNvPr>
          <p:cNvSpPr>
            <a:spLocks noGrp="1"/>
          </p:cNvSpPr>
          <p:nvPr>
            <p:ph type="body" sz="quarter" idx="12"/>
          </p:nvPr>
        </p:nvSpPr>
        <p:spPr>
          <a:xfrm>
            <a:off x="419101" y="1158582"/>
            <a:ext cx="8350233" cy="3387725"/>
          </a:xfrm>
        </p:spPr>
        <p:txBody>
          <a:bodyPr/>
          <a:lstStyle/>
          <a:p>
            <a:r>
              <a:rPr lang="en-US" b="1" dirty="0"/>
              <a:t>Solutions Implemented:</a:t>
            </a:r>
          </a:p>
          <a:p>
            <a:pPr marL="285750" indent="-285750">
              <a:buFont typeface="Arial" panose="020B0604020202020204" pitchFamily="34" charset="0"/>
              <a:buChar char="•"/>
            </a:pPr>
            <a:r>
              <a:rPr lang="en-US" dirty="0"/>
              <a:t>Created Nuclear Application Database</a:t>
            </a:r>
          </a:p>
          <a:p>
            <a:pPr marL="285750" indent="-285750">
              <a:buFont typeface="Arial" panose="020B0604020202020204" pitchFamily="34" charset="0"/>
              <a:buChar char="•"/>
            </a:pPr>
            <a:r>
              <a:rPr lang="en-US" dirty="0"/>
              <a:t>Improved participation of Computer Engineering in Design Change Meetings</a:t>
            </a:r>
          </a:p>
          <a:p>
            <a:pPr marL="285750" indent="-285750">
              <a:buFont typeface="Arial" panose="020B0604020202020204" pitchFamily="34" charset="0"/>
              <a:buChar char="•"/>
            </a:pPr>
            <a:r>
              <a:rPr lang="en-US" dirty="0"/>
              <a:t>Inserted workflow step for SQA Program Manager approval of Nuclear software requests (non-plant IT process)</a:t>
            </a:r>
          </a:p>
          <a:p>
            <a:pPr marL="285750" indent="-285750">
              <a:buFont typeface="Arial" panose="020B0604020202020204" pitchFamily="34" charset="0"/>
              <a:buChar char="•"/>
            </a:pPr>
            <a:r>
              <a:rPr lang="en-US" dirty="0"/>
              <a:t>Revised governing documents for Engineering Change Process to align program requirements</a:t>
            </a:r>
          </a:p>
          <a:p>
            <a:pPr marL="850886" lvl="1" indent="-285750">
              <a:buFont typeface="Arial" panose="020B0604020202020204" pitchFamily="34" charset="0"/>
              <a:buChar char="•"/>
            </a:pPr>
            <a:r>
              <a:rPr lang="en-US" dirty="0"/>
              <a:t>Clear line of sight through Software Quality Assurance Process to Quality Assurance Plan</a:t>
            </a:r>
          </a:p>
          <a:p>
            <a:pPr marL="850886" lvl="1" indent="-285750">
              <a:buFont typeface="Arial" panose="020B0604020202020204" pitchFamily="34" charset="0"/>
              <a:buChar char="•"/>
            </a:pPr>
            <a:r>
              <a:rPr lang="en-US" dirty="0"/>
              <a:t>Clarification of process and responsibilities for Operational Technology</a:t>
            </a:r>
          </a:p>
          <a:p>
            <a:pPr marL="285750" indent="-285750">
              <a:buFont typeface="Arial" panose="020B0604020202020204" pitchFamily="34" charset="0"/>
              <a:buChar char="•"/>
            </a:pPr>
            <a:r>
              <a:rPr lang="en-US" dirty="0"/>
              <a:t>Created Power BI dashboard for in-plant software/firmware</a:t>
            </a:r>
          </a:p>
        </p:txBody>
      </p:sp>
    </p:spTree>
    <p:extLst>
      <p:ext uri="{BB962C8B-B14F-4D97-AF65-F5344CB8AC3E}">
        <p14:creationId xmlns:p14="http://schemas.microsoft.com/office/powerpoint/2010/main" val="393256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961D5-C607-0BF1-3504-C47326CC3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0BB9B-6EBD-4A4E-C5FC-99E0396F1B8C}"/>
              </a:ext>
            </a:extLst>
          </p:cNvPr>
          <p:cNvSpPr>
            <a:spLocks noGrp="1"/>
          </p:cNvSpPr>
          <p:nvPr>
            <p:ph type="title"/>
          </p:nvPr>
        </p:nvSpPr>
        <p:spPr/>
        <p:txBody>
          <a:bodyPr/>
          <a:lstStyle/>
          <a:p>
            <a:pPr lvl="0"/>
            <a:r>
              <a:rPr lang="en-US" dirty="0" err="1">
                <a:sym typeface="Helvetica Neue"/>
              </a:rPr>
              <a:t>PowerBI</a:t>
            </a:r>
            <a:r>
              <a:rPr lang="en-US" dirty="0">
                <a:sym typeface="Helvetica Neue"/>
              </a:rPr>
              <a:t> for</a:t>
            </a:r>
            <a:br>
              <a:rPr lang="en-US" dirty="0">
                <a:sym typeface="Helvetica Neue"/>
              </a:rPr>
            </a:br>
            <a:r>
              <a:rPr lang="en-US" dirty="0">
                <a:sym typeface="Helvetica Neue"/>
              </a:rPr>
              <a:t>In-Plant Software</a:t>
            </a:r>
          </a:p>
        </p:txBody>
      </p:sp>
      <p:sp>
        <p:nvSpPr>
          <p:cNvPr id="5" name="Content Placeholder 4">
            <a:extLst>
              <a:ext uri="{FF2B5EF4-FFF2-40B4-BE49-F238E27FC236}">
                <a16:creationId xmlns:a16="http://schemas.microsoft.com/office/drawing/2014/main" id="{DBDDDA4B-69D4-AACD-51C2-4057D778C8E4}"/>
              </a:ext>
            </a:extLst>
          </p:cNvPr>
          <p:cNvSpPr>
            <a:spLocks noGrp="1"/>
          </p:cNvSpPr>
          <p:nvPr>
            <p:ph sz="quarter" idx="10"/>
          </p:nvPr>
        </p:nvSpPr>
        <p:spPr>
          <a:xfrm>
            <a:off x="3332930" y="639301"/>
            <a:ext cx="4777400" cy="1696706"/>
          </a:xfrm>
        </p:spPr>
        <p:txBody>
          <a:bodyPr/>
          <a:lstStyle/>
          <a:p>
            <a:pPr marL="171450" lvl="0" indent="-171450">
              <a:buFont typeface="Arial" panose="020B0604020202020204" pitchFamily="34" charset="0"/>
              <a:buChar char="•"/>
            </a:pPr>
            <a:r>
              <a:rPr lang="en-US" dirty="0">
                <a:sym typeface="Helvetica Neue"/>
              </a:rPr>
              <a:t>Searchable by software instance</a:t>
            </a:r>
          </a:p>
          <a:p>
            <a:pPr marL="171450" lvl="0" indent="-171450">
              <a:buFont typeface="Arial" panose="020B0604020202020204" pitchFamily="34" charset="0"/>
              <a:buChar char="•"/>
            </a:pPr>
            <a:r>
              <a:rPr lang="en-US" dirty="0">
                <a:sym typeface="Helvetica Neue"/>
              </a:rPr>
              <a:t>Addresses/provides historical variations in software naming</a:t>
            </a:r>
          </a:p>
          <a:p>
            <a:pPr marL="171450" lvl="0" indent="-171450">
              <a:buFont typeface="Arial" panose="020B0604020202020204" pitchFamily="34" charset="0"/>
              <a:buChar char="•"/>
            </a:pPr>
            <a:r>
              <a:rPr lang="en-US" dirty="0">
                <a:sym typeface="Helvetica Neue"/>
              </a:rPr>
              <a:t>Ability to drill down by:</a:t>
            </a:r>
          </a:p>
          <a:p>
            <a:pPr marL="514350" lvl="1" indent="-171450">
              <a:buFont typeface="Arial" panose="020B0604020202020204" pitchFamily="34" charset="0"/>
              <a:buChar char="•"/>
            </a:pPr>
            <a:r>
              <a:rPr lang="en-US" dirty="0">
                <a:solidFill>
                  <a:schemeClr val="tx1"/>
                </a:solidFill>
                <a:sym typeface="Helvetica Neue"/>
              </a:rPr>
              <a:t>Site</a:t>
            </a:r>
          </a:p>
          <a:p>
            <a:pPr marL="514350" lvl="1" indent="-171450">
              <a:buFont typeface="Arial" panose="020B0604020202020204" pitchFamily="34" charset="0"/>
              <a:buChar char="•"/>
            </a:pPr>
            <a:r>
              <a:rPr lang="en-US" dirty="0">
                <a:solidFill>
                  <a:schemeClr val="tx1"/>
                </a:solidFill>
                <a:sym typeface="Helvetica Neue"/>
              </a:rPr>
              <a:t>UNID</a:t>
            </a:r>
          </a:p>
          <a:p>
            <a:pPr marL="514350" lvl="1" indent="-171450">
              <a:buFont typeface="Arial" panose="020B0604020202020204" pitchFamily="34" charset="0"/>
              <a:buChar char="•"/>
            </a:pPr>
            <a:r>
              <a:rPr lang="en-US" dirty="0">
                <a:solidFill>
                  <a:schemeClr val="tx1"/>
                </a:solidFill>
                <a:sym typeface="Helvetica Neue"/>
              </a:rPr>
              <a:t>Version</a:t>
            </a:r>
          </a:p>
          <a:p>
            <a:pPr lvl="0"/>
            <a:endParaRPr lang="en-US" dirty="0">
              <a:sym typeface="Helvetica Neue"/>
            </a:endParaRPr>
          </a:p>
        </p:txBody>
      </p:sp>
      <p:sp>
        <p:nvSpPr>
          <p:cNvPr id="14" name="Slide Number Placeholder 13">
            <a:extLst>
              <a:ext uri="{FF2B5EF4-FFF2-40B4-BE49-F238E27FC236}">
                <a16:creationId xmlns:a16="http://schemas.microsoft.com/office/drawing/2014/main" id="{7435C707-8E97-D535-E952-93B070972030}"/>
              </a:ext>
            </a:extLst>
          </p:cNvPr>
          <p:cNvSpPr>
            <a:spLocks noGrp="1"/>
          </p:cNvSpPr>
          <p:nvPr>
            <p:ph type="sldNum" sz="quarter" idx="11"/>
          </p:nvPr>
        </p:nvSpPr>
        <p:spPr/>
        <p:txBody>
          <a:bodyPr/>
          <a:lstStyle/>
          <a:p>
            <a:pPr defTabSz="457189"/>
            <a:fld id="{5DCF5B18-1935-AB44-AE6E-C993FDFDD711}" type="slidenum">
              <a:rPr lang="en-US">
                <a:solidFill>
                  <a:prstClr val="black"/>
                </a:solidFill>
              </a:rPr>
              <a:pPr defTabSz="457189"/>
              <a:t>17</a:t>
            </a:fld>
            <a:endParaRPr lang="en-US" dirty="0">
              <a:solidFill>
                <a:prstClr val="black"/>
              </a:solidFill>
            </a:endParaRPr>
          </a:p>
        </p:txBody>
      </p:sp>
      <p:pic>
        <p:nvPicPr>
          <p:cNvPr id="6" name="Picture 5">
            <a:extLst>
              <a:ext uri="{FF2B5EF4-FFF2-40B4-BE49-F238E27FC236}">
                <a16:creationId xmlns:a16="http://schemas.microsoft.com/office/drawing/2014/main" id="{0A169DB3-7C17-0B19-A6C1-3FF0DD0CD0B4}"/>
              </a:ext>
            </a:extLst>
          </p:cNvPr>
          <p:cNvPicPr>
            <a:picLocks noChangeAspect="1"/>
          </p:cNvPicPr>
          <p:nvPr/>
        </p:nvPicPr>
        <p:blipFill>
          <a:blip r:embed="rId3"/>
          <a:stretch>
            <a:fillRect/>
          </a:stretch>
        </p:blipFill>
        <p:spPr>
          <a:xfrm>
            <a:off x="613440" y="2240652"/>
            <a:ext cx="7049228" cy="241356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2DD151A4-052F-FC13-BBAF-0B0D78670240}"/>
              </a:ext>
            </a:extLst>
          </p:cNvPr>
          <p:cNvPicPr>
            <a:picLocks noChangeAspect="1"/>
          </p:cNvPicPr>
          <p:nvPr/>
        </p:nvPicPr>
        <p:blipFill>
          <a:blip r:embed="rId4"/>
          <a:stretch>
            <a:fillRect/>
          </a:stretch>
        </p:blipFill>
        <p:spPr>
          <a:xfrm>
            <a:off x="2357859" y="711030"/>
            <a:ext cx="6550091" cy="3760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482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BD3A6-91A5-A649-5FCD-3CC2C6A9F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EB638-F845-EE6C-46F4-61970D2344E7}"/>
              </a:ext>
            </a:extLst>
          </p:cNvPr>
          <p:cNvSpPr>
            <a:spLocks noGrp="1"/>
          </p:cNvSpPr>
          <p:nvPr>
            <p:ph type="title"/>
          </p:nvPr>
        </p:nvSpPr>
        <p:spPr/>
        <p:txBody>
          <a:bodyPr/>
          <a:lstStyle/>
          <a:p>
            <a:r>
              <a:rPr lang="en-US" dirty="0"/>
              <a:t>Recent Operating Experience</a:t>
            </a:r>
          </a:p>
        </p:txBody>
      </p:sp>
      <p:sp>
        <p:nvSpPr>
          <p:cNvPr id="3" name="Slide Number Placeholder 2">
            <a:extLst>
              <a:ext uri="{FF2B5EF4-FFF2-40B4-BE49-F238E27FC236}">
                <a16:creationId xmlns:a16="http://schemas.microsoft.com/office/drawing/2014/main" id="{3F13A4A8-1A82-70F0-70BE-8DA5A7C691E2}"/>
              </a:ext>
            </a:extLst>
          </p:cNvPr>
          <p:cNvSpPr>
            <a:spLocks noGrp="1"/>
          </p:cNvSpPr>
          <p:nvPr>
            <p:ph type="sldNum" sz="quarter" idx="11"/>
          </p:nvPr>
        </p:nvSpPr>
        <p:spPr/>
        <p:txBody>
          <a:bodyPr/>
          <a:lstStyle/>
          <a:p>
            <a:fld id="{5DCF5B18-1935-AB44-AE6E-C993FDFDD711}" type="slidenum">
              <a:rPr lang="en-US" smtClean="0"/>
              <a:pPr/>
              <a:t>18</a:t>
            </a:fld>
            <a:endParaRPr lang="en-US" dirty="0"/>
          </a:p>
        </p:txBody>
      </p:sp>
      <p:sp>
        <p:nvSpPr>
          <p:cNvPr id="4" name="Text Placeholder 3">
            <a:extLst>
              <a:ext uri="{FF2B5EF4-FFF2-40B4-BE49-F238E27FC236}">
                <a16:creationId xmlns:a16="http://schemas.microsoft.com/office/drawing/2014/main" id="{6FABCCBD-7C5E-D47F-8E81-9B3E4AE921AB}"/>
              </a:ext>
            </a:extLst>
          </p:cNvPr>
          <p:cNvSpPr>
            <a:spLocks noGrp="1"/>
          </p:cNvSpPr>
          <p:nvPr>
            <p:ph type="body" sz="quarter" idx="12"/>
          </p:nvPr>
        </p:nvSpPr>
        <p:spPr/>
        <p:txBody>
          <a:bodyPr/>
          <a:lstStyle/>
          <a:p>
            <a:r>
              <a:rPr lang="en-US" b="1" dirty="0"/>
              <a:t>SQN Unit 1 Manually Tripped     |      June 24, 2025</a:t>
            </a:r>
          </a:p>
          <a:p>
            <a:r>
              <a:rPr lang="en-US" dirty="0"/>
              <a:t>Reactor manually tripped due to lowering steam generator levels. Loss of steam generator water level was caused due to isolations of significant portions of the condensate system due to a transient introduced when one of the distributed control system processors initiated a reboot cycle. This was a known condition, and contingency plans were in place for a down power to correct the firmware error that caused the reboot, but those had not yet been able to be implemented at the time of the failure.</a:t>
            </a:r>
          </a:p>
          <a:p>
            <a:endParaRPr lang="en-US" dirty="0"/>
          </a:p>
          <a:p>
            <a:r>
              <a:rPr lang="en-US" dirty="0"/>
              <a:t>The firmware update, if implemented, would have prevented the trip.</a:t>
            </a:r>
          </a:p>
          <a:p>
            <a:endParaRPr lang="en-US" dirty="0"/>
          </a:p>
        </p:txBody>
      </p:sp>
    </p:spTree>
    <p:extLst>
      <p:ext uri="{BB962C8B-B14F-4D97-AF65-F5344CB8AC3E}">
        <p14:creationId xmlns:p14="http://schemas.microsoft.com/office/powerpoint/2010/main" val="341055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99681-788A-D172-E45E-FAF092F96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E7529-38A7-295A-0AC6-5856D1294587}"/>
              </a:ext>
            </a:extLst>
          </p:cNvPr>
          <p:cNvSpPr>
            <a:spLocks noGrp="1"/>
          </p:cNvSpPr>
          <p:nvPr>
            <p:ph type="title"/>
          </p:nvPr>
        </p:nvSpPr>
        <p:spPr/>
        <p:txBody>
          <a:bodyPr/>
          <a:lstStyle/>
          <a:p>
            <a:r>
              <a:rPr lang="en-US" dirty="0"/>
              <a:t>Current Challenges</a:t>
            </a:r>
          </a:p>
        </p:txBody>
      </p:sp>
      <p:sp>
        <p:nvSpPr>
          <p:cNvPr id="3" name="Slide Number Placeholder 2">
            <a:extLst>
              <a:ext uri="{FF2B5EF4-FFF2-40B4-BE49-F238E27FC236}">
                <a16:creationId xmlns:a16="http://schemas.microsoft.com/office/drawing/2014/main" id="{7E752FD8-0F75-C3FB-266C-C1FF338ED2E3}"/>
              </a:ext>
            </a:extLst>
          </p:cNvPr>
          <p:cNvSpPr>
            <a:spLocks noGrp="1"/>
          </p:cNvSpPr>
          <p:nvPr>
            <p:ph type="sldNum" sz="quarter" idx="11"/>
          </p:nvPr>
        </p:nvSpPr>
        <p:spPr/>
        <p:txBody>
          <a:bodyPr/>
          <a:lstStyle/>
          <a:p>
            <a:fld id="{5DCF5B18-1935-AB44-AE6E-C993FDFDD711}" type="slidenum">
              <a:rPr lang="en-US" smtClean="0"/>
              <a:pPr/>
              <a:t>19</a:t>
            </a:fld>
            <a:endParaRPr lang="en-US" dirty="0"/>
          </a:p>
        </p:txBody>
      </p:sp>
      <p:sp>
        <p:nvSpPr>
          <p:cNvPr id="4" name="Text Placeholder 3">
            <a:extLst>
              <a:ext uri="{FF2B5EF4-FFF2-40B4-BE49-F238E27FC236}">
                <a16:creationId xmlns:a16="http://schemas.microsoft.com/office/drawing/2014/main" id="{84C4FC06-CF0F-0658-342C-720B39CEDC40}"/>
              </a:ext>
            </a:extLst>
          </p:cNvPr>
          <p:cNvSpPr>
            <a:spLocks noGrp="1"/>
          </p:cNvSpPr>
          <p:nvPr>
            <p:ph type="body" sz="quarter" idx="12"/>
          </p:nvPr>
        </p:nvSpPr>
        <p:spPr>
          <a:xfrm>
            <a:off x="792175" y="1158582"/>
            <a:ext cx="3526823" cy="3387725"/>
          </a:xfrm>
        </p:spPr>
        <p:style>
          <a:lnRef idx="2">
            <a:schemeClr val="accent3"/>
          </a:lnRef>
          <a:fillRef idx="1">
            <a:schemeClr val="lt1"/>
          </a:fillRef>
          <a:effectRef idx="0">
            <a:schemeClr val="accent3"/>
          </a:effectRef>
          <a:fontRef idx="minor">
            <a:schemeClr val="dk1"/>
          </a:fontRef>
        </p:style>
        <p:txBody>
          <a:bodyPr lIns="182880" tIns="182880" rIns="182880" bIns="182880"/>
          <a:lstStyle/>
          <a:p>
            <a:r>
              <a:rPr lang="en-US" sz="1800" b="1" dirty="0">
                <a:solidFill>
                  <a:srgbClr val="457EAF"/>
                </a:solidFill>
              </a:rPr>
              <a:t>In-Plant</a:t>
            </a:r>
          </a:p>
          <a:p>
            <a:pPr marL="285750" indent="-285750">
              <a:buFont typeface="Arial" panose="020B0604020202020204" pitchFamily="34" charset="0"/>
              <a:buChar char="•"/>
            </a:pPr>
            <a:r>
              <a:rPr lang="en-US" dirty="0"/>
              <a:t>Configuration Control of firmware</a:t>
            </a:r>
          </a:p>
          <a:p>
            <a:pPr marL="850886" lvl="1" indent="-285750">
              <a:buFont typeface="Arial" panose="020B0604020202020204" pitchFamily="34" charset="0"/>
              <a:buChar char="•"/>
            </a:pPr>
            <a:r>
              <a:rPr lang="en-US" dirty="0"/>
              <a:t>Have we made a change and didn’t even know about it?</a:t>
            </a:r>
          </a:p>
          <a:p>
            <a:pPr marL="285750" indent="-285750">
              <a:buFont typeface="Arial" panose="020B0604020202020204" pitchFamily="34" charset="0"/>
              <a:buChar char="•"/>
            </a:pPr>
            <a:r>
              <a:rPr lang="en-US" dirty="0"/>
              <a:t>Lifecycle management for digital components</a:t>
            </a:r>
          </a:p>
          <a:p>
            <a:pPr marL="285750" indent="-285750">
              <a:buFont typeface="Arial" panose="020B0604020202020204" pitchFamily="34" charset="0"/>
              <a:buChar char="•"/>
            </a:pPr>
            <a:r>
              <a:rPr lang="en-US" dirty="0"/>
              <a:t>Failure to specify firmware in procurement documents</a:t>
            </a:r>
          </a:p>
          <a:p>
            <a:pPr marL="850886" lvl="1" indent="-285750">
              <a:buFont typeface="Arial" panose="020B0604020202020204" pitchFamily="34" charset="0"/>
              <a:buChar char="•"/>
            </a:pPr>
            <a:r>
              <a:rPr lang="en-US" dirty="0"/>
              <a:t>Firmware changes prior to receipt</a:t>
            </a:r>
          </a:p>
        </p:txBody>
      </p:sp>
      <p:sp>
        <p:nvSpPr>
          <p:cNvPr id="6" name="Text Placeholder 3">
            <a:extLst>
              <a:ext uri="{FF2B5EF4-FFF2-40B4-BE49-F238E27FC236}">
                <a16:creationId xmlns:a16="http://schemas.microsoft.com/office/drawing/2014/main" id="{B4D61AB0-F963-F5AA-4FE4-22E826EDFBF5}"/>
              </a:ext>
            </a:extLst>
          </p:cNvPr>
          <p:cNvSpPr txBox="1">
            <a:spLocks/>
          </p:cNvSpPr>
          <p:nvPr/>
        </p:nvSpPr>
        <p:spPr>
          <a:xfrm>
            <a:off x="4858208" y="1158582"/>
            <a:ext cx="3526823" cy="3387725"/>
          </a:xfrm>
          <a:prstGeom prst="rect">
            <a:avLst/>
          </a:prstGeom>
        </p:spPr>
        <p:style>
          <a:lnRef idx="2">
            <a:schemeClr val="accent3"/>
          </a:lnRef>
          <a:fillRef idx="1">
            <a:schemeClr val="lt1"/>
          </a:fillRef>
          <a:effectRef idx="0">
            <a:schemeClr val="accent3"/>
          </a:effectRef>
          <a:fontRef idx="minor">
            <a:schemeClr val="dk1"/>
          </a:fontRef>
        </p:style>
        <p:txBody>
          <a:bodyPr vert="horz" lIns="182880" tIns="182880" rIns="182880" bIns="182880" rtlCol="0">
            <a:noAutofit/>
          </a:bodyPr>
          <a:lstStyle>
            <a:lvl1pPr marL="0" indent="0" algn="l" defTabSz="457189" rtl="0" eaLnBrk="1" latinLnBrk="0" hangingPunct="1">
              <a:lnSpc>
                <a:spcPts val="1800"/>
              </a:lnSpc>
              <a:spcBef>
                <a:spcPts val="0"/>
              </a:spcBef>
              <a:spcAft>
                <a:spcPts val="1200"/>
              </a:spcAft>
              <a:buClr>
                <a:schemeClr val="tx1"/>
              </a:buClr>
              <a:buSzPct val="110000"/>
              <a:buFont typeface="Wingdings" panose="05000000000000000000" pitchFamily="2" charset="2"/>
              <a:buNone/>
              <a:defRPr lang="en-US" sz="1400" b="0" kern="1200" spc="2" noProof="0" dirty="0" smtClean="0">
                <a:solidFill>
                  <a:schemeClr val="tx1"/>
                </a:solidFill>
                <a:latin typeface="Arial" panose="020B0604020202020204" pitchFamily="34" charset="0"/>
                <a:ea typeface="+mn-ea"/>
                <a:cs typeface="+mn-cs"/>
              </a:defRPr>
            </a:lvl1pPr>
            <a:lvl2pPr marL="565136" indent="-171446" algn="l" defTabSz="457189" rtl="0" eaLnBrk="1" latinLnBrk="0" hangingPunct="1">
              <a:lnSpc>
                <a:spcPts val="1680"/>
              </a:lnSpc>
              <a:spcBef>
                <a:spcPts val="0"/>
              </a:spcBef>
              <a:spcAft>
                <a:spcPts val="600"/>
              </a:spcAft>
              <a:buClr>
                <a:schemeClr val="tx1"/>
              </a:buClr>
              <a:buFont typeface="Wingdings" panose="05000000000000000000" pitchFamily="2" charset="2"/>
              <a:buChar char="§"/>
              <a:defRPr sz="1200" b="0" kern="1200" baseline="0">
                <a:solidFill>
                  <a:schemeClr val="dk1"/>
                </a:solidFill>
                <a:latin typeface="Arial" panose="020B0604020202020204" pitchFamily="34" charset="0"/>
                <a:ea typeface="+mn-ea"/>
                <a:cs typeface="+mn-cs"/>
              </a:defRPr>
            </a:lvl2pPr>
            <a:lvl3pPr marL="512750"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defRPr sz="1000" b="0" kern="1200" baseline="0">
                <a:solidFill>
                  <a:schemeClr val="dk1"/>
                </a:solidFill>
                <a:latin typeface="+mn-lt"/>
                <a:ea typeface="+mn-ea"/>
                <a:cs typeface="+mn-cs"/>
              </a:defRPr>
            </a:lvl3pPr>
            <a:lvl4pPr marL="914378" marR="0" indent="-171446" algn="l" defTabSz="457189" rtl="0" eaLnBrk="1" fontAlgn="auto" latinLnBrk="0" hangingPunct="1">
              <a:lnSpc>
                <a:spcPts val="1680"/>
              </a:lnSpc>
              <a:spcBef>
                <a:spcPts val="0"/>
              </a:spcBef>
              <a:spcAft>
                <a:spcPts val="600"/>
              </a:spcAft>
              <a:buClr>
                <a:schemeClr val="tx1"/>
              </a:buClr>
              <a:buSzTx/>
              <a:buFont typeface="Arial" panose="020B0604020202020204" pitchFamily="34" charset="0"/>
              <a:buChar char="−"/>
              <a:tabLst/>
              <a:defRPr sz="1000" b="0" kern="1200">
                <a:solidFill>
                  <a:schemeClr val="dk1"/>
                </a:solidFill>
                <a:latin typeface="+mn-lt"/>
                <a:ea typeface="+mn-ea"/>
                <a:cs typeface="+mn-cs"/>
              </a:defRPr>
            </a:lvl4pPr>
            <a:lvl5pPr marL="1260443" indent="-173034" algn="l" defTabSz="457189" rtl="0" eaLnBrk="1" latinLnBrk="0" hangingPunct="1">
              <a:lnSpc>
                <a:spcPts val="1680"/>
              </a:lnSpc>
              <a:spcBef>
                <a:spcPts val="0"/>
              </a:spcBef>
              <a:spcAft>
                <a:spcPts val="600"/>
              </a:spcAft>
              <a:buClr>
                <a:schemeClr val="tx1"/>
              </a:buClr>
              <a:buFont typeface="Arial" panose="020B0604020202020204" pitchFamily="34" charset="0"/>
              <a:buChar char="−"/>
              <a:tabLst/>
              <a:defRPr sz="1000" b="0" kern="1200" baseline="0">
                <a:solidFill>
                  <a:schemeClr val="dk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dk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dk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dk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dk1"/>
                </a:solidFill>
                <a:latin typeface="+mn-lt"/>
                <a:ea typeface="+mn-ea"/>
                <a:cs typeface="+mn-cs"/>
              </a:defRPr>
            </a:lvl9pPr>
          </a:lstStyle>
          <a:p>
            <a:r>
              <a:rPr lang="en-US" sz="1800" b="1" dirty="0">
                <a:solidFill>
                  <a:srgbClr val="457EAF"/>
                </a:solidFill>
              </a:rPr>
              <a:t>Business Use</a:t>
            </a:r>
          </a:p>
          <a:p>
            <a:pPr marL="285750" indent="-285750">
              <a:buFont typeface="Arial" panose="020B0604020202020204" pitchFamily="34" charset="0"/>
              <a:buChar char="•"/>
            </a:pPr>
            <a:r>
              <a:rPr lang="en-US" dirty="0"/>
              <a:t>Addressing/tracking operational technology that is neither on the business network or plant network</a:t>
            </a:r>
          </a:p>
          <a:p>
            <a:pPr marL="285750" indent="-285750">
              <a:buFont typeface="Arial" panose="020B0604020202020204" pitchFamily="34" charset="0"/>
              <a:buChar char="•"/>
            </a:pPr>
            <a:r>
              <a:rPr lang="en-US" dirty="0"/>
              <a:t>Implementing controls for emerging technologies: cloud software, artificial intelligence, etc. </a:t>
            </a:r>
          </a:p>
        </p:txBody>
      </p:sp>
    </p:spTree>
    <p:extLst>
      <p:ext uri="{BB962C8B-B14F-4D97-AF65-F5344CB8AC3E}">
        <p14:creationId xmlns:p14="http://schemas.microsoft.com/office/powerpoint/2010/main" val="164878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FB543-E4BD-BCD6-8C86-085626D1A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8FB3F-D209-CF08-59B2-0D95D03B9340}"/>
              </a:ext>
            </a:extLst>
          </p:cNvPr>
          <p:cNvSpPr>
            <a:spLocks noGrp="1"/>
          </p:cNvSpPr>
          <p:nvPr>
            <p:ph type="title"/>
          </p:nvPr>
        </p:nvSpPr>
        <p:spPr/>
        <p:txBody>
          <a:bodyPr/>
          <a:lstStyle/>
          <a:p>
            <a:r>
              <a:rPr lang="en-US" dirty="0"/>
              <a:t>Software Quality Assurance</a:t>
            </a:r>
          </a:p>
        </p:txBody>
      </p:sp>
      <p:sp>
        <p:nvSpPr>
          <p:cNvPr id="3" name="Slide Number Placeholder 2">
            <a:extLst>
              <a:ext uri="{FF2B5EF4-FFF2-40B4-BE49-F238E27FC236}">
                <a16:creationId xmlns:a16="http://schemas.microsoft.com/office/drawing/2014/main" id="{EA570138-ADD8-D0E8-9DCB-4E4E89D40EAE}"/>
              </a:ext>
            </a:extLst>
          </p:cNvPr>
          <p:cNvSpPr>
            <a:spLocks noGrp="1"/>
          </p:cNvSpPr>
          <p:nvPr>
            <p:ph type="sldNum" sz="quarter" idx="11"/>
          </p:nvPr>
        </p:nvSpPr>
        <p:spPr/>
        <p:txBody>
          <a:bodyPr/>
          <a:lstStyle/>
          <a:p>
            <a:fld id="{5DCF5B18-1935-AB44-AE6E-C993FDFDD711}" type="slidenum">
              <a:rPr lang="en-US" smtClean="0"/>
              <a:pPr/>
              <a:t>2</a:t>
            </a:fld>
            <a:endParaRPr lang="en-US" dirty="0"/>
          </a:p>
        </p:txBody>
      </p:sp>
      <p:sp>
        <p:nvSpPr>
          <p:cNvPr id="4" name="Text Placeholder 3">
            <a:extLst>
              <a:ext uri="{FF2B5EF4-FFF2-40B4-BE49-F238E27FC236}">
                <a16:creationId xmlns:a16="http://schemas.microsoft.com/office/drawing/2014/main" id="{BC0617EE-316F-11AD-EAB6-68F362843B0E}"/>
              </a:ext>
            </a:extLst>
          </p:cNvPr>
          <p:cNvSpPr>
            <a:spLocks noGrp="1"/>
          </p:cNvSpPr>
          <p:nvPr>
            <p:ph type="body" sz="quarter" idx="12"/>
          </p:nvPr>
        </p:nvSpPr>
        <p:spPr/>
        <p:txBody>
          <a:bodyPr/>
          <a:lstStyle/>
          <a:p>
            <a:r>
              <a:rPr lang="en-US" sz="1600" b="1" dirty="0">
                <a:solidFill>
                  <a:srgbClr val="457EAF"/>
                </a:solidFill>
              </a:rPr>
              <a:t>What is it?</a:t>
            </a:r>
          </a:p>
          <a:p>
            <a:r>
              <a:rPr lang="en-US" dirty="0"/>
              <a:t>Quality controls and processes for the development, procurement, modification, and configuration management of computer software/firmware used to support the design, operation, modification, and maintenance of the nuclear power plant.</a:t>
            </a:r>
          </a:p>
          <a:p>
            <a:endParaRPr lang="en-US" dirty="0"/>
          </a:p>
          <a:p>
            <a:r>
              <a:rPr lang="en-US" sz="1600" b="1" dirty="0">
                <a:solidFill>
                  <a:srgbClr val="457EAF"/>
                </a:solidFill>
              </a:rPr>
              <a:t>Why do we need it?</a:t>
            </a:r>
          </a:p>
          <a:p>
            <a:r>
              <a:rPr lang="en-US" dirty="0"/>
              <a:t>To ensure that software/firmware perform its intended function(s) correctly and that the output of the software/firmware is correct/can be used without further verification.</a:t>
            </a:r>
          </a:p>
          <a:p>
            <a:r>
              <a:rPr lang="en-US" dirty="0"/>
              <a:t>Software/firmware is more prevalent now than ever before – permeating virtually every aspect of business and plant operations.</a:t>
            </a:r>
          </a:p>
          <a:p>
            <a:endParaRPr lang="en-US" dirty="0"/>
          </a:p>
        </p:txBody>
      </p:sp>
    </p:spTree>
    <p:extLst>
      <p:ext uri="{BB962C8B-B14F-4D97-AF65-F5344CB8AC3E}">
        <p14:creationId xmlns:p14="http://schemas.microsoft.com/office/powerpoint/2010/main" val="338573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A604A-051A-EBFD-6D18-DD1AC34F5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96383-C8AC-772A-CFB5-112514F6771C}"/>
              </a:ext>
            </a:extLst>
          </p:cNvPr>
          <p:cNvSpPr>
            <a:spLocks noGrp="1"/>
          </p:cNvSpPr>
          <p:nvPr>
            <p:ph type="title"/>
          </p:nvPr>
        </p:nvSpPr>
        <p:spPr/>
        <p:txBody>
          <a:bodyPr/>
          <a:lstStyle/>
          <a:p>
            <a:r>
              <a:rPr lang="en-US" dirty="0"/>
              <a:t>TVA’s Next Steps</a:t>
            </a:r>
          </a:p>
        </p:txBody>
      </p:sp>
      <p:sp>
        <p:nvSpPr>
          <p:cNvPr id="3" name="Slide Number Placeholder 2">
            <a:extLst>
              <a:ext uri="{FF2B5EF4-FFF2-40B4-BE49-F238E27FC236}">
                <a16:creationId xmlns:a16="http://schemas.microsoft.com/office/drawing/2014/main" id="{6CA880AE-AE18-3BC3-D7ED-ED2F4DE86525}"/>
              </a:ext>
            </a:extLst>
          </p:cNvPr>
          <p:cNvSpPr>
            <a:spLocks noGrp="1"/>
          </p:cNvSpPr>
          <p:nvPr>
            <p:ph type="sldNum" sz="quarter" idx="11"/>
          </p:nvPr>
        </p:nvSpPr>
        <p:spPr/>
        <p:txBody>
          <a:bodyPr/>
          <a:lstStyle/>
          <a:p>
            <a:fld id="{5DCF5B18-1935-AB44-AE6E-C993FDFDD711}" type="slidenum">
              <a:rPr lang="en-US" smtClean="0"/>
              <a:pPr/>
              <a:t>20</a:t>
            </a:fld>
            <a:endParaRPr lang="en-US" dirty="0"/>
          </a:p>
        </p:txBody>
      </p:sp>
      <p:sp>
        <p:nvSpPr>
          <p:cNvPr id="4" name="Text Placeholder 3">
            <a:extLst>
              <a:ext uri="{FF2B5EF4-FFF2-40B4-BE49-F238E27FC236}">
                <a16:creationId xmlns:a16="http://schemas.microsoft.com/office/drawing/2014/main" id="{010119B9-A958-7A74-30F2-0B7488227D3D}"/>
              </a:ext>
            </a:extLst>
          </p:cNvPr>
          <p:cNvSpPr>
            <a:spLocks noGrp="1"/>
          </p:cNvSpPr>
          <p:nvPr>
            <p:ph type="body" sz="quarter" idx="12"/>
          </p:nvPr>
        </p:nvSpPr>
        <p:spPr/>
        <p:txBody>
          <a:bodyPr/>
          <a:lstStyle/>
          <a:p>
            <a:r>
              <a:rPr lang="en-US" b="1" dirty="0"/>
              <a:t>Transition to NQA-1-2015</a:t>
            </a:r>
          </a:p>
          <a:p>
            <a:pPr marL="850886" lvl="1" indent="-285750">
              <a:buFont typeface="Arial" panose="020B0604020202020204" pitchFamily="34" charset="0"/>
              <a:buChar char="•"/>
            </a:pPr>
            <a:r>
              <a:rPr lang="en-US" dirty="0"/>
              <a:t>Driven by SMRs</a:t>
            </a:r>
          </a:p>
          <a:p>
            <a:pPr marL="850886" lvl="1" indent="-285750">
              <a:buFont typeface="Arial" panose="020B0604020202020204" pitchFamily="34" charset="0"/>
              <a:buChar char="•"/>
            </a:pPr>
            <a:r>
              <a:rPr lang="en-US" dirty="0"/>
              <a:t>Increased controls for safety-related design and analysis software</a:t>
            </a:r>
          </a:p>
          <a:p>
            <a:pPr marL="850886" lvl="1" indent="-285750">
              <a:buFont typeface="Arial" panose="020B0604020202020204" pitchFamily="34" charset="0"/>
              <a:buChar char="•"/>
            </a:pPr>
            <a:r>
              <a:rPr lang="en-US" dirty="0"/>
              <a:t>Increased controls for ‘software tools’ associated with safety-related software</a:t>
            </a:r>
          </a:p>
          <a:p>
            <a:endParaRPr lang="en-US" dirty="0"/>
          </a:p>
          <a:p>
            <a:r>
              <a:rPr lang="en-US" b="1" dirty="0"/>
              <a:t>Solving configuration control for firmware</a:t>
            </a:r>
          </a:p>
          <a:p>
            <a:pPr marL="850886" lvl="1" indent="-285750">
              <a:buFont typeface="Arial" panose="020B0604020202020204" pitchFamily="34" charset="0"/>
              <a:buChar char="•"/>
            </a:pPr>
            <a:r>
              <a:rPr lang="en-US" dirty="0"/>
              <a:t>CMIS configuration </a:t>
            </a:r>
            <a:r>
              <a:rPr lang="en-US"/>
              <a:t>file module</a:t>
            </a:r>
            <a:endParaRPr lang="en-US" dirty="0"/>
          </a:p>
          <a:p>
            <a:pPr marL="850886" lvl="1" indent="-285750">
              <a:buFont typeface="Arial" panose="020B0604020202020204" pitchFamily="34" charset="0"/>
              <a:buChar char="•"/>
            </a:pPr>
            <a:r>
              <a:rPr lang="en-US" dirty="0"/>
              <a:t>Ensuring procurement documentation addresses firmware versions</a:t>
            </a:r>
          </a:p>
          <a:p>
            <a:pPr marL="850886" lvl="1" indent="-285750">
              <a:buFont typeface="Arial" panose="020B0604020202020204" pitchFamily="34" charset="0"/>
              <a:buChar char="•"/>
            </a:pPr>
            <a:r>
              <a:rPr lang="en-US" dirty="0"/>
              <a:t>Lifecycle management particularly for non-safety</a:t>
            </a:r>
          </a:p>
          <a:p>
            <a:endParaRPr lang="en-US" dirty="0"/>
          </a:p>
        </p:txBody>
      </p:sp>
    </p:spTree>
    <p:extLst>
      <p:ext uri="{BB962C8B-B14F-4D97-AF65-F5344CB8AC3E}">
        <p14:creationId xmlns:p14="http://schemas.microsoft.com/office/powerpoint/2010/main" val="419224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5353-698B-B7AA-CFA0-1960DD75ED34}"/>
            </a:ext>
          </a:extLst>
        </p:cNvPr>
        <p:cNvGrpSpPr/>
        <p:nvPr/>
      </p:nvGrpSpPr>
      <p:grpSpPr>
        <a:xfrm>
          <a:off x="0" y="0"/>
          <a:ext cx="0" cy="0"/>
          <a:chOff x="0" y="0"/>
          <a:chExt cx="0" cy="0"/>
        </a:xfrm>
      </p:grpSpPr>
    </p:spTree>
    <p:extLst>
      <p:ext uri="{BB962C8B-B14F-4D97-AF65-F5344CB8AC3E}">
        <p14:creationId xmlns:p14="http://schemas.microsoft.com/office/powerpoint/2010/main" val="403618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DE800-6497-2860-9576-9F9E78A65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EA73C-F244-A3AF-5BE5-4AFF5C0E90F4}"/>
              </a:ext>
            </a:extLst>
          </p:cNvPr>
          <p:cNvSpPr>
            <a:spLocks noGrp="1"/>
          </p:cNvSpPr>
          <p:nvPr>
            <p:ph type="title"/>
          </p:nvPr>
        </p:nvSpPr>
        <p:spPr/>
        <p:txBody>
          <a:bodyPr/>
          <a:lstStyle/>
          <a:p>
            <a:r>
              <a:rPr lang="en-US" dirty="0"/>
              <a:t>Software Quality Assurance Controls</a:t>
            </a:r>
          </a:p>
        </p:txBody>
      </p:sp>
      <p:sp>
        <p:nvSpPr>
          <p:cNvPr id="3" name="Slide Number Placeholder 2">
            <a:extLst>
              <a:ext uri="{FF2B5EF4-FFF2-40B4-BE49-F238E27FC236}">
                <a16:creationId xmlns:a16="http://schemas.microsoft.com/office/drawing/2014/main" id="{F4CD73F5-C26C-5ADB-5BCB-756B4D7E2ECB}"/>
              </a:ext>
            </a:extLst>
          </p:cNvPr>
          <p:cNvSpPr>
            <a:spLocks noGrp="1"/>
          </p:cNvSpPr>
          <p:nvPr>
            <p:ph type="sldNum" sz="quarter" idx="11"/>
          </p:nvPr>
        </p:nvSpPr>
        <p:spPr/>
        <p:txBody>
          <a:bodyPr/>
          <a:lstStyle/>
          <a:p>
            <a:fld id="{5DCF5B18-1935-AB44-AE6E-C993FDFDD711}" type="slidenum">
              <a:rPr lang="en-US" smtClean="0"/>
              <a:pPr/>
              <a:t>3</a:t>
            </a:fld>
            <a:endParaRPr lang="en-US" dirty="0"/>
          </a:p>
        </p:txBody>
      </p:sp>
      <p:sp>
        <p:nvSpPr>
          <p:cNvPr id="4" name="Text Placeholder 3">
            <a:extLst>
              <a:ext uri="{FF2B5EF4-FFF2-40B4-BE49-F238E27FC236}">
                <a16:creationId xmlns:a16="http://schemas.microsoft.com/office/drawing/2014/main" id="{87B640D0-A9B0-AC45-E0BB-E44DAE78DAAE}"/>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Software Requirements Specification (SRS)</a:t>
            </a:r>
          </a:p>
          <a:p>
            <a:pPr marL="285750" indent="-285750">
              <a:buFont typeface="Arial" panose="020B0604020202020204" pitchFamily="34" charset="0"/>
              <a:buChar char="•"/>
            </a:pPr>
            <a:r>
              <a:rPr lang="en-US" dirty="0"/>
              <a:t>Requirements Traceability Matrix (RTM)</a:t>
            </a:r>
          </a:p>
          <a:p>
            <a:pPr marL="285750" indent="-285750">
              <a:buFont typeface="Arial" panose="020B0604020202020204" pitchFamily="34" charset="0"/>
              <a:buChar char="•"/>
            </a:pPr>
            <a:r>
              <a:rPr lang="en-US" dirty="0"/>
              <a:t>Software Design Description (SDD)</a:t>
            </a:r>
          </a:p>
          <a:p>
            <a:pPr marL="285750" indent="-285750">
              <a:buFont typeface="Arial" panose="020B0604020202020204" pitchFamily="34" charset="0"/>
              <a:buChar char="•"/>
            </a:pPr>
            <a:r>
              <a:rPr lang="en-US" dirty="0"/>
              <a:t>Software Verification and Validation Plan (SVVP)</a:t>
            </a:r>
          </a:p>
          <a:p>
            <a:pPr marL="285750" indent="-285750">
              <a:buFont typeface="Arial" panose="020B0604020202020204" pitchFamily="34" charset="0"/>
              <a:buChar char="•"/>
            </a:pPr>
            <a:r>
              <a:rPr lang="en-US" dirty="0"/>
              <a:t>Software Verification and Validation Report (SVVR)</a:t>
            </a:r>
          </a:p>
          <a:p>
            <a:pPr marL="285750" indent="-285750">
              <a:buFont typeface="Arial" panose="020B0604020202020204" pitchFamily="34" charset="0"/>
              <a:buChar char="•"/>
            </a:pPr>
            <a:r>
              <a:rPr lang="en-US" dirty="0"/>
              <a:t>Software Dedication Documentation</a:t>
            </a:r>
          </a:p>
          <a:p>
            <a:pPr marL="285750" indent="-285750">
              <a:buFont typeface="Arial" panose="020B0604020202020204" pitchFamily="34" charset="0"/>
              <a:buChar char="•"/>
            </a:pPr>
            <a:r>
              <a:rPr lang="en-US" dirty="0"/>
              <a:t>User Documentation</a:t>
            </a:r>
          </a:p>
          <a:p>
            <a:pPr marL="285750" indent="-285750">
              <a:buFont typeface="Arial" panose="020B0604020202020204" pitchFamily="34" charset="0"/>
              <a:buChar char="•"/>
            </a:pPr>
            <a:r>
              <a:rPr lang="en-US" dirty="0"/>
              <a:t>Human Factors Engineering Review</a:t>
            </a:r>
          </a:p>
        </p:txBody>
      </p:sp>
    </p:spTree>
    <p:extLst>
      <p:ext uri="{BB962C8B-B14F-4D97-AF65-F5344CB8AC3E}">
        <p14:creationId xmlns:p14="http://schemas.microsoft.com/office/powerpoint/2010/main" val="115496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7A8E-5AB9-4F9E-728E-B2152BDD9AD7}"/>
              </a:ext>
            </a:extLst>
          </p:cNvPr>
          <p:cNvSpPr>
            <a:spLocks noGrp="1"/>
          </p:cNvSpPr>
          <p:nvPr>
            <p:ph type="title"/>
          </p:nvPr>
        </p:nvSpPr>
        <p:spPr/>
        <p:txBody>
          <a:bodyPr/>
          <a:lstStyle/>
          <a:p>
            <a:r>
              <a:rPr lang="en-US" dirty="0"/>
              <a:t>TVA’s Software Quality Assurance Program</a:t>
            </a:r>
          </a:p>
        </p:txBody>
      </p:sp>
      <p:sp>
        <p:nvSpPr>
          <p:cNvPr id="3" name="Slide Number Placeholder 2">
            <a:extLst>
              <a:ext uri="{FF2B5EF4-FFF2-40B4-BE49-F238E27FC236}">
                <a16:creationId xmlns:a16="http://schemas.microsoft.com/office/drawing/2014/main" id="{B127009C-39EF-5B51-5353-21D3BAE0141B}"/>
              </a:ext>
            </a:extLst>
          </p:cNvPr>
          <p:cNvSpPr>
            <a:spLocks noGrp="1"/>
          </p:cNvSpPr>
          <p:nvPr>
            <p:ph type="sldNum" sz="quarter" idx="11"/>
          </p:nvPr>
        </p:nvSpPr>
        <p:spPr/>
        <p:txBody>
          <a:bodyPr/>
          <a:lstStyle/>
          <a:p>
            <a:fld id="{5DCF5B18-1935-AB44-AE6E-C993FDFDD711}" type="slidenum">
              <a:rPr lang="en-US" smtClean="0"/>
              <a:pPr/>
              <a:t>4</a:t>
            </a:fld>
            <a:endParaRPr lang="en-US" dirty="0"/>
          </a:p>
        </p:txBody>
      </p:sp>
      <p:pic>
        <p:nvPicPr>
          <p:cNvPr id="11" name="Picture 10">
            <a:extLst>
              <a:ext uri="{FF2B5EF4-FFF2-40B4-BE49-F238E27FC236}">
                <a16:creationId xmlns:a16="http://schemas.microsoft.com/office/drawing/2014/main" id="{B4FCB650-0F7F-A7EA-D379-C366E12A9E9A}"/>
              </a:ext>
            </a:extLst>
          </p:cNvPr>
          <p:cNvPicPr>
            <a:picLocks noChangeAspect="1"/>
          </p:cNvPicPr>
          <p:nvPr/>
        </p:nvPicPr>
        <p:blipFill>
          <a:blip r:embed="rId3"/>
          <a:stretch>
            <a:fillRect/>
          </a:stretch>
        </p:blipFill>
        <p:spPr>
          <a:xfrm>
            <a:off x="1256620" y="1420884"/>
            <a:ext cx="4587589" cy="2301732"/>
          </a:xfrm>
          <a:prstGeom prst="rect">
            <a:avLst/>
          </a:prstGeom>
        </p:spPr>
      </p:pic>
    </p:spTree>
    <p:extLst>
      <p:ext uri="{BB962C8B-B14F-4D97-AF65-F5344CB8AC3E}">
        <p14:creationId xmlns:p14="http://schemas.microsoft.com/office/powerpoint/2010/main" val="410219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02438-1004-D84D-EB68-A376F6F85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CFCAA-2153-4BD2-B9D0-070550806B9B}"/>
              </a:ext>
            </a:extLst>
          </p:cNvPr>
          <p:cNvSpPr>
            <a:spLocks noGrp="1"/>
          </p:cNvSpPr>
          <p:nvPr>
            <p:ph type="title"/>
          </p:nvPr>
        </p:nvSpPr>
        <p:spPr/>
        <p:txBody>
          <a:bodyPr/>
          <a:lstStyle/>
          <a:p>
            <a:r>
              <a:rPr lang="en-US" dirty="0"/>
              <a:t>TVA’s Software Quality Assurance Program</a:t>
            </a:r>
          </a:p>
        </p:txBody>
      </p:sp>
      <p:sp>
        <p:nvSpPr>
          <p:cNvPr id="3" name="Slide Number Placeholder 2">
            <a:extLst>
              <a:ext uri="{FF2B5EF4-FFF2-40B4-BE49-F238E27FC236}">
                <a16:creationId xmlns:a16="http://schemas.microsoft.com/office/drawing/2014/main" id="{18D5B50B-8D67-058B-753A-CB13A1082A06}"/>
              </a:ext>
            </a:extLst>
          </p:cNvPr>
          <p:cNvSpPr>
            <a:spLocks noGrp="1"/>
          </p:cNvSpPr>
          <p:nvPr>
            <p:ph type="sldNum" sz="quarter" idx="11"/>
          </p:nvPr>
        </p:nvSpPr>
        <p:spPr/>
        <p:txBody>
          <a:bodyPr/>
          <a:lstStyle/>
          <a:p>
            <a:fld id="{5DCF5B18-1935-AB44-AE6E-C993FDFDD711}" type="slidenum">
              <a:rPr lang="en-US" smtClean="0"/>
              <a:pPr/>
              <a:t>5</a:t>
            </a:fld>
            <a:endParaRPr lang="en-US" dirty="0"/>
          </a:p>
        </p:txBody>
      </p:sp>
      <p:pic>
        <p:nvPicPr>
          <p:cNvPr id="9" name="Picture 8">
            <a:extLst>
              <a:ext uri="{FF2B5EF4-FFF2-40B4-BE49-F238E27FC236}">
                <a16:creationId xmlns:a16="http://schemas.microsoft.com/office/drawing/2014/main" id="{3654B0DE-ADAF-4CA8-5010-DC666C5E1827}"/>
              </a:ext>
            </a:extLst>
          </p:cNvPr>
          <p:cNvPicPr>
            <a:picLocks noChangeAspect="1"/>
          </p:cNvPicPr>
          <p:nvPr/>
        </p:nvPicPr>
        <p:blipFill>
          <a:blip r:embed="rId3"/>
          <a:stretch>
            <a:fillRect/>
          </a:stretch>
        </p:blipFill>
        <p:spPr>
          <a:xfrm>
            <a:off x="1675454" y="992504"/>
            <a:ext cx="4839532" cy="3998141"/>
          </a:xfrm>
          <a:prstGeom prst="rect">
            <a:avLst/>
          </a:prstGeom>
        </p:spPr>
      </p:pic>
      <p:sp>
        <p:nvSpPr>
          <p:cNvPr id="4" name="TextBox 3">
            <a:extLst>
              <a:ext uri="{FF2B5EF4-FFF2-40B4-BE49-F238E27FC236}">
                <a16:creationId xmlns:a16="http://schemas.microsoft.com/office/drawing/2014/main" id="{3A88B77E-61F2-CB6B-CC82-03056474170F}"/>
              </a:ext>
            </a:extLst>
          </p:cNvPr>
          <p:cNvSpPr txBox="1"/>
          <p:nvPr/>
        </p:nvSpPr>
        <p:spPr>
          <a:xfrm>
            <a:off x="216418" y="969512"/>
            <a:ext cx="2192289" cy="903041"/>
          </a:xfrm>
          <a:prstGeom prst="rect">
            <a:avLst/>
          </a:prstGeom>
          <a:noFill/>
        </p:spPr>
        <p:txBody>
          <a:bodyPr wrap="square" tIns="91440" bIns="91440" rtlCol="0" anchor="t" anchorCtr="0">
            <a:noAutofit/>
          </a:bodyPr>
          <a:lstStyle/>
          <a:p>
            <a:pPr algn="l"/>
            <a:r>
              <a:rPr lang="en-US" sz="1800" dirty="0">
                <a:solidFill>
                  <a:srgbClr val="1C3D6E"/>
                </a:solidFill>
              </a:rPr>
              <a:t>Graded Approach</a:t>
            </a:r>
          </a:p>
        </p:txBody>
      </p:sp>
      <p:sp>
        <p:nvSpPr>
          <p:cNvPr id="6" name="Arrow: Up 5">
            <a:extLst>
              <a:ext uri="{FF2B5EF4-FFF2-40B4-BE49-F238E27FC236}">
                <a16:creationId xmlns:a16="http://schemas.microsoft.com/office/drawing/2014/main" id="{76755D92-E0FF-5EA9-ADA5-E2A7FDED067A}"/>
              </a:ext>
            </a:extLst>
          </p:cNvPr>
          <p:cNvSpPr/>
          <p:nvPr/>
        </p:nvSpPr>
        <p:spPr>
          <a:xfrm>
            <a:off x="738336" y="1634956"/>
            <a:ext cx="800810" cy="3021496"/>
          </a:xfrm>
          <a:prstGeom prst="upArrow">
            <a:avLst/>
          </a:prstGeom>
          <a:solidFill>
            <a:srgbClr val="FFC000"/>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8" name="Arrow: Up 7">
            <a:extLst>
              <a:ext uri="{FF2B5EF4-FFF2-40B4-BE49-F238E27FC236}">
                <a16:creationId xmlns:a16="http://schemas.microsoft.com/office/drawing/2014/main" id="{796A1F05-BF55-679F-3404-56357AA86F2E}"/>
              </a:ext>
            </a:extLst>
          </p:cNvPr>
          <p:cNvSpPr/>
          <p:nvPr/>
        </p:nvSpPr>
        <p:spPr>
          <a:xfrm>
            <a:off x="6617218" y="1634956"/>
            <a:ext cx="800810" cy="3021496"/>
          </a:xfrm>
          <a:prstGeom prst="upArrow">
            <a:avLst/>
          </a:prstGeom>
          <a:solidFill>
            <a:srgbClr val="457EAF"/>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1" name="TextBox 10">
            <a:extLst>
              <a:ext uri="{FF2B5EF4-FFF2-40B4-BE49-F238E27FC236}">
                <a16:creationId xmlns:a16="http://schemas.microsoft.com/office/drawing/2014/main" id="{F85E64E0-A4A1-695B-EFE7-C644CB591D33}"/>
              </a:ext>
            </a:extLst>
          </p:cNvPr>
          <p:cNvSpPr txBox="1"/>
          <p:nvPr/>
        </p:nvSpPr>
        <p:spPr>
          <a:xfrm>
            <a:off x="542393" y="4579304"/>
            <a:ext cx="1192696" cy="505528"/>
          </a:xfrm>
          <a:prstGeom prst="rect">
            <a:avLst/>
          </a:prstGeom>
          <a:noFill/>
        </p:spPr>
        <p:txBody>
          <a:bodyPr wrap="square" tIns="91440" bIns="91440" rtlCol="0" anchor="t" anchorCtr="0">
            <a:noAutofit/>
          </a:bodyPr>
          <a:lstStyle/>
          <a:p>
            <a:pPr algn="ctr"/>
            <a:r>
              <a:rPr lang="en-US" sz="1200" dirty="0">
                <a:solidFill>
                  <a:srgbClr val="1C3D6E"/>
                </a:solidFill>
              </a:rPr>
              <a:t>Risk / Consequence</a:t>
            </a:r>
          </a:p>
        </p:txBody>
      </p:sp>
      <p:sp>
        <p:nvSpPr>
          <p:cNvPr id="12" name="TextBox 11">
            <a:extLst>
              <a:ext uri="{FF2B5EF4-FFF2-40B4-BE49-F238E27FC236}">
                <a16:creationId xmlns:a16="http://schemas.microsoft.com/office/drawing/2014/main" id="{2782A9FD-5C54-E89A-C572-7065C6479B6D}"/>
              </a:ext>
            </a:extLst>
          </p:cNvPr>
          <p:cNvSpPr txBox="1"/>
          <p:nvPr/>
        </p:nvSpPr>
        <p:spPr>
          <a:xfrm>
            <a:off x="6421275" y="4579982"/>
            <a:ext cx="1192696" cy="505528"/>
          </a:xfrm>
          <a:prstGeom prst="rect">
            <a:avLst/>
          </a:prstGeom>
          <a:noFill/>
        </p:spPr>
        <p:txBody>
          <a:bodyPr wrap="square" tIns="91440" bIns="91440" rtlCol="0" anchor="t" anchorCtr="0">
            <a:noAutofit/>
          </a:bodyPr>
          <a:lstStyle/>
          <a:p>
            <a:pPr algn="ctr"/>
            <a:r>
              <a:rPr lang="en-US" sz="1200" dirty="0">
                <a:solidFill>
                  <a:srgbClr val="1C3D6E"/>
                </a:solidFill>
              </a:rPr>
              <a:t>Applied Controls</a:t>
            </a:r>
          </a:p>
        </p:txBody>
      </p:sp>
    </p:spTree>
    <p:extLst>
      <p:ext uri="{BB962C8B-B14F-4D97-AF65-F5344CB8AC3E}">
        <p14:creationId xmlns:p14="http://schemas.microsoft.com/office/powerpoint/2010/main" val="130207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B8733-00B8-0FC4-9A73-2D0110D46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BAE8D-A861-3F25-B7CA-4DF581BEFDD5}"/>
              </a:ext>
            </a:extLst>
          </p:cNvPr>
          <p:cNvSpPr>
            <a:spLocks noGrp="1"/>
          </p:cNvSpPr>
          <p:nvPr>
            <p:ph type="title"/>
          </p:nvPr>
        </p:nvSpPr>
        <p:spPr/>
        <p:txBody>
          <a:bodyPr/>
          <a:lstStyle/>
          <a:p>
            <a:r>
              <a:rPr lang="en-US" dirty="0"/>
              <a:t>TVA’s Software Quality Assurance Program</a:t>
            </a:r>
          </a:p>
        </p:txBody>
      </p:sp>
      <p:sp>
        <p:nvSpPr>
          <p:cNvPr id="3" name="Slide Number Placeholder 2">
            <a:extLst>
              <a:ext uri="{FF2B5EF4-FFF2-40B4-BE49-F238E27FC236}">
                <a16:creationId xmlns:a16="http://schemas.microsoft.com/office/drawing/2014/main" id="{6F10FF35-5F78-4898-9287-066F59A1DD20}"/>
              </a:ext>
            </a:extLst>
          </p:cNvPr>
          <p:cNvSpPr>
            <a:spLocks noGrp="1"/>
          </p:cNvSpPr>
          <p:nvPr>
            <p:ph type="sldNum" sz="quarter" idx="11"/>
          </p:nvPr>
        </p:nvSpPr>
        <p:spPr/>
        <p:txBody>
          <a:bodyPr/>
          <a:lstStyle/>
          <a:p>
            <a:fld id="{5DCF5B18-1935-AB44-AE6E-C993FDFDD711}" type="slidenum">
              <a:rPr lang="en-US" smtClean="0"/>
              <a:pPr/>
              <a:t>6</a:t>
            </a:fld>
            <a:endParaRPr lang="en-US" dirty="0"/>
          </a:p>
        </p:txBody>
      </p:sp>
      <p:pic>
        <p:nvPicPr>
          <p:cNvPr id="9" name="Picture 8">
            <a:extLst>
              <a:ext uri="{FF2B5EF4-FFF2-40B4-BE49-F238E27FC236}">
                <a16:creationId xmlns:a16="http://schemas.microsoft.com/office/drawing/2014/main" id="{7E84CC2D-00A8-A903-CCCA-CD27D43DC037}"/>
              </a:ext>
            </a:extLst>
          </p:cNvPr>
          <p:cNvPicPr>
            <a:picLocks noChangeAspect="1"/>
          </p:cNvPicPr>
          <p:nvPr/>
        </p:nvPicPr>
        <p:blipFill>
          <a:blip r:embed="rId3"/>
          <a:stretch>
            <a:fillRect/>
          </a:stretch>
        </p:blipFill>
        <p:spPr>
          <a:xfrm>
            <a:off x="993913" y="992504"/>
            <a:ext cx="4839532" cy="3998141"/>
          </a:xfrm>
          <a:prstGeom prst="rect">
            <a:avLst/>
          </a:prstGeom>
        </p:spPr>
      </p:pic>
      <p:sp>
        <p:nvSpPr>
          <p:cNvPr id="4" name="Rectangle 3">
            <a:extLst>
              <a:ext uri="{FF2B5EF4-FFF2-40B4-BE49-F238E27FC236}">
                <a16:creationId xmlns:a16="http://schemas.microsoft.com/office/drawing/2014/main" id="{0E4AD7D3-947B-ECFF-4E10-8731B017D68E}"/>
              </a:ext>
            </a:extLst>
          </p:cNvPr>
          <p:cNvSpPr/>
          <p:nvPr/>
        </p:nvSpPr>
        <p:spPr>
          <a:xfrm rot="20466084">
            <a:off x="1739808" y="1942038"/>
            <a:ext cx="1697715" cy="830997"/>
          </a:xfrm>
          <a:prstGeom prst="rect">
            <a:avLst/>
          </a:prstGeom>
          <a:noFill/>
        </p:spPr>
        <p:txBody>
          <a:bodyPr wrap="square" lIns="91440" tIns="45720" rIns="91440" bIns="45720">
            <a:spAutoFit/>
          </a:bodyPr>
          <a:lstStyle/>
          <a:p>
            <a:pPr algn="ctr"/>
            <a:r>
              <a:rPr lang="en-US" sz="1600" b="1" dirty="0">
                <a:ln w="12700">
                  <a:solidFill>
                    <a:schemeClr val="accent3">
                      <a:lumMod val="50000"/>
                    </a:schemeClr>
                  </a:solidFill>
                  <a:prstDash val="solid"/>
                </a:ln>
                <a:solidFill>
                  <a:srgbClr val="6A9033"/>
                </a:solidFill>
                <a:effectLst>
                  <a:innerShdw blurRad="177800">
                    <a:schemeClr val="accent3">
                      <a:lumMod val="50000"/>
                    </a:schemeClr>
                  </a:innerShdw>
                </a:effectLst>
              </a:rPr>
              <a:t>Engineering</a:t>
            </a:r>
          </a:p>
          <a:p>
            <a:pPr algn="ctr"/>
            <a:r>
              <a:rPr lang="en-US" sz="1600" b="1" cap="none" spc="0" dirty="0">
                <a:ln w="12700">
                  <a:solidFill>
                    <a:schemeClr val="accent3">
                      <a:lumMod val="50000"/>
                    </a:schemeClr>
                  </a:solidFill>
                  <a:prstDash val="solid"/>
                </a:ln>
                <a:solidFill>
                  <a:srgbClr val="6A9033"/>
                </a:solidFill>
                <a:effectLst>
                  <a:innerShdw blurRad="177800">
                    <a:schemeClr val="accent3">
                      <a:lumMod val="50000"/>
                    </a:schemeClr>
                  </a:innerShdw>
                </a:effectLst>
              </a:rPr>
              <a:t>Change Process</a:t>
            </a:r>
          </a:p>
        </p:txBody>
      </p:sp>
      <p:sp>
        <p:nvSpPr>
          <p:cNvPr id="5" name="Rectangle 4">
            <a:extLst>
              <a:ext uri="{FF2B5EF4-FFF2-40B4-BE49-F238E27FC236}">
                <a16:creationId xmlns:a16="http://schemas.microsoft.com/office/drawing/2014/main" id="{39B7D186-771C-7DEC-3313-934B8AFACC18}"/>
              </a:ext>
            </a:extLst>
          </p:cNvPr>
          <p:cNvSpPr/>
          <p:nvPr/>
        </p:nvSpPr>
        <p:spPr>
          <a:xfrm rot="20466084">
            <a:off x="4007037" y="2880051"/>
            <a:ext cx="1697715" cy="1077218"/>
          </a:xfrm>
          <a:prstGeom prst="rect">
            <a:avLst/>
          </a:prstGeom>
          <a:noFill/>
        </p:spPr>
        <p:txBody>
          <a:bodyPr wrap="square" lIns="91440" tIns="45720" rIns="91440" bIns="45720">
            <a:spAutoFit/>
          </a:bodyPr>
          <a:lstStyle/>
          <a:p>
            <a:pPr algn="ctr"/>
            <a:r>
              <a:rPr lang="en-US" sz="1600" b="1" dirty="0">
                <a:ln w="12700">
                  <a:solidFill>
                    <a:schemeClr val="accent3">
                      <a:lumMod val="50000"/>
                    </a:schemeClr>
                  </a:solidFill>
                  <a:prstDash val="solid"/>
                </a:ln>
                <a:solidFill>
                  <a:srgbClr val="6A9033"/>
                </a:solidFill>
                <a:effectLst>
                  <a:innerShdw blurRad="177800">
                    <a:schemeClr val="accent3">
                      <a:lumMod val="50000"/>
                    </a:schemeClr>
                  </a:innerShdw>
                </a:effectLst>
              </a:rPr>
              <a:t>Software Service Request Process</a:t>
            </a:r>
            <a:endParaRPr lang="en-US" sz="1600" b="1" cap="none" spc="0" dirty="0">
              <a:ln w="12700">
                <a:solidFill>
                  <a:schemeClr val="accent3">
                    <a:lumMod val="50000"/>
                  </a:schemeClr>
                </a:solidFill>
                <a:prstDash val="solid"/>
              </a:ln>
              <a:solidFill>
                <a:srgbClr val="6A9033"/>
              </a:solidFill>
              <a:effectLst>
                <a:innerShdw blurRad="177800">
                  <a:schemeClr val="accent3">
                    <a:lumMod val="50000"/>
                  </a:schemeClr>
                </a:innerShdw>
              </a:effectLst>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8E3A92B-9D53-6AD8-D574-1E7B20B2C89C}"/>
                  </a:ext>
                </a:extLst>
              </p14:cNvPr>
              <p14:cNvContentPartPr/>
              <p14:nvPr/>
            </p14:nvContentPartPr>
            <p14:xfrm>
              <a:off x="1879915" y="3084171"/>
              <a:ext cx="1410341" cy="880786"/>
            </p14:xfrm>
          </p:contentPart>
        </mc:Choice>
        <mc:Fallback xmlns="">
          <p:pic>
            <p:nvPicPr>
              <p:cNvPr id="7" name="Ink 6">
                <a:extLst>
                  <a:ext uri="{FF2B5EF4-FFF2-40B4-BE49-F238E27FC236}">
                    <a16:creationId xmlns:a16="http://schemas.microsoft.com/office/drawing/2014/main" id="{58E3A92B-9D53-6AD8-D574-1E7B20B2C89C}"/>
                  </a:ext>
                </a:extLst>
              </p:cNvPr>
              <p:cNvPicPr/>
              <p:nvPr/>
            </p:nvPicPr>
            <p:blipFill>
              <a:blip r:embed="rId5"/>
              <a:stretch>
                <a:fillRect/>
              </a:stretch>
            </p:blipFill>
            <p:spPr>
              <a:xfrm>
                <a:off x="1873796" y="3078052"/>
                <a:ext cx="1422580" cy="893024"/>
              </a:xfrm>
              <a:prstGeom prst="rect">
                <a:avLst/>
              </a:prstGeom>
            </p:spPr>
          </p:pic>
        </mc:Fallback>
      </mc:AlternateContent>
      <p:cxnSp>
        <p:nvCxnSpPr>
          <p:cNvPr id="10" name="Straight Arrow Connector 9">
            <a:extLst>
              <a:ext uri="{FF2B5EF4-FFF2-40B4-BE49-F238E27FC236}">
                <a16:creationId xmlns:a16="http://schemas.microsoft.com/office/drawing/2014/main" id="{15CE8CBC-9519-0812-0F1C-5CF0D246AEC2}"/>
              </a:ext>
            </a:extLst>
          </p:cNvPr>
          <p:cNvCxnSpPr/>
          <p:nvPr/>
        </p:nvCxnSpPr>
        <p:spPr>
          <a:xfrm flipV="1">
            <a:off x="2595533" y="2771598"/>
            <a:ext cx="0" cy="312573"/>
          </a:xfrm>
          <a:prstGeom prst="straightConnector1">
            <a:avLst/>
          </a:prstGeom>
          <a:ln>
            <a:solidFill>
              <a:srgbClr val="6A903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9E0ECA9-1B59-6303-183D-4F1BD5851718}"/>
              </a:ext>
            </a:extLst>
          </p:cNvPr>
          <p:cNvCxnSpPr>
            <a:cxnSpLocks/>
          </p:cNvCxnSpPr>
          <p:nvPr/>
        </p:nvCxnSpPr>
        <p:spPr>
          <a:xfrm>
            <a:off x="3290256" y="3515612"/>
            <a:ext cx="1168154" cy="0"/>
          </a:xfrm>
          <a:prstGeom prst="straightConnector1">
            <a:avLst/>
          </a:prstGeom>
          <a:ln>
            <a:solidFill>
              <a:srgbClr val="6A9033"/>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5DD8DB4-B197-6BE5-8641-5102F34EBF47}"/>
              </a:ext>
            </a:extLst>
          </p:cNvPr>
          <p:cNvSpPr txBox="1"/>
          <p:nvPr/>
        </p:nvSpPr>
        <p:spPr>
          <a:xfrm>
            <a:off x="6185447" y="2197968"/>
            <a:ext cx="2583888" cy="1658415"/>
          </a:xfrm>
          <a:prstGeom prst="rect">
            <a:avLst/>
          </a:prstGeom>
          <a:noFill/>
        </p:spPr>
        <p:txBody>
          <a:bodyPr wrap="square" tIns="91440" bIns="91440" rtlCol="0" anchor="t" anchorCtr="0">
            <a:noAutofit/>
          </a:bodyPr>
          <a:lstStyle/>
          <a:p>
            <a:pPr algn="l"/>
            <a:r>
              <a:rPr lang="en-US" sz="2000" dirty="0">
                <a:solidFill>
                  <a:srgbClr val="1C3D6E"/>
                </a:solidFill>
              </a:rPr>
              <a:t>How do we control changes to software/firmware?</a:t>
            </a:r>
          </a:p>
        </p:txBody>
      </p:sp>
    </p:spTree>
    <p:extLst>
      <p:ext uri="{BB962C8B-B14F-4D97-AF65-F5344CB8AC3E}">
        <p14:creationId xmlns:p14="http://schemas.microsoft.com/office/powerpoint/2010/main" val="210141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F3511-4DE2-8380-C767-19A3659FD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472987-8BCC-609A-78C9-68F3C1EA5543}"/>
              </a:ext>
            </a:extLst>
          </p:cNvPr>
          <p:cNvSpPr>
            <a:spLocks noGrp="1"/>
          </p:cNvSpPr>
          <p:nvPr>
            <p:ph type="title"/>
          </p:nvPr>
        </p:nvSpPr>
        <p:spPr/>
        <p:txBody>
          <a:bodyPr/>
          <a:lstStyle/>
          <a:p>
            <a:r>
              <a:rPr lang="en-US" dirty="0"/>
              <a:t>TVA’s Software Quality Assurance Program</a:t>
            </a:r>
          </a:p>
        </p:txBody>
      </p:sp>
      <p:sp>
        <p:nvSpPr>
          <p:cNvPr id="3" name="Slide Number Placeholder 2">
            <a:extLst>
              <a:ext uri="{FF2B5EF4-FFF2-40B4-BE49-F238E27FC236}">
                <a16:creationId xmlns:a16="http://schemas.microsoft.com/office/drawing/2014/main" id="{350940F0-6DF6-B0CB-CC4E-D95B1FD325F4}"/>
              </a:ext>
            </a:extLst>
          </p:cNvPr>
          <p:cNvSpPr>
            <a:spLocks noGrp="1"/>
          </p:cNvSpPr>
          <p:nvPr>
            <p:ph type="sldNum" sz="quarter" idx="11"/>
          </p:nvPr>
        </p:nvSpPr>
        <p:spPr/>
        <p:txBody>
          <a:bodyPr/>
          <a:lstStyle/>
          <a:p>
            <a:fld id="{5DCF5B18-1935-AB44-AE6E-C993FDFDD711}" type="slidenum">
              <a:rPr lang="en-US" smtClean="0"/>
              <a:pPr/>
              <a:t>7</a:t>
            </a:fld>
            <a:endParaRPr lang="en-US" dirty="0"/>
          </a:p>
        </p:txBody>
      </p:sp>
      <p:pic>
        <p:nvPicPr>
          <p:cNvPr id="9" name="Picture 8">
            <a:extLst>
              <a:ext uri="{FF2B5EF4-FFF2-40B4-BE49-F238E27FC236}">
                <a16:creationId xmlns:a16="http://schemas.microsoft.com/office/drawing/2014/main" id="{DD17E3EE-AB7E-5B84-5CBA-F8AD5E331BB6}"/>
              </a:ext>
            </a:extLst>
          </p:cNvPr>
          <p:cNvPicPr>
            <a:picLocks noChangeAspect="1"/>
          </p:cNvPicPr>
          <p:nvPr/>
        </p:nvPicPr>
        <p:blipFill>
          <a:blip r:embed="rId3"/>
          <a:stretch>
            <a:fillRect/>
          </a:stretch>
        </p:blipFill>
        <p:spPr>
          <a:xfrm>
            <a:off x="993913" y="992504"/>
            <a:ext cx="4839532" cy="3998141"/>
          </a:xfrm>
          <a:prstGeom prst="rect">
            <a:avLst/>
          </a:prstGeom>
        </p:spPr>
      </p:pic>
      <p:sp>
        <p:nvSpPr>
          <p:cNvPr id="4" name="TextBox 3">
            <a:extLst>
              <a:ext uri="{FF2B5EF4-FFF2-40B4-BE49-F238E27FC236}">
                <a16:creationId xmlns:a16="http://schemas.microsoft.com/office/drawing/2014/main" id="{45E6767E-A15C-79A3-0399-A3B9DA4E02FA}"/>
              </a:ext>
            </a:extLst>
          </p:cNvPr>
          <p:cNvSpPr txBox="1"/>
          <p:nvPr/>
        </p:nvSpPr>
        <p:spPr>
          <a:xfrm>
            <a:off x="1970789" y="925759"/>
            <a:ext cx="1317644" cy="4064886"/>
          </a:xfrm>
          <a:prstGeom prst="rect">
            <a:avLst/>
          </a:prstGeom>
          <a:solidFill>
            <a:srgbClr val="FFFFFF">
              <a:alpha val="50196"/>
            </a:srgbClr>
          </a:solidFill>
          <a:ln>
            <a:solidFill>
              <a:srgbClr val="E56027"/>
            </a:solidFill>
            <a:prstDash val="dash"/>
          </a:ln>
        </p:spPr>
        <p:txBody>
          <a:bodyPr wrap="square" tIns="91440" bIns="91440" rtlCol="0" anchor="ctr" anchorCtr="0">
            <a:noAutofit/>
          </a:bodyPr>
          <a:lstStyle/>
          <a:p>
            <a:pPr algn="ctr"/>
            <a:r>
              <a:rPr lang="en-US" sz="1600" b="1" dirty="0">
                <a:solidFill>
                  <a:srgbClr val="E56027"/>
                </a:solidFill>
              </a:rPr>
              <a:t>Master Equipment List</a:t>
            </a:r>
          </a:p>
        </p:txBody>
      </p:sp>
      <p:sp>
        <p:nvSpPr>
          <p:cNvPr id="5" name="TextBox 4">
            <a:extLst>
              <a:ext uri="{FF2B5EF4-FFF2-40B4-BE49-F238E27FC236}">
                <a16:creationId xmlns:a16="http://schemas.microsoft.com/office/drawing/2014/main" id="{96E1EFDE-FB6D-9FF4-4455-0E3839E760BA}"/>
              </a:ext>
            </a:extLst>
          </p:cNvPr>
          <p:cNvSpPr txBox="1"/>
          <p:nvPr/>
        </p:nvSpPr>
        <p:spPr>
          <a:xfrm>
            <a:off x="4224605" y="925759"/>
            <a:ext cx="1317644" cy="4064886"/>
          </a:xfrm>
          <a:prstGeom prst="rect">
            <a:avLst/>
          </a:prstGeom>
          <a:solidFill>
            <a:srgbClr val="FFFFFF">
              <a:alpha val="40000"/>
            </a:srgbClr>
          </a:solidFill>
          <a:ln>
            <a:solidFill>
              <a:srgbClr val="E56027"/>
            </a:solidFill>
            <a:prstDash val="dash"/>
          </a:ln>
        </p:spPr>
        <p:txBody>
          <a:bodyPr wrap="square" tIns="91440" bIns="91440" rtlCol="0" anchor="ctr" anchorCtr="0">
            <a:noAutofit/>
          </a:bodyPr>
          <a:lstStyle/>
          <a:p>
            <a:pPr algn="ctr"/>
            <a:r>
              <a:rPr lang="en-US" sz="1400" b="1" dirty="0">
                <a:solidFill>
                  <a:srgbClr val="E56027"/>
                </a:solidFill>
              </a:rPr>
              <a:t>ServiceNow</a:t>
            </a:r>
          </a:p>
          <a:p>
            <a:pPr algn="ctr"/>
            <a:r>
              <a:rPr lang="en-US" sz="1600" b="1" dirty="0">
                <a:solidFill>
                  <a:srgbClr val="E56027"/>
                </a:solidFill>
              </a:rPr>
              <a:t>/</a:t>
            </a:r>
          </a:p>
          <a:p>
            <a:pPr algn="ctr"/>
            <a:r>
              <a:rPr lang="en-US" sz="1600" b="1" dirty="0">
                <a:solidFill>
                  <a:srgbClr val="E56027"/>
                </a:solidFill>
              </a:rPr>
              <a:t>Information Technology</a:t>
            </a:r>
          </a:p>
        </p:txBody>
      </p:sp>
      <p:sp>
        <p:nvSpPr>
          <p:cNvPr id="6" name="TextBox 5">
            <a:extLst>
              <a:ext uri="{FF2B5EF4-FFF2-40B4-BE49-F238E27FC236}">
                <a16:creationId xmlns:a16="http://schemas.microsoft.com/office/drawing/2014/main" id="{AD14EC61-E0DA-1DB8-830C-71EB41AD72B3}"/>
              </a:ext>
            </a:extLst>
          </p:cNvPr>
          <p:cNvSpPr txBox="1"/>
          <p:nvPr/>
        </p:nvSpPr>
        <p:spPr>
          <a:xfrm>
            <a:off x="6185447" y="2197968"/>
            <a:ext cx="2583888" cy="1658415"/>
          </a:xfrm>
          <a:prstGeom prst="rect">
            <a:avLst/>
          </a:prstGeom>
          <a:noFill/>
        </p:spPr>
        <p:txBody>
          <a:bodyPr wrap="square" tIns="91440" bIns="91440" rtlCol="0" anchor="t" anchorCtr="0">
            <a:noAutofit/>
          </a:bodyPr>
          <a:lstStyle/>
          <a:p>
            <a:pPr algn="l"/>
            <a:r>
              <a:rPr lang="en-US" sz="2000" dirty="0">
                <a:solidFill>
                  <a:srgbClr val="1C3D6E"/>
                </a:solidFill>
              </a:rPr>
              <a:t>How do we address configuration management?</a:t>
            </a:r>
          </a:p>
        </p:txBody>
      </p:sp>
    </p:spTree>
    <p:extLst>
      <p:ext uri="{BB962C8B-B14F-4D97-AF65-F5344CB8AC3E}">
        <p14:creationId xmlns:p14="http://schemas.microsoft.com/office/powerpoint/2010/main" val="271308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42F66-E03B-2C17-0A30-59BE33DFA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061A9-7D7D-F1A3-571E-73130C4CB134}"/>
              </a:ext>
            </a:extLst>
          </p:cNvPr>
          <p:cNvSpPr>
            <a:spLocks noGrp="1"/>
          </p:cNvSpPr>
          <p:nvPr>
            <p:ph type="title"/>
          </p:nvPr>
        </p:nvSpPr>
        <p:spPr/>
        <p:txBody>
          <a:bodyPr/>
          <a:lstStyle/>
          <a:p>
            <a:r>
              <a:rPr lang="en-US" dirty="0"/>
              <a:t>SQA Self-Assessment 2023</a:t>
            </a:r>
          </a:p>
        </p:txBody>
      </p:sp>
      <p:sp>
        <p:nvSpPr>
          <p:cNvPr id="3" name="Slide Number Placeholder 2">
            <a:extLst>
              <a:ext uri="{FF2B5EF4-FFF2-40B4-BE49-F238E27FC236}">
                <a16:creationId xmlns:a16="http://schemas.microsoft.com/office/drawing/2014/main" id="{E39BDA59-2222-6514-2547-E55842CBC344}"/>
              </a:ext>
            </a:extLst>
          </p:cNvPr>
          <p:cNvSpPr>
            <a:spLocks noGrp="1"/>
          </p:cNvSpPr>
          <p:nvPr>
            <p:ph type="sldNum" sz="quarter" idx="11"/>
          </p:nvPr>
        </p:nvSpPr>
        <p:spPr/>
        <p:txBody>
          <a:bodyPr/>
          <a:lstStyle/>
          <a:p>
            <a:fld id="{5DCF5B18-1935-AB44-AE6E-C993FDFDD711}" type="slidenum">
              <a:rPr lang="en-US" smtClean="0"/>
              <a:pPr/>
              <a:t>8</a:t>
            </a:fld>
            <a:endParaRPr lang="en-US" dirty="0"/>
          </a:p>
        </p:txBody>
      </p:sp>
      <p:sp>
        <p:nvSpPr>
          <p:cNvPr id="4" name="Text Placeholder 3">
            <a:extLst>
              <a:ext uri="{FF2B5EF4-FFF2-40B4-BE49-F238E27FC236}">
                <a16:creationId xmlns:a16="http://schemas.microsoft.com/office/drawing/2014/main" id="{003FB36E-6417-4F36-8FB8-A71B099F88DC}"/>
              </a:ext>
            </a:extLst>
          </p:cNvPr>
          <p:cNvSpPr>
            <a:spLocks noGrp="1"/>
          </p:cNvSpPr>
          <p:nvPr>
            <p:ph type="body" sz="quarter" idx="12"/>
          </p:nvPr>
        </p:nvSpPr>
        <p:spPr/>
        <p:txBody>
          <a:bodyPr/>
          <a:lstStyle/>
          <a:p>
            <a:r>
              <a:rPr lang="en-US" b="1" dirty="0"/>
              <a:t>Problems Identified:</a:t>
            </a:r>
          </a:p>
          <a:p>
            <a:pPr marL="285750" indent="-285750">
              <a:buFont typeface="Arial" panose="020B0604020202020204" pitchFamily="34" charset="0"/>
              <a:buChar char="•"/>
            </a:pPr>
            <a:r>
              <a:rPr lang="en-US" dirty="0"/>
              <a:t>Accurate list of software/firmware no longer maintained in MEL or ServiceNow</a:t>
            </a:r>
          </a:p>
          <a:p>
            <a:pPr marL="850886" lvl="1" indent="-285750">
              <a:buFont typeface="Arial" panose="020B0604020202020204" pitchFamily="34" charset="0"/>
              <a:buChar char="•"/>
            </a:pPr>
            <a:r>
              <a:rPr lang="en-US" dirty="0"/>
              <a:t>Loss of Configuration Control</a:t>
            </a:r>
          </a:p>
          <a:p>
            <a:pPr marL="850886" lvl="1" indent="-285750">
              <a:buFont typeface="Arial" panose="020B0604020202020204" pitchFamily="34" charset="0"/>
              <a:buChar char="•"/>
            </a:pPr>
            <a:r>
              <a:rPr lang="en-US" dirty="0"/>
              <a:t>Non-Plant Operational Technology not scoped into either system</a:t>
            </a:r>
          </a:p>
        </p:txBody>
      </p:sp>
    </p:spTree>
    <p:extLst>
      <p:ext uri="{BB962C8B-B14F-4D97-AF65-F5344CB8AC3E}">
        <p14:creationId xmlns:p14="http://schemas.microsoft.com/office/powerpoint/2010/main" val="299738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02F47-3A2E-6E91-520A-E65A7A098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FA903-8806-07F0-15FF-7FE7E6A248A3}"/>
              </a:ext>
            </a:extLst>
          </p:cNvPr>
          <p:cNvSpPr>
            <a:spLocks noGrp="1"/>
          </p:cNvSpPr>
          <p:nvPr>
            <p:ph type="title"/>
          </p:nvPr>
        </p:nvSpPr>
        <p:spPr/>
        <p:txBody>
          <a:bodyPr/>
          <a:lstStyle/>
          <a:p>
            <a:r>
              <a:rPr lang="en-US" dirty="0"/>
              <a:t>TVA’s Software Quality Assurance Program</a:t>
            </a:r>
          </a:p>
        </p:txBody>
      </p:sp>
      <p:sp>
        <p:nvSpPr>
          <p:cNvPr id="3" name="Slide Number Placeholder 2">
            <a:extLst>
              <a:ext uri="{FF2B5EF4-FFF2-40B4-BE49-F238E27FC236}">
                <a16:creationId xmlns:a16="http://schemas.microsoft.com/office/drawing/2014/main" id="{BE3C1EC4-5D44-3F0C-B5A1-6FBB7DBC3120}"/>
              </a:ext>
            </a:extLst>
          </p:cNvPr>
          <p:cNvSpPr>
            <a:spLocks noGrp="1"/>
          </p:cNvSpPr>
          <p:nvPr>
            <p:ph type="sldNum" sz="quarter" idx="11"/>
          </p:nvPr>
        </p:nvSpPr>
        <p:spPr/>
        <p:txBody>
          <a:bodyPr/>
          <a:lstStyle/>
          <a:p>
            <a:fld id="{5DCF5B18-1935-AB44-AE6E-C993FDFDD711}" type="slidenum">
              <a:rPr lang="en-US" smtClean="0"/>
              <a:pPr/>
              <a:t>9</a:t>
            </a:fld>
            <a:endParaRPr lang="en-US" dirty="0"/>
          </a:p>
        </p:txBody>
      </p:sp>
      <p:pic>
        <p:nvPicPr>
          <p:cNvPr id="9" name="Picture 8">
            <a:extLst>
              <a:ext uri="{FF2B5EF4-FFF2-40B4-BE49-F238E27FC236}">
                <a16:creationId xmlns:a16="http://schemas.microsoft.com/office/drawing/2014/main" id="{2F6C2A49-F2B2-6DA5-54B0-7D81E5F9AB37}"/>
              </a:ext>
            </a:extLst>
          </p:cNvPr>
          <p:cNvPicPr>
            <a:picLocks noChangeAspect="1"/>
          </p:cNvPicPr>
          <p:nvPr/>
        </p:nvPicPr>
        <p:blipFill>
          <a:blip r:embed="rId3"/>
          <a:stretch>
            <a:fillRect/>
          </a:stretch>
        </p:blipFill>
        <p:spPr>
          <a:xfrm>
            <a:off x="993913" y="992504"/>
            <a:ext cx="4839532" cy="3998141"/>
          </a:xfrm>
          <a:prstGeom prst="rect">
            <a:avLst/>
          </a:prstGeom>
        </p:spPr>
      </p:pic>
      <p:sp>
        <p:nvSpPr>
          <p:cNvPr id="4" name="TextBox 3">
            <a:extLst>
              <a:ext uri="{FF2B5EF4-FFF2-40B4-BE49-F238E27FC236}">
                <a16:creationId xmlns:a16="http://schemas.microsoft.com/office/drawing/2014/main" id="{448E7030-1EB8-CADE-F2C1-51DD06A7D5C9}"/>
              </a:ext>
            </a:extLst>
          </p:cNvPr>
          <p:cNvSpPr txBox="1"/>
          <p:nvPr/>
        </p:nvSpPr>
        <p:spPr>
          <a:xfrm>
            <a:off x="1970789" y="925759"/>
            <a:ext cx="1317644" cy="4064886"/>
          </a:xfrm>
          <a:prstGeom prst="rect">
            <a:avLst/>
          </a:prstGeom>
          <a:solidFill>
            <a:srgbClr val="FFFFFF">
              <a:alpha val="50196"/>
            </a:srgbClr>
          </a:solidFill>
          <a:ln>
            <a:solidFill>
              <a:srgbClr val="E56027"/>
            </a:solidFill>
            <a:prstDash val="dash"/>
          </a:ln>
        </p:spPr>
        <p:txBody>
          <a:bodyPr wrap="square" tIns="91440" bIns="91440" rtlCol="0" anchor="ctr" anchorCtr="0">
            <a:noAutofit/>
          </a:bodyPr>
          <a:lstStyle/>
          <a:p>
            <a:pPr algn="ctr"/>
            <a:r>
              <a:rPr lang="en-US" sz="1600" b="1" dirty="0">
                <a:solidFill>
                  <a:srgbClr val="E56027"/>
                </a:solidFill>
              </a:rPr>
              <a:t>Master Equipment List</a:t>
            </a:r>
          </a:p>
        </p:txBody>
      </p:sp>
      <p:sp>
        <p:nvSpPr>
          <p:cNvPr id="5" name="TextBox 4">
            <a:extLst>
              <a:ext uri="{FF2B5EF4-FFF2-40B4-BE49-F238E27FC236}">
                <a16:creationId xmlns:a16="http://schemas.microsoft.com/office/drawing/2014/main" id="{088908D6-8E0D-95AC-2E2C-0E84EC0768F5}"/>
              </a:ext>
            </a:extLst>
          </p:cNvPr>
          <p:cNvSpPr txBox="1"/>
          <p:nvPr/>
        </p:nvSpPr>
        <p:spPr>
          <a:xfrm>
            <a:off x="4224605" y="925759"/>
            <a:ext cx="1317644" cy="4064886"/>
          </a:xfrm>
          <a:prstGeom prst="rect">
            <a:avLst/>
          </a:prstGeom>
          <a:solidFill>
            <a:srgbClr val="FFFFFF">
              <a:alpha val="40000"/>
            </a:srgbClr>
          </a:solidFill>
          <a:ln>
            <a:solidFill>
              <a:srgbClr val="E56027"/>
            </a:solidFill>
            <a:prstDash val="dash"/>
          </a:ln>
        </p:spPr>
        <p:txBody>
          <a:bodyPr wrap="square" tIns="91440" bIns="91440" rtlCol="0" anchor="ctr" anchorCtr="0">
            <a:noAutofit/>
          </a:bodyPr>
          <a:lstStyle/>
          <a:p>
            <a:pPr algn="ctr"/>
            <a:r>
              <a:rPr lang="en-US" sz="1400" b="1" dirty="0">
                <a:solidFill>
                  <a:srgbClr val="E56027"/>
                </a:solidFill>
              </a:rPr>
              <a:t>ServiceNow</a:t>
            </a:r>
          </a:p>
          <a:p>
            <a:pPr algn="ctr"/>
            <a:r>
              <a:rPr lang="en-US" sz="1600" b="1" dirty="0">
                <a:solidFill>
                  <a:srgbClr val="E56027"/>
                </a:solidFill>
              </a:rPr>
              <a:t>/</a:t>
            </a:r>
          </a:p>
          <a:p>
            <a:pPr algn="ctr"/>
            <a:r>
              <a:rPr lang="en-US" sz="1600" b="1" dirty="0">
                <a:solidFill>
                  <a:srgbClr val="E56027"/>
                </a:solidFill>
              </a:rPr>
              <a:t>Information Technology</a:t>
            </a:r>
          </a:p>
        </p:txBody>
      </p:sp>
      <p:sp>
        <p:nvSpPr>
          <p:cNvPr id="6" name="TextBox 5">
            <a:extLst>
              <a:ext uri="{FF2B5EF4-FFF2-40B4-BE49-F238E27FC236}">
                <a16:creationId xmlns:a16="http://schemas.microsoft.com/office/drawing/2014/main" id="{9BB83F39-8B44-78AD-A24C-771A3DBC634C}"/>
              </a:ext>
            </a:extLst>
          </p:cNvPr>
          <p:cNvSpPr txBox="1"/>
          <p:nvPr/>
        </p:nvSpPr>
        <p:spPr>
          <a:xfrm>
            <a:off x="6185447" y="2197968"/>
            <a:ext cx="2583888" cy="1658415"/>
          </a:xfrm>
          <a:prstGeom prst="rect">
            <a:avLst/>
          </a:prstGeom>
          <a:noFill/>
        </p:spPr>
        <p:txBody>
          <a:bodyPr wrap="square" tIns="91440" bIns="91440" rtlCol="0" anchor="t" anchorCtr="0">
            <a:noAutofit/>
          </a:bodyPr>
          <a:lstStyle/>
          <a:p>
            <a:pPr algn="l"/>
            <a:r>
              <a:rPr lang="en-US" sz="2000" dirty="0">
                <a:solidFill>
                  <a:srgbClr val="1C3D6E"/>
                </a:solidFill>
              </a:rPr>
              <a:t>How do we address configuration management?</a:t>
            </a:r>
          </a:p>
        </p:txBody>
      </p:sp>
      <p:sp>
        <p:nvSpPr>
          <p:cNvPr id="7" name="TextBox 6">
            <a:extLst>
              <a:ext uri="{FF2B5EF4-FFF2-40B4-BE49-F238E27FC236}">
                <a16:creationId xmlns:a16="http://schemas.microsoft.com/office/drawing/2014/main" id="{4558FFC5-4125-8E38-A351-84AF7EAA7979}"/>
              </a:ext>
            </a:extLst>
          </p:cNvPr>
          <p:cNvSpPr txBox="1"/>
          <p:nvPr/>
        </p:nvSpPr>
        <p:spPr>
          <a:xfrm>
            <a:off x="3288433" y="925759"/>
            <a:ext cx="936172" cy="4064886"/>
          </a:xfrm>
          <a:prstGeom prst="rect">
            <a:avLst/>
          </a:prstGeom>
          <a:solidFill>
            <a:srgbClr val="E56027">
              <a:alpha val="60000"/>
            </a:srgbClr>
          </a:solidFill>
          <a:ln>
            <a:solidFill>
              <a:srgbClr val="E56027"/>
            </a:solidFill>
            <a:prstDash val="dash"/>
          </a:ln>
        </p:spPr>
        <p:txBody>
          <a:bodyPr wrap="square" tIns="91440" bIns="91440" rtlCol="0" anchor="ctr" anchorCtr="0">
            <a:noAutofit/>
          </a:bodyPr>
          <a:lstStyle/>
          <a:p>
            <a:pPr algn="ctr"/>
            <a:r>
              <a:rPr lang="en-US" sz="1050" b="1" dirty="0">
                <a:solidFill>
                  <a:srgbClr val="C00000"/>
                </a:solidFill>
              </a:rPr>
              <a:t>Non-Plant Operational Technology</a:t>
            </a:r>
          </a:p>
        </p:txBody>
      </p:sp>
    </p:spTree>
    <p:extLst>
      <p:ext uri="{BB962C8B-B14F-4D97-AF65-F5344CB8AC3E}">
        <p14:creationId xmlns:p14="http://schemas.microsoft.com/office/powerpoint/2010/main" val="130968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tIns="91440" bIns="91440" rtlCol="0" anchor="t" anchorCtr="0">
        <a:noAutofit/>
      </a:bodyPr>
      <a:lstStyle>
        <a:defPPr algn="l">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2.xml><?xml version="1.0" encoding="utf-8"?>
<a:theme xmlns:a="http://schemas.openxmlformats.org/drawingml/2006/main" name="Corp and Event Divider">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D10C9AC8-1822-8249-9F67-1AA7F1E67FD6}"/>
    </a:ext>
  </a:extLst>
</a:theme>
</file>

<file path=ppt/theme/theme3.xml><?xml version="1.0" encoding="utf-8"?>
<a:theme xmlns:a="http://schemas.openxmlformats.org/drawingml/2006/main" name="Closing">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7CBCFF78-6905-634B-9CE7-33D08AA9C2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b6a1da3-cb8a-4578-adf2-d9bbcc6493b8">
      <UserInfo>
        <DisplayName>Noe, P Todd</DisplayName>
        <AccountId>416</AccountId>
        <AccountType/>
      </UserInfo>
    </SharedWithUsers>
    <_dlc_DocId xmlns="9b6a1da3-cb8a-4578-adf2-d9bbcc6493b8">2MDQ34QPCW74-797134896-74528</_dlc_DocId>
    <_dlc_DocIdUrl xmlns="9b6a1da3-cb8a-4578-adf2-d9bbcc6493b8">
      <Url>https://tvacloud.sharepoint.com/sites/comm/dcs/_layouts/15/DocIdRedir.aspx?ID=2MDQ34QPCW74-797134896-74528</Url>
      <Description>2MDQ34QPCW74-797134896-74528</Description>
    </_dlc_DocIdUrl>
    <lcf76f155ced4ddcb4097134ff3c332f xmlns="1f283a39-498e-450a-adce-032ee7dc991a">
      <Terms xmlns="http://schemas.microsoft.com/office/infopath/2007/PartnerControls"/>
    </lcf76f155ced4ddcb4097134ff3c332f>
    <TaxCatchAll xmlns="9b6a1da3-cb8a-4578-adf2-d9bbcc6493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FD1FA4BDD3AD40970C582912234FCA" ma:contentTypeVersion="14" ma:contentTypeDescription="Create a new document." ma:contentTypeScope="" ma:versionID="be7a8e8c9139a8fd164409b3e862f2ef">
  <xsd:schema xmlns:xsd="http://www.w3.org/2001/XMLSchema" xmlns:xs="http://www.w3.org/2001/XMLSchema" xmlns:p="http://schemas.microsoft.com/office/2006/metadata/properties" xmlns:ns2="9b6a1da3-cb8a-4578-adf2-d9bbcc6493b8" xmlns:ns3="1f283a39-498e-450a-adce-032ee7dc991a" targetNamespace="http://schemas.microsoft.com/office/2006/metadata/properties" ma:root="true" ma:fieldsID="7231a12dd30a6f4269be37a699c02c7d" ns2:_="" ns3:_="">
    <xsd:import namespace="9b6a1da3-cb8a-4578-adf2-d9bbcc6493b8"/>
    <xsd:import namespace="1f283a39-498e-450a-adce-032ee7dc99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a1da3-cb8a-4578-adf2-d9bbcc6493b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7dd33f9-f8c2-4dc0-816f-c9ec4f769c66}" ma:internalName="TaxCatchAll" ma:showField="CatchAllData" ma:web="9b6a1da3-cb8a-4578-adf2-d9bbcc6493b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283a39-498e-450a-adce-032ee7dc99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67a80fa-d766-4dff-9a38-9cfa0937a2a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16414D-3D43-482A-884F-5AA425AC52A8}">
  <ds:schemaRefs>
    <ds:schemaRef ds:uri="http://purl.org/dc/elements/1.1/"/>
    <ds:schemaRef ds:uri="9b6a1da3-cb8a-4578-adf2-d9bbcc6493b8"/>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1f283a39-498e-450a-adce-032ee7dc991a"/>
    <ds:schemaRef ds:uri="http://purl.org/dc/dcmitype/"/>
    <ds:schemaRef ds:uri="http://purl.org/dc/terms/"/>
  </ds:schemaRefs>
</ds:datastoreItem>
</file>

<file path=customXml/itemProps2.xml><?xml version="1.0" encoding="utf-8"?>
<ds:datastoreItem xmlns:ds="http://schemas.openxmlformats.org/officeDocument/2006/customXml" ds:itemID="{1AAF8C86-BCDD-445E-B05B-F317C9B5F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a1da3-cb8a-4578-adf2-d9bbcc6493b8"/>
    <ds:schemaRef ds:uri="1f283a39-498e-450a-adce-032ee7dc9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FED4A2-7665-4E72-A967-E73667C17B09}">
  <ds:schemaRefs>
    <ds:schemaRef ds:uri="http://schemas.microsoft.com/sharepoint/events"/>
  </ds:schemaRefs>
</ds:datastoreItem>
</file>

<file path=customXml/itemProps4.xml><?xml version="1.0" encoding="utf-8"?>
<ds:datastoreItem xmlns:ds="http://schemas.openxmlformats.org/officeDocument/2006/customXml" ds:itemID="{07552433-54F3-4CBF-81DD-BF40D7E898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TVA_Corp_and_Event_Template_16x9_Sept 2020</Template>
  <TotalTime>4444</TotalTime>
  <Words>1687</Words>
  <Application>Microsoft Office PowerPoint</Application>
  <PresentationFormat>On-screen Show (16:9)</PresentationFormat>
  <Paragraphs>232</Paragraphs>
  <Slides>21</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Helvetica Neue</vt:lpstr>
      <vt:lpstr>Wingdings</vt:lpstr>
      <vt:lpstr>TVA_Corp_and_Event_Template_16x9_Sept 2020</vt:lpstr>
      <vt:lpstr>Corp and Event Divider</vt:lpstr>
      <vt:lpstr>Closing</vt:lpstr>
      <vt:lpstr>Modernizing TVA’s Software Quality Assurance Program</vt:lpstr>
      <vt:lpstr>Software Quality Assurance</vt:lpstr>
      <vt:lpstr>Software Quality Assurance Controls</vt:lpstr>
      <vt:lpstr>TVA’s Software Quality Assurance Program</vt:lpstr>
      <vt:lpstr>TVA’s Software Quality Assurance Program</vt:lpstr>
      <vt:lpstr>TVA’s Software Quality Assurance Program</vt:lpstr>
      <vt:lpstr>TVA’s Software Quality Assurance Program</vt:lpstr>
      <vt:lpstr>SQA Self-Assessment 2023</vt:lpstr>
      <vt:lpstr>TVA’s Software Quality Assurance Program</vt:lpstr>
      <vt:lpstr>SQA Self-Assessment 2023</vt:lpstr>
      <vt:lpstr>SQA Documentation </vt:lpstr>
      <vt:lpstr>SQA Self-Assessment 2023</vt:lpstr>
      <vt:lpstr>SQA Program</vt:lpstr>
      <vt:lpstr>TVA’s Software Quality Assurance Program</vt:lpstr>
      <vt:lpstr>Nuclear Application Database</vt:lpstr>
      <vt:lpstr>SQA Program</vt:lpstr>
      <vt:lpstr>PowerBI for In-Plant Software</vt:lpstr>
      <vt:lpstr>Recent Operating Experience</vt:lpstr>
      <vt:lpstr>Current Challenges</vt:lpstr>
      <vt:lpstr>TVA’s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TVA Presentation Guidelines &amp; Visual  Style Samples</dc:title>
  <dc:creator>Crim, Christopher Edward</dc:creator>
  <cp:lastModifiedBy>Perrel, Joshua A</cp:lastModifiedBy>
  <cp:revision>9</cp:revision>
  <cp:lastPrinted>2021-02-10T18:39:11Z</cp:lastPrinted>
  <dcterms:created xsi:type="dcterms:W3CDTF">2021-01-28T16:08:53Z</dcterms:created>
  <dcterms:modified xsi:type="dcterms:W3CDTF">2025-07-29T03:15:17Z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0x01010001FD1FA4BDD3AD40970C582912234FCA</vt:lpwstr>
  </property>
  <property fmtid="{D5CDD505-2E9C-101B-9397-08002B2CF9AE}" pid="3" name="_dlc_DocIdItemGuid">
    <vt:lpwstr>d13cc951-a0f3-468e-83a1-580b59cb52f3</vt:lpwstr>
  </property>
  <property fmtid="{D5CDD505-2E9C-101B-9397-08002B2CF9AE}" pid="4" name="MediaServiceImageTags">
    <vt:lpwstr/>
  </property>
</Properties>
</file>