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2" r:id="rId2"/>
    <p:sldId id="286" r:id="rId3"/>
    <p:sldId id="287" r:id="rId4"/>
    <p:sldId id="259" r:id="rId5"/>
    <p:sldId id="307" r:id="rId6"/>
    <p:sldId id="314" r:id="rId7"/>
    <p:sldId id="318" r:id="rId8"/>
    <p:sldId id="319" r:id="rId9"/>
    <p:sldId id="272" r:id="rId10"/>
    <p:sldId id="320" r:id="rId11"/>
    <p:sldId id="321" r:id="rId12"/>
    <p:sldId id="322" r:id="rId13"/>
    <p:sldId id="317" r:id="rId14"/>
    <p:sldId id="304" r:id="rId15"/>
    <p:sldId id="271" r:id="rId16"/>
  </p:sldIdLst>
  <p:sldSz cx="12192000" cy="6858000"/>
  <p:notesSz cx="7010400" cy="92964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24" userDrawn="1">
          <p15:clr>
            <a:srgbClr val="A4A3A4"/>
          </p15:clr>
        </p15:guide>
        <p15:guide id="2" orient="horz" pos="621" userDrawn="1">
          <p15:clr>
            <a:srgbClr val="A4A3A4"/>
          </p15:clr>
        </p15:guide>
        <p15:guide id="3" pos="380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7964" userDrawn="1">
          <p15:clr>
            <a:srgbClr val="A4A3A4"/>
          </p15:clr>
        </p15:guide>
        <p15:guide id="6" pos="74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A5D"/>
    <a:srgbClr val="626262"/>
    <a:srgbClr val="007DB9"/>
    <a:srgbClr val="00BCF1"/>
    <a:srgbClr val="B2D235"/>
    <a:srgbClr val="CBE17B"/>
    <a:srgbClr val="FF9900"/>
    <a:srgbClr val="FFFF00"/>
    <a:srgbClr val="F263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6395" autoAdjust="0"/>
  </p:normalViewPr>
  <p:slideViewPr>
    <p:cSldViewPr snapToGrid="0">
      <p:cViewPr varScale="1">
        <p:scale>
          <a:sx n="95" d="100"/>
          <a:sy n="95" d="100"/>
        </p:scale>
        <p:origin x="206" y="72"/>
      </p:cViewPr>
      <p:guideLst>
        <p:guide orient="horz" pos="4224"/>
        <p:guide orient="horz" pos="621"/>
        <p:guide pos="380"/>
        <p:guide pos="3840"/>
        <p:guide pos="7964"/>
        <p:guide pos="74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3564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breath, Carrie A." userId="bd3fca95-d2f6-442b-b326-0802b418d8f1" providerId="ADAL" clId="{95829F9C-2C8C-43A4-8944-ED47C24FB52D}"/>
    <pc:docChg chg="modSld">
      <pc:chgData name="Gilbreath, Carrie A." userId="bd3fca95-d2f6-442b-b326-0802b418d8f1" providerId="ADAL" clId="{95829F9C-2C8C-43A4-8944-ED47C24FB52D}" dt="2026-07-08T15:32:52.637" v="14" actId="20577"/>
      <pc:docMkLst>
        <pc:docMk/>
      </pc:docMkLst>
      <pc:sldChg chg="modSp mod">
        <pc:chgData name="Gilbreath, Carrie A." userId="bd3fca95-d2f6-442b-b326-0802b418d8f1" providerId="ADAL" clId="{95829F9C-2C8C-43A4-8944-ED47C24FB52D}" dt="2026-07-08T15:32:52.637" v="14" actId="20577"/>
        <pc:sldMkLst>
          <pc:docMk/>
          <pc:sldMk cId="2911386428" sldId="321"/>
        </pc:sldMkLst>
        <pc:spChg chg="mod">
          <ac:chgData name="Gilbreath, Carrie A." userId="bd3fca95-d2f6-442b-b326-0802b418d8f1" providerId="ADAL" clId="{95829F9C-2C8C-43A4-8944-ED47C24FB52D}" dt="2026-07-08T15:32:52.637" v="14" actId="20577"/>
          <ac:spMkLst>
            <pc:docMk/>
            <pc:sldMk cId="2911386428" sldId="321"/>
            <ac:spMk id="10" creationId="{D2534E75-4813-ACD7-12C9-54912D3C0E02}"/>
          </ac:spMkLst>
        </pc:spChg>
      </pc:sldChg>
    </pc:docChg>
  </pc:docChgLst>
  <pc:docChgLst>
    <pc:chgData name="Gilbreath, Carrie A." userId="bd3fca95-d2f6-442b-b326-0802b418d8f1" providerId="ADAL" clId="{23FA0EAE-A427-4D5C-816B-CA86311DFF53}"/>
    <pc:docChg chg="undo custSel addSld delSld modSld sldOrd">
      <pc:chgData name="Gilbreath, Carrie A." userId="bd3fca95-d2f6-442b-b326-0802b418d8f1" providerId="ADAL" clId="{23FA0EAE-A427-4D5C-816B-CA86311DFF53}" dt="2026-07-07T19:35:16.436" v="1495" actId="20577"/>
      <pc:docMkLst>
        <pc:docMk/>
      </pc:docMkLst>
      <pc:sldChg chg="addSp modSp add mod modClrScheme chgLayout">
        <pc:chgData name="Gilbreath, Carrie A." userId="bd3fca95-d2f6-442b-b326-0802b418d8f1" providerId="ADAL" clId="{23FA0EAE-A427-4D5C-816B-CA86311DFF53}" dt="2026-07-07T19:34:50.524" v="1466" actId="20577"/>
        <pc:sldMkLst>
          <pc:docMk/>
          <pc:sldMk cId="2582733375" sldId="259"/>
        </pc:sldMkLst>
        <pc:spChg chg="mod ord">
          <ac:chgData name="Gilbreath, Carrie A." userId="bd3fca95-d2f6-442b-b326-0802b418d8f1" providerId="ADAL" clId="{23FA0EAE-A427-4D5C-816B-CA86311DFF53}" dt="2026-07-07T19:34:50.524" v="1466" actId="20577"/>
          <ac:spMkLst>
            <pc:docMk/>
            <pc:sldMk cId="2582733375" sldId="259"/>
            <ac:spMk id="2" creationId="{664BA082-8CA4-072B-BEA1-5BFEAFA9B717}"/>
          </ac:spMkLst>
        </pc:spChg>
        <pc:spChg chg="add mod">
          <ac:chgData name="Gilbreath, Carrie A." userId="bd3fca95-d2f6-442b-b326-0802b418d8f1" providerId="ADAL" clId="{23FA0EAE-A427-4D5C-816B-CA86311DFF53}" dt="2026-07-07T19:34:11.708" v="1419" actId="1076"/>
          <ac:spMkLst>
            <pc:docMk/>
            <pc:sldMk cId="2582733375" sldId="259"/>
            <ac:spMk id="3" creationId="{2C2A6C33-D85D-6F0A-6AE8-E6519B937D3E}"/>
          </ac:spMkLst>
        </pc:spChg>
        <pc:graphicFrameChg chg="mod ord modGraphic">
          <ac:chgData name="Gilbreath, Carrie A." userId="bd3fca95-d2f6-442b-b326-0802b418d8f1" providerId="ADAL" clId="{23FA0EAE-A427-4D5C-816B-CA86311DFF53}" dt="2026-07-07T19:34:30.749" v="1453" actId="20577"/>
          <ac:graphicFrameMkLst>
            <pc:docMk/>
            <pc:sldMk cId="2582733375" sldId="259"/>
            <ac:graphicFrameMk id="5" creationId="{20828211-EC02-D90D-0B6F-542F6D38402E}"/>
          </ac:graphicFrameMkLst>
        </pc:graphicFrameChg>
      </pc:sldChg>
      <pc:sldChg chg="addSp delSp modSp add mod modClrScheme chgLayout">
        <pc:chgData name="Gilbreath, Carrie A." userId="bd3fca95-d2f6-442b-b326-0802b418d8f1" providerId="ADAL" clId="{23FA0EAE-A427-4D5C-816B-CA86311DFF53}" dt="2026-07-07T19:35:16.436" v="1495" actId="20577"/>
        <pc:sldMkLst>
          <pc:docMk/>
          <pc:sldMk cId="3173345583" sldId="272"/>
        </pc:sldMkLst>
        <pc:spChg chg="mod ord">
          <ac:chgData name="Gilbreath, Carrie A." userId="bd3fca95-d2f6-442b-b326-0802b418d8f1" providerId="ADAL" clId="{23FA0EAE-A427-4D5C-816B-CA86311DFF53}" dt="2026-07-07T19:35:16.436" v="1495" actId="20577"/>
          <ac:spMkLst>
            <pc:docMk/>
            <pc:sldMk cId="3173345583" sldId="272"/>
            <ac:spMk id="4" creationId="{580BFB0F-4A2D-67FF-7111-905C81987EC7}"/>
          </ac:spMkLst>
        </pc:spChg>
      </pc:sldChg>
      <pc:sldChg chg="modSp mod">
        <pc:chgData name="Gilbreath, Carrie A." userId="bd3fca95-d2f6-442b-b326-0802b418d8f1" providerId="ADAL" clId="{23FA0EAE-A427-4D5C-816B-CA86311DFF53}" dt="2026-07-07T19:11:32.160" v="301" actId="20577"/>
        <pc:sldMkLst>
          <pc:docMk/>
          <pc:sldMk cId="512813173" sldId="314"/>
        </pc:sldMkLst>
        <pc:spChg chg="mod">
          <ac:chgData name="Gilbreath, Carrie A." userId="bd3fca95-d2f6-442b-b326-0802b418d8f1" providerId="ADAL" clId="{23FA0EAE-A427-4D5C-816B-CA86311DFF53}" dt="2026-07-07T19:11:32.160" v="301" actId="20577"/>
          <ac:spMkLst>
            <pc:docMk/>
            <pc:sldMk cId="512813173" sldId="314"/>
            <ac:spMk id="22" creationId="{C15696F1-B132-79EB-3DF0-9EB55F1ABC3C}"/>
          </ac:spMkLst>
        </pc:spChg>
      </pc:sldChg>
      <pc:sldChg chg="modSp mod modClrScheme chgLayout">
        <pc:chgData name="Gilbreath, Carrie A." userId="bd3fca95-d2f6-442b-b326-0802b418d8f1" providerId="ADAL" clId="{23FA0EAE-A427-4D5C-816B-CA86311DFF53}" dt="2026-07-07T19:21:52.491" v="444" actId="700"/>
        <pc:sldMkLst>
          <pc:docMk/>
          <pc:sldMk cId="16282151" sldId="317"/>
        </pc:sldMkLst>
        <pc:spChg chg="mod ord">
          <ac:chgData name="Gilbreath, Carrie A." userId="bd3fca95-d2f6-442b-b326-0802b418d8f1" providerId="ADAL" clId="{23FA0EAE-A427-4D5C-816B-CA86311DFF53}" dt="2026-07-07T19:21:52.491" v="444" actId="700"/>
          <ac:spMkLst>
            <pc:docMk/>
            <pc:sldMk cId="16282151" sldId="317"/>
            <ac:spMk id="2" creationId="{EAAF3C1E-7D64-01C1-062B-05A11C8F3799}"/>
          </ac:spMkLst>
        </pc:spChg>
        <pc:spChg chg="mod ord">
          <ac:chgData name="Gilbreath, Carrie A." userId="bd3fca95-d2f6-442b-b326-0802b418d8f1" providerId="ADAL" clId="{23FA0EAE-A427-4D5C-816B-CA86311DFF53}" dt="2026-07-07T19:21:52.491" v="444" actId="700"/>
          <ac:spMkLst>
            <pc:docMk/>
            <pc:sldMk cId="16282151" sldId="317"/>
            <ac:spMk id="4" creationId="{A8BFC92A-0783-BC3D-D1C4-3EF4EE6B15D0}"/>
          </ac:spMkLst>
        </pc:spChg>
      </pc:sldChg>
      <pc:sldChg chg="modSp mod">
        <pc:chgData name="Gilbreath, Carrie A." userId="bd3fca95-d2f6-442b-b326-0802b418d8f1" providerId="ADAL" clId="{23FA0EAE-A427-4D5C-816B-CA86311DFF53}" dt="2026-07-07T19:26:04.925" v="626" actId="20577"/>
        <pc:sldMkLst>
          <pc:docMk/>
          <pc:sldMk cId="1366269702" sldId="318"/>
        </pc:sldMkLst>
        <pc:spChg chg="mod">
          <ac:chgData name="Gilbreath, Carrie A." userId="bd3fca95-d2f6-442b-b326-0802b418d8f1" providerId="ADAL" clId="{23FA0EAE-A427-4D5C-816B-CA86311DFF53}" dt="2026-07-07T19:26:04.925" v="626" actId="20577"/>
          <ac:spMkLst>
            <pc:docMk/>
            <pc:sldMk cId="1366269702" sldId="318"/>
            <ac:spMk id="2" creationId="{8142D734-E358-31FE-BB89-11C1E2FDEE7D}"/>
          </ac:spMkLst>
        </pc:spChg>
        <pc:spChg chg="mod">
          <ac:chgData name="Gilbreath, Carrie A." userId="bd3fca95-d2f6-442b-b326-0802b418d8f1" providerId="ADAL" clId="{23FA0EAE-A427-4D5C-816B-CA86311DFF53}" dt="2026-07-07T19:07:44.476" v="284" actId="20577"/>
          <ac:spMkLst>
            <pc:docMk/>
            <pc:sldMk cId="1366269702" sldId="318"/>
            <ac:spMk id="3" creationId="{E5750F55-4807-A0F0-E3CF-CDA9B8A39964}"/>
          </ac:spMkLst>
        </pc:spChg>
      </pc:sldChg>
      <pc:sldChg chg="addSp delSp modSp new mod modClrScheme chgLayout">
        <pc:chgData name="Gilbreath, Carrie A." userId="bd3fca95-d2f6-442b-b326-0802b418d8f1" providerId="ADAL" clId="{23FA0EAE-A427-4D5C-816B-CA86311DFF53}" dt="2026-07-07T19:19:21.978" v="389" actId="20577"/>
        <pc:sldMkLst>
          <pc:docMk/>
          <pc:sldMk cId="637671204" sldId="319"/>
        </pc:sldMkLst>
        <pc:spChg chg="mod ord">
          <ac:chgData name="Gilbreath, Carrie A." userId="bd3fca95-d2f6-442b-b326-0802b418d8f1" providerId="ADAL" clId="{23FA0EAE-A427-4D5C-816B-CA86311DFF53}" dt="2026-07-07T19:18:56.990" v="383" actId="700"/>
          <ac:spMkLst>
            <pc:docMk/>
            <pc:sldMk cId="637671204" sldId="319"/>
            <ac:spMk id="2" creationId="{0C294595-A2D3-A3B0-C59B-EF0E48655B54}"/>
          </ac:spMkLst>
        </pc:spChg>
        <pc:spChg chg="mod ord">
          <ac:chgData name="Gilbreath, Carrie A." userId="bd3fca95-d2f6-442b-b326-0802b418d8f1" providerId="ADAL" clId="{23FA0EAE-A427-4D5C-816B-CA86311DFF53}" dt="2026-07-07T19:19:21.978" v="389" actId="20577"/>
          <ac:spMkLst>
            <pc:docMk/>
            <pc:sldMk cId="637671204" sldId="319"/>
            <ac:spMk id="3" creationId="{79B47B22-4DBE-1D24-5BD5-8B0C205D6E09}"/>
          </ac:spMkLst>
        </pc:spChg>
        <pc:spChg chg="mod ord">
          <ac:chgData name="Gilbreath, Carrie A." userId="bd3fca95-d2f6-442b-b326-0802b418d8f1" providerId="ADAL" clId="{23FA0EAE-A427-4D5C-816B-CA86311DFF53}" dt="2026-07-07T19:18:56.990" v="383" actId="700"/>
          <ac:spMkLst>
            <pc:docMk/>
            <pc:sldMk cId="637671204" sldId="319"/>
            <ac:spMk id="4" creationId="{C0928F63-54BE-FBD5-940A-804E27A72BC2}"/>
          </ac:spMkLst>
        </pc:spChg>
        <pc:picChg chg="add mod">
          <ac:chgData name="Gilbreath, Carrie A." userId="bd3fca95-d2f6-442b-b326-0802b418d8f1" providerId="ADAL" clId="{23FA0EAE-A427-4D5C-816B-CA86311DFF53}" dt="2026-07-07T19:19:05.588" v="385" actId="1076"/>
          <ac:picMkLst>
            <pc:docMk/>
            <pc:sldMk cId="637671204" sldId="319"/>
            <ac:picMk id="7" creationId="{A7DA20CF-57F4-9175-E608-D59AD9DD136F}"/>
          </ac:picMkLst>
        </pc:picChg>
      </pc:sldChg>
      <pc:sldChg chg="addSp modSp new mod">
        <pc:chgData name="Gilbreath, Carrie A." userId="bd3fca95-d2f6-442b-b326-0802b418d8f1" providerId="ADAL" clId="{23FA0EAE-A427-4D5C-816B-CA86311DFF53}" dt="2026-07-07T19:21:42.340" v="443" actId="1076"/>
        <pc:sldMkLst>
          <pc:docMk/>
          <pc:sldMk cId="3243420581" sldId="320"/>
        </pc:sldMkLst>
        <pc:spChg chg="mod">
          <ac:chgData name="Gilbreath, Carrie A." userId="bd3fca95-d2f6-442b-b326-0802b418d8f1" providerId="ADAL" clId="{23FA0EAE-A427-4D5C-816B-CA86311DFF53}" dt="2026-07-07T19:20:40.354" v="428" actId="20577"/>
          <ac:spMkLst>
            <pc:docMk/>
            <pc:sldMk cId="3243420581" sldId="320"/>
            <ac:spMk id="2" creationId="{3998F73D-651E-4DCD-67A0-0A243E83778D}"/>
          </ac:spMkLst>
        </pc:spChg>
        <pc:spChg chg="mod">
          <ac:chgData name="Gilbreath, Carrie A." userId="bd3fca95-d2f6-442b-b326-0802b418d8f1" providerId="ADAL" clId="{23FA0EAE-A427-4D5C-816B-CA86311DFF53}" dt="2026-07-07T19:21:11.715" v="435" actId="5793"/>
          <ac:spMkLst>
            <pc:docMk/>
            <pc:sldMk cId="3243420581" sldId="320"/>
            <ac:spMk id="3" creationId="{D19BDFEE-6AFD-D2C5-22D4-6E1F4E72B726}"/>
          </ac:spMkLst>
        </pc:spChg>
        <pc:spChg chg="add mod">
          <ac:chgData name="Gilbreath, Carrie A." userId="bd3fca95-d2f6-442b-b326-0802b418d8f1" providerId="ADAL" clId="{23FA0EAE-A427-4D5C-816B-CA86311DFF53}" dt="2026-07-07T19:21:42.340" v="443" actId="1076"/>
          <ac:spMkLst>
            <pc:docMk/>
            <pc:sldMk cId="3243420581" sldId="320"/>
            <ac:spMk id="7" creationId="{53F74E94-0AEA-D27B-7432-841D4CC3AA64}"/>
          </ac:spMkLst>
        </pc:spChg>
        <pc:picChg chg="add mod">
          <ac:chgData name="Gilbreath, Carrie A." userId="bd3fca95-d2f6-442b-b326-0802b418d8f1" providerId="ADAL" clId="{23FA0EAE-A427-4D5C-816B-CA86311DFF53}" dt="2026-07-07T19:21:24.593" v="438" actId="1076"/>
          <ac:picMkLst>
            <pc:docMk/>
            <pc:sldMk cId="3243420581" sldId="320"/>
            <ac:picMk id="5" creationId="{C587B669-FD7E-54DA-D835-E88E4ACBE8E3}"/>
          </ac:picMkLst>
        </pc:picChg>
        <pc:picChg chg="add mod">
          <ac:chgData name="Gilbreath, Carrie A." userId="bd3fca95-d2f6-442b-b326-0802b418d8f1" providerId="ADAL" clId="{23FA0EAE-A427-4D5C-816B-CA86311DFF53}" dt="2026-07-07T19:21:38.737" v="442" actId="1076"/>
          <ac:picMkLst>
            <pc:docMk/>
            <pc:sldMk cId="3243420581" sldId="320"/>
            <ac:picMk id="8" creationId="{E83D4818-1F31-56FB-E542-B3F2BD94FD57}"/>
          </ac:picMkLst>
        </pc:picChg>
      </pc:sldChg>
      <pc:sldChg chg="addSp delSp modSp add mod">
        <pc:chgData name="Gilbreath, Carrie A." userId="bd3fca95-d2f6-442b-b326-0802b418d8f1" providerId="ADAL" clId="{23FA0EAE-A427-4D5C-816B-CA86311DFF53}" dt="2026-07-07T19:27:47.234" v="732" actId="6549"/>
        <pc:sldMkLst>
          <pc:docMk/>
          <pc:sldMk cId="2911386428" sldId="321"/>
        </pc:sldMkLst>
        <pc:spChg chg="mod">
          <ac:chgData name="Gilbreath, Carrie A." userId="bd3fca95-d2f6-442b-b326-0802b418d8f1" providerId="ADAL" clId="{23FA0EAE-A427-4D5C-816B-CA86311DFF53}" dt="2026-07-07T19:22:58.657" v="465"/>
          <ac:spMkLst>
            <pc:docMk/>
            <pc:sldMk cId="2911386428" sldId="321"/>
            <ac:spMk id="3" creationId="{8624BF3E-BA72-18E8-90EF-443FA7D7C202}"/>
          </ac:spMkLst>
        </pc:spChg>
        <pc:spChg chg="add mod">
          <ac:chgData name="Gilbreath, Carrie A." userId="bd3fca95-d2f6-442b-b326-0802b418d8f1" providerId="ADAL" clId="{23FA0EAE-A427-4D5C-816B-CA86311DFF53}" dt="2026-07-07T19:27:47.234" v="732" actId="6549"/>
          <ac:spMkLst>
            <pc:docMk/>
            <pc:sldMk cId="2911386428" sldId="321"/>
            <ac:spMk id="10" creationId="{D2534E75-4813-ACD7-12C9-54912D3C0E02}"/>
          </ac:spMkLst>
        </pc:spChg>
        <pc:picChg chg="add mod">
          <ac:chgData name="Gilbreath, Carrie A." userId="bd3fca95-d2f6-442b-b326-0802b418d8f1" providerId="ADAL" clId="{23FA0EAE-A427-4D5C-816B-CA86311DFF53}" dt="2026-07-07T19:22:45.859" v="453" actId="1076"/>
          <ac:picMkLst>
            <pc:docMk/>
            <pc:sldMk cId="2911386428" sldId="321"/>
            <ac:picMk id="6" creationId="{7BEDC343-176E-CE38-78E5-B15AAC8150E8}"/>
          </ac:picMkLst>
        </pc:picChg>
      </pc:sldChg>
      <pc:sldChg chg="modSp new mod">
        <pc:chgData name="Gilbreath, Carrie A." userId="bd3fca95-d2f6-442b-b326-0802b418d8f1" providerId="ADAL" clId="{23FA0EAE-A427-4D5C-816B-CA86311DFF53}" dt="2026-07-07T19:31:34.931" v="1410" actId="20577"/>
        <pc:sldMkLst>
          <pc:docMk/>
          <pc:sldMk cId="2384692072" sldId="322"/>
        </pc:sldMkLst>
        <pc:spChg chg="mod">
          <ac:chgData name="Gilbreath, Carrie A." userId="bd3fca95-d2f6-442b-b326-0802b418d8f1" providerId="ADAL" clId="{23FA0EAE-A427-4D5C-816B-CA86311DFF53}" dt="2026-07-07T19:25:04.875" v="526" actId="20577"/>
          <ac:spMkLst>
            <pc:docMk/>
            <pc:sldMk cId="2384692072" sldId="322"/>
            <ac:spMk id="2" creationId="{D42E536D-2A6A-CD89-A496-C2C7E684551B}"/>
          </ac:spMkLst>
        </pc:spChg>
        <pc:spChg chg="mod">
          <ac:chgData name="Gilbreath, Carrie A." userId="bd3fca95-d2f6-442b-b326-0802b418d8f1" providerId="ADAL" clId="{23FA0EAE-A427-4D5C-816B-CA86311DFF53}" dt="2026-07-07T19:31:34.931" v="1410" actId="20577"/>
          <ac:spMkLst>
            <pc:docMk/>
            <pc:sldMk cId="2384692072" sldId="322"/>
            <ac:spMk id="3" creationId="{DF5303F0-C999-97B4-E119-93083AC9AE4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30012B-A1DC-4071-BB05-6E9CE307651C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2D0EB7-8DD7-4A40-96BB-E19572CB721F}">
      <dgm:prSet custT="1"/>
      <dgm:spPr/>
      <dgm:t>
        <a:bodyPr/>
        <a:lstStyle/>
        <a:p>
          <a:r>
            <a:rPr lang="en-US" sz="3300" dirty="0"/>
            <a:t>Projects</a:t>
          </a:r>
        </a:p>
      </dgm:t>
    </dgm:pt>
    <dgm:pt modelId="{58E21A57-E806-47C4-8546-6E24534B0A09}" type="parTrans" cxnId="{0888CDF3-907F-4FD0-8E33-DB74ACAFD611}">
      <dgm:prSet/>
      <dgm:spPr/>
      <dgm:t>
        <a:bodyPr/>
        <a:lstStyle/>
        <a:p>
          <a:endParaRPr lang="en-US"/>
        </a:p>
      </dgm:t>
    </dgm:pt>
    <dgm:pt modelId="{48FAA440-43FB-44B2-B504-18A19319E974}" type="sibTrans" cxnId="{0888CDF3-907F-4FD0-8E33-DB74ACAFD611}">
      <dgm:prSet/>
      <dgm:spPr/>
      <dgm:t>
        <a:bodyPr/>
        <a:lstStyle/>
        <a:p>
          <a:endParaRPr lang="en-US"/>
        </a:p>
      </dgm:t>
    </dgm:pt>
    <dgm:pt modelId="{008E3114-5D7E-4940-A011-8A97BE75439A}">
      <dgm:prSet/>
      <dgm:spPr/>
      <dgm:t>
        <a:bodyPr/>
        <a:lstStyle/>
        <a:p>
          <a:r>
            <a:rPr lang="en-US" dirty="0"/>
            <a:t>Reduce capital costs</a:t>
          </a:r>
        </a:p>
      </dgm:t>
    </dgm:pt>
    <dgm:pt modelId="{692489C9-D176-451A-B191-A89D4733908C}" type="parTrans" cxnId="{C08CFA97-592F-48E2-A070-EFBD7AA5F333}">
      <dgm:prSet/>
      <dgm:spPr/>
      <dgm:t>
        <a:bodyPr/>
        <a:lstStyle/>
        <a:p>
          <a:endParaRPr lang="en-US"/>
        </a:p>
      </dgm:t>
    </dgm:pt>
    <dgm:pt modelId="{B5B52419-2C2A-4AD1-AFFA-B01BD2D0F9BD}" type="sibTrans" cxnId="{C08CFA97-592F-48E2-A070-EFBD7AA5F333}">
      <dgm:prSet/>
      <dgm:spPr/>
      <dgm:t>
        <a:bodyPr/>
        <a:lstStyle/>
        <a:p>
          <a:endParaRPr lang="en-US"/>
        </a:p>
      </dgm:t>
    </dgm:pt>
    <dgm:pt modelId="{D53FF22F-4BE9-4889-AD4D-E794C656FD75}">
      <dgm:prSet custT="1"/>
      <dgm:spPr/>
      <dgm:t>
        <a:bodyPr/>
        <a:lstStyle/>
        <a:p>
          <a:r>
            <a:rPr lang="en-US" sz="3300" dirty="0"/>
            <a:t>Programs</a:t>
          </a:r>
        </a:p>
      </dgm:t>
    </dgm:pt>
    <dgm:pt modelId="{4CCBB524-08F0-4E48-B1CA-D7DAB9EB80E5}" type="parTrans" cxnId="{EDDEFC7A-01CA-40A0-8DC2-4F1C78A5BDFC}">
      <dgm:prSet/>
      <dgm:spPr/>
      <dgm:t>
        <a:bodyPr/>
        <a:lstStyle/>
        <a:p>
          <a:endParaRPr lang="en-US"/>
        </a:p>
      </dgm:t>
    </dgm:pt>
    <dgm:pt modelId="{190A217B-BBBB-44EA-8F75-935732257C43}" type="sibTrans" cxnId="{EDDEFC7A-01CA-40A0-8DC2-4F1C78A5BDFC}">
      <dgm:prSet/>
      <dgm:spPr/>
      <dgm:t>
        <a:bodyPr/>
        <a:lstStyle/>
        <a:p>
          <a:endParaRPr lang="en-US"/>
        </a:p>
      </dgm:t>
    </dgm:pt>
    <dgm:pt modelId="{C78885B4-E648-4ACB-865D-A9B71D9409CB}">
      <dgm:prSet/>
      <dgm:spPr/>
      <dgm:t>
        <a:bodyPr/>
        <a:lstStyle/>
        <a:p>
          <a:r>
            <a:rPr lang="en-US" dirty="0"/>
            <a:t>Remove components from special treatment programs and extend or eliminate PMs</a:t>
          </a:r>
        </a:p>
      </dgm:t>
    </dgm:pt>
    <dgm:pt modelId="{DBCA56B7-A77F-4486-87E5-101222F0F36C}" type="parTrans" cxnId="{BE0F7F46-B202-4C69-8447-EE6B72488D35}">
      <dgm:prSet/>
      <dgm:spPr/>
      <dgm:t>
        <a:bodyPr/>
        <a:lstStyle/>
        <a:p>
          <a:endParaRPr lang="en-US"/>
        </a:p>
      </dgm:t>
    </dgm:pt>
    <dgm:pt modelId="{DFFFD658-CD62-48E3-978D-AD8AB4B65652}" type="sibTrans" cxnId="{BE0F7F46-B202-4C69-8447-EE6B72488D35}">
      <dgm:prSet/>
      <dgm:spPr/>
      <dgm:t>
        <a:bodyPr/>
        <a:lstStyle/>
        <a:p>
          <a:endParaRPr lang="en-US"/>
        </a:p>
      </dgm:t>
    </dgm:pt>
    <dgm:pt modelId="{D6925CCD-93C7-41FE-816E-E0E4A83F290E}">
      <dgm:prSet custT="1"/>
      <dgm:spPr/>
      <dgm:t>
        <a:bodyPr/>
        <a:lstStyle/>
        <a:p>
          <a:r>
            <a:rPr lang="en-US" sz="2500" dirty="0"/>
            <a:t>Procurement - Daily and Outage</a:t>
          </a:r>
        </a:p>
      </dgm:t>
    </dgm:pt>
    <dgm:pt modelId="{4E7682B1-DB7D-44FC-A7E0-242554C73F81}" type="parTrans" cxnId="{6F6FDF9A-E7F3-4B17-B63C-2C435071DDE3}">
      <dgm:prSet/>
      <dgm:spPr/>
      <dgm:t>
        <a:bodyPr/>
        <a:lstStyle/>
        <a:p>
          <a:endParaRPr lang="en-US"/>
        </a:p>
      </dgm:t>
    </dgm:pt>
    <dgm:pt modelId="{F6A8EF6E-3D4A-460F-8B9E-9A8542223B71}" type="sibTrans" cxnId="{6F6FDF9A-E7F3-4B17-B63C-2C435071DDE3}">
      <dgm:prSet/>
      <dgm:spPr/>
      <dgm:t>
        <a:bodyPr/>
        <a:lstStyle/>
        <a:p>
          <a:endParaRPr lang="en-US"/>
        </a:p>
      </dgm:t>
    </dgm:pt>
    <dgm:pt modelId="{226C4804-BB16-4629-B4C0-289D40C12C29}">
      <dgm:prSet/>
      <dgm:spPr/>
      <dgm:t>
        <a:bodyPr/>
        <a:lstStyle/>
        <a:p>
          <a:r>
            <a:rPr lang="en-US" dirty="0"/>
            <a:t>Reduce parts cost by 80%</a:t>
          </a:r>
        </a:p>
      </dgm:t>
    </dgm:pt>
    <dgm:pt modelId="{D687733C-C7EA-4176-BECD-E709A441D50E}" type="parTrans" cxnId="{3C149562-527F-42B4-B1F4-2343C9EA8482}">
      <dgm:prSet/>
      <dgm:spPr/>
      <dgm:t>
        <a:bodyPr/>
        <a:lstStyle/>
        <a:p>
          <a:endParaRPr lang="en-US"/>
        </a:p>
      </dgm:t>
    </dgm:pt>
    <dgm:pt modelId="{6D15AD44-E7E5-4893-9D64-10806CC72259}" type="sibTrans" cxnId="{3C149562-527F-42B4-B1F4-2343C9EA8482}">
      <dgm:prSet/>
      <dgm:spPr/>
      <dgm:t>
        <a:bodyPr/>
        <a:lstStyle/>
        <a:p>
          <a:endParaRPr lang="en-US"/>
        </a:p>
      </dgm:t>
    </dgm:pt>
    <dgm:pt modelId="{818CBFE5-C88D-4BE2-89A1-FC9C6EBED07F}">
      <dgm:prSet/>
      <dgm:spPr/>
      <dgm:t>
        <a:bodyPr/>
        <a:lstStyle/>
        <a:p>
          <a:r>
            <a:rPr lang="en-US" dirty="0"/>
            <a:t>Examples: Vogtle MSIV Actuators, Hatch Plant Service Water Piping</a:t>
          </a:r>
        </a:p>
      </dgm:t>
    </dgm:pt>
    <dgm:pt modelId="{F9890D71-88FB-415E-9373-62B7B2F46EB9}" type="parTrans" cxnId="{24549D4D-0470-4312-8258-F212111FDFA8}">
      <dgm:prSet/>
      <dgm:spPr/>
      <dgm:t>
        <a:bodyPr/>
        <a:lstStyle/>
        <a:p>
          <a:endParaRPr lang="en-US"/>
        </a:p>
      </dgm:t>
    </dgm:pt>
    <dgm:pt modelId="{FFC421EC-47CB-4FAD-8BF0-9678E661B52E}" type="sibTrans" cxnId="{24549D4D-0470-4312-8258-F212111FDFA8}">
      <dgm:prSet/>
      <dgm:spPr/>
      <dgm:t>
        <a:bodyPr/>
        <a:lstStyle/>
        <a:p>
          <a:endParaRPr lang="en-US"/>
        </a:p>
      </dgm:t>
    </dgm:pt>
    <dgm:pt modelId="{266AB41D-6034-424E-8197-34C92E5F111D}">
      <dgm:prSet/>
      <dgm:spPr/>
      <dgm:t>
        <a:bodyPr/>
        <a:lstStyle/>
        <a:p>
          <a:r>
            <a:rPr lang="en-US" dirty="0"/>
            <a:t>Example: Equipment Qualification Program, In-Service Testing</a:t>
          </a:r>
        </a:p>
      </dgm:t>
    </dgm:pt>
    <dgm:pt modelId="{6C6806DE-0987-47FE-BF47-2E6992A3FCD5}" type="parTrans" cxnId="{12715312-8A7B-46CF-938C-EDD42F27A84D}">
      <dgm:prSet/>
      <dgm:spPr/>
      <dgm:t>
        <a:bodyPr/>
        <a:lstStyle/>
        <a:p>
          <a:endParaRPr lang="en-US"/>
        </a:p>
      </dgm:t>
    </dgm:pt>
    <dgm:pt modelId="{B1A4EBCC-1EC9-450A-9E9B-2ED8EBD6D3F4}" type="sibTrans" cxnId="{12715312-8A7B-46CF-938C-EDD42F27A84D}">
      <dgm:prSet/>
      <dgm:spPr/>
      <dgm:t>
        <a:bodyPr/>
        <a:lstStyle/>
        <a:p>
          <a:endParaRPr lang="en-US"/>
        </a:p>
      </dgm:t>
    </dgm:pt>
    <dgm:pt modelId="{188CA530-E2AC-470E-8EAF-BE492F928A82}">
      <dgm:prSet/>
      <dgm:spPr/>
      <dgm:t>
        <a:bodyPr/>
        <a:lstStyle/>
        <a:p>
          <a:r>
            <a:rPr lang="en-US" dirty="0"/>
            <a:t>Solve obsolescence issues</a:t>
          </a:r>
        </a:p>
      </dgm:t>
    </dgm:pt>
    <dgm:pt modelId="{67159BBF-5A4D-4C4F-80B8-73A95104916E}" type="parTrans" cxnId="{5B4388F9-E2D6-482A-AA6F-AFF97CAE3A32}">
      <dgm:prSet/>
      <dgm:spPr/>
      <dgm:t>
        <a:bodyPr/>
        <a:lstStyle/>
        <a:p>
          <a:endParaRPr lang="en-US"/>
        </a:p>
      </dgm:t>
    </dgm:pt>
    <dgm:pt modelId="{D251793F-0A2A-4B33-BA0D-36F6EAF99EB2}" type="sibTrans" cxnId="{5B4388F9-E2D6-482A-AA6F-AFF97CAE3A32}">
      <dgm:prSet/>
      <dgm:spPr/>
      <dgm:t>
        <a:bodyPr/>
        <a:lstStyle/>
        <a:p>
          <a:endParaRPr lang="en-US"/>
        </a:p>
      </dgm:t>
    </dgm:pt>
    <dgm:pt modelId="{A7E8B696-95AF-441E-A5E4-D321EDFB887F}">
      <dgm:prSet/>
      <dgm:spPr/>
      <dgm:t>
        <a:bodyPr/>
        <a:lstStyle/>
        <a:p>
          <a:r>
            <a:rPr lang="en-US" dirty="0"/>
            <a:t>Cut lead time in half or more</a:t>
          </a:r>
        </a:p>
      </dgm:t>
    </dgm:pt>
    <dgm:pt modelId="{3F4E51A8-670C-4845-AE90-E19A8E684E8E}" type="parTrans" cxnId="{98B2B51C-5EAE-45B9-ABB9-5A8A687C45A8}">
      <dgm:prSet/>
      <dgm:spPr/>
      <dgm:t>
        <a:bodyPr/>
        <a:lstStyle/>
        <a:p>
          <a:endParaRPr lang="en-US"/>
        </a:p>
      </dgm:t>
    </dgm:pt>
    <dgm:pt modelId="{3A45F02D-E7BB-48FD-B893-0C837D74B1B5}" type="sibTrans" cxnId="{98B2B51C-5EAE-45B9-ABB9-5A8A687C45A8}">
      <dgm:prSet/>
      <dgm:spPr/>
      <dgm:t>
        <a:bodyPr/>
        <a:lstStyle/>
        <a:p>
          <a:endParaRPr lang="en-US"/>
        </a:p>
      </dgm:t>
    </dgm:pt>
    <dgm:pt modelId="{C7643E98-265D-48C3-AD75-1BCDF66F2119}">
      <dgm:prSet/>
      <dgm:spPr/>
      <dgm:t>
        <a:bodyPr/>
        <a:lstStyle/>
        <a:p>
          <a:r>
            <a:rPr lang="en-US" dirty="0"/>
            <a:t>Right Work at the Right Time!</a:t>
          </a:r>
        </a:p>
      </dgm:t>
    </dgm:pt>
    <dgm:pt modelId="{6D77380A-CEB8-4B38-AAD7-548EF7C0DC13}" type="parTrans" cxnId="{FE2D3679-D263-40A0-AD0B-393BD08D21A4}">
      <dgm:prSet/>
      <dgm:spPr/>
      <dgm:t>
        <a:bodyPr/>
        <a:lstStyle/>
        <a:p>
          <a:endParaRPr lang="en-US"/>
        </a:p>
      </dgm:t>
    </dgm:pt>
    <dgm:pt modelId="{79FE8428-B162-434F-A74A-47261A776B6F}" type="sibTrans" cxnId="{FE2D3679-D263-40A0-AD0B-393BD08D21A4}">
      <dgm:prSet/>
      <dgm:spPr/>
      <dgm:t>
        <a:bodyPr/>
        <a:lstStyle/>
        <a:p>
          <a:endParaRPr lang="en-US"/>
        </a:p>
      </dgm:t>
    </dgm:pt>
    <dgm:pt modelId="{6CBBAE07-482B-4046-8BCE-48A1DAC0F7A4}">
      <dgm:prSet/>
      <dgm:spPr/>
      <dgm:t>
        <a:bodyPr/>
        <a:lstStyle/>
        <a:p>
          <a:r>
            <a:rPr lang="en-US" dirty="0"/>
            <a:t>Allows flexibility on purchasing</a:t>
          </a:r>
        </a:p>
      </dgm:t>
    </dgm:pt>
    <dgm:pt modelId="{0C2EF201-3708-4D86-B142-367E177FF5FB}" type="parTrans" cxnId="{8F09C4FD-7BC6-4C65-8738-58CCFAED3005}">
      <dgm:prSet/>
      <dgm:spPr/>
      <dgm:t>
        <a:bodyPr/>
        <a:lstStyle/>
        <a:p>
          <a:endParaRPr lang="en-US"/>
        </a:p>
      </dgm:t>
    </dgm:pt>
    <dgm:pt modelId="{47693DB7-BEE3-4317-9292-CFEE92202D27}" type="sibTrans" cxnId="{8F09C4FD-7BC6-4C65-8738-58CCFAED3005}">
      <dgm:prSet/>
      <dgm:spPr/>
      <dgm:t>
        <a:bodyPr/>
        <a:lstStyle/>
        <a:p>
          <a:endParaRPr lang="en-US"/>
        </a:p>
      </dgm:t>
    </dgm:pt>
    <dgm:pt modelId="{CF4A28F1-91D8-40A3-A289-B148DB51A808}" type="pres">
      <dgm:prSet presAssocID="{B430012B-A1DC-4071-BB05-6E9CE307651C}" presName="Name0" presStyleCnt="0">
        <dgm:presLayoutVars>
          <dgm:dir/>
          <dgm:animLvl val="lvl"/>
          <dgm:resizeHandles val="exact"/>
        </dgm:presLayoutVars>
      </dgm:prSet>
      <dgm:spPr/>
    </dgm:pt>
    <dgm:pt modelId="{B8052574-14D5-4F1E-9361-719879C08E2D}" type="pres">
      <dgm:prSet presAssocID="{672D0EB7-8DD7-4A40-96BB-E19572CB721F}" presName="linNode" presStyleCnt="0"/>
      <dgm:spPr/>
    </dgm:pt>
    <dgm:pt modelId="{3AF85606-CFAC-4E01-8A2D-BAF1FD9F8DCE}" type="pres">
      <dgm:prSet presAssocID="{672D0EB7-8DD7-4A40-96BB-E19572CB721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21608D59-19FB-4AFA-81CF-B0EB93480A1A}" type="pres">
      <dgm:prSet presAssocID="{672D0EB7-8DD7-4A40-96BB-E19572CB721F}" presName="descendantText" presStyleLbl="alignAccFollowNode1" presStyleIdx="0" presStyleCnt="3">
        <dgm:presLayoutVars>
          <dgm:bulletEnabled val="1"/>
        </dgm:presLayoutVars>
      </dgm:prSet>
      <dgm:spPr/>
    </dgm:pt>
    <dgm:pt modelId="{B8F8B6CF-C6E9-4AE3-9752-5AD7484D6ECB}" type="pres">
      <dgm:prSet presAssocID="{48FAA440-43FB-44B2-B504-18A19319E974}" presName="sp" presStyleCnt="0"/>
      <dgm:spPr/>
    </dgm:pt>
    <dgm:pt modelId="{1E1E5033-F2B5-4F84-A48B-11A8242591A0}" type="pres">
      <dgm:prSet presAssocID="{D53FF22F-4BE9-4889-AD4D-E794C656FD75}" presName="linNode" presStyleCnt="0"/>
      <dgm:spPr/>
    </dgm:pt>
    <dgm:pt modelId="{4EE70F92-16C3-4D09-B2D5-25CCD70CCB40}" type="pres">
      <dgm:prSet presAssocID="{D53FF22F-4BE9-4889-AD4D-E794C656FD7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CEEAF95F-3449-4DC0-8586-663E14A4FB79}" type="pres">
      <dgm:prSet presAssocID="{D53FF22F-4BE9-4889-AD4D-E794C656FD75}" presName="descendantText" presStyleLbl="alignAccFollowNode1" presStyleIdx="1" presStyleCnt="3">
        <dgm:presLayoutVars>
          <dgm:bulletEnabled val="1"/>
        </dgm:presLayoutVars>
      </dgm:prSet>
      <dgm:spPr/>
    </dgm:pt>
    <dgm:pt modelId="{98A12214-D3A8-4E47-9D52-EE08A9B6C827}" type="pres">
      <dgm:prSet presAssocID="{190A217B-BBBB-44EA-8F75-935732257C43}" presName="sp" presStyleCnt="0"/>
      <dgm:spPr/>
    </dgm:pt>
    <dgm:pt modelId="{1BAB524C-3FBE-4264-8ABE-36B4CCDE0922}" type="pres">
      <dgm:prSet presAssocID="{D6925CCD-93C7-41FE-816E-E0E4A83F290E}" presName="linNode" presStyleCnt="0"/>
      <dgm:spPr/>
    </dgm:pt>
    <dgm:pt modelId="{295D8538-4309-49F1-A219-B5CD43D13D77}" type="pres">
      <dgm:prSet presAssocID="{D6925CCD-93C7-41FE-816E-E0E4A83F290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391466A-EF4C-4F18-88CD-D291543A9CEC}" type="pres">
      <dgm:prSet presAssocID="{D6925CCD-93C7-41FE-816E-E0E4A83F290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2715312-8A7B-46CF-938C-EDD42F27A84D}" srcId="{C78885B4-E648-4ACB-865D-A9B71D9409CB}" destId="{266AB41D-6034-424E-8197-34C92E5F111D}" srcOrd="0" destOrd="0" parTransId="{6C6806DE-0987-47FE-BF47-2E6992A3FCD5}" sibTransId="{B1A4EBCC-1EC9-450A-9E9B-2ED8EBD6D3F4}"/>
    <dgm:cxn modelId="{FDF44C13-FC5B-46B0-82BC-D15E23648978}" type="presOf" srcId="{266AB41D-6034-424E-8197-34C92E5F111D}" destId="{CEEAF95F-3449-4DC0-8586-663E14A4FB79}" srcOrd="0" destOrd="1" presId="urn:microsoft.com/office/officeart/2005/8/layout/vList5"/>
    <dgm:cxn modelId="{C8AC7818-0248-4F7B-B578-B2810847AFFB}" type="presOf" srcId="{C7643E98-265D-48C3-AD75-1BCDF66F2119}" destId="{CEEAF95F-3449-4DC0-8586-663E14A4FB79}" srcOrd="0" destOrd="2" presId="urn:microsoft.com/office/officeart/2005/8/layout/vList5"/>
    <dgm:cxn modelId="{F1FB831B-4E14-4F76-A89D-AC4FA75F81F6}" type="presOf" srcId="{A7E8B696-95AF-441E-A5E4-D321EDFB887F}" destId="{7391466A-EF4C-4F18-88CD-D291543A9CEC}" srcOrd="0" destOrd="2" presId="urn:microsoft.com/office/officeart/2005/8/layout/vList5"/>
    <dgm:cxn modelId="{98B2B51C-5EAE-45B9-ABB9-5A8A687C45A8}" srcId="{D6925CCD-93C7-41FE-816E-E0E4A83F290E}" destId="{A7E8B696-95AF-441E-A5E4-D321EDFB887F}" srcOrd="2" destOrd="0" parTransId="{3F4E51A8-670C-4845-AE90-E19A8E684E8E}" sibTransId="{3A45F02D-E7BB-48FD-B893-0C837D74B1B5}"/>
    <dgm:cxn modelId="{FD02C429-973C-4B2B-A044-4669E1BD6BE3}" type="presOf" srcId="{6CBBAE07-482B-4046-8BCE-48A1DAC0F7A4}" destId="{21608D59-19FB-4AFA-81CF-B0EB93480A1A}" srcOrd="0" destOrd="2" presId="urn:microsoft.com/office/officeart/2005/8/layout/vList5"/>
    <dgm:cxn modelId="{C8393D5B-72AF-4E43-B28C-0CC5A42D2AE0}" type="presOf" srcId="{C78885B4-E648-4ACB-865D-A9B71D9409CB}" destId="{CEEAF95F-3449-4DC0-8586-663E14A4FB79}" srcOrd="0" destOrd="0" presId="urn:microsoft.com/office/officeart/2005/8/layout/vList5"/>
    <dgm:cxn modelId="{8D3A245E-AFB6-4AF3-817D-B6F5F62544F3}" type="presOf" srcId="{B430012B-A1DC-4071-BB05-6E9CE307651C}" destId="{CF4A28F1-91D8-40A3-A289-B148DB51A808}" srcOrd="0" destOrd="0" presId="urn:microsoft.com/office/officeart/2005/8/layout/vList5"/>
    <dgm:cxn modelId="{3C149562-527F-42B4-B1F4-2343C9EA8482}" srcId="{D6925CCD-93C7-41FE-816E-E0E4A83F290E}" destId="{226C4804-BB16-4629-B4C0-289D40C12C29}" srcOrd="0" destOrd="0" parTransId="{D687733C-C7EA-4176-BECD-E709A441D50E}" sibTransId="{6D15AD44-E7E5-4893-9D64-10806CC72259}"/>
    <dgm:cxn modelId="{BE0F7F46-B202-4C69-8447-EE6B72488D35}" srcId="{D53FF22F-4BE9-4889-AD4D-E794C656FD75}" destId="{C78885B4-E648-4ACB-865D-A9B71D9409CB}" srcOrd="0" destOrd="0" parTransId="{DBCA56B7-A77F-4486-87E5-101222F0F36C}" sibTransId="{DFFFD658-CD62-48E3-978D-AD8AB4B65652}"/>
    <dgm:cxn modelId="{E1B2BB46-494C-4B5B-8FE3-B3C380F5D08E}" type="presOf" srcId="{D6925CCD-93C7-41FE-816E-E0E4A83F290E}" destId="{295D8538-4309-49F1-A219-B5CD43D13D77}" srcOrd="0" destOrd="0" presId="urn:microsoft.com/office/officeart/2005/8/layout/vList5"/>
    <dgm:cxn modelId="{24549D4D-0470-4312-8258-F212111FDFA8}" srcId="{008E3114-5D7E-4940-A011-8A97BE75439A}" destId="{818CBFE5-C88D-4BE2-89A1-FC9C6EBED07F}" srcOrd="0" destOrd="0" parTransId="{F9890D71-88FB-415E-9373-62B7B2F46EB9}" sibTransId="{FFC421EC-47CB-4FAD-8BF0-9678E661B52E}"/>
    <dgm:cxn modelId="{FE2D3679-D263-40A0-AD0B-393BD08D21A4}" srcId="{C78885B4-E648-4ACB-865D-A9B71D9409CB}" destId="{C7643E98-265D-48C3-AD75-1BCDF66F2119}" srcOrd="1" destOrd="0" parTransId="{6D77380A-CEB8-4B38-AAD7-548EF7C0DC13}" sibTransId="{79FE8428-B162-434F-A74A-47261A776B6F}"/>
    <dgm:cxn modelId="{EDDEFC7A-01CA-40A0-8DC2-4F1C78A5BDFC}" srcId="{B430012B-A1DC-4071-BB05-6E9CE307651C}" destId="{D53FF22F-4BE9-4889-AD4D-E794C656FD75}" srcOrd="1" destOrd="0" parTransId="{4CCBB524-08F0-4E48-B1CA-D7DAB9EB80E5}" sibTransId="{190A217B-BBBB-44EA-8F75-935732257C43}"/>
    <dgm:cxn modelId="{A2455A82-C21E-43B4-8FD9-A0DBCD0B58C8}" type="presOf" srcId="{008E3114-5D7E-4940-A011-8A97BE75439A}" destId="{21608D59-19FB-4AFA-81CF-B0EB93480A1A}" srcOrd="0" destOrd="0" presId="urn:microsoft.com/office/officeart/2005/8/layout/vList5"/>
    <dgm:cxn modelId="{6C316C88-D0D1-49B5-9823-8E9ABCD4AF03}" type="presOf" srcId="{D53FF22F-4BE9-4889-AD4D-E794C656FD75}" destId="{4EE70F92-16C3-4D09-B2D5-25CCD70CCB40}" srcOrd="0" destOrd="0" presId="urn:microsoft.com/office/officeart/2005/8/layout/vList5"/>
    <dgm:cxn modelId="{C08CFA97-592F-48E2-A070-EFBD7AA5F333}" srcId="{672D0EB7-8DD7-4A40-96BB-E19572CB721F}" destId="{008E3114-5D7E-4940-A011-8A97BE75439A}" srcOrd="0" destOrd="0" parTransId="{692489C9-D176-451A-B191-A89D4733908C}" sibTransId="{B5B52419-2C2A-4AD1-AFFA-B01BD2D0F9BD}"/>
    <dgm:cxn modelId="{6F6FDF9A-E7F3-4B17-B63C-2C435071DDE3}" srcId="{B430012B-A1DC-4071-BB05-6E9CE307651C}" destId="{D6925CCD-93C7-41FE-816E-E0E4A83F290E}" srcOrd="2" destOrd="0" parTransId="{4E7682B1-DB7D-44FC-A7E0-242554C73F81}" sibTransId="{F6A8EF6E-3D4A-460F-8B9E-9A8542223B71}"/>
    <dgm:cxn modelId="{E99DD9A4-EC51-4E07-A552-F5285436419E}" type="presOf" srcId="{188CA530-E2AC-470E-8EAF-BE492F928A82}" destId="{7391466A-EF4C-4F18-88CD-D291543A9CEC}" srcOrd="0" destOrd="1" presId="urn:microsoft.com/office/officeart/2005/8/layout/vList5"/>
    <dgm:cxn modelId="{07419FDB-7B1C-4BB0-AE17-F5FF9423603A}" type="presOf" srcId="{818CBFE5-C88D-4BE2-89A1-FC9C6EBED07F}" destId="{21608D59-19FB-4AFA-81CF-B0EB93480A1A}" srcOrd="0" destOrd="1" presId="urn:microsoft.com/office/officeart/2005/8/layout/vList5"/>
    <dgm:cxn modelId="{9D50B5EF-5482-4BA5-B262-91E65D17BA0E}" type="presOf" srcId="{672D0EB7-8DD7-4A40-96BB-E19572CB721F}" destId="{3AF85606-CFAC-4E01-8A2D-BAF1FD9F8DCE}" srcOrd="0" destOrd="0" presId="urn:microsoft.com/office/officeart/2005/8/layout/vList5"/>
    <dgm:cxn modelId="{0888CDF3-907F-4FD0-8E33-DB74ACAFD611}" srcId="{B430012B-A1DC-4071-BB05-6E9CE307651C}" destId="{672D0EB7-8DD7-4A40-96BB-E19572CB721F}" srcOrd="0" destOrd="0" parTransId="{58E21A57-E806-47C4-8546-6E24534B0A09}" sibTransId="{48FAA440-43FB-44B2-B504-18A19319E974}"/>
    <dgm:cxn modelId="{4F4B6CF9-9009-49F0-AD08-55E8176DEA81}" type="presOf" srcId="{226C4804-BB16-4629-B4C0-289D40C12C29}" destId="{7391466A-EF4C-4F18-88CD-D291543A9CEC}" srcOrd="0" destOrd="0" presId="urn:microsoft.com/office/officeart/2005/8/layout/vList5"/>
    <dgm:cxn modelId="{5B4388F9-E2D6-482A-AA6F-AFF97CAE3A32}" srcId="{D6925CCD-93C7-41FE-816E-E0E4A83F290E}" destId="{188CA530-E2AC-470E-8EAF-BE492F928A82}" srcOrd="1" destOrd="0" parTransId="{67159BBF-5A4D-4C4F-80B8-73A95104916E}" sibTransId="{D251793F-0A2A-4B33-BA0D-36F6EAF99EB2}"/>
    <dgm:cxn modelId="{8F09C4FD-7BC6-4C65-8738-58CCFAED3005}" srcId="{672D0EB7-8DD7-4A40-96BB-E19572CB721F}" destId="{6CBBAE07-482B-4046-8BCE-48A1DAC0F7A4}" srcOrd="1" destOrd="0" parTransId="{0C2EF201-3708-4D86-B142-367E177FF5FB}" sibTransId="{47693DB7-BEE3-4317-9292-CFEE92202D27}"/>
    <dgm:cxn modelId="{95575C9B-72F6-4BFB-A4B0-3D0AE9D548D9}" type="presParOf" srcId="{CF4A28F1-91D8-40A3-A289-B148DB51A808}" destId="{B8052574-14D5-4F1E-9361-719879C08E2D}" srcOrd="0" destOrd="0" presId="urn:microsoft.com/office/officeart/2005/8/layout/vList5"/>
    <dgm:cxn modelId="{DB590A8B-9142-4C5A-B7B8-494B49FE2D29}" type="presParOf" srcId="{B8052574-14D5-4F1E-9361-719879C08E2D}" destId="{3AF85606-CFAC-4E01-8A2D-BAF1FD9F8DCE}" srcOrd="0" destOrd="0" presId="urn:microsoft.com/office/officeart/2005/8/layout/vList5"/>
    <dgm:cxn modelId="{05A782F8-8AA1-4DAD-96F1-5C5504A47833}" type="presParOf" srcId="{B8052574-14D5-4F1E-9361-719879C08E2D}" destId="{21608D59-19FB-4AFA-81CF-B0EB93480A1A}" srcOrd="1" destOrd="0" presId="urn:microsoft.com/office/officeart/2005/8/layout/vList5"/>
    <dgm:cxn modelId="{784CC830-269D-4920-A0C0-6DDB1E69E73C}" type="presParOf" srcId="{CF4A28F1-91D8-40A3-A289-B148DB51A808}" destId="{B8F8B6CF-C6E9-4AE3-9752-5AD7484D6ECB}" srcOrd="1" destOrd="0" presId="urn:microsoft.com/office/officeart/2005/8/layout/vList5"/>
    <dgm:cxn modelId="{EC3A5DF4-DF60-46DD-B04D-AB1426AECBC3}" type="presParOf" srcId="{CF4A28F1-91D8-40A3-A289-B148DB51A808}" destId="{1E1E5033-F2B5-4F84-A48B-11A8242591A0}" srcOrd="2" destOrd="0" presId="urn:microsoft.com/office/officeart/2005/8/layout/vList5"/>
    <dgm:cxn modelId="{93BACD12-662A-41E0-9CDB-E64BDA841F4E}" type="presParOf" srcId="{1E1E5033-F2B5-4F84-A48B-11A8242591A0}" destId="{4EE70F92-16C3-4D09-B2D5-25CCD70CCB40}" srcOrd="0" destOrd="0" presId="urn:microsoft.com/office/officeart/2005/8/layout/vList5"/>
    <dgm:cxn modelId="{59B36640-47C1-45D6-87DC-26636E950A26}" type="presParOf" srcId="{1E1E5033-F2B5-4F84-A48B-11A8242591A0}" destId="{CEEAF95F-3449-4DC0-8586-663E14A4FB79}" srcOrd="1" destOrd="0" presId="urn:microsoft.com/office/officeart/2005/8/layout/vList5"/>
    <dgm:cxn modelId="{D157A2F2-0DD1-4154-96C2-FC56D7ADF55D}" type="presParOf" srcId="{CF4A28F1-91D8-40A3-A289-B148DB51A808}" destId="{98A12214-D3A8-4E47-9D52-EE08A9B6C827}" srcOrd="3" destOrd="0" presId="urn:microsoft.com/office/officeart/2005/8/layout/vList5"/>
    <dgm:cxn modelId="{6CE84AFD-8A23-4092-A6DE-B06FCC2D0D4A}" type="presParOf" srcId="{CF4A28F1-91D8-40A3-A289-B148DB51A808}" destId="{1BAB524C-3FBE-4264-8ABE-36B4CCDE0922}" srcOrd="4" destOrd="0" presId="urn:microsoft.com/office/officeart/2005/8/layout/vList5"/>
    <dgm:cxn modelId="{CB60E3B3-2FA4-4E17-873B-6754BD7606DD}" type="presParOf" srcId="{1BAB524C-3FBE-4264-8ABE-36B4CCDE0922}" destId="{295D8538-4309-49F1-A219-B5CD43D13D77}" srcOrd="0" destOrd="0" presId="urn:microsoft.com/office/officeart/2005/8/layout/vList5"/>
    <dgm:cxn modelId="{EC3160BC-424A-4033-AFAE-83511C6BD84C}" type="presParOf" srcId="{1BAB524C-3FBE-4264-8ABE-36B4CCDE0922}" destId="{7391466A-EF4C-4F18-88CD-D291543A9CE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08D59-19FB-4AFA-81CF-B0EB93480A1A}">
      <dsp:nvSpPr>
        <dsp:cNvPr id="0" name=""/>
        <dsp:cNvSpPr/>
      </dsp:nvSpPr>
      <dsp:spPr>
        <a:xfrm rot="5400000">
          <a:off x="7034511" y="-2793317"/>
          <a:ext cx="1320328" cy="72420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Reduce capital costs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Examples: Vogtle MSIV Actuators, Hatch Plant Service Water Piping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Allows flexibility on purchasing</a:t>
          </a:r>
        </a:p>
      </dsp:txBody>
      <dsp:txXfrm rot="-5400000">
        <a:off x="4073652" y="231995"/>
        <a:ext cx="7177595" cy="1191422"/>
      </dsp:txXfrm>
    </dsp:sp>
    <dsp:sp modelId="{3AF85606-CFAC-4E01-8A2D-BAF1FD9F8DCE}">
      <dsp:nvSpPr>
        <dsp:cNvPr id="0" name=""/>
        <dsp:cNvSpPr/>
      </dsp:nvSpPr>
      <dsp:spPr>
        <a:xfrm>
          <a:off x="0" y="2500"/>
          <a:ext cx="4073652" cy="16504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Projects</a:t>
          </a:r>
        </a:p>
      </dsp:txBody>
      <dsp:txXfrm>
        <a:off x="80566" y="83066"/>
        <a:ext cx="3912520" cy="1489278"/>
      </dsp:txXfrm>
    </dsp:sp>
    <dsp:sp modelId="{CEEAF95F-3449-4DC0-8586-663E14A4FB79}">
      <dsp:nvSpPr>
        <dsp:cNvPr id="0" name=""/>
        <dsp:cNvSpPr/>
      </dsp:nvSpPr>
      <dsp:spPr>
        <a:xfrm rot="5400000">
          <a:off x="7034511" y="-1060386"/>
          <a:ext cx="1320328" cy="72420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Remove components from special treatment programs and extend or eliminate PMs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Example: Equipment Qualification Program, In-Service Testing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Right Work at the Right Time!</a:t>
          </a:r>
        </a:p>
      </dsp:txBody>
      <dsp:txXfrm rot="-5400000">
        <a:off x="4073652" y="1964926"/>
        <a:ext cx="7177595" cy="1191422"/>
      </dsp:txXfrm>
    </dsp:sp>
    <dsp:sp modelId="{4EE70F92-16C3-4D09-B2D5-25CCD70CCB40}">
      <dsp:nvSpPr>
        <dsp:cNvPr id="0" name=""/>
        <dsp:cNvSpPr/>
      </dsp:nvSpPr>
      <dsp:spPr>
        <a:xfrm>
          <a:off x="0" y="1735432"/>
          <a:ext cx="4073652" cy="16504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Programs</a:t>
          </a:r>
        </a:p>
      </dsp:txBody>
      <dsp:txXfrm>
        <a:off x="80566" y="1815998"/>
        <a:ext cx="3912520" cy="1489278"/>
      </dsp:txXfrm>
    </dsp:sp>
    <dsp:sp modelId="{7391466A-EF4C-4F18-88CD-D291543A9CEC}">
      <dsp:nvSpPr>
        <dsp:cNvPr id="0" name=""/>
        <dsp:cNvSpPr/>
      </dsp:nvSpPr>
      <dsp:spPr>
        <a:xfrm rot="5400000">
          <a:off x="7034511" y="672544"/>
          <a:ext cx="1320328" cy="724204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Reduce parts cost by 80%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Solve obsolescence issues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Cut lead time in half or more</a:t>
          </a:r>
        </a:p>
      </dsp:txBody>
      <dsp:txXfrm rot="-5400000">
        <a:off x="4073652" y="3697857"/>
        <a:ext cx="7177595" cy="1191422"/>
      </dsp:txXfrm>
    </dsp:sp>
    <dsp:sp modelId="{295D8538-4309-49F1-A219-B5CD43D13D77}">
      <dsp:nvSpPr>
        <dsp:cNvPr id="0" name=""/>
        <dsp:cNvSpPr/>
      </dsp:nvSpPr>
      <dsp:spPr>
        <a:xfrm>
          <a:off x="0" y="3468363"/>
          <a:ext cx="4073652" cy="16504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Procurement - Daily and Outage</a:t>
          </a:r>
        </a:p>
      </dsp:txBody>
      <dsp:txXfrm>
        <a:off x="80566" y="3548929"/>
        <a:ext cx="3912520" cy="1489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7" y="0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/>
          <a:lstStyle>
            <a:lvl1pPr algn="r">
              <a:defRPr sz="1200"/>
            </a:lvl1pPr>
          </a:lstStyle>
          <a:p>
            <a:fld id="{6887D5B5-AAF5-E049-BD61-44DED065CBA7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7" y="8829967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 anchor="b"/>
          <a:lstStyle>
            <a:lvl1pPr algn="r">
              <a:defRPr sz="1200"/>
            </a:lvl1pPr>
          </a:lstStyle>
          <a:p>
            <a:fld id="{1808971C-7EE0-E143-B159-75D63E834C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263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7" y="0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/>
          <a:lstStyle>
            <a:lvl1pPr algn="r">
              <a:defRPr sz="1200"/>
            </a:lvl1pPr>
          </a:lstStyle>
          <a:p>
            <a:fld id="{9CB72DD2-5626-FE4F-963F-0C859DE4DB4B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850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8" rIns="93177" bIns="4658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8" rIns="93177" bIns="4658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7" y="8829967"/>
            <a:ext cx="3037840" cy="464820"/>
          </a:xfrm>
          <a:prstGeom prst="rect">
            <a:avLst/>
          </a:prstGeom>
        </p:spPr>
        <p:txBody>
          <a:bodyPr vert="horz" lIns="93177" tIns="46588" rIns="93177" bIns="46588" rtlCol="0" anchor="b"/>
          <a:lstStyle>
            <a:lvl1pPr algn="r">
              <a:defRPr sz="1200"/>
            </a:lvl1pPr>
          </a:lstStyle>
          <a:p>
            <a:fld id="{B744EA62-7888-EF4F-AC85-D3E560BB1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881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325FBF-4DDA-2640-8966-890E7321B7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797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Supported functions are HSS. While each individual relay supporting either of these functions could be downgraded because there are 2 relays, DID would prevent us from taking credit for identical, redundant relays. However, by introducing different relay MFRs, the DID barrier would not be an impediment.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44EA62-7888-EF4F-AC85-D3E560BB19F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2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3BCEEF4-6A37-6645-A31D-453801A112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2376" y="5858510"/>
            <a:ext cx="3054096" cy="39249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40080" y="2831097"/>
            <a:ext cx="8221116" cy="17525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baseline="0">
                <a:solidFill>
                  <a:srgbClr val="003A5D"/>
                </a:solidFill>
                <a:latin typeface="Calibri" panose="020F0502020204030204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14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0080" y="886236"/>
            <a:ext cx="8221116" cy="1752599"/>
          </a:xfrm>
          <a:prstGeom prst="rect">
            <a:avLst/>
          </a:prstGeom>
          <a:noFill/>
        </p:spPr>
        <p:txBody>
          <a:bodyPr anchor="b"/>
          <a:lstStyle>
            <a:lvl1pPr algn="l">
              <a:lnSpc>
                <a:spcPts val="5200"/>
              </a:lnSpc>
              <a:defRPr sz="4800" baseline="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</a:lstStyle>
          <a:p>
            <a:br>
              <a:rPr lang="en-US" dirty="0"/>
            </a:br>
            <a:r>
              <a:rPr lang="en-US" dirty="0"/>
              <a:t>Click to edit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1A0720-3F09-454F-B5DD-3A273653AF6A}"/>
              </a:ext>
            </a:extLst>
          </p:cNvPr>
          <p:cNvSpPr txBox="1"/>
          <p:nvPr userDrawn="1"/>
        </p:nvSpPr>
        <p:spPr>
          <a:xfrm>
            <a:off x="11548872" y="6532487"/>
            <a:ext cx="417208" cy="287259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algn="r"/>
            <a:endParaRPr lang="en-US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E3E6C40-63A2-3047-B6BF-D83ABF6DDD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201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56" userDrawn="1">
          <p15:clr>
            <a:srgbClr val="FBAE40"/>
          </p15:clr>
        </p15:guide>
        <p15:guide id="4" pos="2376" userDrawn="1">
          <p15:clr>
            <a:srgbClr val="FBAE40"/>
          </p15:clr>
        </p15:guide>
        <p15:guide id="5" orient="horz" pos="3336" userDrawn="1">
          <p15:clr>
            <a:srgbClr val="FBAE40"/>
          </p15:clr>
        </p15:guide>
        <p15:guide id="7" orient="horz" pos="393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8985" y="1280160"/>
            <a:ext cx="5394960" cy="512064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133" baseline="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>
              <a:defRPr sz="1867" baseline="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>
              <a:defRPr sz="1867" baseline="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>
              <a:defRPr sz="1867" baseline="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B86FF44-9761-F74C-AECD-716DDEE3B7A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57200" y="1280160"/>
            <a:ext cx="5394960" cy="5120640"/>
          </a:xfrm>
          <a:prstGeom prst="rect">
            <a:avLst/>
          </a:prstGeom>
        </p:spPr>
        <p:txBody>
          <a:bodyPr/>
          <a:lstStyle>
            <a:lvl1pPr>
              <a:defRPr sz="24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sz="2133" baseline="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>
              <a:defRPr sz="1867" baseline="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>
              <a:defRPr sz="1867" baseline="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>
              <a:defRPr sz="1867" baseline="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06530C-4C55-8A48-AFD0-321ED623C792}"/>
              </a:ext>
            </a:extLst>
          </p:cNvPr>
          <p:cNvSpPr txBox="1"/>
          <p:nvPr userDrawn="1"/>
        </p:nvSpPr>
        <p:spPr>
          <a:xfrm>
            <a:off x="11640312" y="6532487"/>
            <a:ext cx="417208" cy="287259"/>
          </a:xfrm>
          <a:prstGeom prst="rect">
            <a:avLst/>
          </a:prstGeom>
          <a:noFill/>
        </p:spPr>
        <p:txBody>
          <a:bodyPr wrap="square" lIns="91440" rIns="91440" rtlCol="0" anchor="ctr" anchorCtr="0">
            <a:noAutofit/>
          </a:bodyPr>
          <a:lstStyle/>
          <a:p>
            <a:pPr algn="r"/>
            <a:fld id="{E69191C5-0CDC-DB4B-ACAB-57E8E7ED39E6}" type="slidenum">
              <a:rPr lang="en-US" sz="10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08F2DB85-614F-0749-A339-37E81ABABD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3606E0-A2D9-4D49-BBC9-9D325CBED5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436" y="146304"/>
            <a:ext cx="11311128" cy="604865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767509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B4D68A-CA8D-6D46-8DF4-363349D499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5823" y="1638812"/>
            <a:ext cx="2808492" cy="278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52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19A5BA9-3948-154C-952B-F1A79C9285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6452" y="5858098"/>
            <a:ext cx="3045447" cy="39478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04A4FD3C-718A-E548-BF6E-B4846844D0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0080" y="2831097"/>
            <a:ext cx="8221116" cy="17525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2E19A15-D010-ED41-9A60-0CCC0F37FF9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0080" y="886236"/>
            <a:ext cx="8221116" cy="1752599"/>
          </a:xfrm>
          <a:prstGeom prst="rect">
            <a:avLst/>
          </a:prstGeom>
          <a:noFill/>
        </p:spPr>
        <p:txBody>
          <a:bodyPr anchor="b"/>
          <a:lstStyle>
            <a:lvl1pPr algn="l">
              <a:lnSpc>
                <a:spcPts val="5200"/>
              </a:lnSpc>
              <a:defRPr sz="48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A44093-9E17-F745-83A3-3429FB4225BD}"/>
              </a:ext>
            </a:extLst>
          </p:cNvPr>
          <p:cNvSpPr txBox="1"/>
          <p:nvPr userDrawn="1"/>
        </p:nvSpPr>
        <p:spPr>
          <a:xfrm>
            <a:off x="11550365" y="6532487"/>
            <a:ext cx="417208" cy="287259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algn="r"/>
            <a:endParaRPr 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259BBC4-2375-A641-8F6C-7C64D31F9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944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56" userDrawn="1">
          <p15:clr>
            <a:srgbClr val="FBAE40"/>
          </p15:clr>
        </p15:guide>
        <p15:guide id="4" pos="2376" userDrawn="1">
          <p15:clr>
            <a:srgbClr val="FBAE40"/>
          </p15:clr>
        </p15:guide>
        <p15:guide id="5" orient="horz" pos="393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65147B0-3DD1-5848-8249-7A730EC667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725" y="5859081"/>
            <a:ext cx="3054096" cy="392494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442126E8-CB99-4F4F-B7F7-F54C44030D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0080" y="2831097"/>
            <a:ext cx="8221116" cy="17525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247BE7-13BF-6941-BDEC-D920BBC467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0080" y="886236"/>
            <a:ext cx="8221116" cy="1752599"/>
          </a:xfrm>
          <a:prstGeom prst="rect">
            <a:avLst/>
          </a:prstGeom>
          <a:noFill/>
        </p:spPr>
        <p:txBody>
          <a:bodyPr anchor="b"/>
          <a:lstStyle>
            <a:lvl1pPr algn="l">
              <a:lnSpc>
                <a:spcPts val="5200"/>
              </a:lnSpc>
              <a:defRPr sz="48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18CC83-D7B6-8046-A0A5-B58F0CD5FCD5}"/>
              </a:ext>
            </a:extLst>
          </p:cNvPr>
          <p:cNvSpPr txBox="1"/>
          <p:nvPr userDrawn="1"/>
        </p:nvSpPr>
        <p:spPr>
          <a:xfrm>
            <a:off x="11550365" y="6532487"/>
            <a:ext cx="417208" cy="287259"/>
          </a:xfrm>
          <a:prstGeom prst="rect">
            <a:avLst/>
          </a:prstGeom>
          <a:noFill/>
        </p:spPr>
        <p:txBody>
          <a:bodyPr wrap="square" lIns="0" rIns="0" rtlCol="0">
            <a:noAutofit/>
          </a:bodyPr>
          <a:lstStyle/>
          <a:p>
            <a:pPr algn="r"/>
            <a:endParaRPr 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229653C5-D8AD-FB43-8898-B67A2F74B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514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5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640080" y="1764515"/>
            <a:ext cx="7915964" cy="1703452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ts val="5200"/>
              </a:lnSpc>
              <a:defRPr sz="48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C13C7A-8626-7F46-8A3F-4A799D449512}"/>
              </a:ext>
            </a:extLst>
          </p:cNvPr>
          <p:cNvSpPr txBox="1"/>
          <p:nvPr userDrawn="1"/>
        </p:nvSpPr>
        <p:spPr>
          <a:xfrm>
            <a:off x="11640312" y="6532487"/>
            <a:ext cx="417208" cy="287259"/>
          </a:xfrm>
          <a:prstGeom prst="rect">
            <a:avLst/>
          </a:prstGeom>
          <a:noFill/>
        </p:spPr>
        <p:txBody>
          <a:bodyPr wrap="square" lIns="91440" rIns="91440" rtlCol="0" anchor="ctr" anchorCtr="0">
            <a:noAutofit/>
          </a:bodyPr>
          <a:lstStyle/>
          <a:p>
            <a:pPr algn="r"/>
            <a:fld id="{E69191C5-0CDC-DB4B-ACAB-57E8E7ED39E6}" type="slidenum">
              <a:rPr lang="en-US" sz="10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FA50F535-46EF-E842-B218-98EAE9B10E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2E4D9E-4579-9C4D-BBA5-EA802EC665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2376" y="5854954"/>
            <a:ext cx="455435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485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6B4C28A-CF20-BA4A-9928-0AA097CFEA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0080" y="1764515"/>
            <a:ext cx="7915964" cy="1703452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ts val="5200"/>
              </a:lnSpc>
              <a:defRPr sz="4800" baseline="0">
                <a:solidFill>
                  <a:schemeClr val="bg1"/>
                </a:solidFill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Section divider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5B78EC-D59A-D14E-9611-A71D99F15A87}"/>
              </a:ext>
            </a:extLst>
          </p:cNvPr>
          <p:cNvSpPr txBox="1"/>
          <p:nvPr userDrawn="1"/>
        </p:nvSpPr>
        <p:spPr>
          <a:xfrm>
            <a:off x="11640312" y="6528816"/>
            <a:ext cx="417208" cy="287259"/>
          </a:xfrm>
          <a:prstGeom prst="rect">
            <a:avLst/>
          </a:prstGeom>
          <a:noFill/>
        </p:spPr>
        <p:txBody>
          <a:bodyPr wrap="square" lIns="91440" rIns="91440" rtlCol="0" anchor="ctr" anchorCtr="0">
            <a:noAutofit/>
          </a:bodyPr>
          <a:lstStyle/>
          <a:p>
            <a:pPr algn="r"/>
            <a:fld id="{E69191C5-0CDC-DB4B-ACAB-57E8E7ED39E6}" type="slidenum">
              <a:rPr lang="en-US" sz="10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93671E97-BDC7-BF4C-AEAF-51265765FE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 descr="Shape, arrow&#10;&#10;Description automatically generated">
            <a:extLst>
              <a:ext uri="{FF2B5EF4-FFF2-40B4-BE49-F238E27FC236}">
                <a16:creationId xmlns:a16="http://schemas.microsoft.com/office/drawing/2014/main" id="{DEBA5CE9-D277-134A-8AA2-CAFBC91974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611" y="5854954"/>
            <a:ext cx="457200" cy="39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801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167A2C8-F19F-D34F-990C-6FD2A48FAB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9F9C6-A3F2-B442-B75D-43A7D98B9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0160"/>
            <a:ext cx="11315699" cy="512064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>
              <a:defRPr sz="26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DB732CA-3B90-2A42-9EBC-48F0E677AF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436" y="146304"/>
            <a:ext cx="11311128" cy="6048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title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2FB4E60D-6F40-124E-AEFC-6BD7E5D7B7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772" y="6528816"/>
            <a:ext cx="420624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08203A8B-BBB3-754B-9D6D-000903116B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97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234B16-E452-2049-BDBB-93BDA1835A6A}"/>
              </a:ext>
            </a:extLst>
          </p:cNvPr>
          <p:cNvSpPr/>
          <p:nvPr userDrawn="1"/>
        </p:nvSpPr>
        <p:spPr>
          <a:xfrm>
            <a:off x="-1" y="6515100"/>
            <a:ext cx="12191999" cy="3429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B22D9FE-1A9D-4777-A530-62F5F9B47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0159"/>
            <a:ext cx="11315699" cy="512064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>
              <a:defRPr sz="26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B2FDD4-900E-B142-BA12-079773E183CA}"/>
              </a:ext>
            </a:extLst>
          </p:cNvPr>
          <p:cNvSpPr txBox="1"/>
          <p:nvPr userDrawn="1"/>
        </p:nvSpPr>
        <p:spPr>
          <a:xfrm>
            <a:off x="11640312" y="6532487"/>
            <a:ext cx="417208" cy="287259"/>
          </a:xfrm>
          <a:prstGeom prst="rect">
            <a:avLst/>
          </a:prstGeom>
          <a:noFill/>
        </p:spPr>
        <p:txBody>
          <a:bodyPr wrap="square" lIns="91440" rIns="91440" rtlCol="0" anchor="ctr" anchorCtr="0">
            <a:noAutofit/>
          </a:bodyPr>
          <a:lstStyle/>
          <a:p>
            <a:pPr algn="r"/>
            <a:fld id="{E69191C5-0CDC-DB4B-ACAB-57E8E7ED39E6}" type="slidenum">
              <a:rPr lang="en-US" sz="10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13057CA-CF22-494C-8A52-B066B60D13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A84513B-0BF8-FC40-A531-1E7E436F95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434" y="146304"/>
            <a:ext cx="11311128" cy="60486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title </a:t>
            </a:r>
          </a:p>
        </p:txBody>
      </p:sp>
    </p:spTree>
    <p:extLst>
      <p:ext uri="{BB962C8B-B14F-4D97-AF65-F5344CB8AC3E}">
        <p14:creationId xmlns:p14="http://schemas.microsoft.com/office/powerpoint/2010/main" val="2635381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0076C7-8DC5-D848-B3C9-3DE482072A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173D14FE-1EC1-7444-96A2-097B185D0B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8151" y="146304"/>
            <a:ext cx="11315699" cy="6048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8356DB8-E15C-5E4A-87E7-DB0988E86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0159"/>
            <a:ext cx="11315699" cy="5120640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>
              <a:defRPr sz="26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D3C88D7-F345-0A47-AA40-A7C11EB229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6A3D480-BE56-2146-A9B1-0D087C766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772" y="6528816"/>
            <a:ext cx="420624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08203A8B-BBB3-754B-9D6D-000903116B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CCEF403-3361-4041-ABF3-7C3DD306EE00}"/>
              </a:ext>
            </a:extLst>
          </p:cNvPr>
          <p:cNvSpPr/>
          <p:nvPr userDrawn="1"/>
        </p:nvSpPr>
        <p:spPr>
          <a:xfrm>
            <a:off x="1" y="6515100"/>
            <a:ext cx="12191999" cy="3429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84CECAFE-CD26-D948-A2DC-09313FD9E2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146304"/>
            <a:ext cx="11287124" cy="60486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3200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0CB4A54-C8AB-0C46-B0CE-62294C89B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99C817-0AD4-6F46-878E-977FCA434A78}"/>
              </a:ext>
            </a:extLst>
          </p:cNvPr>
          <p:cNvSpPr txBox="1"/>
          <p:nvPr userDrawn="1"/>
        </p:nvSpPr>
        <p:spPr>
          <a:xfrm>
            <a:off x="11640312" y="6532487"/>
            <a:ext cx="417208" cy="287259"/>
          </a:xfrm>
          <a:prstGeom prst="rect">
            <a:avLst/>
          </a:prstGeom>
          <a:noFill/>
        </p:spPr>
        <p:txBody>
          <a:bodyPr wrap="square" lIns="91440" rIns="91440" rtlCol="0" anchor="ctr" anchorCtr="0">
            <a:noAutofit/>
          </a:bodyPr>
          <a:lstStyle/>
          <a:p>
            <a:pPr algn="r"/>
            <a:fld id="{E69191C5-0CDC-DB4B-ACAB-57E8E7ED39E6}" type="slidenum">
              <a:rPr lang="en-US" sz="10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‹#›</a:t>
            </a:fld>
            <a:endParaRPr lang="en-US" sz="1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522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100000" r="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BF3F82-B91F-BE45-A455-EE81F9F4878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88952" cy="914171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CCAA552-1C24-CD40-95BB-B50DECA39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32486"/>
            <a:ext cx="4114800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CBF982-BE2A-0549-BE12-C196BD81F8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7772" y="6528816"/>
            <a:ext cx="420624" cy="2872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08203A8B-BBB3-754B-9D6D-000903116BD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8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05" r:id="rId3"/>
    <p:sldLayoutId id="2147483706" r:id="rId4"/>
    <p:sldLayoutId id="2147483717" r:id="rId5"/>
    <p:sldLayoutId id="2147483672" r:id="rId6"/>
    <p:sldLayoutId id="2147483738" r:id="rId7"/>
    <p:sldLayoutId id="2147483739" r:id="rId8"/>
    <p:sldLayoutId id="2147483736" r:id="rId9"/>
    <p:sldLayoutId id="2147483699" r:id="rId10"/>
    <p:sldLayoutId id="2147483669" r:id="rId11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200" b="0" kern="1200">
          <a:solidFill>
            <a:schemeClr val="bg1"/>
          </a:solidFill>
          <a:latin typeface="Rockwell" panose="02060603020205020403" pitchFamily="18" charset="77"/>
          <a:ea typeface="+mj-ea"/>
          <a:cs typeface="+mj-cs"/>
        </a:defRPr>
      </a:lvl1pPr>
    </p:titleStyle>
    <p:bodyStyle>
      <a:lvl1pPr marL="230712" indent="-230712" algn="l" defTabSz="609585" rtl="0" eaLnBrk="1" latinLnBrk="0" hangingPunct="1">
        <a:spcBef>
          <a:spcPts val="0"/>
        </a:spcBef>
        <a:buFont typeface="Arial"/>
        <a:buChar char="•"/>
        <a:defRPr sz="2667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5073" indent="-224361" algn="l" defTabSz="609585" rtl="0" eaLnBrk="1" latinLnBrk="0" hangingPunct="1">
        <a:spcBef>
          <a:spcPts val="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683667" indent="-228594" algn="l" defTabSz="609585" rtl="0" eaLnBrk="1" latinLnBrk="0" hangingPunct="1">
        <a:spcBef>
          <a:spcPts val="0"/>
        </a:spcBef>
        <a:buFont typeface="Arial" panose="020B0604020202020204" pitchFamily="34" charset="0"/>
        <a:buChar char="»"/>
        <a:defRPr sz="2133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916494" indent="-232828" algn="l" defTabSz="609585" rtl="0" eaLnBrk="1" latinLnBrk="0" hangingPunct="1">
        <a:spcBef>
          <a:spcPts val="0"/>
        </a:spcBef>
        <a:buFont typeface="Arial"/>
        <a:buChar char="•"/>
        <a:defRPr sz="2133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145089" indent="-228594" algn="l" defTabSz="609585" rtl="0" eaLnBrk="1" latinLnBrk="0" hangingPunct="1">
        <a:spcBef>
          <a:spcPts val="0"/>
        </a:spcBef>
        <a:buFont typeface="Arial"/>
        <a:buChar char="•"/>
        <a:defRPr sz="2133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56" userDrawn="1">
          <p15:clr>
            <a:srgbClr val="F26B43"/>
          </p15:clr>
        </p15:guide>
        <p15:guide id="4" orient="horz" pos="4104" userDrawn="1">
          <p15:clr>
            <a:srgbClr val="F26B43"/>
          </p15:clr>
        </p15:guide>
        <p15:guide id="5" orient="horz" pos="7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caself@southernco.com" TargetMode="Externa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23A0368D-0320-9249-868B-EA709C2A84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CONFIGURATION MANAGEMENT BENCHMARKING GROUP (CMBG)</a:t>
            </a:r>
          </a:p>
          <a:p>
            <a:r>
              <a:rPr lang="en-US" dirty="0"/>
              <a:t>JULY 21 - 23, 2026, ORLANDO, FL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D3B4206-2250-7B45-BFBF-3854BDA9B9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79" y="886236"/>
            <a:ext cx="10479370" cy="1752599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 CFR 50.69 IN DESIGN</a:t>
            </a:r>
          </a:p>
        </p:txBody>
      </p:sp>
    </p:spTree>
    <p:extLst>
      <p:ext uri="{BB962C8B-B14F-4D97-AF65-F5344CB8AC3E}">
        <p14:creationId xmlns:p14="http://schemas.microsoft.com/office/powerpoint/2010/main" val="424461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8F73D-651E-4DCD-67A0-0A243E837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RELAY DESIGN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BDFEE-6AFD-D2C5-22D4-6E1F4E72B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265" y="1079672"/>
            <a:ext cx="11315699" cy="51206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Configuration 1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A36CB-5879-7090-90B9-5CC12E3FC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08203A8B-BBB3-754B-9D6D-000903116BD2}" type="slidenum">
              <a:rPr lang="en-US" smtClean="0"/>
              <a:pPr algn="r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87B669-FD7E-54DA-D835-E88E4ACBE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915" y="1628018"/>
            <a:ext cx="10259857" cy="25244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F74E94-0AEA-D27B-7432-841D4CC3AA64}"/>
              </a:ext>
            </a:extLst>
          </p:cNvPr>
          <p:cNvSpPr txBox="1"/>
          <p:nvPr/>
        </p:nvSpPr>
        <p:spPr>
          <a:xfrm>
            <a:off x="233265" y="3921662"/>
            <a:ext cx="60975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Configuration 2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83D4818-1F31-56FB-E542-B3F2BD94F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669" y="4287824"/>
            <a:ext cx="10202699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20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2657D-98CA-6A8C-9394-723D1B49C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F9979-F68A-3679-0812-708D38F8C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RELAY DESIGN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4BF3E-BA72-18E8-90EF-443FA7D7C2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265" y="1079672"/>
            <a:ext cx="11315699" cy="512064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Configuration 3 (Winner!)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64608-4C55-69F8-622C-62A200CA4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08203A8B-BBB3-754B-9D6D-000903116BD2}" type="slidenum">
              <a:rPr lang="en-US" smtClean="0"/>
              <a:pPr algn="r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EDC343-176E-CE38-78E5-B15AAC815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73" y="1772431"/>
            <a:ext cx="7023791" cy="41264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534E75-4813-ACD7-12C9-54912D3C0E02}"/>
              </a:ext>
            </a:extLst>
          </p:cNvPr>
          <p:cNvSpPr txBox="1"/>
          <p:nvPr/>
        </p:nvSpPr>
        <p:spPr>
          <a:xfrm>
            <a:off x="7291202" y="1079672"/>
            <a:ext cx="414512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Configuration 3 allows relay categorization to change from RISC-1 to RISC-3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sz="19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Replacing the RCP motor protection relays in current configuration would cost more than $1M</a:t>
            </a:r>
          </a:p>
          <a:p>
            <a:pPr marL="455073" marR="0" lvl="1" indent="-224361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Current Plan is for the Design Team to incorporate Configuration 3 into their process</a:t>
            </a:r>
          </a:p>
          <a:p>
            <a:pPr marL="916494" marR="0" lvl="3" indent="-232828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Pursuing this will cost $</a:t>
            </a:r>
            <a:r>
              <a:rPr lang="en-US" sz="1900" dirty="0">
                <a:solidFill>
                  <a:srgbClr val="00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144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k</a:t>
            </a:r>
          </a:p>
          <a:p>
            <a:pPr marL="1145089" marR="0" lvl="4" indent="-228594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6k per digital relay (need</a:t>
            </a:r>
            <a:r>
              <a:rPr lang="en-US" sz="1900" dirty="0">
                <a:solidFill>
                  <a:srgbClr val="000000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3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 per unit for each RCP [4 total])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386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E536D-2A6A-CD89-A496-C2C7E6845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303F0-C999-97B4-E119-93083AC9A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10 CFR 50.69 allows for flexibility within design</a:t>
            </a:r>
          </a:p>
          <a:p>
            <a:pPr lvl="1"/>
            <a:r>
              <a:rPr lang="en-US" dirty="0"/>
              <a:t>If replacing or adding Safety Related parts, system categorization is highly suggested!</a:t>
            </a:r>
          </a:p>
          <a:p>
            <a:pPr lvl="1"/>
            <a:endParaRPr lang="en-US" dirty="0"/>
          </a:p>
          <a:p>
            <a:r>
              <a:rPr lang="en-US" dirty="0"/>
              <a:t>Reasonable Confidence Evaluation may be performed by design engineers and documented within design change package</a:t>
            </a:r>
          </a:p>
          <a:p>
            <a:pPr lvl="1"/>
            <a:r>
              <a:rPr lang="en-US" dirty="0"/>
              <a:t>Reasonable confidence is </a:t>
            </a:r>
            <a:r>
              <a:rPr lang="en-US" b="1" i="1" dirty="0"/>
              <a:t>station defined</a:t>
            </a:r>
          </a:p>
          <a:p>
            <a:pPr lvl="1"/>
            <a:endParaRPr lang="en-US" b="1" i="1" dirty="0"/>
          </a:p>
          <a:p>
            <a:r>
              <a:rPr lang="en-US" dirty="0"/>
              <a:t>Partnership between categorization team and design team is critical to overall success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F23CE-BE57-4DAC-B68B-D0187DE5F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08203A8B-BBB3-754B-9D6D-000903116BD2}" type="slidenum">
              <a:rPr lang="en-US" smtClean="0"/>
              <a:pPr algn="r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92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BFC92A-0783-BC3D-D1C4-3EF4EE6B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Annual 50.69 Workshop Opportunity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AF3C1E-7D64-01C1-062B-05A11C8F3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BWROG 50.69 Committee Meeting and Workshop</a:t>
            </a:r>
          </a:p>
          <a:p>
            <a:pPr lvl="2"/>
            <a:r>
              <a:rPr lang="en-US" dirty="0"/>
              <a:t>Topics: Introduction to 50.69, 50.69 Procurement in Design, Categorization, AOV/MOV Alternative Treatment Development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Target Audience: Design, Projects, Procurement, 50.69 Implementers, AOV/MOV program owners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In person and </a:t>
            </a:r>
            <a:r>
              <a:rPr lang="en-US" i="1" dirty="0"/>
              <a:t>virtual</a:t>
            </a:r>
            <a:r>
              <a:rPr lang="en-US" dirty="0"/>
              <a:t> in Boston, MA, August 17-20, 2026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Contact Carrie Gilbreath (</a:t>
            </a:r>
            <a:r>
              <a:rPr lang="en-US" dirty="0">
                <a:hlinkClick r:id="rId2"/>
              </a:rPr>
              <a:t>caself@southernco.com</a:t>
            </a:r>
            <a:r>
              <a:rPr lang="en-US" dirty="0"/>
              <a:t>) for details</a:t>
            </a:r>
          </a:p>
        </p:txBody>
      </p:sp>
    </p:spTree>
    <p:extLst>
      <p:ext uri="{BB962C8B-B14F-4D97-AF65-F5344CB8AC3E}">
        <p14:creationId xmlns:p14="http://schemas.microsoft.com/office/powerpoint/2010/main" val="16282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92426-07A0-0070-5151-28CC65E7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C9574B73-B336-D4F7-9700-93E05E8D3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8EE102A2-4401-51D9-9CA0-5691579E5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1" y="1647804"/>
            <a:ext cx="2078609" cy="1491321"/>
          </a:xfrm>
        </p:spPr>
        <p:txBody>
          <a:bodyPr/>
          <a:lstStyle/>
          <a:p>
            <a:r>
              <a:rPr lang="en-US" dirty="0"/>
              <a:t>Figure 5 from EPRI Report 3002032021 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C84F320F-8124-3BFE-3C2D-3742A61DC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203A8B-BBB3-754B-9D6D-000903116BD2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6CADEE-61E8-5C64-397E-F86A0446D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7115" y="966059"/>
            <a:ext cx="6790835" cy="590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31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54BF728-D9BE-0E4C-805D-61C063619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1957" y="1638812"/>
            <a:ext cx="2819404" cy="279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87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0A74A-B9D2-A5CE-1B1F-7076DFDFA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A1B5D071-64E9-1863-438A-DA36B6CA7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CATEGORIZATION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EF81DED1-01A4-3185-5702-4FB0E7F0D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203A8B-BBB3-754B-9D6D-000903116BD2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B12246-37ED-2CD7-4E26-F0D494E67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445" y="918791"/>
            <a:ext cx="9049110" cy="593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164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5CEEB-659A-88DD-2F3D-36CC575AC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C2149CD9-C4C8-659C-AF5F-D7DEF6FAA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TREATMENT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80D341A1-E867-35A3-86E9-DB66B8016B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203A8B-BBB3-754B-9D6D-000903116BD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24B05E1-763C-2E08-9DBB-4836A82BF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063" y="934043"/>
            <a:ext cx="9025873" cy="592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082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BA082-8CA4-072B-BEA1-5BFEAFA9B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50.69 SAVINGS TYPES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828211-EC02-D90D-0B6F-542F6D3840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294416"/>
              </p:ext>
            </p:extLst>
          </p:nvPr>
        </p:nvGraphicFramePr>
        <p:xfrm>
          <a:off x="457200" y="1279525"/>
          <a:ext cx="113157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2C2A6C33-D85D-6F0A-6AE8-E6519B937D3E}"/>
              </a:ext>
            </a:extLst>
          </p:cNvPr>
          <p:cNvSpPr/>
          <p:nvPr/>
        </p:nvSpPr>
        <p:spPr>
          <a:xfrm>
            <a:off x="419100" y="1279525"/>
            <a:ext cx="4002833" cy="164218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33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1B1BA-DE7D-CF2B-62D8-4A54CE7B7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C8BB994E-7D9D-1ECF-856B-5BC9DA338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OBSOLESCENCE RESOLUTION PYRAMID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384FB13-1923-EF5E-EDA8-0A803246B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203A8B-BBB3-754B-9D6D-000903116BD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06038-55D5-5F95-D163-19249F21488C}"/>
              </a:ext>
            </a:extLst>
          </p:cNvPr>
          <p:cNvSpPr txBox="1"/>
          <p:nvPr/>
        </p:nvSpPr>
        <p:spPr>
          <a:xfrm>
            <a:off x="7833859" y="1540990"/>
            <a:ext cx="380391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Question:</a:t>
            </a:r>
          </a:p>
          <a:p>
            <a:r>
              <a:rPr lang="en-US" sz="3200" dirty="0"/>
              <a:t>Where can 50.69 help?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FBA8A5-1E28-600C-28D8-199D2C24B05B}"/>
              </a:ext>
            </a:extLst>
          </p:cNvPr>
          <p:cNvSpPr txBox="1"/>
          <p:nvPr/>
        </p:nvSpPr>
        <p:spPr>
          <a:xfrm>
            <a:off x="7833859" y="3900471"/>
            <a:ext cx="38039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Answer: </a:t>
            </a:r>
          </a:p>
          <a:p>
            <a:r>
              <a:rPr lang="en-US" sz="3200" dirty="0"/>
              <a:t>All of the above!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07675D-0160-056D-239A-2C5A88C6E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690" y="1006112"/>
            <a:ext cx="4844809" cy="576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0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09ED7-6AE1-13C5-8498-C8D050E9E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C15696F1-B132-79EB-3DF0-9EB55F1AB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50.69 WITHIN DESIGN CHANGE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E8D6A3FA-1643-894A-3955-94E3A92046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8203A8B-BBB3-754B-9D6D-000903116BD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22">
            <a:extLst>
              <a:ext uri="{FF2B5EF4-FFF2-40B4-BE49-F238E27FC236}">
                <a16:creationId xmlns:a16="http://schemas.microsoft.com/office/drawing/2014/main" id="{599416CD-9140-B153-F1B2-F6A1A98C0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0159"/>
            <a:ext cx="11315699" cy="5120640"/>
          </a:xfrm>
        </p:spPr>
        <p:txBody>
          <a:bodyPr/>
          <a:lstStyle/>
          <a:p>
            <a:r>
              <a:rPr lang="en-US" dirty="0">
                <a:latin typeface="+mn-lt"/>
              </a:rPr>
              <a:t>For RISC-3 SSCs that involve new equipment or a design change, seismic adequacy can be demonstrated using alternative methods that provide reasonable confidence of performing required safety functions under design-basis seismic conditions [EPRI Report 1009669].</a:t>
            </a:r>
          </a:p>
          <a:p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Approved evaluation approaches: </a:t>
            </a:r>
          </a:p>
          <a:p>
            <a:pPr lvl="1"/>
            <a:r>
              <a:rPr lang="en-US" sz="2600" dirty="0">
                <a:latin typeface="+mn-lt"/>
              </a:rPr>
              <a:t>Seismic Experience (both earthquake and test experience)</a:t>
            </a:r>
          </a:p>
          <a:p>
            <a:pPr lvl="1"/>
            <a:r>
              <a:rPr lang="en-US" sz="2600" dirty="0">
                <a:latin typeface="+mn-lt"/>
              </a:rPr>
              <a:t>Consensus Building Code methodology (ASCE 7)</a:t>
            </a:r>
          </a:p>
          <a:p>
            <a:pPr lvl="1"/>
            <a:r>
              <a:rPr lang="en-US" sz="2600" dirty="0">
                <a:latin typeface="+mn-lt"/>
              </a:rPr>
              <a:t>Existing plant seismic qualification methods</a:t>
            </a:r>
          </a:p>
          <a:p>
            <a:pPr lvl="1"/>
            <a:r>
              <a:rPr lang="en-US" sz="2600" dirty="0">
                <a:latin typeface="+mn-lt"/>
              </a:rPr>
              <a:t>Replacement-part criteria for minor modifications to existing RISC-3 components</a:t>
            </a:r>
          </a:p>
        </p:txBody>
      </p:sp>
    </p:spTree>
    <p:extLst>
      <p:ext uri="{BB962C8B-B14F-4D97-AF65-F5344CB8AC3E}">
        <p14:creationId xmlns:p14="http://schemas.microsoft.com/office/powerpoint/2010/main" val="512813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2D734-E358-31FE-BB89-11C1E2FDE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LESSONS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50F55-4807-A0F0-E3CF-CDA9B8A39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 50.69 categorization team early</a:t>
            </a:r>
          </a:p>
          <a:p>
            <a:pPr lvl="1"/>
            <a:r>
              <a:rPr lang="en-US" dirty="0"/>
              <a:t>Is the system categorized?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Can it be categorized?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Are we adding new SR components?</a:t>
            </a:r>
          </a:p>
          <a:p>
            <a:pPr lvl="2"/>
            <a:r>
              <a:rPr lang="en-US" dirty="0"/>
              <a:t>OE – station design team wanted to make the RISC determination on new components without revisiting the categorization or using guidance in NEI 00-04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Can we revise a design to reduce a component’s risk significance?</a:t>
            </a:r>
          </a:p>
          <a:p>
            <a:pPr lvl="2"/>
            <a:r>
              <a:rPr lang="en-US" dirty="0"/>
              <a:t>OE – Vogtle 1&amp;2 PSMS system categorization was not favorable, redundancy added into the DCP will bring the RISC values down and reduce the project’s cost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BCADB-EFD0-296E-3F6F-47958D643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08203A8B-BBB3-754B-9D6D-000903116BD2}" type="slidenum">
              <a:rPr lang="en-US" smtClean="0"/>
              <a:pPr algn="r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69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928F63-54BE-FBD5-940A-804E27A72B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08203A8B-BBB3-754B-9D6D-000903116BD2}" type="slidenum">
              <a:rPr lang="en-US" smtClean="0"/>
              <a:pPr algn="r"/>
              <a:t>8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94595-A2D3-A3B0-C59B-EF0E48655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50.69 DESIGN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47B22-4DBE-1D24-5BD5-8B0C205D6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Vogtle Reactor Coolant Pump Motor Protection Relays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DA20CF-57F4-9175-E608-D59AD9DD1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1" y="2032389"/>
            <a:ext cx="11012437" cy="449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71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0BFB0F-4A2D-67FF-7111-905C81987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50.69 ORIGINAL CATEGORIZATION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3DEDD4-3F84-E168-6B89-43122CEE6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168" y="950480"/>
            <a:ext cx="9757664" cy="5761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73345583"/>
      </p:ext>
    </p:extLst>
  </p:cSld>
  <p:clrMapOvr>
    <a:masterClrMapping/>
  </p:clrMapOvr>
</p:sld>
</file>

<file path=ppt/theme/theme1.xml><?xml version="1.0" encoding="utf-8"?>
<a:theme xmlns:a="http://schemas.openxmlformats.org/drawingml/2006/main" name="Southern Company Template_basic_final">
  <a:themeElements>
    <a:clrScheme name="SO blue family">
      <a:dk1>
        <a:srgbClr val="000000"/>
      </a:dk1>
      <a:lt1>
        <a:srgbClr val="FFFFFF"/>
      </a:lt1>
      <a:dk2>
        <a:srgbClr val="003A5D"/>
      </a:dk2>
      <a:lt2>
        <a:srgbClr val="E8E8E8"/>
      </a:lt2>
      <a:accent1>
        <a:srgbClr val="00BCF1"/>
      </a:accent1>
      <a:accent2>
        <a:srgbClr val="007DB9"/>
      </a:accent2>
      <a:accent3>
        <a:srgbClr val="00B5AF"/>
      </a:accent3>
      <a:accent4>
        <a:srgbClr val="B2D234"/>
      </a:accent4>
      <a:accent5>
        <a:srgbClr val="EC1C24"/>
      </a:accent5>
      <a:accent6>
        <a:srgbClr val="F26322"/>
      </a:accent6>
      <a:hlink>
        <a:srgbClr val="007DB9"/>
      </a:hlink>
      <a:folHlink>
        <a:srgbClr val="00BCF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9525" cmpd="sng">
          <a:solidFill>
            <a:schemeClr val="bg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NC_presentation_wide_template-A_Blue" id="{40F6EC67-684C-4849-84AE-E0CCA78C4FC9}" vid="{BCF76B05-6DD8-934A-A592-3DA32982B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SNC_presentation_wide_template-A_Blue</Template>
  <TotalTime>1360</TotalTime>
  <Words>567</Words>
  <Application>Microsoft Office PowerPoint</Application>
  <PresentationFormat>Widescreen</PresentationFormat>
  <Paragraphs>90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Southern Company Template_basic_final</vt:lpstr>
      <vt:lpstr>10 CFR 50.69 IN DESIGN</vt:lpstr>
      <vt:lpstr>CATEGORIZATION</vt:lpstr>
      <vt:lpstr>ALTERNATIVE TREATMENT</vt:lpstr>
      <vt:lpstr>50.69 SAVINGS TYPES</vt:lpstr>
      <vt:lpstr>OBSOLESCENCE RESOLUTION PYRAMID</vt:lpstr>
      <vt:lpstr>50.69 WITHIN DESIGN CHANGE</vt:lpstr>
      <vt:lpstr>INDUSTRY LESSONS LEARNED</vt:lpstr>
      <vt:lpstr>50.69 DESIGN EXAMPLE</vt:lpstr>
      <vt:lpstr>50.69 ORIGINAL CATEGORIZATION</vt:lpstr>
      <vt:lpstr>DIGITAL RELAY DESIGN OPTIONS</vt:lpstr>
      <vt:lpstr>DIGITAL RELAY DESIGN OPTIONS</vt:lpstr>
      <vt:lpstr>SUMMARY</vt:lpstr>
      <vt:lpstr>Annual 50.69 Workshop Opportunity</vt:lpstr>
      <vt:lpstr>REFERENCES</vt:lpstr>
      <vt:lpstr>PowerPoint Presentation</vt:lpstr>
    </vt:vector>
  </TitlesOfParts>
  <Company>Southern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Bowman, David Alexander</dc:creator>
  <cp:lastModifiedBy>Gilbreath, Carrie A.</cp:lastModifiedBy>
  <cp:revision>7</cp:revision>
  <cp:lastPrinted>2017-01-09T16:22:22Z</cp:lastPrinted>
  <dcterms:created xsi:type="dcterms:W3CDTF">2025-10-23T13:25:31Z</dcterms:created>
  <dcterms:modified xsi:type="dcterms:W3CDTF">2026-07-13T13:55:19Z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d3826ce-7c18-471d-9596-93de5bae332e_Enabled">
    <vt:lpwstr>true</vt:lpwstr>
  </property>
  <property fmtid="{D5CDD505-2E9C-101B-9397-08002B2CF9AE}" pid="3" name="MSIP_Label_ed3826ce-7c18-471d-9596-93de5bae332e_SetDate">
    <vt:lpwstr>2025-10-23T13:25:52Z</vt:lpwstr>
  </property>
  <property fmtid="{D5CDD505-2E9C-101B-9397-08002B2CF9AE}" pid="4" name="MSIP_Label_ed3826ce-7c18-471d-9596-93de5bae332e_Method">
    <vt:lpwstr>Standard</vt:lpwstr>
  </property>
  <property fmtid="{D5CDD505-2E9C-101B-9397-08002B2CF9AE}" pid="5" name="MSIP_Label_ed3826ce-7c18-471d-9596-93de5bae332e_Name">
    <vt:lpwstr>Internal</vt:lpwstr>
  </property>
  <property fmtid="{D5CDD505-2E9C-101B-9397-08002B2CF9AE}" pid="6" name="MSIP_Label_ed3826ce-7c18-471d-9596-93de5bae332e_SiteId">
    <vt:lpwstr>c0a02e2d-1186-410a-8895-0a4a252ebf17</vt:lpwstr>
  </property>
  <property fmtid="{D5CDD505-2E9C-101B-9397-08002B2CF9AE}" pid="7" name="MSIP_Label_ed3826ce-7c18-471d-9596-93de5bae332e_ActionId">
    <vt:lpwstr>f4f947a1-cb3c-4077-b75d-fac0408444e3</vt:lpwstr>
  </property>
  <property fmtid="{D5CDD505-2E9C-101B-9397-08002B2CF9AE}" pid="8" name="MSIP_Label_ed3826ce-7c18-471d-9596-93de5bae332e_ContentBits">
    <vt:lpwstr>0</vt:lpwstr>
  </property>
  <property fmtid="{D5CDD505-2E9C-101B-9397-08002B2CF9AE}" pid="9" name="MSIP_Label_ed3826ce-7c18-471d-9596-93de5bae332e_Tag">
    <vt:lpwstr>10, 3, 0, 1</vt:lpwstr>
  </property>
</Properties>
</file>