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62" r:id="rId2"/>
    <p:sldId id="285" r:id="rId3"/>
    <p:sldId id="286" r:id="rId4"/>
    <p:sldId id="287" r:id="rId5"/>
    <p:sldId id="307" r:id="rId6"/>
    <p:sldId id="308" r:id="rId7"/>
    <p:sldId id="309" r:id="rId8"/>
    <p:sldId id="291" r:id="rId9"/>
    <p:sldId id="296" r:id="rId10"/>
    <p:sldId id="310" r:id="rId11"/>
    <p:sldId id="311" r:id="rId12"/>
    <p:sldId id="299" r:id="rId13"/>
    <p:sldId id="300" r:id="rId14"/>
    <p:sldId id="297" r:id="rId15"/>
    <p:sldId id="303" r:id="rId16"/>
    <p:sldId id="312" r:id="rId17"/>
    <p:sldId id="315" r:id="rId18"/>
    <p:sldId id="313" r:id="rId19"/>
    <p:sldId id="316" r:id="rId20"/>
    <p:sldId id="317" r:id="rId21"/>
    <p:sldId id="304" r:id="rId22"/>
    <p:sldId id="271" r:id="rId23"/>
  </p:sldIdLst>
  <p:sldSz cx="12192000" cy="6858000"/>
  <p:notesSz cx="7010400" cy="9296400"/>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24" userDrawn="1">
          <p15:clr>
            <a:srgbClr val="A4A3A4"/>
          </p15:clr>
        </p15:guide>
        <p15:guide id="2" orient="horz" pos="621" userDrawn="1">
          <p15:clr>
            <a:srgbClr val="A4A3A4"/>
          </p15:clr>
        </p15:guide>
        <p15:guide id="3" pos="380" userDrawn="1">
          <p15:clr>
            <a:srgbClr val="A4A3A4"/>
          </p15:clr>
        </p15:guide>
        <p15:guide id="4" pos="3840" userDrawn="1">
          <p15:clr>
            <a:srgbClr val="A4A3A4"/>
          </p15:clr>
        </p15:guide>
        <p15:guide id="5" pos="7964" userDrawn="1">
          <p15:clr>
            <a:srgbClr val="A4A3A4"/>
          </p15:clr>
        </p15:guide>
        <p15:guide id="6" pos="7424"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5D"/>
    <a:srgbClr val="626262"/>
    <a:srgbClr val="007DB9"/>
    <a:srgbClr val="00BCF1"/>
    <a:srgbClr val="B2D235"/>
    <a:srgbClr val="CBE17B"/>
    <a:srgbClr val="FF9900"/>
    <a:srgbClr val="FFFF00"/>
    <a:srgbClr val="F2632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448819-5D60-47ED-A903-94E09899F552}" v="1" dt="2026-07-07T19:10:57.7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395" autoAdjust="0"/>
  </p:normalViewPr>
  <p:slideViewPr>
    <p:cSldViewPr snapToGrid="0">
      <p:cViewPr varScale="1">
        <p:scale>
          <a:sx n="111" d="100"/>
          <a:sy n="111" d="100"/>
        </p:scale>
        <p:origin x="594" y="96"/>
      </p:cViewPr>
      <p:guideLst>
        <p:guide orient="horz" pos="4224"/>
        <p:guide orient="horz" pos="621"/>
        <p:guide pos="380"/>
        <p:guide pos="3840"/>
        <p:guide pos="7964"/>
        <p:guide pos="74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98" d="100"/>
          <a:sy n="98" d="100"/>
        </p:scale>
        <p:origin x="-356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breath, Carrie A." userId="bd3fca95-d2f6-442b-b326-0802b418d8f1" providerId="ADAL" clId="{23FA0EAE-A427-4D5C-816B-CA86311DFF53}"/>
    <pc:docChg chg="addSld modSld sldOrd">
      <pc:chgData name="Gilbreath, Carrie A." userId="bd3fca95-d2f6-442b-b326-0802b418d8f1" providerId="ADAL" clId="{23FA0EAE-A427-4D5C-816B-CA86311DFF53}" dt="2026-07-07T19:11:21.344" v="16"/>
      <pc:docMkLst>
        <pc:docMk/>
      </pc:docMkLst>
      <pc:sldChg chg="modSp mod">
        <pc:chgData name="Gilbreath, Carrie A." userId="bd3fca95-d2f6-442b-b326-0802b418d8f1" providerId="ADAL" clId="{23FA0EAE-A427-4D5C-816B-CA86311DFF53}" dt="2026-07-07T19:02:28.027" v="13" actId="6549"/>
        <pc:sldMkLst>
          <pc:docMk/>
          <pc:sldMk cId="2669739716" sldId="312"/>
        </pc:sldMkLst>
        <pc:spChg chg="mod">
          <ac:chgData name="Gilbreath, Carrie A." userId="bd3fca95-d2f6-442b-b326-0802b418d8f1" providerId="ADAL" clId="{23FA0EAE-A427-4D5C-816B-CA86311DFF53}" dt="2026-07-07T19:02:28.027" v="13" actId="6549"/>
          <ac:spMkLst>
            <pc:docMk/>
            <pc:sldMk cId="2669739716" sldId="312"/>
            <ac:spMk id="4" creationId="{E07DA733-06C6-E1CC-878B-DE5A5616A959}"/>
          </ac:spMkLst>
        </pc:spChg>
      </pc:sldChg>
      <pc:sldChg chg="add">
        <pc:chgData name="Gilbreath, Carrie A." userId="bd3fca95-d2f6-442b-b326-0802b418d8f1" providerId="ADAL" clId="{23FA0EAE-A427-4D5C-816B-CA86311DFF53}" dt="2026-07-07T19:10:57.765" v="14"/>
        <pc:sldMkLst>
          <pc:docMk/>
          <pc:sldMk cId="74325167" sldId="313"/>
        </pc:sldMkLst>
      </pc:sldChg>
      <pc:sldChg chg="modSp mod ord">
        <pc:chgData name="Gilbreath, Carrie A." userId="bd3fca95-d2f6-442b-b326-0802b418d8f1" providerId="ADAL" clId="{23FA0EAE-A427-4D5C-816B-CA86311DFF53}" dt="2026-07-07T19:11:21.344" v="16"/>
        <pc:sldMkLst>
          <pc:docMk/>
          <pc:sldMk cId="2254313300" sldId="315"/>
        </pc:sldMkLst>
        <pc:spChg chg="mod">
          <ac:chgData name="Gilbreath, Carrie A." userId="bd3fca95-d2f6-442b-b326-0802b418d8f1" providerId="ADAL" clId="{23FA0EAE-A427-4D5C-816B-CA86311DFF53}" dt="2026-07-07T18:58:52.688" v="8" actId="20577"/>
          <ac:spMkLst>
            <pc:docMk/>
            <pc:sldMk cId="2254313300" sldId="315"/>
            <ac:spMk id="4" creationId="{F0516B8E-8494-B964-F031-DAD1F3CAEFAB}"/>
          </ac:spMkLst>
        </pc:spChg>
      </pc:sldChg>
      <pc:sldChg chg="modSp mod">
        <pc:chgData name="Gilbreath, Carrie A." userId="bd3fca95-d2f6-442b-b326-0802b418d8f1" providerId="ADAL" clId="{23FA0EAE-A427-4D5C-816B-CA86311DFF53}" dt="2026-07-07T18:58:31.069" v="0" actId="108"/>
        <pc:sldMkLst>
          <pc:docMk/>
          <pc:sldMk cId="875929519" sldId="316"/>
        </pc:sldMkLst>
        <pc:spChg chg="mod">
          <ac:chgData name="Gilbreath, Carrie A." userId="bd3fca95-d2f6-442b-b326-0802b418d8f1" providerId="ADAL" clId="{23FA0EAE-A427-4D5C-816B-CA86311DFF53}" dt="2026-07-07T18:58:31.069" v="0" actId="108"/>
          <ac:spMkLst>
            <pc:docMk/>
            <pc:sldMk cId="875929519" sldId="316"/>
            <ac:spMk id="3" creationId="{87FCA108-075B-F527-5BF6-D3D763065F2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8" rIns="93177" bIns="46588"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7" tIns="46588" rIns="93177" bIns="46588" rtlCol="0"/>
          <a:lstStyle>
            <a:lvl1pPr algn="r">
              <a:defRPr sz="1200"/>
            </a:lvl1pPr>
          </a:lstStyle>
          <a:p>
            <a:fld id="{6887D5B5-AAF5-E049-BD61-44DED065CBA7}" type="datetimeFigureOut">
              <a:rPr lang="en-US" smtClean="0"/>
              <a:t>7/7/2026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8" rIns="93177" bIns="46588"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7" tIns="46588" rIns="93177" bIns="46588" rtlCol="0" anchor="b"/>
          <a:lstStyle>
            <a:lvl1pPr algn="r">
              <a:defRPr sz="1200"/>
            </a:lvl1pPr>
          </a:lstStyle>
          <a:p>
            <a:fld id="{1808971C-7EE0-E143-B159-75D63E834C71}" type="slidenum">
              <a:rPr lang="en-US" smtClean="0"/>
              <a:t>‹#›</a:t>
            </a:fld>
            <a:endParaRPr lang="en-US"/>
          </a:p>
        </p:txBody>
      </p:sp>
    </p:spTree>
    <p:extLst>
      <p:ext uri="{BB962C8B-B14F-4D97-AF65-F5344CB8AC3E}">
        <p14:creationId xmlns:p14="http://schemas.microsoft.com/office/powerpoint/2010/main" val="32483263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8" rIns="93177" bIns="46588"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7" tIns="46588" rIns="93177" bIns="46588" rtlCol="0"/>
          <a:lstStyle>
            <a:lvl1pPr algn="r">
              <a:defRPr sz="1200"/>
            </a:lvl1pPr>
          </a:lstStyle>
          <a:p>
            <a:fld id="{9CB72DD2-5626-FE4F-963F-0C859DE4DB4B}" type="datetimeFigureOut">
              <a:rPr lang="en-US" smtClean="0"/>
              <a:t>7/7/2026</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7" tIns="46588" rIns="93177" bIns="46588"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8" rIns="93177" bIns="4658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8" rIns="93177" bIns="46588"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7" tIns="46588" rIns="93177" bIns="46588" rtlCol="0" anchor="b"/>
          <a:lstStyle>
            <a:lvl1pPr algn="r">
              <a:defRPr sz="1200"/>
            </a:lvl1pPr>
          </a:lstStyle>
          <a:p>
            <a:fld id="{B744EA62-7888-EF4F-AC85-D3E560BB19FB}" type="slidenum">
              <a:rPr lang="en-US" smtClean="0"/>
              <a:t>‹#›</a:t>
            </a:fld>
            <a:endParaRPr lang="en-US"/>
          </a:p>
        </p:txBody>
      </p:sp>
    </p:spTree>
    <p:extLst>
      <p:ext uri="{BB962C8B-B14F-4D97-AF65-F5344CB8AC3E}">
        <p14:creationId xmlns:p14="http://schemas.microsoft.com/office/powerpoint/2010/main" val="4000088191"/>
      </p:ext>
    </p:extLst>
  </p:cSld>
  <p:clrMap bg1="lt1" tx1="dk1" bg2="lt2" tx2="dk2" accent1="accent1" accent2="accent2" accent3="accent3" accent4="accent4" accent5="accent5" accent6="accent6" hlink="hlink" folHlink="folHlink"/>
  <p:hf hdr="0" ftr="0" dt="0"/>
  <p:notesStyle>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1600" kern="1200">
        <a:solidFill>
          <a:schemeClr val="tx1"/>
        </a:solidFill>
        <a:latin typeface="+mn-lt"/>
        <a:ea typeface="+mn-ea"/>
        <a:cs typeface="+mn-cs"/>
      </a:defRPr>
    </a:lvl3pPr>
    <a:lvl4pPr marL="1828754" algn="l" defTabSz="609585" rtl="0" eaLnBrk="1" latinLnBrk="0" hangingPunct="1">
      <a:defRPr sz="1600" kern="1200">
        <a:solidFill>
          <a:schemeClr val="tx1"/>
        </a:solidFill>
        <a:latin typeface="+mn-lt"/>
        <a:ea typeface="+mn-ea"/>
        <a:cs typeface="+mn-cs"/>
      </a:defRPr>
    </a:lvl4pPr>
    <a:lvl5pPr marL="2438339" algn="l" defTabSz="609585" rtl="0" eaLnBrk="1" latinLnBrk="0" hangingPunct="1">
      <a:defRPr sz="1600" kern="1200">
        <a:solidFill>
          <a:schemeClr val="tx1"/>
        </a:solidFill>
        <a:latin typeface="+mn-lt"/>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3BCEEF4-6A37-6645-A31D-453801A112A0}"/>
              </a:ext>
            </a:extLst>
          </p:cNvPr>
          <p:cNvPicPr>
            <a:picLocks noChangeAspect="1"/>
          </p:cNvPicPr>
          <p:nvPr userDrawn="1"/>
        </p:nvPicPr>
        <p:blipFill>
          <a:blip r:embed="rId3"/>
          <a:stretch>
            <a:fillRect/>
          </a:stretch>
        </p:blipFill>
        <p:spPr>
          <a:xfrm>
            <a:off x="722376" y="5858510"/>
            <a:ext cx="3054096" cy="392494"/>
          </a:xfrm>
          <a:prstGeom prst="rect">
            <a:avLst/>
          </a:prstGeom>
        </p:spPr>
      </p:pic>
      <p:sp>
        <p:nvSpPr>
          <p:cNvPr id="3" name="Subtitle 2"/>
          <p:cNvSpPr>
            <a:spLocks noGrp="1"/>
          </p:cNvSpPr>
          <p:nvPr userDrawn="1">
            <p:ph type="subTitle" idx="1" hasCustomPrompt="1"/>
          </p:nvPr>
        </p:nvSpPr>
        <p:spPr>
          <a:xfrm>
            <a:off x="640080" y="2831097"/>
            <a:ext cx="8221116" cy="1752599"/>
          </a:xfrm>
          <a:prstGeom prst="rect">
            <a:avLst/>
          </a:prstGeom>
        </p:spPr>
        <p:txBody>
          <a:bodyPr/>
          <a:lstStyle>
            <a:lvl1pPr marL="0" indent="0" algn="l">
              <a:buNone/>
              <a:defRPr sz="2000" b="1" i="0" baseline="0">
                <a:solidFill>
                  <a:srgbClr val="003A5D"/>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 name / date</a:t>
            </a:r>
          </a:p>
        </p:txBody>
      </p:sp>
      <p:sp>
        <p:nvSpPr>
          <p:cNvPr id="14" name="Title 1"/>
          <p:cNvSpPr>
            <a:spLocks noGrp="1"/>
          </p:cNvSpPr>
          <p:nvPr userDrawn="1">
            <p:ph type="ctrTitle" hasCustomPrompt="1"/>
          </p:nvPr>
        </p:nvSpPr>
        <p:spPr>
          <a:xfrm>
            <a:off x="640080" y="886236"/>
            <a:ext cx="8221116" cy="1752599"/>
          </a:xfrm>
          <a:prstGeom prst="rect">
            <a:avLst/>
          </a:prstGeom>
          <a:noFill/>
        </p:spPr>
        <p:txBody>
          <a:bodyPr anchor="b"/>
          <a:lstStyle>
            <a:lvl1pPr algn="l">
              <a:lnSpc>
                <a:spcPts val="5200"/>
              </a:lnSpc>
              <a:defRPr sz="4800" baseline="0">
                <a:solidFill>
                  <a:schemeClr val="tx1"/>
                </a:solidFill>
                <a:latin typeface="Calibri Light" panose="020F0302020204030204" pitchFamily="34" charset="0"/>
              </a:defRPr>
            </a:lvl1pPr>
          </a:lstStyle>
          <a:p>
            <a:br>
              <a:rPr lang="en-US" dirty="0"/>
            </a:br>
            <a:r>
              <a:rPr lang="en-US" dirty="0"/>
              <a:t>Click to edit title</a:t>
            </a:r>
          </a:p>
        </p:txBody>
      </p:sp>
      <p:sp>
        <p:nvSpPr>
          <p:cNvPr id="7" name="TextBox 6">
            <a:extLst>
              <a:ext uri="{FF2B5EF4-FFF2-40B4-BE49-F238E27FC236}">
                <a16:creationId xmlns:a16="http://schemas.microsoft.com/office/drawing/2014/main" id="{901A0720-3F09-454F-B5DD-3A273653AF6A}"/>
              </a:ext>
            </a:extLst>
          </p:cNvPr>
          <p:cNvSpPr txBox="1"/>
          <p:nvPr userDrawn="1"/>
        </p:nvSpPr>
        <p:spPr>
          <a:xfrm>
            <a:off x="11548872" y="6532487"/>
            <a:ext cx="417208" cy="287259"/>
          </a:xfrm>
          <a:prstGeom prst="rect">
            <a:avLst/>
          </a:prstGeom>
          <a:noFill/>
        </p:spPr>
        <p:txBody>
          <a:bodyPr wrap="square" lIns="0" rIns="0" rtlCol="0">
            <a:noAutofit/>
          </a:bodyPr>
          <a:lstStyle/>
          <a:p>
            <a:pPr algn="r"/>
            <a:endParaRPr lang="en-US" sz="1000" dirty="0">
              <a:solidFill>
                <a:schemeClr val="tx1"/>
              </a:solidFill>
              <a:latin typeface="Calibri" panose="020F0502020204030204" pitchFamily="34" charset="0"/>
              <a:cs typeface="Calibri" panose="020F0502020204030204" pitchFamily="34" charset="0"/>
            </a:endParaRPr>
          </a:p>
        </p:txBody>
      </p:sp>
      <p:sp>
        <p:nvSpPr>
          <p:cNvPr id="8" name="Footer Placeholder 4">
            <a:extLst>
              <a:ext uri="{FF2B5EF4-FFF2-40B4-BE49-F238E27FC236}">
                <a16:creationId xmlns:a16="http://schemas.microsoft.com/office/drawing/2014/main" id="{DE3E6C40-63A2-3047-B6BF-D83ABF6DDD9F}"/>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cs typeface="Calibri" panose="020F0502020204030204" pitchFamily="34" charset="0"/>
              </a:defRPr>
            </a:lvl1pPr>
          </a:lstStyle>
          <a:p>
            <a:endParaRPr lang="en-US" dirty="0">
              <a:solidFill>
                <a:schemeClr val="tx1"/>
              </a:solidFill>
            </a:endParaRPr>
          </a:p>
        </p:txBody>
      </p:sp>
    </p:spTree>
    <p:extLst>
      <p:ext uri="{BB962C8B-B14F-4D97-AF65-F5344CB8AC3E}">
        <p14:creationId xmlns:p14="http://schemas.microsoft.com/office/powerpoint/2010/main" val="8242016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56" userDrawn="1">
          <p15:clr>
            <a:srgbClr val="FBAE40"/>
          </p15:clr>
        </p15:guide>
        <p15:guide id="4" pos="2376" userDrawn="1">
          <p15:clr>
            <a:srgbClr val="FBAE40"/>
          </p15:clr>
        </p15:guide>
        <p15:guide id="5" orient="horz" pos="3336" userDrawn="1">
          <p15:clr>
            <a:srgbClr val="FBAE40"/>
          </p15:clr>
        </p15:guide>
        <p15:guide id="7" orient="horz" pos="393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348985" y="1280160"/>
            <a:ext cx="5394960" cy="5120640"/>
          </a:xfrm>
          <a:prstGeom prst="rect">
            <a:avLst/>
          </a:prstGeom>
        </p:spPr>
        <p:txBody>
          <a:bodyPr/>
          <a:lstStyle>
            <a:lvl1pPr>
              <a:defRPr sz="2400">
                <a:solidFill>
                  <a:schemeClr val="tx1"/>
                </a:solidFill>
              </a:defRPr>
            </a:lvl1pPr>
            <a:lvl2pPr>
              <a:defRPr sz="2133" baseline="0">
                <a:solidFill>
                  <a:schemeClr val="tx1"/>
                </a:solidFill>
                <a:latin typeface="Calibri Light" panose="020F0302020204030204" pitchFamily="34" charset="0"/>
              </a:defRPr>
            </a:lvl2pPr>
            <a:lvl3pPr>
              <a:defRPr sz="1867" baseline="0">
                <a:solidFill>
                  <a:schemeClr val="tx1"/>
                </a:solidFill>
                <a:latin typeface="Calibri Light" panose="020F0302020204030204" pitchFamily="34" charset="0"/>
              </a:defRPr>
            </a:lvl3pPr>
            <a:lvl4pPr>
              <a:defRPr sz="1867" baseline="0">
                <a:solidFill>
                  <a:schemeClr val="tx1"/>
                </a:solidFill>
                <a:latin typeface="Calibri Light" panose="020F0302020204030204" pitchFamily="34" charset="0"/>
              </a:defRPr>
            </a:lvl4pPr>
            <a:lvl5pPr>
              <a:defRPr sz="1867" baseline="0">
                <a:solidFill>
                  <a:schemeClr val="tx1"/>
                </a:solidFill>
                <a:latin typeface="Calibri Light" panose="020F0302020204030204"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2B86FF44-9761-F74C-AECD-716DDEE3B7A9}"/>
              </a:ext>
            </a:extLst>
          </p:cNvPr>
          <p:cNvSpPr>
            <a:spLocks noGrp="1"/>
          </p:cNvSpPr>
          <p:nvPr>
            <p:ph sz="half" idx="10"/>
          </p:nvPr>
        </p:nvSpPr>
        <p:spPr>
          <a:xfrm>
            <a:off x="457200" y="1280160"/>
            <a:ext cx="5394960" cy="5120640"/>
          </a:xfrm>
          <a:prstGeom prst="rect">
            <a:avLst/>
          </a:prstGeom>
        </p:spPr>
        <p:txBody>
          <a:bodyPr/>
          <a:lstStyle>
            <a:lvl1pPr>
              <a:defRPr sz="2400" baseline="0">
                <a:solidFill>
                  <a:schemeClr val="tx1"/>
                </a:solidFill>
                <a:latin typeface="Calibri" panose="020F0502020204030204" pitchFamily="34" charset="0"/>
              </a:defRPr>
            </a:lvl1pPr>
            <a:lvl2pPr>
              <a:defRPr sz="2133" baseline="0">
                <a:solidFill>
                  <a:schemeClr val="tx1"/>
                </a:solidFill>
                <a:latin typeface="Calibri Light" panose="020F0302020204030204" pitchFamily="34" charset="0"/>
              </a:defRPr>
            </a:lvl2pPr>
            <a:lvl3pPr>
              <a:defRPr sz="1867" baseline="0">
                <a:solidFill>
                  <a:schemeClr val="tx1"/>
                </a:solidFill>
                <a:latin typeface="Calibri Light" panose="020F0302020204030204" pitchFamily="34" charset="0"/>
              </a:defRPr>
            </a:lvl3pPr>
            <a:lvl4pPr>
              <a:defRPr sz="1867" baseline="0">
                <a:solidFill>
                  <a:schemeClr val="tx1"/>
                </a:solidFill>
                <a:latin typeface="Calibri Light" panose="020F0302020204030204" pitchFamily="34" charset="0"/>
              </a:defRPr>
            </a:lvl4pPr>
            <a:lvl5pPr>
              <a:defRPr sz="1867" baseline="0">
                <a:solidFill>
                  <a:schemeClr val="tx1"/>
                </a:solidFill>
                <a:latin typeface="Calibri Light" panose="020F0302020204030204" pitchFamily="34" charset="0"/>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a:extLst>
              <a:ext uri="{FF2B5EF4-FFF2-40B4-BE49-F238E27FC236}">
                <a16:creationId xmlns:a16="http://schemas.microsoft.com/office/drawing/2014/main" id="{AE06530C-4C55-8A48-AFD0-321ED623C792}"/>
              </a:ext>
            </a:extLst>
          </p:cNvPr>
          <p:cNvSpPr txBox="1"/>
          <p:nvPr userDrawn="1"/>
        </p:nvSpPr>
        <p:spPr>
          <a:xfrm>
            <a:off x="11640312" y="6532487"/>
            <a:ext cx="417208" cy="287259"/>
          </a:xfrm>
          <a:prstGeom prst="rect">
            <a:avLst/>
          </a:prstGeom>
          <a:noFill/>
        </p:spPr>
        <p:txBody>
          <a:bodyPr wrap="square" lIns="91440" rIns="91440" rtlCol="0" anchor="ctr" anchorCtr="0">
            <a:noAutofit/>
          </a:bodyPr>
          <a:lstStyle/>
          <a:p>
            <a:pPr algn="r"/>
            <a:fld id="{E69191C5-0CDC-DB4B-ACAB-57E8E7ED39E6}" type="slidenum">
              <a:rPr lang="en-US" sz="1000" smtClean="0">
                <a:solidFill>
                  <a:schemeClr val="tx1"/>
                </a:solidFill>
                <a:latin typeface="Calibri" panose="020F0502020204030204" pitchFamily="34" charset="0"/>
                <a:cs typeface="Calibri" panose="020F0502020204030204" pitchFamily="34" charset="0"/>
              </a:rPr>
              <a:pPr algn="r"/>
              <a:t>‹#›</a:t>
            </a:fld>
            <a:endParaRPr lang="en-US" sz="1000" dirty="0">
              <a:solidFill>
                <a:schemeClr val="tx1"/>
              </a:solidFill>
              <a:latin typeface="Calibri" panose="020F0502020204030204" pitchFamily="34" charset="0"/>
              <a:cs typeface="Calibri" panose="020F0502020204030204" pitchFamily="34" charset="0"/>
            </a:endParaRPr>
          </a:p>
        </p:txBody>
      </p:sp>
      <p:sp>
        <p:nvSpPr>
          <p:cNvPr id="15" name="Footer Placeholder 4">
            <a:extLst>
              <a:ext uri="{FF2B5EF4-FFF2-40B4-BE49-F238E27FC236}">
                <a16:creationId xmlns:a16="http://schemas.microsoft.com/office/drawing/2014/main" id="{08F2DB85-614F-0749-A339-37E81ABABDEB}"/>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cs typeface="Calibri" panose="020F0502020204030204" pitchFamily="34" charset="0"/>
              </a:defRPr>
            </a:lvl1pPr>
          </a:lstStyle>
          <a:p>
            <a:endParaRPr lang="en-US" dirty="0">
              <a:solidFill>
                <a:schemeClr val="tx1"/>
              </a:solidFill>
            </a:endParaRPr>
          </a:p>
        </p:txBody>
      </p:sp>
      <p:sp>
        <p:nvSpPr>
          <p:cNvPr id="2" name="Title 1">
            <a:extLst>
              <a:ext uri="{FF2B5EF4-FFF2-40B4-BE49-F238E27FC236}">
                <a16:creationId xmlns:a16="http://schemas.microsoft.com/office/drawing/2014/main" id="{023606E0-A2D9-4D49-BBC9-9D325CBED521}"/>
              </a:ext>
            </a:extLst>
          </p:cNvPr>
          <p:cNvSpPr>
            <a:spLocks noGrp="1"/>
          </p:cNvSpPr>
          <p:nvPr>
            <p:ph type="title" hasCustomPrompt="1"/>
          </p:nvPr>
        </p:nvSpPr>
        <p:spPr>
          <a:xfrm>
            <a:off x="440436" y="146304"/>
            <a:ext cx="11311128" cy="604865"/>
          </a:xfrm>
          <a:prstGeom prst="rect">
            <a:avLst/>
          </a:prstGeom>
        </p:spPr>
        <p:txBody>
          <a:bodyPr anchor="ctr" anchorCtr="0"/>
          <a:lstStyle>
            <a:lvl1pPr algn="ctr">
              <a:defRPr baseline="0">
                <a:solidFill>
                  <a:schemeClr val="tx1"/>
                </a:solidFill>
                <a:latin typeface="Calibri" panose="020F0502020204030204" pitchFamily="34" charset="0"/>
                <a:cs typeface="Calibri" panose="020F0502020204030204" pitchFamily="34" charset="0"/>
              </a:defRPr>
            </a:lvl1pPr>
          </a:lstStyle>
          <a:p>
            <a:r>
              <a:rPr lang="en-US" dirty="0"/>
              <a:t>Click to edit title</a:t>
            </a:r>
          </a:p>
        </p:txBody>
      </p:sp>
    </p:spTree>
    <p:extLst>
      <p:ext uri="{BB962C8B-B14F-4D97-AF65-F5344CB8AC3E}">
        <p14:creationId xmlns:p14="http://schemas.microsoft.com/office/powerpoint/2010/main" val="76750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ac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B4D68A-CA8D-6D46-8DF4-363349D4995D}"/>
              </a:ext>
            </a:extLst>
          </p:cNvPr>
          <p:cNvPicPr>
            <a:picLocks noChangeAspect="1"/>
          </p:cNvPicPr>
          <p:nvPr userDrawn="1"/>
        </p:nvPicPr>
        <p:blipFill>
          <a:blip r:embed="rId2"/>
          <a:stretch>
            <a:fillRect/>
          </a:stretch>
        </p:blipFill>
        <p:spPr>
          <a:xfrm>
            <a:off x="4695823" y="1638812"/>
            <a:ext cx="2808492" cy="2783963"/>
          </a:xfrm>
          <a:prstGeom prst="rect">
            <a:avLst/>
          </a:prstGeom>
        </p:spPr>
      </p:pic>
    </p:spTree>
    <p:extLst>
      <p:ext uri="{BB962C8B-B14F-4D97-AF65-F5344CB8AC3E}">
        <p14:creationId xmlns:p14="http://schemas.microsoft.com/office/powerpoint/2010/main" val="4215526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19A5BA9-3948-154C-952B-F1A79C928588}"/>
              </a:ext>
            </a:extLst>
          </p:cNvPr>
          <p:cNvPicPr>
            <a:picLocks noChangeAspect="1"/>
          </p:cNvPicPr>
          <p:nvPr userDrawn="1"/>
        </p:nvPicPr>
        <p:blipFill>
          <a:blip r:embed="rId3"/>
          <a:stretch>
            <a:fillRect/>
          </a:stretch>
        </p:blipFill>
        <p:spPr>
          <a:xfrm>
            <a:off x="726452" y="5858098"/>
            <a:ext cx="3045447" cy="394780"/>
          </a:xfrm>
          <a:prstGeom prst="rect">
            <a:avLst/>
          </a:prstGeom>
        </p:spPr>
      </p:pic>
      <p:sp>
        <p:nvSpPr>
          <p:cNvPr id="7" name="Subtitle 2">
            <a:extLst>
              <a:ext uri="{FF2B5EF4-FFF2-40B4-BE49-F238E27FC236}">
                <a16:creationId xmlns:a16="http://schemas.microsoft.com/office/drawing/2014/main" id="{04A4FD3C-718A-E548-BF6E-B4846844D02C}"/>
              </a:ext>
            </a:extLst>
          </p:cNvPr>
          <p:cNvSpPr>
            <a:spLocks noGrp="1"/>
          </p:cNvSpPr>
          <p:nvPr>
            <p:ph type="subTitle" idx="1" hasCustomPrompt="1"/>
          </p:nvPr>
        </p:nvSpPr>
        <p:spPr>
          <a:xfrm>
            <a:off x="640080" y="2831097"/>
            <a:ext cx="8221116" cy="1752599"/>
          </a:xfrm>
          <a:prstGeom prst="rect">
            <a:avLst/>
          </a:prstGeom>
        </p:spPr>
        <p:txBody>
          <a:bodyPr/>
          <a:lstStyle>
            <a:lvl1pPr marL="0" indent="0" algn="l">
              <a:buNone/>
              <a:defRPr sz="2000"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 name / date</a:t>
            </a:r>
          </a:p>
        </p:txBody>
      </p:sp>
      <p:sp>
        <p:nvSpPr>
          <p:cNvPr id="8" name="Title 1">
            <a:extLst>
              <a:ext uri="{FF2B5EF4-FFF2-40B4-BE49-F238E27FC236}">
                <a16:creationId xmlns:a16="http://schemas.microsoft.com/office/drawing/2014/main" id="{F2E19A15-D010-ED41-9A60-0CCC0F37FF96}"/>
              </a:ext>
            </a:extLst>
          </p:cNvPr>
          <p:cNvSpPr>
            <a:spLocks noGrp="1"/>
          </p:cNvSpPr>
          <p:nvPr>
            <p:ph type="ctrTitle" hasCustomPrompt="1"/>
          </p:nvPr>
        </p:nvSpPr>
        <p:spPr>
          <a:xfrm>
            <a:off x="640080" y="886236"/>
            <a:ext cx="8221116" cy="1752599"/>
          </a:xfrm>
          <a:prstGeom prst="rect">
            <a:avLst/>
          </a:prstGeom>
          <a:noFill/>
        </p:spPr>
        <p:txBody>
          <a:bodyPr anchor="b"/>
          <a:lstStyle>
            <a:lvl1pPr algn="l">
              <a:lnSpc>
                <a:spcPts val="5200"/>
              </a:lnSpc>
              <a:defRPr sz="4800" baseline="0">
                <a:solidFill>
                  <a:schemeClr val="bg1"/>
                </a:solidFill>
                <a:latin typeface="Calibri Light" panose="020F0302020204030204" pitchFamily="34" charset="0"/>
              </a:defRPr>
            </a:lvl1pPr>
          </a:lstStyle>
          <a:p>
            <a:r>
              <a:rPr lang="en-US" dirty="0"/>
              <a:t>Click to edit title</a:t>
            </a:r>
          </a:p>
        </p:txBody>
      </p:sp>
      <p:sp>
        <p:nvSpPr>
          <p:cNvPr id="9" name="TextBox 8">
            <a:extLst>
              <a:ext uri="{FF2B5EF4-FFF2-40B4-BE49-F238E27FC236}">
                <a16:creationId xmlns:a16="http://schemas.microsoft.com/office/drawing/2014/main" id="{87A44093-9E17-F745-83A3-3429FB4225BD}"/>
              </a:ext>
            </a:extLst>
          </p:cNvPr>
          <p:cNvSpPr txBox="1"/>
          <p:nvPr userDrawn="1"/>
        </p:nvSpPr>
        <p:spPr>
          <a:xfrm>
            <a:off x="11550365" y="6532487"/>
            <a:ext cx="417208" cy="287259"/>
          </a:xfrm>
          <a:prstGeom prst="rect">
            <a:avLst/>
          </a:prstGeom>
          <a:noFill/>
        </p:spPr>
        <p:txBody>
          <a:bodyPr wrap="square" lIns="0" rIns="0" rtlCol="0">
            <a:noAutofit/>
          </a:bodyPr>
          <a:lstStyle/>
          <a:p>
            <a:pPr algn="r"/>
            <a:endParaRPr lang="en-US" sz="1000" dirty="0">
              <a:solidFill>
                <a:schemeClr val="bg1"/>
              </a:solidFill>
              <a:latin typeface="Calibri" panose="020F0502020204030204" pitchFamily="34" charset="0"/>
              <a:cs typeface="Calibri" panose="020F0502020204030204" pitchFamily="34" charset="0"/>
            </a:endParaRPr>
          </a:p>
        </p:txBody>
      </p:sp>
      <p:sp>
        <p:nvSpPr>
          <p:cNvPr id="10" name="Footer Placeholder 4">
            <a:extLst>
              <a:ext uri="{FF2B5EF4-FFF2-40B4-BE49-F238E27FC236}">
                <a16:creationId xmlns:a16="http://schemas.microsoft.com/office/drawing/2014/main" id="{C259BBC4-2375-A641-8F6C-7C64D31F9325}"/>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bg1"/>
                </a:solidFill>
                <a:latin typeface="Calibri" panose="020F0502020204030204" pitchFamily="34" charset="0"/>
                <a:cs typeface="Calibri" panose="020F0502020204030204" pitchFamily="34" charset="0"/>
              </a:defRPr>
            </a:lvl1pPr>
          </a:lstStyle>
          <a:p>
            <a:endParaRPr lang="en-US" dirty="0">
              <a:solidFill>
                <a:schemeClr val="bg1"/>
              </a:solidFill>
            </a:endParaRPr>
          </a:p>
        </p:txBody>
      </p:sp>
    </p:spTree>
    <p:extLst>
      <p:ext uri="{BB962C8B-B14F-4D97-AF65-F5344CB8AC3E}">
        <p14:creationId xmlns:p14="http://schemas.microsoft.com/office/powerpoint/2010/main" val="41099445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56" userDrawn="1">
          <p15:clr>
            <a:srgbClr val="FBAE40"/>
          </p15:clr>
        </p15:guide>
        <p15:guide id="4" pos="2376" userDrawn="1">
          <p15:clr>
            <a:srgbClr val="FBAE40"/>
          </p15:clr>
        </p15:guide>
        <p15:guide id="5" orient="horz" pos="393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65147B0-3DD1-5848-8249-7A730EC66792}"/>
              </a:ext>
            </a:extLst>
          </p:cNvPr>
          <p:cNvPicPr>
            <a:picLocks noChangeAspect="1"/>
          </p:cNvPicPr>
          <p:nvPr userDrawn="1"/>
        </p:nvPicPr>
        <p:blipFill>
          <a:blip r:embed="rId3"/>
          <a:stretch>
            <a:fillRect/>
          </a:stretch>
        </p:blipFill>
        <p:spPr>
          <a:xfrm>
            <a:off x="720725" y="5859081"/>
            <a:ext cx="3054096" cy="392494"/>
          </a:xfrm>
          <a:prstGeom prst="rect">
            <a:avLst/>
          </a:prstGeom>
        </p:spPr>
      </p:pic>
      <p:sp>
        <p:nvSpPr>
          <p:cNvPr id="7" name="Subtitle 2">
            <a:extLst>
              <a:ext uri="{FF2B5EF4-FFF2-40B4-BE49-F238E27FC236}">
                <a16:creationId xmlns:a16="http://schemas.microsoft.com/office/drawing/2014/main" id="{442126E8-CB99-4F4F-B7F7-F54C44030D97}"/>
              </a:ext>
            </a:extLst>
          </p:cNvPr>
          <p:cNvSpPr>
            <a:spLocks noGrp="1"/>
          </p:cNvSpPr>
          <p:nvPr>
            <p:ph type="subTitle" idx="1" hasCustomPrompt="1"/>
          </p:nvPr>
        </p:nvSpPr>
        <p:spPr>
          <a:xfrm>
            <a:off x="640080" y="2831097"/>
            <a:ext cx="8221116" cy="1752599"/>
          </a:xfrm>
          <a:prstGeom prst="rect">
            <a:avLst/>
          </a:prstGeom>
        </p:spPr>
        <p:txBody>
          <a:bodyPr/>
          <a:lstStyle>
            <a:lvl1pPr marL="0" indent="0" algn="l">
              <a:buNone/>
              <a:defRPr sz="2000" b="1" i="0" baseline="0">
                <a:solidFill>
                  <a:schemeClr val="bg1"/>
                </a:solidFill>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Presenter name / date</a:t>
            </a:r>
          </a:p>
        </p:txBody>
      </p:sp>
      <p:sp>
        <p:nvSpPr>
          <p:cNvPr id="8" name="Title 1">
            <a:extLst>
              <a:ext uri="{FF2B5EF4-FFF2-40B4-BE49-F238E27FC236}">
                <a16:creationId xmlns:a16="http://schemas.microsoft.com/office/drawing/2014/main" id="{74247BE7-13BF-6941-BDEC-D920BBC46730}"/>
              </a:ext>
            </a:extLst>
          </p:cNvPr>
          <p:cNvSpPr>
            <a:spLocks noGrp="1"/>
          </p:cNvSpPr>
          <p:nvPr>
            <p:ph type="ctrTitle" hasCustomPrompt="1"/>
          </p:nvPr>
        </p:nvSpPr>
        <p:spPr>
          <a:xfrm>
            <a:off x="640080" y="886236"/>
            <a:ext cx="8221116" cy="1752599"/>
          </a:xfrm>
          <a:prstGeom prst="rect">
            <a:avLst/>
          </a:prstGeom>
          <a:noFill/>
        </p:spPr>
        <p:txBody>
          <a:bodyPr anchor="b"/>
          <a:lstStyle>
            <a:lvl1pPr algn="l">
              <a:lnSpc>
                <a:spcPts val="5200"/>
              </a:lnSpc>
              <a:defRPr sz="4800" baseline="0">
                <a:solidFill>
                  <a:schemeClr val="bg1"/>
                </a:solidFill>
                <a:latin typeface="Calibri Light" panose="020F0302020204030204" pitchFamily="34" charset="0"/>
              </a:defRPr>
            </a:lvl1pPr>
          </a:lstStyle>
          <a:p>
            <a:r>
              <a:rPr lang="en-US" dirty="0"/>
              <a:t>Click to edit title</a:t>
            </a:r>
          </a:p>
        </p:txBody>
      </p:sp>
      <p:sp>
        <p:nvSpPr>
          <p:cNvPr id="11" name="TextBox 10">
            <a:extLst>
              <a:ext uri="{FF2B5EF4-FFF2-40B4-BE49-F238E27FC236}">
                <a16:creationId xmlns:a16="http://schemas.microsoft.com/office/drawing/2014/main" id="{F518CC83-D7B6-8046-A0A5-B58F0CD5FCD5}"/>
              </a:ext>
            </a:extLst>
          </p:cNvPr>
          <p:cNvSpPr txBox="1"/>
          <p:nvPr userDrawn="1"/>
        </p:nvSpPr>
        <p:spPr>
          <a:xfrm>
            <a:off x="11550365" y="6532487"/>
            <a:ext cx="417208" cy="287259"/>
          </a:xfrm>
          <a:prstGeom prst="rect">
            <a:avLst/>
          </a:prstGeom>
          <a:noFill/>
        </p:spPr>
        <p:txBody>
          <a:bodyPr wrap="square" lIns="0" rIns="0" rtlCol="0">
            <a:noAutofit/>
          </a:bodyPr>
          <a:lstStyle/>
          <a:p>
            <a:pPr algn="r"/>
            <a:endParaRPr lang="en-US" sz="1000" dirty="0">
              <a:solidFill>
                <a:schemeClr val="bg1"/>
              </a:solidFill>
              <a:latin typeface="Calibri" panose="020F0502020204030204" pitchFamily="34" charset="0"/>
              <a:cs typeface="Calibri" panose="020F0502020204030204" pitchFamily="34" charset="0"/>
            </a:endParaRPr>
          </a:p>
        </p:txBody>
      </p:sp>
      <p:sp>
        <p:nvSpPr>
          <p:cNvPr id="15" name="Footer Placeholder 4">
            <a:extLst>
              <a:ext uri="{FF2B5EF4-FFF2-40B4-BE49-F238E27FC236}">
                <a16:creationId xmlns:a16="http://schemas.microsoft.com/office/drawing/2014/main" id="{229653C5-D8AD-FB43-8898-B67A2F74BCC7}"/>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bg1"/>
                </a:solidFill>
                <a:latin typeface="Calibri" panose="020F0502020204030204" pitchFamily="34" charset="0"/>
                <a:cs typeface="Calibri" panose="020F0502020204030204" pitchFamily="34" charset="0"/>
              </a:defRPr>
            </a:lvl1pPr>
          </a:lstStyle>
          <a:p>
            <a:endParaRPr lang="en-US" dirty="0">
              <a:solidFill>
                <a:schemeClr val="bg1"/>
              </a:solidFill>
            </a:endParaRPr>
          </a:p>
        </p:txBody>
      </p:sp>
    </p:spTree>
    <p:extLst>
      <p:ext uri="{BB962C8B-B14F-4D97-AF65-F5344CB8AC3E}">
        <p14:creationId xmlns:p14="http://schemas.microsoft.com/office/powerpoint/2010/main" val="35465140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45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userDrawn="1">
            <p:ph type="ctrTitle" hasCustomPrompt="1"/>
          </p:nvPr>
        </p:nvSpPr>
        <p:spPr>
          <a:xfrm>
            <a:off x="640080" y="1764515"/>
            <a:ext cx="7915964" cy="1703452"/>
          </a:xfrm>
          <a:prstGeom prst="rect">
            <a:avLst/>
          </a:prstGeom>
        </p:spPr>
        <p:txBody>
          <a:bodyPr anchor="t" anchorCtr="0"/>
          <a:lstStyle>
            <a:lvl1pPr algn="l">
              <a:lnSpc>
                <a:spcPts val="5200"/>
              </a:lnSpc>
              <a:defRPr sz="4800" baseline="0">
                <a:solidFill>
                  <a:schemeClr val="bg1"/>
                </a:solidFill>
                <a:latin typeface="Calibri Light" panose="020F0302020204030204" pitchFamily="34" charset="0"/>
              </a:defRPr>
            </a:lvl1pPr>
          </a:lstStyle>
          <a:p>
            <a:r>
              <a:rPr lang="en-US" dirty="0"/>
              <a:t>Section divider</a:t>
            </a:r>
          </a:p>
        </p:txBody>
      </p:sp>
      <p:sp>
        <p:nvSpPr>
          <p:cNvPr id="13" name="TextBox 12">
            <a:extLst>
              <a:ext uri="{FF2B5EF4-FFF2-40B4-BE49-F238E27FC236}">
                <a16:creationId xmlns:a16="http://schemas.microsoft.com/office/drawing/2014/main" id="{82C13C7A-8626-7F46-8A3F-4A799D449512}"/>
              </a:ext>
            </a:extLst>
          </p:cNvPr>
          <p:cNvSpPr txBox="1"/>
          <p:nvPr userDrawn="1"/>
        </p:nvSpPr>
        <p:spPr>
          <a:xfrm>
            <a:off x="11640312" y="6532487"/>
            <a:ext cx="417208" cy="287259"/>
          </a:xfrm>
          <a:prstGeom prst="rect">
            <a:avLst/>
          </a:prstGeom>
          <a:noFill/>
        </p:spPr>
        <p:txBody>
          <a:bodyPr wrap="square" lIns="91440" rIns="91440" rtlCol="0" anchor="ctr" anchorCtr="0">
            <a:noAutofit/>
          </a:bodyPr>
          <a:lstStyle/>
          <a:p>
            <a:pPr algn="r"/>
            <a:fld id="{E69191C5-0CDC-DB4B-ACAB-57E8E7ED39E6}" type="slidenum">
              <a:rPr lang="en-US" sz="1000" smtClean="0">
                <a:solidFill>
                  <a:schemeClr val="bg1"/>
                </a:solidFill>
                <a:latin typeface="Calibri" panose="020F0502020204030204" pitchFamily="34" charset="0"/>
                <a:cs typeface="Calibri" panose="020F0502020204030204" pitchFamily="34" charset="0"/>
              </a:rPr>
              <a:pPr algn="r"/>
              <a:t>‹#›</a:t>
            </a:fld>
            <a:endParaRPr lang="en-US" sz="1000" dirty="0">
              <a:solidFill>
                <a:schemeClr val="bg1"/>
              </a:solidFill>
              <a:latin typeface="Calibri" panose="020F0502020204030204" pitchFamily="34" charset="0"/>
              <a:cs typeface="Calibri" panose="020F0502020204030204" pitchFamily="34" charset="0"/>
            </a:endParaRPr>
          </a:p>
        </p:txBody>
      </p:sp>
      <p:sp>
        <p:nvSpPr>
          <p:cNvPr id="16" name="Footer Placeholder 4">
            <a:extLst>
              <a:ext uri="{FF2B5EF4-FFF2-40B4-BE49-F238E27FC236}">
                <a16:creationId xmlns:a16="http://schemas.microsoft.com/office/drawing/2014/main" id="{FA50F535-46EF-E842-B218-98EAE9B10E0C}"/>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bg1"/>
                </a:solidFill>
                <a:latin typeface="Calibri" panose="020F0502020204030204" pitchFamily="34" charset="0"/>
                <a:cs typeface="Calibri" panose="020F0502020204030204" pitchFamily="34" charset="0"/>
              </a:defRPr>
            </a:lvl1pPr>
          </a:lstStyle>
          <a:p>
            <a:endParaRPr lang="en-US" dirty="0">
              <a:solidFill>
                <a:schemeClr val="bg1"/>
              </a:solidFill>
            </a:endParaRPr>
          </a:p>
        </p:txBody>
      </p:sp>
      <p:pic>
        <p:nvPicPr>
          <p:cNvPr id="6" name="Picture 5">
            <a:extLst>
              <a:ext uri="{FF2B5EF4-FFF2-40B4-BE49-F238E27FC236}">
                <a16:creationId xmlns:a16="http://schemas.microsoft.com/office/drawing/2014/main" id="{BA2E4D9E-4579-9C4D-BBA5-EA802EC6658A}"/>
              </a:ext>
            </a:extLst>
          </p:cNvPr>
          <p:cNvPicPr>
            <a:picLocks noChangeAspect="1"/>
          </p:cNvPicPr>
          <p:nvPr userDrawn="1"/>
        </p:nvPicPr>
        <p:blipFill>
          <a:blip r:embed="rId3"/>
          <a:stretch>
            <a:fillRect/>
          </a:stretch>
        </p:blipFill>
        <p:spPr>
          <a:xfrm>
            <a:off x="722376" y="5854954"/>
            <a:ext cx="455435" cy="393192"/>
          </a:xfrm>
          <a:prstGeom prst="rect">
            <a:avLst/>
          </a:prstGeom>
        </p:spPr>
      </p:pic>
    </p:spTree>
    <p:extLst>
      <p:ext uri="{BB962C8B-B14F-4D97-AF65-F5344CB8AC3E}">
        <p14:creationId xmlns:p14="http://schemas.microsoft.com/office/powerpoint/2010/main" val="262148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6B4C28A-CF20-BA4A-9928-0AA097CFEA88}"/>
              </a:ext>
            </a:extLst>
          </p:cNvPr>
          <p:cNvSpPr>
            <a:spLocks noGrp="1"/>
          </p:cNvSpPr>
          <p:nvPr>
            <p:ph type="ctrTitle" hasCustomPrompt="1"/>
          </p:nvPr>
        </p:nvSpPr>
        <p:spPr>
          <a:xfrm>
            <a:off x="640080" y="1764515"/>
            <a:ext cx="7915964" cy="1703452"/>
          </a:xfrm>
          <a:prstGeom prst="rect">
            <a:avLst/>
          </a:prstGeom>
        </p:spPr>
        <p:txBody>
          <a:bodyPr anchor="t" anchorCtr="0"/>
          <a:lstStyle>
            <a:lvl1pPr algn="l">
              <a:lnSpc>
                <a:spcPts val="5200"/>
              </a:lnSpc>
              <a:defRPr sz="4800" baseline="0">
                <a:solidFill>
                  <a:schemeClr val="bg1"/>
                </a:solidFill>
                <a:latin typeface="Calibri Light" panose="020F0302020204030204" pitchFamily="34" charset="0"/>
              </a:defRPr>
            </a:lvl1pPr>
          </a:lstStyle>
          <a:p>
            <a:r>
              <a:rPr lang="en-US" dirty="0"/>
              <a:t>Section divider</a:t>
            </a:r>
          </a:p>
        </p:txBody>
      </p:sp>
      <p:sp>
        <p:nvSpPr>
          <p:cNvPr id="11" name="TextBox 10">
            <a:extLst>
              <a:ext uri="{FF2B5EF4-FFF2-40B4-BE49-F238E27FC236}">
                <a16:creationId xmlns:a16="http://schemas.microsoft.com/office/drawing/2014/main" id="{135B78EC-D59A-D14E-9611-A71D99F15A87}"/>
              </a:ext>
            </a:extLst>
          </p:cNvPr>
          <p:cNvSpPr txBox="1"/>
          <p:nvPr userDrawn="1"/>
        </p:nvSpPr>
        <p:spPr>
          <a:xfrm>
            <a:off x="11640312" y="6528816"/>
            <a:ext cx="417208" cy="287259"/>
          </a:xfrm>
          <a:prstGeom prst="rect">
            <a:avLst/>
          </a:prstGeom>
          <a:noFill/>
        </p:spPr>
        <p:txBody>
          <a:bodyPr wrap="square" lIns="91440" rIns="91440" rtlCol="0" anchor="ctr" anchorCtr="0">
            <a:noAutofit/>
          </a:bodyPr>
          <a:lstStyle/>
          <a:p>
            <a:pPr algn="r"/>
            <a:fld id="{E69191C5-0CDC-DB4B-ACAB-57E8E7ED39E6}" type="slidenum">
              <a:rPr lang="en-US" sz="1000" smtClean="0">
                <a:solidFill>
                  <a:schemeClr val="bg1"/>
                </a:solidFill>
                <a:latin typeface="Calibri" panose="020F0502020204030204" pitchFamily="34" charset="0"/>
                <a:cs typeface="Calibri" panose="020F0502020204030204" pitchFamily="34" charset="0"/>
              </a:rPr>
              <a:pPr algn="r"/>
              <a:t>‹#›</a:t>
            </a:fld>
            <a:endParaRPr lang="en-US" sz="1000" dirty="0">
              <a:solidFill>
                <a:schemeClr val="bg1"/>
              </a:solidFill>
              <a:latin typeface="Calibri" panose="020F0502020204030204" pitchFamily="34" charset="0"/>
              <a:cs typeface="Calibri" panose="020F0502020204030204" pitchFamily="34" charset="0"/>
            </a:endParaRPr>
          </a:p>
        </p:txBody>
      </p:sp>
      <p:sp>
        <p:nvSpPr>
          <p:cNvPr id="15" name="Footer Placeholder 4">
            <a:extLst>
              <a:ext uri="{FF2B5EF4-FFF2-40B4-BE49-F238E27FC236}">
                <a16:creationId xmlns:a16="http://schemas.microsoft.com/office/drawing/2014/main" id="{93671E97-BDC7-BF4C-AEAF-51265765FE18}"/>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bg1"/>
                </a:solidFill>
                <a:latin typeface="Calibri" panose="020F0502020204030204" pitchFamily="34" charset="0"/>
                <a:cs typeface="Calibri" panose="020F0502020204030204" pitchFamily="34" charset="0"/>
              </a:defRPr>
            </a:lvl1pPr>
          </a:lstStyle>
          <a:p>
            <a:endParaRPr lang="en-US" dirty="0">
              <a:solidFill>
                <a:schemeClr val="bg1"/>
              </a:solidFill>
            </a:endParaRPr>
          </a:p>
        </p:txBody>
      </p:sp>
      <p:pic>
        <p:nvPicPr>
          <p:cNvPr id="7" name="Picture 6" descr="Shape, arrow&#10;&#10;Description automatically generated">
            <a:extLst>
              <a:ext uri="{FF2B5EF4-FFF2-40B4-BE49-F238E27FC236}">
                <a16:creationId xmlns:a16="http://schemas.microsoft.com/office/drawing/2014/main" id="{DEBA5CE9-D277-134A-8AA2-CAFBC91974CC}"/>
              </a:ext>
            </a:extLst>
          </p:cNvPr>
          <p:cNvPicPr>
            <a:picLocks noChangeAspect="1"/>
          </p:cNvPicPr>
          <p:nvPr userDrawn="1"/>
        </p:nvPicPr>
        <p:blipFill>
          <a:blip r:embed="rId3"/>
          <a:stretch>
            <a:fillRect/>
          </a:stretch>
        </p:blipFill>
        <p:spPr>
          <a:xfrm>
            <a:off x="720611" y="5854954"/>
            <a:ext cx="457200" cy="395654"/>
          </a:xfrm>
          <a:prstGeom prst="rect">
            <a:avLst/>
          </a:prstGeom>
        </p:spPr>
      </p:pic>
    </p:spTree>
    <p:extLst>
      <p:ext uri="{BB962C8B-B14F-4D97-AF65-F5344CB8AC3E}">
        <p14:creationId xmlns:p14="http://schemas.microsoft.com/office/powerpoint/2010/main" val="523801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3167A2C8-F19F-D34F-990C-6FD2A48FABA7}"/>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cs typeface="Calibri" panose="020F0502020204030204" pitchFamily="34" charset="0"/>
              </a:defRPr>
            </a:lvl1pPr>
          </a:lstStyle>
          <a:p>
            <a:endParaRPr lang="en-US" dirty="0">
              <a:solidFill>
                <a:schemeClr val="tx1"/>
              </a:solidFill>
            </a:endParaRPr>
          </a:p>
        </p:txBody>
      </p:sp>
      <p:sp>
        <p:nvSpPr>
          <p:cNvPr id="10" name="Text Placeholder 2">
            <a:extLst>
              <a:ext uri="{FF2B5EF4-FFF2-40B4-BE49-F238E27FC236}">
                <a16:creationId xmlns:a16="http://schemas.microsoft.com/office/drawing/2014/main" id="{03C9F9C6-A3F2-B442-B75D-43A7D98B9EC0}"/>
              </a:ext>
            </a:extLst>
          </p:cNvPr>
          <p:cNvSpPr>
            <a:spLocks noGrp="1"/>
          </p:cNvSpPr>
          <p:nvPr>
            <p:ph idx="1"/>
          </p:nvPr>
        </p:nvSpPr>
        <p:spPr>
          <a:xfrm>
            <a:off x="457200" y="1280160"/>
            <a:ext cx="11315699" cy="5120640"/>
          </a:xfrm>
          <a:prstGeom prst="rect">
            <a:avLst/>
          </a:prstGeom>
          <a:noFill/>
        </p:spPr>
        <p:txBody>
          <a:bodyPr vert="horz" lIns="0" tIns="0" rIns="0" bIns="0" rtlCol="0">
            <a:noAutofit/>
          </a:bodyPr>
          <a:lstStyle>
            <a:lvl1pPr>
              <a:defRPr sz="2600" baseline="0">
                <a:solidFill>
                  <a:schemeClr val="tx1"/>
                </a:solidFill>
                <a:latin typeface="Calibri" panose="020F0502020204030204" pitchFamily="34" charset="0"/>
              </a:defRPr>
            </a:lvl1pPr>
            <a:lvl2pPr>
              <a:defRPr baseline="0">
                <a:solidFill>
                  <a:schemeClr val="tx1"/>
                </a:solidFill>
                <a:latin typeface="Calibri Light" panose="020F0302020204030204" pitchFamily="34" charset="0"/>
              </a:defRPr>
            </a:lvl2pPr>
            <a:lvl3pPr>
              <a:defRPr baseline="0">
                <a:solidFill>
                  <a:schemeClr val="tx1"/>
                </a:solidFill>
                <a:latin typeface="Calibri Light" panose="020F0302020204030204" pitchFamily="34" charset="0"/>
              </a:defRPr>
            </a:lvl3pPr>
            <a:lvl4pPr>
              <a:defRPr baseline="0">
                <a:solidFill>
                  <a:schemeClr val="tx1"/>
                </a:solidFill>
                <a:latin typeface="Calibri Light" panose="020F0302020204030204" pitchFamily="34" charset="0"/>
              </a:defRPr>
            </a:lvl4pPr>
            <a:lvl5pPr>
              <a:defRPr baseline="0">
                <a:solidFill>
                  <a:schemeClr val="tx1"/>
                </a:solidFill>
                <a:latin typeface="Calibri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a:extLst>
              <a:ext uri="{FF2B5EF4-FFF2-40B4-BE49-F238E27FC236}">
                <a16:creationId xmlns:a16="http://schemas.microsoft.com/office/drawing/2014/main" id="{6DB732CA-3B90-2A42-9EBC-48F0E677AF04}"/>
              </a:ext>
            </a:extLst>
          </p:cNvPr>
          <p:cNvSpPr>
            <a:spLocks noGrp="1"/>
          </p:cNvSpPr>
          <p:nvPr>
            <p:ph type="title" hasCustomPrompt="1"/>
          </p:nvPr>
        </p:nvSpPr>
        <p:spPr>
          <a:xfrm>
            <a:off x="440436" y="146304"/>
            <a:ext cx="11311128" cy="604865"/>
          </a:xfrm>
          <a:prstGeom prst="rect">
            <a:avLst/>
          </a:prstGeom>
        </p:spPr>
        <p:txBody>
          <a:bodyPr vert="horz" lIns="0" tIns="0" rIns="0" bIns="0" rtlCol="0" anchor="ctr" anchorCtr="0">
            <a:noAutofit/>
          </a:bodyPr>
          <a:lstStyle>
            <a:lvl1pPr algn="ctr">
              <a:defRPr baseline="0">
                <a:solidFill>
                  <a:schemeClr val="tx1"/>
                </a:solidFill>
                <a:latin typeface="Calibri" panose="020F0502020204030204" pitchFamily="34" charset="0"/>
              </a:defRPr>
            </a:lvl1pPr>
          </a:lstStyle>
          <a:p>
            <a:r>
              <a:rPr lang="en-US" dirty="0"/>
              <a:t>Click to edit title </a:t>
            </a:r>
          </a:p>
        </p:txBody>
      </p:sp>
      <p:sp>
        <p:nvSpPr>
          <p:cNvPr id="5" name="Slide Number Placeholder 1">
            <a:extLst>
              <a:ext uri="{FF2B5EF4-FFF2-40B4-BE49-F238E27FC236}">
                <a16:creationId xmlns:a16="http://schemas.microsoft.com/office/drawing/2014/main" id="{2FB4E60D-6F40-124E-AEFC-6BD7E5D7B7E5}"/>
              </a:ext>
            </a:extLst>
          </p:cNvPr>
          <p:cNvSpPr>
            <a:spLocks noGrp="1"/>
          </p:cNvSpPr>
          <p:nvPr>
            <p:ph type="sldNum" sz="quarter" idx="4"/>
          </p:nvPr>
        </p:nvSpPr>
        <p:spPr>
          <a:xfrm>
            <a:off x="11637772" y="6528816"/>
            <a:ext cx="420624" cy="287260"/>
          </a:xfrm>
          <a:prstGeom prst="rect">
            <a:avLst/>
          </a:prstGeom>
        </p:spPr>
        <p:txBody>
          <a:bodyPr vert="horz" lIns="91440" tIns="45720" rIns="91440" bIns="45720" rtlCol="0" anchor="ctr"/>
          <a:lstStyle>
            <a:lvl1pPr algn="r">
              <a:defRPr sz="1000">
                <a:solidFill>
                  <a:schemeClr val="tx1"/>
                </a:solidFill>
              </a:defRPr>
            </a:lvl1pPr>
          </a:lstStyle>
          <a:p>
            <a:pPr algn="r"/>
            <a:fld id="{08203A8B-BBB3-754B-9D6D-000903116BD2}" type="slidenum">
              <a:rPr lang="en-US" smtClean="0"/>
              <a:pPr/>
              <a:t>‹#›</a:t>
            </a:fld>
            <a:endParaRPr lang="en-US" dirty="0"/>
          </a:p>
        </p:txBody>
      </p:sp>
    </p:spTree>
    <p:extLst>
      <p:ext uri="{BB962C8B-B14F-4D97-AF65-F5344CB8AC3E}">
        <p14:creationId xmlns:p14="http://schemas.microsoft.com/office/powerpoint/2010/main" val="180097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234B16-E452-2049-BDBB-93BDA1835A6A}"/>
              </a:ext>
            </a:extLst>
          </p:cNvPr>
          <p:cNvSpPr/>
          <p:nvPr userDrawn="1"/>
        </p:nvSpPr>
        <p:spPr>
          <a:xfrm>
            <a:off x="-1" y="6515100"/>
            <a:ext cx="12191999" cy="342900"/>
          </a:xfrm>
          <a:prstGeom prst="rect">
            <a:avLst/>
          </a:prstGeom>
          <a:gradFill>
            <a:gsLst>
              <a:gs pos="0">
                <a:schemeClr val="accent2"/>
              </a:gs>
              <a:gs pos="100000">
                <a:schemeClr val="accent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 Placeholder 2">
            <a:extLst>
              <a:ext uri="{FF2B5EF4-FFF2-40B4-BE49-F238E27FC236}">
                <a16:creationId xmlns:a16="http://schemas.microsoft.com/office/drawing/2014/main" id="{3B22D9FE-1A9D-4777-A530-62F5F9B47571}"/>
              </a:ext>
            </a:extLst>
          </p:cNvPr>
          <p:cNvSpPr>
            <a:spLocks noGrp="1"/>
          </p:cNvSpPr>
          <p:nvPr>
            <p:ph idx="1"/>
          </p:nvPr>
        </p:nvSpPr>
        <p:spPr>
          <a:xfrm>
            <a:off x="457200" y="1280159"/>
            <a:ext cx="11315699" cy="5120640"/>
          </a:xfrm>
          <a:prstGeom prst="rect">
            <a:avLst/>
          </a:prstGeom>
          <a:noFill/>
        </p:spPr>
        <p:txBody>
          <a:bodyPr vert="horz" lIns="0" tIns="0" rIns="0" bIns="0" rtlCol="0">
            <a:noAutofit/>
          </a:bodyPr>
          <a:lstStyle>
            <a:lvl1pPr>
              <a:defRPr sz="2600" baseline="0">
                <a:solidFill>
                  <a:schemeClr val="tx1"/>
                </a:solidFill>
                <a:latin typeface="Calibri" panose="020F0502020204030204" pitchFamily="34" charset="0"/>
              </a:defRPr>
            </a:lvl1pPr>
            <a:lvl2pPr>
              <a:defRPr baseline="0">
                <a:solidFill>
                  <a:schemeClr val="tx1"/>
                </a:solidFill>
                <a:latin typeface="Calibri Light" panose="020F0302020204030204" pitchFamily="34" charset="0"/>
              </a:defRPr>
            </a:lvl2pPr>
            <a:lvl3pPr>
              <a:defRPr baseline="0">
                <a:solidFill>
                  <a:schemeClr val="tx1"/>
                </a:solidFill>
                <a:latin typeface="Calibri Light" panose="020F0302020204030204" pitchFamily="34" charset="0"/>
              </a:defRPr>
            </a:lvl3pPr>
            <a:lvl4pPr>
              <a:defRPr baseline="0">
                <a:solidFill>
                  <a:schemeClr val="tx1"/>
                </a:solidFill>
                <a:latin typeface="Calibri Light" panose="020F0302020204030204" pitchFamily="34" charset="0"/>
              </a:defRPr>
            </a:lvl4pPr>
            <a:lvl5pPr>
              <a:defRPr baseline="0">
                <a:solidFill>
                  <a:schemeClr val="tx1"/>
                </a:solidFill>
                <a:latin typeface="Calibri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Box 11">
            <a:extLst>
              <a:ext uri="{FF2B5EF4-FFF2-40B4-BE49-F238E27FC236}">
                <a16:creationId xmlns:a16="http://schemas.microsoft.com/office/drawing/2014/main" id="{E0B2FDD4-900E-B142-BA12-079773E183CA}"/>
              </a:ext>
            </a:extLst>
          </p:cNvPr>
          <p:cNvSpPr txBox="1"/>
          <p:nvPr userDrawn="1"/>
        </p:nvSpPr>
        <p:spPr>
          <a:xfrm>
            <a:off x="11640312" y="6532487"/>
            <a:ext cx="417208" cy="287259"/>
          </a:xfrm>
          <a:prstGeom prst="rect">
            <a:avLst/>
          </a:prstGeom>
          <a:noFill/>
        </p:spPr>
        <p:txBody>
          <a:bodyPr wrap="square" lIns="91440" rIns="91440" rtlCol="0" anchor="ctr" anchorCtr="0">
            <a:noAutofit/>
          </a:bodyPr>
          <a:lstStyle/>
          <a:p>
            <a:pPr algn="r"/>
            <a:fld id="{E69191C5-0CDC-DB4B-ACAB-57E8E7ED39E6}" type="slidenum">
              <a:rPr lang="en-US" sz="1000" smtClean="0">
                <a:solidFill>
                  <a:schemeClr val="bg1"/>
                </a:solidFill>
                <a:latin typeface="Calibri" panose="020F0502020204030204" pitchFamily="34" charset="0"/>
                <a:cs typeface="Calibri" panose="020F0502020204030204" pitchFamily="34" charset="0"/>
              </a:rPr>
              <a:pPr algn="r"/>
              <a:t>‹#›</a:t>
            </a:fld>
            <a:endParaRPr lang="en-US" sz="1000" dirty="0">
              <a:solidFill>
                <a:schemeClr val="bg1"/>
              </a:solidFill>
              <a:latin typeface="Calibri" panose="020F0502020204030204" pitchFamily="34" charset="0"/>
              <a:cs typeface="Calibri" panose="020F0502020204030204" pitchFamily="34" charset="0"/>
            </a:endParaRPr>
          </a:p>
        </p:txBody>
      </p:sp>
      <p:sp>
        <p:nvSpPr>
          <p:cNvPr id="13" name="Footer Placeholder 4">
            <a:extLst>
              <a:ext uri="{FF2B5EF4-FFF2-40B4-BE49-F238E27FC236}">
                <a16:creationId xmlns:a16="http://schemas.microsoft.com/office/drawing/2014/main" id="{913057CA-CF22-494C-8A52-B066B60D1365}"/>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bg1"/>
                </a:solidFill>
                <a:latin typeface="Calibri" panose="020F0502020204030204" pitchFamily="34" charset="0"/>
                <a:cs typeface="Calibri" panose="020F0502020204030204" pitchFamily="34" charset="0"/>
              </a:defRPr>
            </a:lvl1pPr>
          </a:lstStyle>
          <a:p>
            <a:endParaRPr lang="en-US" dirty="0">
              <a:solidFill>
                <a:schemeClr val="bg1"/>
              </a:solidFill>
            </a:endParaRPr>
          </a:p>
        </p:txBody>
      </p:sp>
      <p:sp>
        <p:nvSpPr>
          <p:cNvPr id="14" name="Title Placeholder 1">
            <a:extLst>
              <a:ext uri="{FF2B5EF4-FFF2-40B4-BE49-F238E27FC236}">
                <a16:creationId xmlns:a16="http://schemas.microsoft.com/office/drawing/2014/main" id="{CA84513B-0BF8-FC40-A531-1E7E436F9558}"/>
              </a:ext>
            </a:extLst>
          </p:cNvPr>
          <p:cNvSpPr>
            <a:spLocks noGrp="1"/>
          </p:cNvSpPr>
          <p:nvPr>
            <p:ph type="title" hasCustomPrompt="1"/>
          </p:nvPr>
        </p:nvSpPr>
        <p:spPr>
          <a:xfrm>
            <a:off x="440434" y="146304"/>
            <a:ext cx="11311128" cy="604865"/>
          </a:xfrm>
          <a:prstGeom prst="rect">
            <a:avLst/>
          </a:prstGeom>
        </p:spPr>
        <p:txBody>
          <a:bodyPr vert="horz" lIns="0" tIns="0" rIns="0" bIns="0" rtlCol="0" anchor="ctr" anchorCtr="0">
            <a:noAutofit/>
          </a:bodyPr>
          <a:lstStyle>
            <a:lvl1pPr algn="ctr">
              <a:defRPr baseline="0">
                <a:solidFill>
                  <a:schemeClr val="tx1"/>
                </a:solidFill>
                <a:latin typeface="Calibri" panose="020F0502020204030204" pitchFamily="34" charset="0"/>
              </a:defRPr>
            </a:lvl1pPr>
          </a:lstStyle>
          <a:p>
            <a:r>
              <a:rPr lang="en-US" dirty="0"/>
              <a:t>Click to edit title </a:t>
            </a:r>
          </a:p>
        </p:txBody>
      </p:sp>
    </p:spTree>
    <p:extLst>
      <p:ext uri="{BB962C8B-B14F-4D97-AF65-F5344CB8AC3E}">
        <p14:creationId xmlns:p14="http://schemas.microsoft.com/office/powerpoint/2010/main" val="2635381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0076C7-8DC5-D848-B3C9-3DE482072AEE}"/>
              </a:ext>
            </a:extLst>
          </p:cNvPr>
          <p:cNvPicPr>
            <a:picLocks noChangeAspect="1"/>
          </p:cNvPicPr>
          <p:nvPr userDrawn="1"/>
        </p:nvPicPr>
        <p:blipFill>
          <a:blip r:embed="rId2"/>
          <a:stretch>
            <a:fillRect/>
          </a:stretch>
        </p:blipFill>
        <p:spPr>
          <a:xfrm>
            <a:off x="0" y="0"/>
            <a:ext cx="12192000" cy="914400"/>
          </a:xfrm>
          <a:prstGeom prst="rect">
            <a:avLst/>
          </a:prstGeom>
        </p:spPr>
      </p:pic>
      <p:sp>
        <p:nvSpPr>
          <p:cNvPr id="14" name="Title Placeholder 1">
            <a:extLst>
              <a:ext uri="{FF2B5EF4-FFF2-40B4-BE49-F238E27FC236}">
                <a16:creationId xmlns:a16="http://schemas.microsoft.com/office/drawing/2014/main" id="{173D14FE-1EC1-7444-96A2-097B185D0BC3}"/>
              </a:ext>
            </a:extLst>
          </p:cNvPr>
          <p:cNvSpPr>
            <a:spLocks noGrp="1"/>
          </p:cNvSpPr>
          <p:nvPr>
            <p:ph type="title" hasCustomPrompt="1"/>
          </p:nvPr>
        </p:nvSpPr>
        <p:spPr>
          <a:xfrm>
            <a:off x="438151" y="146304"/>
            <a:ext cx="11315699" cy="604865"/>
          </a:xfrm>
          <a:prstGeom prst="rect">
            <a:avLst/>
          </a:prstGeom>
        </p:spPr>
        <p:txBody>
          <a:bodyPr vert="horz" lIns="0" tIns="0" rIns="0" bIns="0" rtlCol="0" anchor="ctr">
            <a:noAutofit/>
          </a:bodyPr>
          <a:lstStyle>
            <a:lvl1pPr algn="ctr">
              <a:defRPr baseline="0">
                <a:solidFill>
                  <a:schemeClr val="bg1"/>
                </a:solidFill>
                <a:latin typeface="Calibri" panose="020F0502020204030204" pitchFamily="34" charset="0"/>
              </a:defRPr>
            </a:lvl1pPr>
          </a:lstStyle>
          <a:p>
            <a:r>
              <a:rPr lang="en-US" dirty="0"/>
              <a:t>Click to edit title</a:t>
            </a:r>
          </a:p>
        </p:txBody>
      </p:sp>
      <p:sp>
        <p:nvSpPr>
          <p:cNvPr id="16" name="Text Placeholder 2">
            <a:extLst>
              <a:ext uri="{FF2B5EF4-FFF2-40B4-BE49-F238E27FC236}">
                <a16:creationId xmlns:a16="http://schemas.microsoft.com/office/drawing/2014/main" id="{F8356DB8-E15C-5E4A-87E7-DB0988E86208}"/>
              </a:ext>
            </a:extLst>
          </p:cNvPr>
          <p:cNvSpPr>
            <a:spLocks noGrp="1"/>
          </p:cNvSpPr>
          <p:nvPr>
            <p:ph idx="1"/>
          </p:nvPr>
        </p:nvSpPr>
        <p:spPr>
          <a:xfrm>
            <a:off x="457200" y="1280159"/>
            <a:ext cx="11315699" cy="5120640"/>
          </a:xfrm>
          <a:prstGeom prst="rect">
            <a:avLst/>
          </a:prstGeom>
          <a:noFill/>
        </p:spPr>
        <p:txBody>
          <a:bodyPr vert="horz" lIns="0" tIns="0" rIns="0" bIns="0" rtlCol="0">
            <a:noAutofit/>
          </a:bodyPr>
          <a:lstStyle>
            <a:lvl1pPr>
              <a:defRPr sz="2600" baseline="0">
                <a:solidFill>
                  <a:schemeClr val="tx1"/>
                </a:solidFill>
                <a:latin typeface="Calibri" panose="020F0502020204030204" pitchFamily="34" charset="0"/>
              </a:defRPr>
            </a:lvl1pPr>
            <a:lvl2pPr>
              <a:defRPr baseline="0">
                <a:solidFill>
                  <a:schemeClr val="tx1"/>
                </a:solidFill>
                <a:latin typeface="Calibri Light" panose="020F0302020204030204" pitchFamily="34" charset="0"/>
              </a:defRPr>
            </a:lvl2pPr>
            <a:lvl3pPr>
              <a:defRPr baseline="0">
                <a:solidFill>
                  <a:schemeClr val="tx1"/>
                </a:solidFill>
                <a:latin typeface="Calibri Light" panose="020F0302020204030204" pitchFamily="34" charset="0"/>
              </a:defRPr>
            </a:lvl3pPr>
            <a:lvl4pPr>
              <a:defRPr baseline="0">
                <a:solidFill>
                  <a:schemeClr val="tx1"/>
                </a:solidFill>
                <a:latin typeface="Calibri Light" panose="020F0302020204030204" pitchFamily="34" charset="0"/>
              </a:defRPr>
            </a:lvl4pPr>
            <a:lvl5pPr>
              <a:defRPr baseline="0">
                <a:solidFill>
                  <a:schemeClr val="tx1"/>
                </a:solidFill>
                <a:latin typeface="Calibri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Footer Placeholder 4">
            <a:extLst>
              <a:ext uri="{FF2B5EF4-FFF2-40B4-BE49-F238E27FC236}">
                <a16:creationId xmlns:a16="http://schemas.microsoft.com/office/drawing/2014/main" id="{5D3C88D7-F345-0A47-AA40-A7C11EB2298A}"/>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cs typeface="Calibri" panose="020F0502020204030204" pitchFamily="34" charset="0"/>
              </a:defRPr>
            </a:lvl1pPr>
          </a:lstStyle>
          <a:p>
            <a:endParaRPr lang="en-US" dirty="0">
              <a:solidFill>
                <a:schemeClr val="tx1"/>
              </a:solidFill>
            </a:endParaRPr>
          </a:p>
        </p:txBody>
      </p:sp>
      <p:sp>
        <p:nvSpPr>
          <p:cNvPr id="6" name="Slide Number Placeholder 1">
            <a:extLst>
              <a:ext uri="{FF2B5EF4-FFF2-40B4-BE49-F238E27FC236}">
                <a16:creationId xmlns:a16="http://schemas.microsoft.com/office/drawing/2014/main" id="{66A3D480-BE56-2146-A9B1-0D087C7661D8}"/>
              </a:ext>
            </a:extLst>
          </p:cNvPr>
          <p:cNvSpPr>
            <a:spLocks noGrp="1"/>
          </p:cNvSpPr>
          <p:nvPr>
            <p:ph type="sldNum" sz="quarter" idx="4"/>
          </p:nvPr>
        </p:nvSpPr>
        <p:spPr>
          <a:xfrm>
            <a:off x="11637772" y="6528816"/>
            <a:ext cx="420624" cy="287260"/>
          </a:xfrm>
          <a:prstGeom prst="rect">
            <a:avLst/>
          </a:prstGeom>
        </p:spPr>
        <p:txBody>
          <a:bodyPr vert="horz" lIns="91440" tIns="45720" rIns="91440" bIns="45720" rtlCol="0" anchor="ctr"/>
          <a:lstStyle>
            <a:lvl1pPr algn="r">
              <a:defRPr sz="1000">
                <a:solidFill>
                  <a:schemeClr val="tx1"/>
                </a:solidFill>
              </a:defRPr>
            </a:lvl1pPr>
          </a:lstStyle>
          <a:p>
            <a:pPr algn="r"/>
            <a:fld id="{08203A8B-BBB3-754B-9D6D-000903116BD2}" type="slidenum">
              <a:rPr lang="en-US" smtClean="0"/>
              <a:pPr/>
              <a:t>‹#›</a:t>
            </a:fld>
            <a:endParaRPr lang="en-US"/>
          </a:p>
        </p:txBody>
      </p:sp>
    </p:spTree>
    <p:extLst>
      <p:ext uri="{BB962C8B-B14F-4D97-AF65-F5344CB8AC3E}">
        <p14:creationId xmlns:p14="http://schemas.microsoft.com/office/powerpoint/2010/main" val="199681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CEF403-3361-4041-ABF3-7C3DD306EE00}"/>
              </a:ext>
            </a:extLst>
          </p:cNvPr>
          <p:cNvSpPr/>
          <p:nvPr userDrawn="1"/>
        </p:nvSpPr>
        <p:spPr>
          <a:xfrm>
            <a:off x="1" y="6515100"/>
            <a:ext cx="12191999" cy="342900"/>
          </a:xfrm>
          <a:prstGeom prst="rect">
            <a:avLst/>
          </a:prstGeom>
          <a:gradFill>
            <a:gsLst>
              <a:gs pos="0">
                <a:schemeClr val="accent2"/>
              </a:gs>
              <a:gs pos="100000">
                <a:schemeClr val="accent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itle Placeholder 1">
            <a:extLst>
              <a:ext uri="{FF2B5EF4-FFF2-40B4-BE49-F238E27FC236}">
                <a16:creationId xmlns:a16="http://schemas.microsoft.com/office/drawing/2014/main" id="{84CECAFE-CD26-D948-A2DC-09313FD9E239}"/>
              </a:ext>
            </a:extLst>
          </p:cNvPr>
          <p:cNvSpPr>
            <a:spLocks noGrp="1"/>
          </p:cNvSpPr>
          <p:nvPr>
            <p:ph type="title" hasCustomPrompt="1"/>
          </p:nvPr>
        </p:nvSpPr>
        <p:spPr>
          <a:xfrm>
            <a:off x="457201" y="146304"/>
            <a:ext cx="11287124" cy="604865"/>
          </a:xfrm>
          <a:prstGeom prst="rect">
            <a:avLst/>
          </a:prstGeom>
        </p:spPr>
        <p:txBody>
          <a:bodyPr vert="horz" lIns="0" tIns="0" rIns="0" bIns="0" rtlCol="0" anchor="ctr">
            <a:noAutofit/>
          </a:bodyPr>
          <a:lstStyle>
            <a:lvl1pPr algn="ctr">
              <a:defRPr sz="3200" baseline="0">
                <a:solidFill>
                  <a:schemeClr val="tx1"/>
                </a:solidFill>
                <a:latin typeface="Calibri" panose="020F0502020204030204" pitchFamily="34" charset="0"/>
              </a:defRPr>
            </a:lvl1pPr>
          </a:lstStyle>
          <a:p>
            <a:r>
              <a:rPr lang="en-US" dirty="0"/>
              <a:t>Click to edit title</a:t>
            </a:r>
          </a:p>
        </p:txBody>
      </p:sp>
      <p:sp>
        <p:nvSpPr>
          <p:cNvPr id="8" name="Footer Placeholder 4">
            <a:extLst>
              <a:ext uri="{FF2B5EF4-FFF2-40B4-BE49-F238E27FC236}">
                <a16:creationId xmlns:a16="http://schemas.microsoft.com/office/drawing/2014/main" id="{F0CB4A54-C8AB-0C46-B0CE-62294C89BF29}"/>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bg1"/>
                </a:solidFill>
                <a:latin typeface="Calibri" panose="020F0502020204030204" pitchFamily="34" charset="0"/>
                <a:cs typeface="Calibri" panose="020F0502020204030204" pitchFamily="34" charset="0"/>
              </a:defRPr>
            </a:lvl1pPr>
          </a:lstStyle>
          <a:p>
            <a:endParaRPr lang="en-US" dirty="0">
              <a:solidFill>
                <a:schemeClr val="bg1"/>
              </a:solidFill>
            </a:endParaRPr>
          </a:p>
        </p:txBody>
      </p:sp>
      <p:sp>
        <p:nvSpPr>
          <p:cNvPr id="9" name="TextBox 8">
            <a:extLst>
              <a:ext uri="{FF2B5EF4-FFF2-40B4-BE49-F238E27FC236}">
                <a16:creationId xmlns:a16="http://schemas.microsoft.com/office/drawing/2014/main" id="{D499C817-0AD4-6F46-878E-977FCA434A78}"/>
              </a:ext>
            </a:extLst>
          </p:cNvPr>
          <p:cNvSpPr txBox="1"/>
          <p:nvPr userDrawn="1"/>
        </p:nvSpPr>
        <p:spPr>
          <a:xfrm>
            <a:off x="11640312" y="6532487"/>
            <a:ext cx="417208" cy="287259"/>
          </a:xfrm>
          <a:prstGeom prst="rect">
            <a:avLst/>
          </a:prstGeom>
          <a:noFill/>
        </p:spPr>
        <p:txBody>
          <a:bodyPr wrap="square" lIns="91440" rIns="91440" rtlCol="0" anchor="ctr" anchorCtr="0">
            <a:noAutofit/>
          </a:bodyPr>
          <a:lstStyle/>
          <a:p>
            <a:pPr algn="r"/>
            <a:fld id="{E69191C5-0CDC-DB4B-ACAB-57E8E7ED39E6}" type="slidenum">
              <a:rPr lang="en-US" sz="1000" smtClean="0">
                <a:solidFill>
                  <a:schemeClr val="bg1"/>
                </a:solidFill>
                <a:latin typeface="Calibri" panose="020F0502020204030204" pitchFamily="34" charset="0"/>
                <a:cs typeface="Calibri" panose="020F0502020204030204" pitchFamily="34" charset="0"/>
              </a:rPr>
              <a:pPr algn="r"/>
              <a:t>‹#›</a:t>
            </a:fld>
            <a:endParaRPr lang="en-US" sz="1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252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00" r="100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BF3F82-B91F-BE45-A455-EE81F9F48781}"/>
              </a:ext>
            </a:extLst>
          </p:cNvPr>
          <p:cNvPicPr>
            <a:picLocks noChangeAspect="1"/>
          </p:cNvPicPr>
          <p:nvPr userDrawn="1"/>
        </p:nvPicPr>
        <p:blipFill>
          <a:blip r:embed="rId14"/>
          <a:stretch>
            <a:fillRect/>
          </a:stretch>
        </p:blipFill>
        <p:spPr>
          <a:xfrm>
            <a:off x="0" y="0"/>
            <a:ext cx="12188952" cy="914171"/>
          </a:xfrm>
          <a:prstGeom prst="rect">
            <a:avLst/>
          </a:prstGeom>
        </p:spPr>
      </p:pic>
      <p:sp>
        <p:nvSpPr>
          <p:cNvPr id="11" name="Footer Placeholder 4">
            <a:extLst>
              <a:ext uri="{FF2B5EF4-FFF2-40B4-BE49-F238E27FC236}">
                <a16:creationId xmlns:a16="http://schemas.microsoft.com/office/drawing/2014/main" id="{3CCAA552-1C24-CD40-95BB-B50DECA39717}"/>
              </a:ext>
            </a:extLst>
          </p:cNvPr>
          <p:cNvSpPr>
            <a:spLocks noGrp="1"/>
          </p:cNvSpPr>
          <p:nvPr>
            <p:ph type="ftr" sz="quarter" idx="3"/>
          </p:nvPr>
        </p:nvSpPr>
        <p:spPr>
          <a:xfrm>
            <a:off x="457200" y="6532486"/>
            <a:ext cx="4114800" cy="287260"/>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cs typeface="Calibri" panose="020F0502020204030204" pitchFamily="34" charset="0"/>
              </a:defRPr>
            </a:lvl1pPr>
          </a:lstStyle>
          <a:p>
            <a:endParaRPr lang="en-US" dirty="0"/>
          </a:p>
        </p:txBody>
      </p:sp>
      <p:sp>
        <p:nvSpPr>
          <p:cNvPr id="2" name="Slide Number Placeholder 1">
            <a:extLst>
              <a:ext uri="{FF2B5EF4-FFF2-40B4-BE49-F238E27FC236}">
                <a16:creationId xmlns:a16="http://schemas.microsoft.com/office/drawing/2014/main" id="{C9CBF982-BE2A-0549-BE12-C196BD81F88A}"/>
              </a:ext>
            </a:extLst>
          </p:cNvPr>
          <p:cNvSpPr>
            <a:spLocks noGrp="1"/>
          </p:cNvSpPr>
          <p:nvPr>
            <p:ph type="sldNum" sz="quarter" idx="4"/>
          </p:nvPr>
        </p:nvSpPr>
        <p:spPr>
          <a:xfrm>
            <a:off x="11637772" y="6528816"/>
            <a:ext cx="420624" cy="287260"/>
          </a:xfrm>
          <a:prstGeom prst="rect">
            <a:avLst/>
          </a:prstGeom>
        </p:spPr>
        <p:txBody>
          <a:bodyPr vert="horz" lIns="91440" tIns="45720" rIns="91440" bIns="45720" rtlCol="0" anchor="ctr"/>
          <a:lstStyle>
            <a:lvl1pPr algn="r">
              <a:defRPr sz="1000">
                <a:solidFill>
                  <a:schemeClr val="tx1"/>
                </a:solidFill>
              </a:defRPr>
            </a:lvl1pPr>
          </a:lstStyle>
          <a:p>
            <a:pPr algn="r"/>
            <a:fld id="{08203A8B-BBB3-754B-9D6D-000903116BD2}" type="slidenum">
              <a:rPr lang="en-US" smtClean="0"/>
              <a:pPr/>
              <a:t>‹#›</a:t>
            </a:fld>
            <a:endParaRPr lang="en-US" dirty="0"/>
          </a:p>
        </p:txBody>
      </p:sp>
    </p:spTree>
    <p:extLst>
      <p:ext uri="{BB962C8B-B14F-4D97-AF65-F5344CB8AC3E}">
        <p14:creationId xmlns:p14="http://schemas.microsoft.com/office/powerpoint/2010/main" val="4208286262"/>
      </p:ext>
    </p:extLst>
  </p:cSld>
  <p:clrMap bg1="lt1" tx1="dk1" bg2="lt2" tx2="dk2" accent1="accent1" accent2="accent2" accent3="accent3" accent4="accent4" accent5="accent5" accent6="accent6" hlink="hlink" folHlink="folHlink"/>
  <p:sldLayoutIdLst>
    <p:sldLayoutId id="2147483649" r:id="rId1"/>
    <p:sldLayoutId id="2147483704" r:id="rId2"/>
    <p:sldLayoutId id="2147483705" r:id="rId3"/>
    <p:sldLayoutId id="2147483706" r:id="rId4"/>
    <p:sldLayoutId id="2147483717" r:id="rId5"/>
    <p:sldLayoutId id="2147483672" r:id="rId6"/>
    <p:sldLayoutId id="2147483738" r:id="rId7"/>
    <p:sldLayoutId id="2147483739" r:id="rId8"/>
    <p:sldLayoutId id="2147483736" r:id="rId9"/>
    <p:sldLayoutId id="2147483699" r:id="rId10"/>
    <p:sldLayoutId id="2147483669" r:id="rId11"/>
  </p:sldLayoutIdLst>
  <p:hf sldNum="0" hdr="0" dt="0"/>
  <p:txStyles>
    <p:titleStyle>
      <a:lvl1pPr algn="l" defTabSz="609585" rtl="0" eaLnBrk="1" latinLnBrk="0" hangingPunct="1">
        <a:spcBef>
          <a:spcPct val="0"/>
        </a:spcBef>
        <a:buNone/>
        <a:defRPr sz="3200" b="0" kern="1200">
          <a:solidFill>
            <a:schemeClr val="bg1"/>
          </a:solidFill>
          <a:latin typeface="Rockwell" panose="02060603020205020403" pitchFamily="18" charset="77"/>
          <a:ea typeface="+mj-ea"/>
          <a:cs typeface="+mj-cs"/>
        </a:defRPr>
      </a:lvl1pPr>
    </p:titleStyle>
    <p:bodyStyle>
      <a:lvl1pPr marL="230712" indent="-230712" algn="l" defTabSz="609585" rtl="0" eaLnBrk="1" latinLnBrk="0" hangingPunct="1">
        <a:spcBef>
          <a:spcPts val="0"/>
        </a:spcBef>
        <a:buFont typeface="Arial"/>
        <a:buChar char="•"/>
        <a:defRPr sz="2667" kern="1200">
          <a:solidFill>
            <a:schemeClr val="tx1"/>
          </a:solidFill>
          <a:latin typeface="Calibri" panose="020F0502020204030204" pitchFamily="34" charset="0"/>
          <a:ea typeface="+mn-ea"/>
          <a:cs typeface="Calibri" panose="020F0502020204030204" pitchFamily="34" charset="0"/>
        </a:defRPr>
      </a:lvl1pPr>
      <a:lvl2pPr marL="455073" indent="-224361" algn="l" defTabSz="609585" rtl="0" eaLnBrk="1" latinLnBrk="0" hangingPunct="1">
        <a:spcBef>
          <a:spcPts val="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683667" indent="-228594" algn="l" defTabSz="609585" rtl="0" eaLnBrk="1" latinLnBrk="0" hangingPunct="1">
        <a:spcBef>
          <a:spcPts val="0"/>
        </a:spcBef>
        <a:buFont typeface="Arial" panose="020B0604020202020204" pitchFamily="34" charset="0"/>
        <a:buChar char="»"/>
        <a:defRPr sz="2133" kern="1200">
          <a:solidFill>
            <a:schemeClr val="tx1"/>
          </a:solidFill>
          <a:latin typeface="Calibri" panose="020F0502020204030204" pitchFamily="34" charset="0"/>
          <a:ea typeface="+mn-ea"/>
          <a:cs typeface="Calibri" panose="020F0502020204030204" pitchFamily="34" charset="0"/>
        </a:defRPr>
      </a:lvl3pPr>
      <a:lvl4pPr marL="916494" indent="-232828" algn="l" defTabSz="609585" rtl="0" eaLnBrk="1" latinLnBrk="0" hangingPunct="1">
        <a:spcBef>
          <a:spcPts val="0"/>
        </a:spcBef>
        <a:buFont typeface="Arial"/>
        <a:buChar char="•"/>
        <a:defRPr sz="2133" kern="1200">
          <a:solidFill>
            <a:schemeClr val="tx1"/>
          </a:solidFill>
          <a:latin typeface="Calibri" panose="020F0502020204030204" pitchFamily="34" charset="0"/>
          <a:ea typeface="+mn-ea"/>
          <a:cs typeface="Calibri" panose="020F0502020204030204" pitchFamily="34" charset="0"/>
        </a:defRPr>
      </a:lvl4pPr>
      <a:lvl5pPr marL="1145089" indent="-228594" algn="l" defTabSz="609585" rtl="0" eaLnBrk="1" latinLnBrk="0" hangingPunct="1">
        <a:spcBef>
          <a:spcPts val="0"/>
        </a:spcBef>
        <a:buFont typeface="Arial"/>
        <a:buChar char="•"/>
        <a:defRPr sz="2133" kern="1200">
          <a:solidFill>
            <a:schemeClr val="tx1"/>
          </a:solidFill>
          <a:latin typeface="Calibri" panose="020F0502020204030204" pitchFamily="34" charset="0"/>
          <a:ea typeface="+mn-ea"/>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56" userDrawn="1">
          <p15:clr>
            <a:srgbClr val="F26B43"/>
          </p15:clr>
        </p15:guide>
        <p15:guide id="4" orient="horz" pos="4104" userDrawn="1">
          <p15:clr>
            <a:srgbClr val="F26B43"/>
          </p15:clr>
        </p15:guide>
        <p15:guide id="5" orient="horz" pos="7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hyperlink" Target="mailto:caself@southernco.com"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23A0368D-0320-9249-868B-EA709C2A8435}"/>
              </a:ext>
            </a:extLst>
          </p:cNvPr>
          <p:cNvSpPr>
            <a:spLocks noGrp="1"/>
          </p:cNvSpPr>
          <p:nvPr>
            <p:ph type="subTitle" idx="1"/>
          </p:nvPr>
        </p:nvSpPr>
        <p:spPr/>
        <p:txBody>
          <a:bodyPr/>
          <a:lstStyle/>
          <a:p>
            <a:endParaRPr lang="en-US" dirty="0"/>
          </a:p>
          <a:p>
            <a:endParaRPr lang="en-US" dirty="0"/>
          </a:p>
          <a:p>
            <a:r>
              <a:rPr lang="en-US" dirty="0"/>
              <a:t>CONFIGURATION MANAGEMENT BENCHMARKING GROUP (CMBG)</a:t>
            </a:r>
          </a:p>
          <a:p>
            <a:r>
              <a:rPr lang="en-US" dirty="0"/>
              <a:t>JULY 21 - 23, 2026, ORLANDO, FL</a:t>
            </a:r>
          </a:p>
        </p:txBody>
      </p:sp>
      <p:sp>
        <p:nvSpPr>
          <p:cNvPr id="6" name="Title 5">
            <a:extLst>
              <a:ext uri="{FF2B5EF4-FFF2-40B4-BE49-F238E27FC236}">
                <a16:creationId xmlns:a16="http://schemas.microsoft.com/office/drawing/2014/main" id="{4D3B4206-2250-7B45-BFBF-3854BDA9B939}"/>
              </a:ext>
            </a:extLst>
          </p:cNvPr>
          <p:cNvSpPr>
            <a:spLocks noGrp="1"/>
          </p:cNvSpPr>
          <p:nvPr>
            <p:ph type="ctrTitle"/>
          </p:nvPr>
        </p:nvSpPr>
        <p:spPr>
          <a:xfrm>
            <a:off x="640079" y="886236"/>
            <a:ext cx="10479370" cy="1752599"/>
          </a:xfrm>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10 CFR 50.69 </a:t>
            </a:r>
            <a:br>
              <a:rPr lang="en-US" b="1" dirty="0">
                <a:latin typeface="Calibri" panose="020F0502020204030204" pitchFamily="34" charset="0"/>
                <a:ea typeface="Calibri" panose="020F0502020204030204" pitchFamily="34" charset="0"/>
                <a:cs typeface="Calibri" panose="020F0502020204030204" pitchFamily="34" charset="0"/>
              </a:rPr>
            </a:br>
            <a:r>
              <a:rPr lang="en-US" b="1" dirty="0">
                <a:latin typeface="Calibri" panose="020F0502020204030204" pitchFamily="34" charset="0"/>
                <a:ea typeface="Calibri" panose="020F0502020204030204" pitchFamily="34" charset="0"/>
                <a:cs typeface="Calibri" panose="020F0502020204030204" pitchFamily="34" charset="0"/>
              </a:rPr>
              <a:t>IN SUPPORT OF OBSOLESCENCE</a:t>
            </a:r>
          </a:p>
        </p:txBody>
      </p:sp>
    </p:spTree>
    <p:extLst>
      <p:ext uri="{BB962C8B-B14F-4D97-AF65-F5344CB8AC3E}">
        <p14:creationId xmlns:p14="http://schemas.microsoft.com/office/powerpoint/2010/main" val="42446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32EA5-860E-6527-E1CC-14CBA36856E2}"/>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6AB05A8B-D34B-3282-9688-76903C8206F7}"/>
              </a:ext>
            </a:extLst>
          </p:cNvPr>
          <p:cNvSpPr>
            <a:spLocks noGrp="1"/>
          </p:cNvSpPr>
          <p:nvPr>
            <p:ph type="title"/>
          </p:nvPr>
        </p:nvSpPr>
        <p:spPr/>
        <p:txBody>
          <a:bodyPr/>
          <a:lstStyle/>
          <a:p>
            <a:r>
              <a:rPr lang="en-US" dirty="0"/>
              <a:t>SURPLUS</a:t>
            </a:r>
          </a:p>
        </p:txBody>
      </p:sp>
      <p:sp>
        <p:nvSpPr>
          <p:cNvPr id="23" name="Content Placeholder 22">
            <a:extLst>
              <a:ext uri="{FF2B5EF4-FFF2-40B4-BE49-F238E27FC236}">
                <a16:creationId xmlns:a16="http://schemas.microsoft.com/office/drawing/2014/main" id="{DA3C9906-AF7F-AD07-D597-F241218B099E}"/>
              </a:ext>
            </a:extLst>
          </p:cNvPr>
          <p:cNvSpPr>
            <a:spLocks noGrp="1"/>
          </p:cNvSpPr>
          <p:nvPr>
            <p:ph idx="1"/>
          </p:nvPr>
        </p:nvSpPr>
        <p:spPr>
          <a:xfrm>
            <a:off x="457201" y="1280159"/>
            <a:ext cx="5719312" cy="5120640"/>
          </a:xfrm>
        </p:spPr>
        <p:txBody>
          <a:bodyPr/>
          <a:lstStyle/>
          <a:p>
            <a:r>
              <a:rPr lang="en-US" dirty="0"/>
              <a:t>Industrial grade, like-for-like components are often available.</a:t>
            </a:r>
          </a:p>
          <a:p>
            <a:endParaRPr lang="en-US" dirty="0"/>
          </a:p>
          <a:p>
            <a:r>
              <a:rPr lang="en-US" dirty="0"/>
              <a:t>Commonly found for components like pressure transmitters, power supplies and electrical subcomponents. </a:t>
            </a:r>
          </a:p>
          <a:p>
            <a:endParaRPr lang="en-US" dirty="0"/>
          </a:p>
          <a:p>
            <a:r>
              <a:rPr lang="en-US" dirty="0"/>
              <a:t>May request additional testing and inspection.</a:t>
            </a:r>
          </a:p>
          <a:p>
            <a:endParaRPr lang="en-US" dirty="0"/>
          </a:p>
          <a:p>
            <a:r>
              <a:rPr lang="en-US" dirty="0"/>
              <a:t>Refurbished components can be an option in some cases.</a:t>
            </a:r>
          </a:p>
        </p:txBody>
      </p:sp>
      <p:sp>
        <p:nvSpPr>
          <p:cNvPr id="19" name="Slide Number Placeholder 18">
            <a:extLst>
              <a:ext uri="{FF2B5EF4-FFF2-40B4-BE49-F238E27FC236}">
                <a16:creationId xmlns:a16="http://schemas.microsoft.com/office/drawing/2014/main" id="{EA380DB6-429C-0288-6F30-39138906745C}"/>
              </a:ext>
            </a:extLst>
          </p:cNvPr>
          <p:cNvSpPr>
            <a:spLocks noGrp="1"/>
          </p:cNvSpPr>
          <p:nvPr>
            <p:ph type="sldNum" sz="quarter" idx="4"/>
          </p:nvPr>
        </p:nvSpPr>
        <p:spPr/>
        <p:txBody>
          <a:bodyPr/>
          <a:lstStyle/>
          <a:p>
            <a:fld id="{08203A8B-BBB3-754B-9D6D-000903116BD2}" type="slidenum">
              <a:rPr lang="en-US" smtClean="0"/>
              <a:pPr/>
              <a:t>10</a:t>
            </a:fld>
            <a:endParaRPr lang="en-US"/>
          </a:p>
        </p:txBody>
      </p:sp>
      <p:pic>
        <p:nvPicPr>
          <p:cNvPr id="3" name="Picture 2">
            <a:extLst>
              <a:ext uri="{FF2B5EF4-FFF2-40B4-BE49-F238E27FC236}">
                <a16:creationId xmlns:a16="http://schemas.microsoft.com/office/drawing/2014/main" id="{661C787F-B14E-2A31-C560-E11945E38CAC}"/>
              </a:ext>
            </a:extLst>
          </p:cNvPr>
          <p:cNvPicPr>
            <a:picLocks noChangeAspect="1"/>
          </p:cNvPicPr>
          <p:nvPr/>
        </p:nvPicPr>
        <p:blipFill>
          <a:blip r:embed="rId2"/>
          <a:stretch>
            <a:fillRect/>
          </a:stretch>
        </p:blipFill>
        <p:spPr>
          <a:xfrm>
            <a:off x="6382490" y="2117770"/>
            <a:ext cx="5255282" cy="3445417"/>
          </a:xfrm>
          <a:prstGeom prst="rect">
            <a:avLst/>
          </a:prstGeom>
        </p:spPr>
      </p:pic>
    </p:spTree>
    <p:extLst>
      <p:ext uri="{BB962C8B-B14F-4D97-AF65-F5344CB8AC3E}">
        <p14:creationId xmlns:p14="http://schemas.microsoft.com/office/powerpoint/2010/main" val="1056981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6B270-9FBE-936C-6F41-E514E64F7FF9}"/>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4DF127A4-45A9-798E-7034-620709DC2B36}"/>
              </a:ext>
            </a:extLst>
          </p:cNvPr>
          <p:cNvSpPr>
            <a:spLocks noGrp="1"/>
          </p:cNvSpPr>
          <p:nvPr>
            <p:ph type="title"/>
          </p:nvPr>
        </p:nvSpPr>
        <p:spPr/>
        <p:txBody>
          <a:bodyPr/>
          <a:lstStyle/>
          <a:p>
            <a:r>
              <a:rPr lang="en-US" dirty="0"/>
              <a:t>ITEM EQUIVALENCY EVALUATION</a:t>
            </a:r>
          </a:p>
        </p:txBody>
      </p:sp>
      <p:sp>
        <p:nvSpPr>
          <p:cNvPr id="19" name="Slide Number Placeholder 18">
            <a:extLst>
              <a:ext uri="{FF2B5EF4-FFF2-40B4-BE49-F238E27FC236}">
                <a16:creationId xmlns:a16="http://schemas.microsoft.com/office/drawing/2014/main" id="{D6F8AA1D-0F99-5AFB-E009-2B22F1D2D53A}"/>
              </a:ext>
            </a:extLst>
          </p:cNvPr>
          <p:cNvSpPr>
            <a:spLocks noGrp="1"/>
          </p:cNvSpPr>
          <p:nvPr>
            <p:ph type="sldNum" sz="quarter" idx="4"/>
          </p:nvPr>
        </p:nvSpPr>
        <p:spPr/>
        <p:txBody>
          <a:bodyPr/>
          <a:lstStyle/>
          <a:p>
            <a:fld id="{08203A8B-BBB3-754B-9D6D-000903116BD2}" type="slidenum">
              <a:rPr lang="en-US" smtClean="0"/>
              <a:pPr/>
              <a:t>11</a:t>
            </a:fld>
            <a:endParaRPr lang="en-US"/>
          </a:p>
        </p:txBody>
      </p:sp>
      <p:sp>
        <p:nvSpPr>
          <p:cNvPr id="5" name="Content Placeholder 22">
            <a:extLst>
              <a:ext uri="{FF2B5EF4-FFF2-40B4-BE49-F238E27FC236}">
                <a16:creationId xmlns:a16="http://schemas.microsoft.com/office/drawing/2014/main" id="{52538E7F-1C31-CD79-1E8A-C04261EA628F}"/>
              </a:ext>
            </a:extLst>
          </p:cNvPr>
          <p:cNvSpPr>
            <a:spLocks noGrp="1"/>
          </p:cNvSpPr>
          <p:nvPr>
            <p:ph idx="1"/>
          </p:nvPr>
        </p:nvSpPr>
        <p:spPr>
          <a:xfrm>
            <a:off x="457200" y="1280159"/>
            <a:ext cx="11315699" cy="5120640"/>
          </a:xfrm>
        </p:spPr>
        <p:txBody>
          <a:bodyPr/>
          <a:lstStyle/>
          <a:p>
            <a:r>
              <a:rPr lang="en-US" dirty="0">
                <a:latin typeface="+mn-lt"/>
              </a:rPr>
              <a:t>RISC-3 Equivalent Item </a:t>
            </a:r>
          </a:p>
          <a:p>
            <a:pPr lvl="1"/>
            <a:r>
              <a:rPr lang="en-US" sz="2600" dirty="0">
                <a:latin typeface="+mn-lt"/>
              </a:rPr>
              <a:t>An industrial grade item for RISC-3 applications that is physically (dimensions, materials, etc.) different from the corresponding item supplied or dedicated under a 10 CFR 50, Appendix B Quality Assurance program, but is functionally the same as the original item.</a:t>
            </a:r>
          </a:p>
          <a:p>
            <a:pPr lvl="1"/>
            <a:r>
              <a:rPr lang="en-US" sz="2600" dirty="0">
                <a:latin typeface="+mn-lt"/>
              </a:rPr>
              <a:t>Utilize the Standard Item Equivalency Evaluation process (SIEE), NISP-EN-02, to evaluate.</a:t>
            </a:r>
          </a:p>
          <a:p>
            <a:pPr lvl="1"/>
            <a:r>
              <a:rPr lang="en-US" sz="2600" dirty="0">
                <a:latin typeface="+mn-lt"/>
              </a:rPr>
              <a:t>All critical characteristics must be considered, drawing and calculation impacts must be addressed.</a:t>
            </a:r>
          </a:p>
          <a:p>
            <a:pPr lvl="1"/>
            <a:r>
              <a:rPr lang="en-US" sz="2600" dirty="0">
                <a:latin typeface="+mn-lt"/>
              </a:rPr>
              <a:t>SIEE will establish </a:t>
            </a:r>
            <a:r>
              <a:rPr lang="en-US" sz="2600" b="1" dirty="0">
                <a:latin typeface="+mn-lt"/>
              </a:rPr>
              <a:t>Reasonable Confidence</a:t>
            </a:r>
            <a:r>
              <a:rPr lang="en-US" sz="2600" dirty="0">
                <a:latin typeface="+mn-lt"/>
              </a:rPr>
              <a:t> the replacement will reliably perform its safety-related design basis function(s).    </a:t>
            </a:r>
          </a:p>
        </p:txBody>
      </p:sp>
    </p:spTree>
    <p:extLst>
      <p:ext uri="{BB962C8B-B14F-4D97-AF65-F5344CB8AC3E}">
        <p14:creationId xmlns:p14="http://schemas.microsoft.com/office/powerpoint/2010/main" val="4248924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8C701-9913-EC85-0AE3-1273643CF7C2}"/>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D7E1852A-8936-D45B-0170-04D6FD1C50CE}"/>
              </a:ext>
            </a:extLst>
          </p:cNvPr>
          <p:cNvSpPr>
            <a:spLocks noGrp="1"/>
          </p:cNvSpPr>
          <p:nvPr>
            <p:ph type="title"/>
          </p:nvPr>
        </p:nvSpPr>
        <p:spPr/>
        <p:txBody>
          <a:bodyPr/>
          <a:lstStyle/>
          <a:p>
            <a:r>
              <a:rPr lang="en-US" dirty="0"/>
              <a:t>ITEM EQUIVALENCY EVALUATION EXAMPLE</a:t>
            </a:r>
          </a:p>
        </p:txBody>
      </p:sp>
      <p:sp>
        <p:nvSpPr>
          <p:cNvPr id="23" name="Content Placeholder 22">
            <a:extLst>
              <a:ext uri="{FF2B5EF4-FFF2-40B4-BE49-F238E27FC236}">
                <a16:creationId xmlns:a16="http://schemas.microsoft.com/office/drawing/2014/main" id="{4BD39100-E969-5CD6-91A0-1A0348403CE7}"/>
              </a:ext>
            </a:extLst>
          </p:cNvPr>
          <p:cNvSpPr>
            <a:spLocks noGrp="1"/>
          </p:cNvSpPr>
          <p:nvPr>
            <p:ph idx="1"/>
          </p:nvPr>
        </p:nvSpPr>
        <p:spPr/>
        <p:txBody>
          <a:bodyPr/>
          <a:lstStyle/>
          <a:p>
            <a:r>
              <a:rPr lang="en-US" dirty="0">
                <a:latin typeface="+mn-lt"/>
              </a:rPr>
              <a:t>Obsolete Plant Service Water drain valves (1 IN globe valve) </a:t>
            </a:r>
          </a:p>
          <a:p>
            <a:pPr lvl="1"/>
            <a:r>
              <a:rPr lang="en-US" sz="2600" dirty="0">
                <a:latin typeface="+mn-lt"/>
              </a:rPr>
              <a:t>Equivalent replacement </a:t>
            </a:r>
          </a:p>
          <a:p>
            <a:pPr lvl="1"/>
            <a:endParaRPr lang="en-US" sz="2600" dirty="0">
              <a:latin typeface="+mn-lt"/>
            </a:endParaRPr>
          </a:p>
          <a:p>
            <a:pPr lvl="1"/>
            <a:r>
              <a:rPr lang="en-US" sz="2600" dirty="0">
                <a:latin typeface="+mn-lt"/>
              </a:rPr>
              <a:t>Off the shelf commercial valve</a:t>
            </a:r>
          </a:p>
          <a:p>
            <a:pPr lvl="2"/>
            <a:r>
              <a:rPr lang="en-US" sz="2600" dirty="0">
                <a:latin typeface="+mn-lt"/>
              </a:rPr>
              <a:t>Lead time savings of 50+ weeks </a:t>
            </a:r>
          </a:p>
          <a:p>
            <a:pPr lvl="2"/>
            <a:endParaRPr lang="en-US" sz="2600" dirty="0">
              <a:latin typeface="+mn-lt"/>
            </a:endParaRPr>
          </a:p>
          <a:p>
            <a:pPr lvl="1"/>
            <a:r>
              <a:rPr lang="en-US" sz="2600" dirty="0">
                <a:latin typeface="+mn-lt"/>
              </a:rPr>
              <a:t>Savings ≈ $7K per valve</a:t>
            </a:r>
          </a:p>
          <a:p>
            <a:pPr lvl="1"/>
            <a:endParaRPr lang="en-US" sz="2600" dirty="0">
              <a:latin typeface="+mn-lt"/>
            </a:endParaRPr>
          </a:p>
          <a:p>
            <a:pPr lvl="1"/>
            <a:r>
              <a:rPr lang="en-US" sz="2600" dirty="0">
                <a:latin typeface="+mn-lt"/>
              </a:rPr>
              <a:t>Projected life of plant savings over $1M</a:t>
            </a:r>
          </a:p>
          <a:p>
            <a:pPr lvl="1"/>
            <a:endParaRPr lang="en-US" dirty="0"/>
          </a:p>
        </p:txBody>
      </p:sp>
      <p:sp>
        <p:nvSpPr>
          <p:cNvPr id="19" name="Slide Number Placeholder 18">
            <a:extLst>
              <a:ext uri="{FF2B5EF4-FFF2-40B4-BE49-F238E27FC236}">
                <a16:creationId xmlns:a16="http://schemas.microsoft.com/office/drawing/2014/main" id="{A433E51D-0FDB-91BB-C296-2988DFD6A8DD}"/>
              </a:ext>
            </a:extLst>
          </p:cNvPr>
          <p:cNvSpPr>
            <a:spLocks noGrp="1"/>
          </p:cNvSpPr>
          <p:nvPr>
            <p:ph type="sldNum" sz="quarter" idx="4"/>
          </p:nvPr>
        </p:nvSpPr>
        <p:spPr/>
        <p:txBody>
          <a:bodyPr/>
          <a:lstStyle/>
          <a:p>
            <a:fld id="{08203A8B-BBB3-754B-9D6D-000903116BD2}" type="slidenum">
              <a:rPr lang="en-US" smtClean="0"/>
              <a:pPr/>
              <a:t>12</a:t>
            </a:fld>
            <a:endParaRPr lang="en-US"/>
          </a:p>
        </p:txBody>
      </p:sp>
      <p:pic>
        <p:nvPicPr>
          <p:cNvPr id="2" name="Picture 1">
            <a:extLst>
              <a:ext uri="{FF2B5EF4-FFF2-40B4-BE49-F238E27FC236}">
                <a16:creationId xmlns:a16="http://schemas.microsoft.com/office/drawing/2014/main" id="{303F6153-22CA-2EA5-BED2-C294024FE327}"/>
              </a:ext>
            </a:extLst>
          </p:cNvPr>
          <p:cNvPicPr>
            <a:picLocks noChangeAspect="1"/>
          </p:cNvPicPr>
          <p:nvPr/>
        </p:nvPicPr>
        <p:blipFill>
          <a:blip r:embed="rId2"/>
          <a:stretch>
            <a:fillRect/>
          </a:stretch>
        </p:blipFill>
        <p:spPr>
          <a:xfrm>
            <a:off x="7427364" y="2425465"/>
            <a:ext cx="2196539" cy="3474720"/>
          </a:xfrm>
          <a:prstGeom prst="rect">
            <a:avLst/>
          </a:prstGeom>
        </p:spPr>
      </p:pic>
    </p:spTree>
    <p:extLst>
      <p:ext uri="{BB962C8B-B14F-4D97-AF65-F5344CB8AC3E}">
        <p14:creationId xmlns:p14="http://schemas.microsoft.com/office/powerpoint/2010/main" val="3658817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8253E-9B14-1FB8-F6BB-D34102A21F37}"/>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57778585-9534-DD59-CC2F-5264C093A264}"/>
              </a:ext>
            </a:extLst>
          </p:cNvPr>
          <p:cNvSpPr>
            <a:spLocks noGrp="1"/>
          </p:cNvSpPr>
          <p:nvPr>
            <p:ph type="title"/>
          </p:nvPr>
        </p:nvSpPr>
        <p:spPr/>
        <p:txBody>
          <a:bodyPr/>
          <a:lstStyle/>
          <a:p>
            <a:r>
              <a:rPr lang="en-US" dirty="0"/>
              <a:t>ITEM EQUIVALENCY EVALUATION</a:t>
            </a:r>
          </a:p>
        </p:txBody>
      </p:sp>
      <p:sp>
        <p:nvSpPr>
          <p:cNvPr id="19" name="Slide Number Placeholder 18">
            <a:extLst>
              <a:ext uri="{FF2B5EF4-FFF2-40B4-BE49-F238E27FC236}">
                <a16:creationId xmlns:a16="http://schemas.microsoft.com/office/drawing/2014/main" id="{75D01EEE-BDD9-A37C-416B-EA04D8131CCC}"/>
              </a:ext>
            </a:extLst>
          </p:cNvPr>
          <p:cNvSpPr>
            <a:spLocks noGrp="1"/>
          </p:cNvSpPr>
          <p:nvPr>
            <p:ph type="sldNum" sz="quarter" idx="4"/>
          </p:nvPr>
        </p:nvSpPr>
        <p:spPr/>
        <p:txBody>
          <a:bodyPr/>
          <a:lstStyle/>
          <a:p>
            <a:fld id="{08203A8B-BBB3-754B-9D6D-000903116BD2}" type="slidenum">
              <a:rPr lang="en-US" smtClean="0"/>
              <a:pPr/>
              <a:t>13</a:t>
            </a:fld>
            <a:endParaRPr lang="en-US"/>
          </a:p>
        </p:txBody>
      </p:sp>
      <p:pic>
        <p:nvPicPr>
          <p:cNvPr id="11" name="Picture 10">
            <a:extLst>
              <a:ext uri="{FF2B5EF4-FFF2-40B4-BE49-F238E27FC236}">
                <a16:creationId xmlns:a16="http://schemas.microsoft.com/office/drawing/2014/main" id="{04097414-B36C-5CD1-74BF-18DB08C78BB5}"/>
              </a:ext>
            </a:extLst>
          </p:cNvPr>
          <p:cNvPicPr>
            <a:picLocks noChangeAspect="1"/>
          </p:cNvPicPr>
          <p:nvPr/>
        </p:nvPicPr>
        <p:blipFill>
          <a:blip r:embed="rId2"/>
          <a:stretch>
            <a:fillRect/>
          </a:stretch>
        </p:blipFill>
        <p:spPr>
          <a:xfrm>
            <a:off x="923925" y="1085416"/>
            <a:ext cx="6256120" cy="2533584"/>
          </a:xfrm>
          <a:prstGeom prst="rect">
            <a:avLst/>
          </a:prstGeom>
        </p:spPr>
      </p:pic>
      <p:pic>
        <p:nvPicPr>
          <p:cNvPr id="12" name="Picture 11">
            <a:extLst>
              <a:ext uri="{FF2B5EF4-FFF2-40B4-BE49-F238E27FC236}">
                <a16:creationId xmlns:a16="http://schemas.microsoft.com/office/drawing/2014/main" id="{33EB975C-C7C8-49A3-0656-C1C18E604AFF}"/>
              </a:ext>
            </a:extLst>
          </p:cNvPr>
          <p:cNvPicPr>
            <a:picLocks noChangeAspect="1"/>
          </p:cNvPicPr>
          <p:nvPr/>
        </p:nvPicPr>
        <p:blipFill>
          <a:blip r:embed="rId3"/>
          <a:stretch>
            <a:fillRect/>
          </a:stretch>
        </p:blipFill>
        <p:spPr>
          <a:xfrm>
            <a:off x="7299261" y="2494526"/>
            <a:ext cx="4454589" cy="1124474"/>
          </a:xfrm>
          <a:prstGeom prst="rect">
            <a:avLst/>
          </a:prstGeom>
        </p:spPr>
      </p:pic>
      <p:pic>
        <p:nvPicPr>
          <p:cNvPr id="13" name="Picture 12">
            <a:extLst>
              <a:ext uri="{FF2B5EF4-FFF2-40B4-BE49-F238E27FC236}">
                <a16:creationId xmlns:a16="http://schemas.microsoft.com/office/drawing/2014/main" id="{72F306FC-745C-CFA8-3B85-548042A93BC8}"/>
              </a:ext>
            </a:extLst>
          </p:cNvPr>
          <p:cNvPicPr>
            <a:picLocks noChangeAspect="1"/>
          </p:cNvPicPr>
          <p:nvPr/>
        </p:nvPicPr>
        <p:blipFill>
          <a:blip r:embed="rId4"/>
          <a:stretch>
            <a:fillRect/>
          </a:stretch>
        </p:blipFill>
        <p:spPr>
          <a:xfrm>
            <a:off x="759282" y="3815327"/>
            <a:ext cx="1894420" cy="2834640"/>
          </a:xfrm>
          <a:prstGeom prst="rect">
            <a:avLst/>
          </a:prstGeom>
        </p:spPr>
      </p:pic>
      <p:pic>
        <p:nvPicPr>
          <p:cNvPr id="14" name="Picture 13">
            <a:extLst>
              <a:ext uri="{FF2B5EF4-FFF2-40B4-BE49-F238E27FC236}">
                <a16:creationId xmlns:a16="http://schemas.microsoft.com/office/drawing/2014/main" id="{D4E98A39-42D4-671C-EB4B-737654FFF35D}"/>
              </a:ext>
            </a:extLst>
          </p:cNvPr>
          <p:cNvPicPr>
            <a:picLocks noChangeAspect="1"/>
          </p:cNvPicPr>
          <p:nvPr/>
        </p:nvPicPr>
        <p:blipFill>
          <a:blip r:embed="rId5"/>
          <a:stretch>
            <a:fillRect/>
          </a:stretch>
        </p:blipFill>
        <p:spPr>
          <a:xfrm>
            <a:off x="3057302" y="3815327"/>
            <a:ext cx="1989366" cy="2834640"/>
          </a:xfrm>
          <a:prstGeom prst="rect">
            <a:avLst/>
          </a:prstGeom>
        </p:spPr>
      </p:pic>
      <p:pic>
        <p:nvPicPr>
          <p:cNvPr id="15" name="Picture 14">
            <a:extLst>
              <a:ext uri="{FF2B5EF4-FFF2-40B4-BE49-F238E27FC236}">
                <a16:creationId xmlns:a16="http://schemas.microsoft.com/office/drawing/2014/main" id="{24399E71-04EF-F399-6224-2B11AF0B5097}"/>
              </a:ext>
            </a:extLst>
          </p:cNvPr>
          <p:cNvPicPr>
            <a:picLocks noChangeAspect="1"/>
          </p:cNvPicPr>
          <p:nvPr/>
        </p:nvPicPr>
        <p:blipFill>
          <a:blip r:embed="rId6"/>
          <a:stretch>
            <a:fillRect/>
          </a:stretch>
        </p:blipFill>
        <p:spPr>
          <a:xfrm>
            <a:off x="5450268" y="3815327"/>
            <a:ext cx="2068626" cy="2834640"/>
          </a:xfrm>
          <a:prstGeom prst="rect">
            <a:avLst/>
          </a:prstGeom>
        </p:spPr>
      </p:pic>
    </p:spTree>
    <p:extLst>
      <p:ext uri="{BB962C8B-B14F-4D97-AF65-F5344CB8AC3E}">
        <p14:creationId xmlns:p14="http://schemas.microsoft.com/office/powerpoint/2010/main" val="1439916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B6FB7-04AF-873F-008B-1C72673EED46}"/>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EEC03F48-C110-3418-2625-F9BADA3527B8}"/>
              </a:ext>
            </a:extLst>
          </p:cNvPr>
          <p:cNvSpPr>
            <a:spLocks noGrp="1"/>
          </p:cNvSpPr>
          <p:nvPr>
            <p:ph type="title"/>
          </p:nvPr>
        </p:nvSpPr>
        <p:spPr/>
        <p:txBody>
          <a:bodyPr/>
          <a:lstStyle/>
          <a:p>
            <a:r>
              <a:rPr lang="en-US" dirty="0"/>
              <a:t>ITEM EQUIVALENCY EVALUATION</a:t>
            </a:r>
          </a:p>
        </p:txBody>
      </p:sp>
      <p:sp>
        <p:nvSpPr>
          <p:cNvPr id="23" name="Content Placeholder 22">
            <a:extLst>
              <a:ext uri="{FF2B5EF4-FFF2-40B4-BE49-F238E27FC236}">
                <a16:creationId xmlns:a16="http://schemas.microsoft.com/office/drawing/2014/main" id="{6A1BD8E5-BCD1-A505-31D2-A25912E7FA71}"/>
              </a:ext>
            </a:extLst>
          </p:cNvPr>
          <p:cNvSpPr>
            <a:spLocks noGrp="1"/>
          </p:cNvSpPr>
          <p:nvPr>
            <p:ph idx="1"/>
          </p:nvPr>
        </p:nvSpPr>
        <p:spPr>
          <a:xfrm>
            <a:off x="457201" y="1280159"/>
            <a:ext cx="5415698" cy="5120640"/>
          </a:xfrm>
        </p:spPr>
        <p:txBody>
          <a:bodyPr/>
          <a:lstStyle/>
          <a:p>
            <a:r>
              <a:rPr lang="en-US" u="sng" dirty="0">
                <a:latin typeface="+mn-lt"/>
              </a:rPr>
              <a:t>EPRI Report 1023007</a:t>
            </a:r>
          </a:p>
          <a:p>
            <a:pPr lvl="1"/>
            <a:r>
              <a:rPr lang="en-US" sz="2600" dirty="0">
                <a:latin typeface="+mn-lt"/>
              </a:rPr>
              <a:t>This report provides a listing of recommended alternative codes and standards (i.e. alternatives to ASME Section III) for LSS components.</a:t>
            </a:r>
          </a:p>
          <a:p>
            <a:pPr marL="230712" lvl="1" indent="0">
              <a:buNone/>
            </a:pPr>
            <a:endParaRPr lang="en-US" dirty="0"/>
          </a:p>
        </p:txBody>
      </p:sp>
      <p:sp>
        <p:nvSpPr>
          <p:cNvPr id="19" name="Slide Number Placeholder 18">
            <a:extLst>
              <a:ext uri="{FF2B5EF4-FFF2-40B4-BE49-F238E27FC236}">
                <a16:creationId xmlns:a16="http://schemas.microsoft.com/office/drawing/2014/main" id="{356CE33D-6D48-8D17-10E3-D35090E64581}"/>
              </a:ext>
            </a:extLst>
          </p:cNvPr>
          <p:cNvSpPr>
            <a:spLocks noGrp="1"/>
          </p:cNvSpPr>
          <p:nvPr>
            <p:ph type="sldNum" sz="quarter" idx="4"/>
          </p:nvPr>
        </p:nvSpPr>
        <p:spPr/>
        <p:txBody>
          <a:bodyPr/>
          <a:lstStyle/>
          <a:p>
            <a:fld id="{08203A8B-BBB3-754B-9D6D-000903116BD2}" type="slidenum">
              <a:rPr lang="en-US" smtClean="0"/>
              <a:pPr/>
              <a:t>14</a:t>
            </a:fld>
            <a:endParaRPr lang="en-US"/>
          </a:p>
        </p:txBody>
      </p:sp>
      <p:pic>
        <p:nvPicPr>
          <p:cNvPr id="2" name="Picture 1">
            <a:extLst>
              <a:ext uri="{FF2B5EF4-FFF2-40B4-BE49-F238E27FC236}">
                <a16:creationId xmlns:a16="http://schemas.microsoft.com/office/drawing/2014/main" id="{A611BE7D-AA7E-C89C-5CA0-CFD6BEB79EC3}"/>
              </a:ext>
            </a:extLst>
          </p:cNvPr>
          <p:cNvPicPr>
            <a:picLocks noChangeAspect="1"/>
          </p:cNvPicPr>
          <p:nvPr/>
        </p:nvPicPr>
        <p:blipFill>
          <a:blip r:embed="rId2"/>
          <a:stretch>
            <a:fillRect/>
          </a:stretch>
        </p:blipFill>
        <p:spPr>
          <a:xfrm>
            <a:off x="5954598" y="827339"/>
            <a:ext cx="5486400" cy="3615894"/>
          </a:xfrm>
          <a:prstGeom prst="rect">
            <a:avLst/>
          </a:prstGeom>
        </p:spPr>
      </p:pic>
      <p:pic>
        <p:nvPicPr>
          <p:cNvPr id="3" name="Picture 2">
            <a:extLst>
              <a:ext uri="{FF2B5EF4-FFF2-40B4-BE49-F238E27FC236}">
                <a16:creationId xmlns:a16="http://schemas.microsoft.com/office/drawing/2014/main" id="{131E60E7-41D3-848E-B8DB-86320E22B2C6}"/>
              </a:ext>
            </a:extLst>
          </p:cNvPr>
          <p:cNvPicPr>
            <a:picLocks noChangeAspect="1"/>
          </p:cNvPicPr>
          <p:nvPr/>
        </p:nvPicPr>
        <p:blipFill>
          <a:blip r:embed="rId3"/>
          <a:stretch>
            <a:fillRect/>
          </a:stretch>
        </p:blipFill>
        <p:spPr>
          <a:xfrm>
            <a:off x="5954598" y="4443233"/>
            <a:ext cx="5486400" cy="2414767"/>
          </a:xfrm>
          <a:prstGeom prst="rect">
            <a:avLst/>
          </a:prstGeom>
        </p:spPr>
      </p:pic>
    </p:spTree>
    <p:extLst>
      <p:ext uri="{BB962C8B-B14F-4D97-AF65-F5344CB8AC3E}">
        <p14:creationId xmlns:p14="http://schemas.microsoft.com/office/powerpoint/2010/main" val="3051511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DCFD7-2E92-F406-99E4-9315BF964B70}"/>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A52CF828-68EE-0477-D27B-E7C120C55D0D}"/>
              </a:ext>
            </a:extLst>
          </p:cNvPr>
          <p:cNvSpPr>
            <a:spLocks noGrp="1"/>
          </p:cNvSpPr>
          <p:nvPr>
            <p:ph type="title"/>
          </p:nvPr>
        </p:nvSpPr>
        <p:spPr/>
        <p:txBody>
          <a:bodyPr/>
          <a:lstStyle/>
          <a:p>
            <a:r>
              <a:rPr lang="en-US" dirty="0"/>
              <a:t>ITEM EQUIVALENCY EVALUATION</a:t>
            </a:r>
          </a:p>
        </p:txBody>
      </p:sp>
      <p:sp>
        <p:nvSpPr>
          <p:cNvPr id="23" name="Content Placeholder 22">
            <a:extLst>
              <a:ext uri="{FF2B5EF4-FFF2-40B4-BE49-F238E27FC236}">
                <a16:creationId xmlns:a16="http://schemas.microsoft.com/office/drawing/2014/main" id="{16A8B426-075C-48AE-EDBA-0046CABFC8EA}"/>
              </a:ext>
            </a:extLst>
          </p:cNvPr>
          <p:cNvSpPr>
            <a:spLocks noGrp="1"/>
          </p:cNvSpPr>
          <p:nvPr>
            <p:ph idx="1"/>
          </p:nvPr>
        </p:nvSpPr>
        <p:spPr>
          <a:xfrm>
            <a:off x="457200" y="1280159"/>
            <a:ext cx="11296649" cy="5120640"/>
          </a:xfrm>
        </p:spPr>
        <p:txBody>
          <a:bodyPr/>
          <a:lstStyle/>
          <a:p>
            <a:r>
              <a:rPr lang="en-US" u="sng" dirty="0">
                <a:latin typeface="+mn-lt"/>
              </a:rPr>
              <a:t>EPRI Report 1016694 – Generic Seismic Technical Evaluations of Replacement Items for Nuclear Power Plants—Item-Specific Evaluations</a:t>
            </a:r>
          </a:p>
          <a:p>
            <a:pPr lvl="1"/>
            <a:r>
              <a:rPr lang="en-US" sz="2600" dirty="0">
                <a:latin typeface="+mn-lt"/>
              </a:rPr>
              <a:t>Includes G-STERI Number: M-95001</a:t>
            </a:r>
          </a:p>
          <a:p>
            <a:pPr lvl="1"/>
            <a:r>
              <a:rPr lang="en-US" sz="2600" dirty="0">
                <a:latin typeface="+mn-lt"/>
              </a:rPr>
              <a:t>Meeting the conditions outlined in this G-STERI provides </a:t>
            </a:r>
            <a:r>
              <a:rPr lang="en-US" sz="2600" u="sng" dirty="0">
                <a:latin typeface="+mn-lt"/>
              </a:rPr>
              <a:t>reasonable confidence</a:t>
            </a:r>
            <a:r>
              <a:rPr lang="en-US" sz="2600" dirty="0">
                <a:latin typeface="+mn-lt"/>
              </a:rPr>
              <a:t> the replacement valve will remain capable of performing its safety‐related function under design basis seismic conditions.  </a:t>
            </a:r>
          </a:p>
          <a:p>
            <a:pPr lvl="1"/>
            <a:r>
              <a:rPr lang="en-US" sz="2600" dirty="0">
                <a:latin typeface="+mn-lt"/>
              </a:rPr>
              <a:t>In some cases, this may require additional evaluation from seismic/stress design engineering</a:t>
            </a:r>
          </a:p>
          <a:p>
            <a:pPr lvl="1"/>
            <a:endParaRPr lang="en-US" dirty="0"/>
          </a:p>
        </p:txBody>
      </p:sp>
      <p:sp>
        <p:nvSpPr>
          <p:cNvPr id="19" name="Slide Number Placeholder 18">
            <a:extLst>
              <a:ext uri="{FF2B5EF4-FFF2-40B4-BE49-F238E27FC236}">
                <a16:creationId xmlns:a16="http://schemas.microsoft.com/office/drawing/2014/main" id="{A96ED9E6-F5AF-4A4E-6161-76040C85AED8}"/>
              </a:ext>
            </a:extLst>
          </p:cNvPr>
          <p:cNvSpPr>
            <a:spLocks noGrp="1"/>
          </p:cNvSpPr>
          <p:nvPr>
            <p:ph type="sldNum" sz="quarter" idx="4"/>
          </p:nvPr>
        </p:nvSpPr>
        <p:spPr/>
        <p:txBody>
          <a:bodyPr/>
          <a:lstStyle/>
          <a:p>
            <a:fld id="{08203A8B-BBB3-754B-9D6D-000903116BD2}" type="slidenum">
              <a:rPr lang="en-US" smtClean="0"/>
              <a:pPr/>
              <a:t>15</a:t>
            </a:fld>
            <a:endParaRPr lang="en-US"/>
          </a:p>
        </p:txBody>
      </p:sp>
    </p:spTree>
    <p:extLst>
      <p:ext uri="{BB962C8B-B14F-4D97-AF65-F5344CB8AC3E}">
        <p14:creationId xmlns:p14="http://schemas.microsoft.com/office/powerpoint/2010/main" val="954645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53700-7230-B0C0-B08C-22545D0337F2}"/>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E34E200B-6E48-9CCA-8671-67F49E478755}"/>
              </a:ext>
            </a:extLst>
          </p:cNvPr>
          <p:cNvSpPr>
            <a:spLocks noGrp="1"/>
          </p:cNvSpPr>
          <p:nvPr>
            <p:ph type="title"/>
          </p:nvPr>
        </p:nvSpPr>
        <p:spPr/>
        <p:txBody>
          <a:bodyPr/>
          <a:lstStyle/>
          <a:p>
            <a:r>
              <a:rPr lang="en-US" dirty="0"/>
              <a:t>REVERSE ENGINEER</a:t>
            </a:r>
          </a:p>
        </p:txBody>
      </p:sp>
      <p:sp>
        <p:nvSpPr>
          <p:cNvPr id="19" name="Slide Number Placeholder 18">
            <a:extLst>
              <a:ext uri="{FF2B5EF4-FFF2-40B4-BE49-F238E27FC236}">
                <a16:creationId xmlns:a16="http://schemas.microsoft.com/office/drawing/2014/main" id="{55027811-A191-6A63-A62D-77A62DBC62D0}"/>
              </a:ext>
            </a:extLst>
          </p:cNvPr>
          <p:cNvSpPr>
            <a:spLocks noGrp="1"/>
          </p:cNvSpPr>
          <p:nvPr>
            <p:ph type="sldNum" sz="quarter" idx="4"/>
          </p:nvPr>
        </p:nvSpPr>
        <p:spPr/>
        <p:txBody>
          <a:bodyPr/>
          <a:lstStyle/>
          <a:p>
            <a:fld id="{08203A8B-BBB3-754B-9D6D-000903116BD2}" type="slidenum">
              <a:rPr lang="en-US" smtClean="0"/>
              <a:pPr/>
              <a:t>16</a:t>
            </a:fld>
            <a:endParaRPr lang="en-US"/>
          </a:p>
        </p:txBody>
      </p:sp>
      <p:sp>
        <p:nvSpPr>
          <p:cNvPr id="4" name="Content Placeholder 22">
            <a:extLst>
              <a:ext uri="{FF2B5EF4-FFF2-40B4-BE49-F238E27FC236}">
                <a16:creationId xmlns:a16="http://schemas.microsoft.com/office/drawing/2014/main" id="{E07DA733-06C6-E1CC-878B-DE5A5616A959}"/>
              </a:ext>
            </a:extLst>
          </p:cNvPr>
          <p:cNvSpPr>
            <a:spLocks noGrp="1"/>
          </p:cNvSpPr>
          <p:nvPr>
            <p:ph idx="1"/>
          </p:nvPr>
        </p:nvSpPr>
        <p:spPr>
          <a:xfrm>
            <a:off x="457200" y="1280159"/>
            <a:ext cx="10696755" cy="5120640"/>
          </a:xfrm>
        </p:spPr>
        <p:txBody>
          <a:bodyPr/>
          <a:lstStyle/>
          <a:p>
            <a:r>
              <a:rPr lang="en-US" dirty="0">
                <a:latin typeface="+mn-lt"/>
              </a:rPr>
              <a:t>10 CFR 50.69 enables reverse engineering to be considered as a practical obsolescence solution for low safety-significant components by reducing unnecessary procurement and quality burdens while still requiring reasonable confidence that the replacement item will perform its design basis function. </a:t>
            </a:r>
          </a:p>
          <a:p>
            <a:endParaRPr lang="en-US" dirty="0">
              <a:latin typeface="+mn-lt"/>
            </a:endParaRPr>
          </a:p>
          <a:p>
            <a:pPr lvl="1"/>
            <a:r>
              <a:rPr lang="en-US" sz="2600" dirty="0">
                <a:latin typeface="+mn-lt"/>
              </a:rPr>
              <a:t>Engineering focuses on demonstrating </a:t>
            </a:r>
            <a:r>
              <a:rPr lang="en-US" sz="2600" b="1" dirty="0">
                <a:latin typeface="+mn-lt"/>
              </a:rPr>
              <a:t>Reasonable Confidence</a:t>
            </a:r>
            <a:r>
              <a:rPr lang="en-US" sz="2600" dirty="0">
                <a:latin typeface="+mn-lt"/>
              </a:rPr>
              <a:t> rather than Reasonable Assurance.</a:t>
            </a:r>
          </a:p>
          <a:p>
            <a:pPr lvl="1"/>
            <a:endParaRPr lang="en-US" sz="2600" dirty="0">
              <a:latin typeface="+mn-lt"/>
            </a:endParaRPr>
          </a:p>
          <a:p>
            <a:pPr lvl="1"/>
            <a:r>
              <a:rPr lang="en-US" sz="2600" dirty="0">
                <a:latin typeface="+mn-lt"/>
              </a:rPr>
              <a:t>Appendix B supplier requirements do not apply.</a:t>
            </a:r>
          </a:p>
          <a:p>
            <a:pPr lvl="1"/>
            <a:endParaRPr lang="en-US" sz="2600" dirty="0">
              <a:latin typeface="+mn-lt"/>
            </a:endParaRPr>
          </a:p>
          <a:p>
            <a:pPr lvl="1"/>
            <a:r>
              <a:rPr lang="en-US" sz="2600" dirty="0">
                <a:latin typeface="+mn-lt"/>
              </a:rPr>
              <a:t>Alternative procurement strategies become available.</a:t>
            </a:r>
          </a:p>
          <a:p>
            <a:pPr marL="0" indent="0">
              <a:buNone/>
            </a:pPr>
            <a:endParaRPr lang="en-US" dirty="0">
              <a:latin typeface="+mn-lt"/>
            </a:endParaRPr>
          </a:p>
        </p:txBody>
      </p:sp>
    </p:spTree>
    <p:extLst>
      <p:ext uri="{BB962C8B-B14F-4D97-AF65-F5344CB8AC3E}">
        <p14:creationId xmlns:p14="http://schemas.microsoft.com/office/powerpoint/2010/main" val="2669739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53862-D278-16B0-C9C3-659903E42F82}"/>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8F05D41A-F30C-3BF1-527F-50DE777DBAEF}"/>
              </a:ext>
            </a:extLst>
          </p:cNvPr>
          <p:cNvSpPr>
            <a:spLocks noGrp="1"/>
          </p:cNvSpPr>
          <p:nvPr>
            <p:ph type="title"/>
          </p:nvPr>
        </p:nvSpPr>
        <p:spPr/>
        <p:txBody>
          <a:bodyPr/>
          <a:lstStyle/>
          <a:p>
            <a:r>
              <a:rPr lang="en-US" dirty="0"/>
              <a:t>DESIGN CHANGE</a:t>
            </a:r>
          </a:p>
        </p:txBody>
      </p:sp>
      <p:sp>
        <p:nvSpPr>
          <p:cNvPr id="19" name="Slide Number Placeholder 18">
            <a:extLst>
              <a:ext uri="{FF2B5EF4-FFF2-40B4-BE49-F238E27FC236}">
                <a16:creationId xmlns:a16="http://schemas.microsoft.com/office/drawing/2014/main" id="{84443513-9F1E-021C-7591-B6105E3243D8}"/>
              </a:ext>
            </a:extLst>
          </p:cNvPr>
          <p:cNvSpPr>
            <a:spLocks noGrp="1"/>
          </p:cNvSpPr>
          <p:nvPr>
            <p:ph type="sldNum" sz="quarter" idx="4"/>
          </p:nvPr>
        </p:nvSpPr>
        <p:spPr/>
        <p:txBody>
          <a:bodyPr/>
          <a:lstStyle/>
          <a:p>
            <a:fld id="{08203A8B-BBB3-754B-9D6D-000903116BD2}" type="slidenum">
              <a:rPr lang="en-US" smtClean="0"/>
              <a:pPr/>
              <a:t>17</a:t>
            </a:fld>
            <a:endParaRPr lang="en-US"/>
          </a:p>
        </p:txBody>
      </p:sp>
      <p:sp>
        <p:nvSpPr>
          <p:cNvPr id="4" name="Content Placeholder 22">
            <a:extLst>
              <a:ext uri="{FF2B5EF4-FFF2-40B4-BE49-F238E27FC236}">
                <a16:creationId xmlns:a16="http://schemas.microsoft.com/office/drawing/2014/main" id="{F0516B8E-8494-B964-F031-DAD1F3CAEFAB}"/>
              </a:ext>
            </a:extLst>
          </p:cNvPr>
          <p:cNvSpPr>
            <a:spLocks noGrp="1"/>
          </p:cNvSpPr>
          <p:nvPr>
            <p:ph idx="1"/>
          </p:nvPr>
        </p:nvSpPr>
        <p:spPr>
          <a:xfrm>
            <a:off x="457200" y="1280159"/>
            <a:ext cx="11315699" cy="5120640"/>
          </a:xfrm>
        </p:spPr>
        <p:txBody>
          <a:bodyPr/>
          <a:lstStyle/>
          <a:p>
            <a:r>
              <a:rPr lang="en-US" dirty="0">
                <a:latin typeface="+mn-lt"/>
              </a:rPr>
              <a:t>RISC-3 Design Equivalent Item </a:t>
            </a:r>
          </a:p>
          <a:p>
            <a:pPr lvl="1"/>
            <a:r>
              <a:rPr lang="en-US" sz="2600" dirty="0">
                <a:latin typeface="+mn-lt"/>
              </a:rPr>
              <a:t>Industrial grade items for RISC-3 applications that are not RISC-3 Like-for-Like or RISC-3 Equivalent Items but meet system design requirements.</a:t>
            </a:r>
          </a:p>
          <a:p>
            <a:pPr lvl="1"/>
            <a:endParaRPr lang="en-US" sz="2600" dirty="0">
              <a:latin typeface="+mn-lt"/>
            </a:endParaRPr>
          </a:p>
          <a:p>
            <a:pPr lvl="1"/>
            <a:r>
              <a:rPr lang="en-US" sz="2600" dirty="0">
                <a:latin typeface="+mn-lt"/>
              </a:rPr>
              <a:t>Design changes are often required to address obsolescence when no direct replacement is available.</a:t>
            </a:r>
          </a:p>
          <a:p>
            <a:pPr lvl="1"/>
            <a:endParaRPr lang="en-US" sz="2600" dirty="0">
              <a:latin typeface="+mn-lt"/>
            </a:endParaRPr>
          </a:p>
          <a:p>
            <a:pPr lvl="1"/>
            <a:r>
              <a:rPr lang="en-US" sz="2600" dirty="0">
                <a:latin typeface="+mn-lt"/>
              </a:rPr>
              <a:t>The design change will establish </a:t>
            </a:r>
            <a:r>
              <a:rPr lang="en-US" sz="2600" b="1" dirty="0">
                <a:latin typeface="+mn-lt"/>
              </a:rPr>
              <a:t>Reasonable Confidence</a:t>
            </a:r>
            <a:r>
              <a:rPr lang="en-US" sz="2600" dirty="0">
                <a:latin typeface="+mn-lt"/>
              </a:rPr>
              <a:t> the replacement will reliably perform its design basis function(s).</a:t>
            </a:r>
          </a:p>
          <a:p>
            <a:pPr marL="0" indent="0">
              <a:buNone/>
            </a:pPr>
            <a:endParaRPr lang="en-US" dirty="0">
              <a:latin typeface="+mn-lt"/>
            </a:endParaRPr>
          </a:p>
        </p:txBody>
      </p:sp>
    </p:spTree>
    <p:extLst>
      <p:ext uri="{BB962C8B-B14F-4D97-AF65-F5344CB8AC3E}">
        <p14:creationId xmlns:p14="http://schemas.microsoft.com/office/powerpoint/2010/main" val="2254313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10D11-D486-0C53-5AC6-E7DA2DA6DB8F}"/>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EA3A23A5-C37F-22A0-1547-521AA39EEBC5}"/>
              </a:ext>
            </a:extLst>
          </p:cNvPr>
          <p:cNvSpPr>
            <a:spLocks noGrp="1"/>
          </p:cNvSpPr>
          <p:nvPr>
            <p:ph type="title"/>
          </p:nvPr>
        </p:nvSpPr>
        <p:spPr/>
        <p:txBody>
          <a:bodyPr/>
          <a:lstStyle/>
          <a:p>
            <a:r>
              <a:rPr lang="en-US" dirty="0"/>
              <a:t>DESIGN CHANGE EXAMPLE</a:t>
            </a:r>
          </a:p>
        </p:txBody>
      </p:sp>
      <p:sp>
        <p:nvSpPr>
          <p:cNvPr id="19" name="Slide Number Placeholder 18">
            <a:extLst>
              <a:ext uri="{FF2B5EF4-FFF2-40B4-BE49-F238E27FC236}">
                <a16:creationId xmlns:a16="http://schemas.microsoft.com/office/drawing/2014/main" id="{674E1E75-1481-B64E-F63B-06E26C4CA96B}"/>
              </a:ext>
            </a:extLst>
          </p:cNvPr>
          <p:cNvSpPr>
            <a:spLocks noGrp="1"/>
          </p:cNvSpPr>
          <p:nvPr>
            <p:ph type="sldNum" sz="quarter" idx="4"/>
          </p:nvPr>
        </p:nvSpPr>
        <p:spPr/>
        <p:txBody>
          <a:bodyPr/>
          <a:lstStyle/>
          <a:p>
            <a:fld id="{08203A8B-BBB3-754B-9D6D-000903116BD2}" type="slidenum">
              <a:rPr lang="en-US" smtClean="0"/>
              <a:pPr/>
              <a:t>18</a:t>
            </a:fld>
            <a:endParaRPr lang="en-US"/>
          </a:p>
        </p:txBody>
      </p:sp>
      <p:sp>
        <p:nvSpPr>
          <p:cNvPr id="4" name="Content Placeholder 22">
            <a:extLst>
              <a:ext uri="{FF2B5EF4-FFF2-40B4-BE49-F238E27FC236}">
                <a16:creationId xmlns:a16="http://schemas.microsoft.com/office/drawing/2014/main" id="{6C796C5B-853E-4BA7-F5B1-297743CA29F4}"/>
              </a:ext>
            </a:extLst>
          </p:cNvPr>
          <p:cNvSpPr>
            <a:spLocks noGrp="1"/>
          </p:cNvSpPr>
          <p:nvPr>
            <p:ph idx="1"/>
          </p:nvPr>
        </p:nvSpPr>
        <p:spPr>
          <a:xfrm>
            <a:off x="457200" y="1280159"/>
            <a:ext cx="11315699" cy="5120640"/>
          </a:xfrm>
        </p:spPr>
        <p:txBody>
          <a:bodyPr/>
          <a:lstStyle/>
          <a:p>
            <a:r>
              <a:rPr lang="en-US" dirty="0">
                <a:latin typeface="+mn-lt"/>
              </a:rPr>
              <a:t>Hatch Drywell Chiller Replacement</a:t>
            </a:r>
          </a:p>
          <a:p>
            <a:pPr lvl="1"/>
            <a:r>
              <a:rPr lang="en-US" sz="2600" dirty="0">
                <a:latin typeface="+mn-lt"/>
              </a:rPr>
              <a:t>Replace existing chillers with Industrial grade chillers </a:t>
            </a:r>
          </a:p>
          <a:p>
            <a:pPr lvl="1"/>
            <a:r>
              <a:rPr lang="en-US" sz="2600" dirty="0">
                <a:latin typeface="+mn-lt"/>
              </a:rPr>
              <a:t>Savings of approximately $9M in procurement costs  </a:t>
            </a:r>
          </a:p>
        </p:txBody>
      </p:sp>
      <p:pic>
        <p:nvPicPr>
          <p:cNvPr id="3" name="Picture 2">
            <a:extLst>
              <a:ext uri="{FF2B5EF4-FFF2-40B4-BE49-F238E27FC236}">
                <a16:creationId xmlns:a16="http://schemas.microsoft.com/office/drawing/2014/main" id="{13EB3460-EF9E-2C73-D55B-4130995FA8A8}"/>
              </a:ext>
            </a:extLst>
          </p:cNvPr>
          <p:cNvPicPr>
            <a:picLocks noChangeAspect="1"/>
          </p:cNvPicPr>
          <p:nvPr/>
        </p:nvPicPr>
        <p:blipFill>
          <a:blip r:embed="rId2"/>
          <a:stretch>
            <a:fillRect/>
          </a:stretch>
        </p:blipFill>
        <p:spPr>
          <a:xfrm>
            <a:off x="2867392" y="2962514"/>
            <a:ext cx="6495314" cy="3626687"/>
          </a:xfrm>
          <a:prstGeom prst="rect">
            <a:avLst/>
          </a:prstGeom>
        </p:spPr>
      </p:pic>
    </p:spTree>
    <p:extLst>
      <p:ext uri="{BB962C8B-B14F-4D97-AF65-F5344CB8AC3E}">
        <p14:creationId xmlns:p14="http://schemas.microsoft.com/office/powerpoint/2010/main" val="74325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F4042-6AA4-535D-C52C-C0BAEF97A6A9}"/>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87FCA108-075B-F527-5BF6-D3D763065F22}"/>
              </a:ext>
            </a:extLst>
          </p:cNvPr>
          <p:cNvSpPr>
            <a:spLocks noGrp="1"/>
          </p:cNvSpPr>
          <p:nvPr>
            <p:ph idx="1"/>
          </p:nvPr>
        </p:nvSpPr>
        <p:spPr/>
        <p:txBody>
          <a:bodyPr/>
          <a:lstStyle/>
          <a:p>
            <a:pPr marL="0" indent="0">
              <a:buNone/>
            </a:pPr>
            <a:r>
              <a:rPr lang="en-US" dirty="0"/>
              <a:t>10 CFR 50.69 is a powerful tool to solve obsolescence</a:t>
            </a:r>
          </a:p>
          <a:p>
            <a:pPr lvl="1"/>
            <a:endParaRPr lang="en-US" sz="2600" dirty="0">
              <a:latin typeface="+mn-lt"/>
            </a:endParaRPr>
          </a:p>
          <a:p>
            <a:pPr lvl="1"/>
            <a:r>
              <a:rPr lang="en-US" sz="2600" dirty="0">
                <a:latin typeface="+mn-lt"/>
              </a:rPr>
              <a:t>Allows flexibility by removing costly Appendix B requirements</a:t>
            </a:r>
          </a:p>
          <a:p>
            <a:pPr lvl="1"/>
            <a:endParaRPr lang="en-US" sz="2600" dirty="0">
              <a:latin typeface="+mn-lt"/>
            </a:endParaRPr>
          </a:p>
          <a:p>
            <a:pPr lvl="1"/>
            <a:r>
              <a:rPr lang="en-US" sz="2600" dirty="0">
                <a:latin typeface="+mn-lt"/>
              </a:rPr>
              <a:t>Reduces Overall Costs</a:t>
            </a:r>
          </a:p>
          <a:p>
            <a:pPr lvl="1"/>
            <a:endParaRPr lang="en-US" sz="2600" dirty="0">
              <a:latin typeface="+mn-lt"/>
            </a:endParaRPr>
          </a:p>
          <a:p>
            <a:pPr lvl="1"/>
            <a:r>
              <a:rPr lang="en-US" sz="2600" dirty="0">
                <a:latin typeface="+mn-lt"/>
              </a:rPr>
              <a:t>Reduces Lead Times</a:t>
            </a:r>
          </a:p>
          <a:p>
            <a:pPr marL="230712" lvl="1" indent="0">
              <a:buNone/>
            </a:pPr>
            <a:endParaRPr lang="en-US" dirty="0"/>
          </a:p>
          <a:p>
            <a:endParaRPr lang="en-US" dirty="0"/>
          </a:p>
        </p:txBody>
      </p:sp>
      <p:sp>
        <p:nvSpPr>
          <p:cNvPr id="5" name="Slide Number Placeholder 4">
            <a:extLst>
              <a:ext uri="{FF2B5EF4-FFF2-40B4-BE49-F238E27FC236}">
                <a16:creationId xmlns:a16="http://schemas.microsoft.com/office/drawing/2014/main" id="{1DD41EFC-D40C-B9ED-314A-1917747B7FB0}"/>
              </a:ext>
            </a:extLst>
          </p:cNvPr>
          <p:cNvSpPr>
            <a:spLocks noGrp="1"/>
          </p:cNvSpPr>
          <p:nvPr>
            <p:ph type="sldNum" sz="quarter" idx="4"/>
          </p:nvPr>
        </p:nvSpPr>
        <p:spPr/>
        <p:txBody>
          <a:bodyPr/>
          <a:lstStyle/>
          <a:p>
            <a:pPr algn="r"/>
            <a:fld id="{08203A8B-BBB3-754B-9D6D-000903116BD2}" type="slidenum">
              <a:rPr lang="en-US" smtClean="0"/>
              <a:pPr algn="r"/>
              <a:t>19</a:t>
            </a:fld>
            <a:endParaRPr lang="en-US"/>
          </a:p>
        </p:txBody>
      </p:sp>
    </p:spTree>
    <p:extLst>
      <p:ext uri="{BB962C8B-B14F-4D97-AF65-F5344CB8AC3E}">
        <p14:creationId xmlns:p14="http://schemas.microsoft.com/office/powerpoint/2010/main" val="875929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4F653A8C-585B-6346-8427-C0162817B849}"/>
              </a:ext>
            </a:extLst>
          </p:cNvPr>
          <p:cNvSpPr>
            <a:spLocks noGrp="1"/>
          </p:cNvSpPr>
          <p:nvPr>
            <p:ph type="title"/>
          </p:nvPr>
        </p:nvSpPr>
        <p:spPr/>
        <p:txBody>
          <a:bodyPr/>
          <a:lstStyle/>
          <a:p>
            <a:r>
              <a:rPr lang="en-US" dirty="0"/>
              <a:t>INTRODUCTION</a:t>
            </a:r>
          </a:p>
        </p:txBody>
      </p:sp>
      <p:sp>
        <p:nvSpPr>
          <p:cNvPr id="23" name="Content Placeholder 22">
            <a:extLst>
              <a:ext uri="{FF2B5EF4-FFF2-40B4-BE49-F238E27FC236}">
                <a16:creationId xmlns:a16="http://schemas.microsoft.com/office/drawing/2014/main" id="{1962E27A-ACFE-C640-9FD9-3A8724AD47CD}"/>
              </a:ext>
            </a:extLst>
          </p:cNvPr>
          <p:cNvSpPr>
            <a:spLocks noGrp="1"/>
          </p:cNvSpPr>
          <p:nvPr>
            <p:ph idx="1"/>
          </p:nvPr>
        </p:nvSpPr>
        <p:spPr/>
        <p:txBody>
          <a:bodyPr/>
          <a:lstStyle/>
          <a:p>
            <a:r>
              <a:rPr lang="en-US" dirty="0"/>
              <a:t>The intent of 10 CFR 50.69 is to provide a means for appropriately focusing attention on those SSCs that are most important to safety, while maintaining reasonable confidence that other SSCs will be capable of performing their design basis functions. </a:t>
            </a:r>
          </a:p>
          <a:p>
            <a:endParaRPr lang="en-US" dirty="0"/>
          </a:p>
          <a:p>
            <a:r>
              <a:rPr lang="en-US" dirty="0">
                <a:latin typeface="+mn-lt"/>
              </a:rPr>
              <a:t>Application of 10 CFR 50.69 provides a risk-informed framework to manage obsolescence for low-safety significant components</a:t>
            </a:r>
          </a:p>
          <a:p>
            <a:pPr lvl="1"/>
            <a:r>
              <a:rPr lang="en-US" sz="2600" dirty="0">
                <a:latin typeface="+mn-lt"/>
              </a:rPr>
              <a:t>Allows relaxation of special treatment requirements </a:t>
            </a:r>
          </a:p>
          <a:p>
            <a:pPr lvl="1"/>
            <a:r>
              <a:rPr lang="en-US" sz="2600" b="1" dirty="0">
                <a:latin typeface="+mn-lt"/>
              </a:rPr>
              <a:t>Facilitates broader supplier options </a:t>
            </a:r>
          </a:p>
          <a:p>
            <a:pPr lvl="1"/>
            <a:r>
              <a:rPr lang="en-US" sz="2600" dirty="0">
                <a:latin typeface="+mn-lt"/>
              </a:rPr>
              <a:t>Reduces cost </a:t>
            </a:r>
          </a:p>
          <a:p>
            <a:pPr lvl="1"/>
            <a:r>
              <a:rPr lang="en-US" sz="2600" dirty="0">
                <a:latin typeface="+mn-lt"/>
              </a:rPr>
              <a:t>Improves availability of replacement solutions</a:t>
            </a:r>
          </a:p>
          <a:p>
            <a:pPr lvl="1"/>
            <a:r>
              <a:rPr lang="en-US" sz="2600" dirty="0">
                <a:latin typeface="+mn-lt"/>
              </a:rPr>
              <a:t>Allows stations to focus resource on components critical to nuclear safety</a:t>
            </a:r>
          </a:p>
        </p:txBody>
      </p:sp>
      <p:sp>
        <p:nvSpPr>
          <p:cNvPr id="19" name="Slide Number Placeholder 18">
            <a:extLst>
              <a:ext uri="{FF2B5EF4-FFF2-40B4-BE49-F238E27FC236}">
                <a16:creationId xmlns:a16="http://schemas.microsoft.com/office/drawing/2014/main" id="{85B306BA-FB85-4749-933B-8048C3E0A2D2}"/>
              </a:ext>
            </a:extLst>
          </p:cNvPr>
          <p:cNvSpPr>
            <a:spLocks noGrp="1"/>
          </p:cNvSpPr>
          <p:nvPr>
            <p:ph type="sldNum" sz="quarter" idx="4"/>
          </p:nvPr>
        </p:nvSpPr>
        <p:spPr/>
        <p:txBody>
          <a:bodyPr/>
          <a:lstStyle/>
          <a:p>
            <a:fld id="{08203A8B-BBB3-754B-9D6D-000903116BD2}" type="slidenum">
              <a:rPr lang="en-US" smtClean="0"/>
              <a:pPr/>
              <a:t>2</a:t>
            </a:fld>
            <a:endParaRPr lang="en-US"/>
          </a:p>
        </p:txBody>
      </p:sp>
    </p:spTree>
    <p:extLst>
      <p:ext uri="{BB962C8B-B14F-4D97-AF65-F5344CB8AC3E}">
        <p14:creationId xmlns:p14="http://schemas.microsoft.com/office/powerpoint/2010/main" val="1078393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BFC92A-0783-BC3D-D1C4-3EF4EE6B15D0}"/>
              </a:ext>
            </a:extLst>
          </p:cNvPr>
          <p:cNvSpPr>
            <a:spLocks noGrp="1"/>
          </p:cNvSpPr>
          <p:nvPr>
            <p:ph type="title"/>
          </p:nvPr>
        </p:nvSpPr>
        <p:spPr/>
        <p:txBody>
          <a:bodyPr>
            <a:normAutofit/>
          </a:bodyPr>
          <a:lstStyle/>
          <a:p>
            <a:r>
              <a:rPr lang="en-US" dirty="0"/>
              <a:t>Annual 50.69 Workshop Opportunity</a:t>
            </a:r>
          </a:p>
        </p:txBody>
      </p:sp>
      <p:sp>
        <p:nvSpPr>
          <p:cNvPr id="2" name="Content Placeholder 1">
            <a:extLst>
              <a:ext uri="{FF2B5EF4-FFF2-40B4-BE49-F238E27FC236}">
                <a16:creationId xmlns:a16="http://schemas.microsoft.com/office/drawing/2014/main" id="{EAAF3C1E-7D64-01C1-062B-05A11C8F3799}"/>
              </a:ext>
            </a:extLst>
          </p:cNvPr>
          <p:cNvSpPr>
            <a:spLocks noGrp="1"/>
          </p:cNvSpPr>
          <p:nvPr>
            <p:ph idx="1"/>
          </p:nvPr>
        </p:nvSpPr>
        <p:spPr/>
        <p:txBody>
          <a:bodyPr/>
          <a:lstStyle/>
          <a:p>
            <a:r>
              <a:rPr lang="en-US" dirty="0"/>
              <a:t>BWROG 50.69 Committee Meeting and Workshop</a:t>
            </a:r>
          </a:p>
          <a:p>
            <a:pPr lvl="2"/>
            <a:r>
              <a:rPr lang="en-US" dirty="0"/>
              <a:t>Topics: Introduction to 50.69, 50.69 Procurement in Design, Categorization, AOV/MOV Alternative Treatment Development</a:t>
            </a:r>
          </a:p>
          <a:p>
            <a:pPr lvl="2"/>
            <a:endParaRPr lang="en-US" dirty="0"/>
          </a:p>
          <a:p>
            <a:pPr lvl="2"/>
            <a:r>
              <a:rPr lang="en-US" dirty="0"/>
              <a:t>Target Audience: Design, Projects, Procurement, 50.69 Implementers, AOV/MOV program owners</a:t>
            </a:r>
          </a:p>
          <a:p>
            <a:pPr lvl="2"/>
            <a:endParaRPr lang="en-US" dirty="0"/>
          </a:p>
          <a:p>
            <a:pPr lvl="2"/>
            <a:r>
              <a:rPr lang="en-US" dirty="0"/>
              <a:t>In person and </a:t>
            </a:r>
            <a:r>
              <a:rPr lang="en-US" b="1" i="1" dirty="0"/>
              <a:t>virtual</a:t>
            </a:r>
            <a:r>
              <a:rPr lang="en-US" dirty="0"/>
              <a:t> in Boston, MA, August 17-20, 2026</a:t>
            </a:r>
          </a:p>
          <a:p>
            <a:pPr lvl="2"/>
            <a:endParaRPr lang="en-US" dirty="0"/>
          </a:p>
          <a:p>
            <a:pPr lvl="2"/>
            <a:r>
              <a:rPr lang="en-US" dirty="0"/>
              <a:t>Contact Carrie Gilbreath (</a:t>
            </a:r>
            <a:r>
              <a:rPr lang="en-US" dirty="0">
                <a:hlinkClick r:id="rId2"/>
              </a:rPr>
              <a:t>caself@southernco.com</a:t>
            </a:r>
            <a:r>
              <a:rPr lang="en-US" dirty="0"/>
              <a:t>) for details</a:t>
            </a:r>
          </a:p>
        </p:txBody>
      </p:sp>
    </p:spTree>
    <p:extLst>
      <p:ext uri="{BB962C8B-B14F-4D97-AF65-F5344CB8AC3E}">
        <p14:creationId xmlns:p14="http://schemas.microsoft.com/office/powerpoint/2010/main" val="16282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92426-07A0-0070-5151-28CC65E76F37}"/>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C9574B73-B336-D4F7-9700-93E05E8D3271}"/>
              </a:ext>
            </a:extLst>
          </p:cNvPr>
          <p:cNvSpPr>
            <a:spLocks noGrp="1"/>
          </p:cNvSpPr>
          <p:nvPr>
            <p:ph type="title"/>
          </p:nvPr>
        </p:nvSpPr>
        <p:spPr/>
        <p:txBody>
          <a:bodyPr/>
          <a:lstStyle/>
          <a:p>
            <a:r>
              <a:rPr lang="en-US" dirty="0"/>
              <a:t>REFERENCES</a:t>
            </a:r>
          </a:p>
        </p:txBody>
      </p:sp>
      <p:sp>
        <p:nvSpPr>
          <p:cNvPr id="23" name="Content Placeholder 22">
            <a:extLst>
              <a:ext uri="{FF2B5EF4-FFF2-40B4-BE49-F238E27FC236}">
                <a16:creationId xmlns:a16="http://schemas.microsoft.com/office/drawing/2014/main" id="{8EE102A2-4401-51D9-9CA0-5691579E5711}"/>
              </a:ext>
            </a:extLst>
          </p:cNvPr>
          <p:cNvSpPr>
            <a:spLocks noGrp="1"/>
          </p:cNvSpPr>
          <p:nvPr>
            <p:ph idx="1"/>
          </p:nvPr>
        </p:nvSpPr>
        <p:spPr>
          <a:xfrm>
            <a:off x="438151" y="1647804"/>
            <a:ext cx="2078609" cy="1491321"/>
          </a:xfrm>
        </p:spPr>
        <p:txBody>
          <a:bodyPr/>
          <a:lstStyle/>
          <a:p>
            <a:r>
              <a:rPr lang="en-US" dirty="0"/>
              <a:t>Figure 5 from EPRI Report 3002032021 </a:t>
            </a:r>
          </a:p>
        </p:txBody>
      </p:sp>
      <p:sp>
        <p:nvSpPr>
          <p:cNvPr id="19" name="Slide Number Placeholder 18">
            <a:extLst>
              <a:ext uri="{FF2B5EF4-FFF2-40B4-BE49-F238E27FC236}">
                <a16:creationId xmlns:a16="http://schemas.microsoft.com/office/drawing/2014/main" id="{C84F320F-8124-3BFE-3C2D-3742A61DCF51}"/>
              </a:ext>
            </a:extLst>
          </p:cNvPr>
          <p:cNvSpPr>
            <a:spLocks noGrp="1"/>
          </p:cNvSpPr>
          <p:nvPr>
            <p:ph type="sldNum" sz="quarter" idx="4"/>
          </p:nvPr>
        </p:nvSpPr>
        <p:spPr/>
        <p:txBody>
          <a:bodyPr/>
          <a:lstStyle/>
          <a:p>
            <a:fld id="{08203A8B-BBB3-754B-9D6D-000903116BD2}" type="slidenum">
              <a:rPr lang="en-US" smtClean="0"/>
              <a:pPr/>
              <a:t>21</a:t>
            </a:fld>
            <a:endParaRPr lang="en-US"/>
          </a:p>
        </p:txBody>
      </p:sp>
      <p:pic>
        <p:nvPicPr>
          <p:cNvPr id="2" name="Picture 1">
            <a:extLst>
              <a:ext uri="{FF2B5EF4-FFF2-40B4-BE49-F238E27FC236}">
                <a16:creationId xmlns:a16="http://schemas.microsoft.com/office/drawing/2014/main" id="{B06CADEE-61E8-5C64-397E-F86A0446DEE5}"/>
              </a:ext>
            </a:extLst>
          </p:cNvPr>
          <p:cNvPicPr>
            <a:picLocks noChangeAspect="1"/>
          </p:cNvPicPr>
          <p:nvPr/>
        </p:nvPicPr>
        <p:blipFill>
          <a:blip r:embed="rId2"/>
          <a:stretch>
            <a:fillRect/>
          </a:stretch>
        </p:blipFill>
        <p:spPr>
          <a:xfrm>
            <a:off x="2617115" y="966059"/>
            <a:ext cx="6790835" cy="5907397"/>
          </a:xfrm>
          <a:prstGeom prst="rect">
            <a:avLst/>
          </a:prstGeom>
        </p:spPr>
      </p:pic>
    </p:spTree>
    <p:extLst>
      <p:ext uri="{BB962C8B-B14F-4D97-AF65-F5344CB8AC3E}">
        <p14:creationId xmlns:p14="http://schemas.microsoft.com/office/powerpoint/2010/main" val="1816031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4BF728-D9BE-0E4C-805D-61C063619684}"/>
              </a:ext>
            </a:extLst>
          </p:cNvPr>
          <p:cNvPicPr>
            <a:picLocks noChangeAspect="1"/>
          </p:cNvPicPr>
          <p:nvPr/>
        </p:nvPicPr>
        <p:blipFill>
          <a:blip r:embed="rId2"/>
          <a:stretch>
            <a:fillRect/>
          </a:stretch>
        </p:blipFill>
        <p:spPr>
          <a:xfrm>
            <a:off x="4691957" y="1638812"/>
            <a:ext cx="2819404" cy="2794780"/>
          </a:xfrm>
          <a:prstGeom prst="rect">
            <a:avLst/>
          </a:prstGeom>
        </p:spPr>
      </p:pic>
    </p:spTree>
    <p:extLst>
      <p:ext uri="{BB962C8B-B14F-4D97-AF65-F5344CB8AC3E}">
        <p14:creationId xmlns:p14="http://schemas.microsoft.com/office/powerpoint/2010/main" val="1150879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0A74A-B9D2-A5CE-1B1F-7076DFDFA458}"/>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A1B5D071-64E9-1863-438A-DA36B6CA770C}"/>
              </a:ext>
            </a:extLst>
          </p:cNvPr>
          <p:cNvSpPr>
            <a:spLocks noGrp="1"/>
          </p:cNvSpPr>
          <p:nvPr>
            <p:ph type="title"/>
          </p:nvPr>
        </p:nvSpPr>
        <p:spPr/>
        <p:txBody>
          <a:bodyPr/>
          <a:lstStyle/>
          <a:p>
            <a:r>
              <a:rPr lang="en-US" dirty="0"/>
              <a:t>CATEGORIZATION</a:t>
            </a:r>
          </a:p>
        </p:txBody>
      </p:sp>
      <p:sp>
        <p:nvSpPr>
          <p:cNvPr id="19" name="Slide Number Placeholder 18">
            <a:extLst>
              <a:ext uri="{FF2B5EF4-FFF2-40B4-BE49-F238E27FC236}">
                <a16:creationId xmlns:a16="http://schemas.microsoft.com/office/drawing/2014/main" id="{EF81DED1-01A4-3185-5702-4FB0E7F0D962}"/>
              </a:ext>
            </a:extLst>
          </p:cNvPr>
          <p:cNvSpPr>
            <a:spLocks noGrp="1"/>
          </p:cNvSpPr>
          <p:nvPr>
            <p:ph type="sldNum" sz="quarter" idx="4"/>
          </p:nvPr>
        </p:nvSpPr>
        <p:spPr/>
        <p:txBody>
          <a:bodyPr/>
          <a:lstStyle/>
          <a:p>
            <a:fld id="{08203A8B-BBB3-754B-9D6D-000903116BD2}" type="slidenum">
              <a:rPr lang="en-US" smtClean="0"/>
              <a:pPr/>
              <a:t>3</a:t>
            </a:fld>
            <a:endParaRPr lang="en-US"/>
          </a:p>
        </p:txBody>
      </p:sp>
      <p:pic>
        <p:nvPicPr>
          <p:cNvPr id="5" name="Picture 4">
            <a:extLst>
              <a:ext uri="{FF2B5EF4-FFF2-40B4-BE49-F238E27FC236}">
                <a16:creationId xmlns:a16="http://schemas.microsoft.com/office/drawing/2014/main" id="{24B12246-37ED-2CD7-4E26-F0D494E67D8E}"/>
              </a:ext>
            </a:extLst>
          </p:cNvPr>
          <p:cNvPicPr>
            <a:picLocks noChangeAspect="1"/>
          </p:cNvPicPr>
          <p:nvPr/>
        </p:nvPicPr>
        <p:blipFill>
          <a:blip r:embed="rId2"/>
          <a:stretch>
            <a:fillRect/>
          </a:stretch>
        </p:blipFill>
        <p:spPr>
          <a:xfrm>
            <a:off x="1571445" y="918791"/>
            <a:ext cx="9049110" cy="5939209"/>
          </a:xfrm>
          <a:prstGeom prst="rect">
            <a:avLst/>
          </a:prstGeom>
        </p:spPr>
      </p:pic>
    </p:spTree>
    <p:extLst>
      <p:ext uri="{BB962C8B-B14F-4D97-AF65-F5344CB8AC3E}">
        <p14:creationId xmlns:p14="http://schemas.microsoft.com/office/powerpoint/2010/main" val="966164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5CEEB-659A-88DD-2F3D-36CC575AC321}"/>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C2149CD9-C4C8-659C-AF5F-D7DEF6FAAA1F}"/>
              </a:ext>
            </a:extLst>
          </p:cNvPr>
          <p:cNvSpPr>
            <a:spLocks noGrp="1"/>
          </p:cNvSpPr>
          <p:nvPr>
            <p:ph type="title"/>
          </p:nvPr>
        </p:nvSpPr>
        <p:spPr/>
        <p:txBody>
          <a:bodyPr/>
          <a:lstStyle/>
          <a:p>
            <a:r>
              <a:rPr lang="en-US" dirty="0"/>
              <a:t>ALTERNATIVE TREATMENT</a:t>
            </a:r>
          </a:p>
        </p:txBody>
      </p:sp>
      <p:sp>
        <p:nvSpPr>
          <p:cNvPr id="19" name="Slide Number Placeholder 18">
            <a:extLst>
              <a:ext uri="{FF2B5EF4-FFF2-40B4-BE49-F238E27FC236}">
                <a16:creationId xmlns:a16="http://schemas.microsoft.com/office/drawing/2014/main" id="{80D341A1-E867-35A3-86E9-DB66B8016B35}"/>
              </a:ext>
            </a:extLst>
          </p:cNvPr>
          <p:cNvSpPr>
            <a:spLocks noGrp="1"/>
          </p:cNvSpPr>
          <p:nvPr>
            <p:ph type="sldNum" sz="quarter" idx="4"/>
          </p:nvPr>
        </p:nvSpPr>
        <p:spPr/>
        <p:txBody>
          <a:bodyPr/>
          <a:lstStyle/>
          <a:p>
            <a:fld id="{08203A8B-BBB3-754B-9D6D-000903116BD2}" type="slidenum">
              <a:rPr lang="en-US" smtClean="0"/>
              <a:pPr/>
              <a:t>4</a:t>
            </a:fld>
            <a:endParaRPr lang="en-US"/>
          </a:p>
        </p:txBody>
      </p:sp>
      <p:pic>
        <p:nvPicPr>
          <p:cNvPr id="21" name="Picture 20">
            <a:extLst>
              <a:ext uri="{FF2B5EF4-FFF2-40B4-BE49-F238E27FC236}">
                <a16:creationId xmlns:a16="http://schemas.microsoft.com/office/drawing/2014/main" id="{D24B05E1-763C-2E08-9DBB-4836A82BF7B8}"/>
              </a:ext>
            </a:extLst>
          </p:cNvPr>
          <p:cNvPicPr>
            <a:picLocks noChangeAspect="1"/>
          </p:cNvPicPr>
          <p:nvPr/>
        </p:nvPicPr>
        <p:blipFill>
          <a:blip r:embed="rId2"/>
          <a:stretch>
            <a:fillRect/>
          </a:stretch>
        </p:blipFill>
        <p:spPr>
          <a:xfrm>
            <a:off x="1583063" y="934043"/>
            <a:ext cx="9025873" cy="5923957"/>
          </a:xfrm>
          <a:prstGeom prst="rect">
            <a:avLst/>
          </a:prstGeom>
        </p:spPr>
      </p:pic>
    </p:spTree>
    <p:extLst>
      <p:ext uri="{BB962C8B-B14F-4D97-AF65-F5344CB8AC3E}">
        <p14:creationId xmlns:p14="http://schemas.microsoft.com/office/powerpoint/2010/main" val="298508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1B1BA-DE7D-CF2B-62D8-4A54CE7B7641}"/>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C8BB994E-7D9D-1ECF-856B-5BC9DA338F87}"/>
              </a:ext>
            </a:extLst>
          </p:cNvPr>
          <p:cNvSpPr>
            <a:spLocks noGrp="1"/>
          </p:cNvSpPr>
          <p:nvPr>
            <p:ph type="title"/>
          </p:nvPr>
        </p:nvSpPr>
        <p:spPr/>
        <p:txBody>
          <a:bodyPr/>
          <a:lstStyle/>
          <a:p>
            <a:r>
              <a:rPr lang="en-US" dirty="0"/>
              <a:t>OBSOLESCENCE RESOLUTION PYRAMID</a:t>
            </a:r>
          </a:p>
        </p:txBody>
      </p:sp>
      <p:sp>
        <p:nvSpPr>
          <p:cNvPr id="19" name="Slide Number Placeholder 18">
            <a:extLst>
              <a:ext uri="{FF2B5EF4-FFF2-40B4-BE49-F238E27FC236}">
                <a16:creationId xmlns:a16="http://schemas.microsoft.com/office/drawing/2014/main" id="{7384FB13-1923-EF5E-EDA8-0A803246B91C}"/>
              </a:ext>
            </a:extLst>
          </p:cNvPr>
          <p:cNvSpPr>
            <a:spLocks noGrp="1"/>
          </p:cNvSpPr>
          <p:nvPr>
            <p:ph type="sldNum" sz="quarter" idx="4"/>
          </p:nvPr>
        </p:nvSpPr>
        <p:spPr/>
        <p:txBody>
          <a:bodyPr/>
          <a:lstStyle/>
          <a:p>
            <a:fld id="{08203A8B-BBB3-754B-9D6D-000903116BD2}" type="slidenum">
              <a:rPr lang="en-US" smtClean="0"/>
              <a:pPr/>
              <a:t>5</a:t>
            </a:fld>
            <a:endParaRPr lang="en-US"/>
          </a:p>
        </p:txBody>
      </p:sp>
      <p:sp>
        <p:nvSpPr>
          <p:cNvPr id="3" name="TextBox 2">
            <a:extLst>
              <a:ext uri="{FF2B5EF4-FFF2-40B4-BE49-F238E27FC236}">
                <a16:creationId xmlns:a16="http://schemas.microsoft.com/office/drawing/2014/main" id="{27406038-55D5-5F95-D163-19249F21488C}"/>
              </a:ext>
            </a:extLst>
          </p:cNvPr>
          <p:cNvSpPr txBox="1"/>
          <p:nvPr/>
        </p:nvSpPr>
        <p:spPr>
          <a:xfrm>
            <a:off x="7833859" y="1540990"/>
            <a:ext cx="3803911" cy="1569660"/>
          </a:xfrm>
          <a:prstGeom prst="rect">
            <a:avLst/>
          </a:prstGeom>
          <a:noFill/>
        </p:spPr>
        <p:txBody>
          <a:bodyPr wrap="square">
            <a:spAutoFit/>
          </a:bodyPr>
          <a:lstStyle/>
          <a:p>
            <a:r>
              <a:rPr lang="en-US" sz="3200" dirty="0"/>
              <a:t>Question:</a:t>
            </a:r>
          </a:p>
          <a:p>
            <a:r>
              <a:rPr lang="en-US" sz="3200" dirty="0"/>
              <a:t>Where can 50.69 help? </a:t>
            </a:r>
          </a:p>
        </p:txBody>
      </p:sp>
      <p:sp>
        <p:nvSpPr>
          <p:cNvPr id="7" name="TextBox 6">
            <a:extLst>
              <a:ext uri="{FF2B5EF4-FFF2-40B4-BE49-F238E27FC236}">
                <a16:creationId xmlns:a16="http://schemas.microsoft.com/office/drawing/2014/main" id="{5BFBA8A5-1E28-600C-28D8-199D2C24B05B}"/>
              </a:ext>
            </a:extLst>
          </p:cNvPr>
          <p:cNvSpPr txBox="1"/>
          <p:nvPr/>
        </p:nvSpPr>
        <p:spPr>
          <a:xfrm>
            <a:off x="7833859" y="3900471"/>
            <a:ext cx="3803911" cy="1077218"/>
          </a:xfrm>
          <a:prstGeom prst="rect">
            <a:avLst/>
          </a:prstGeom>
          <a:noFill/>
        </p:spPr>
        <p:txBody>
          <a:bodyPr wrap="square">
            <a:spAutoFit/>
          </a:bodyPr>
          <a:lstStyle/>
          <a:p>
            <a:r>
              <a:rPr lang="en-US" sz="3200" dirty="0"/>
              <a:t>Answer: </a:t>
            </a:r>
          </a:p>
          <a:p>
            <a:r>
              <a:rPr lang="en-US" sz="3200" dirty="0"/>
              <a:t>All of the above!</a:t>
            </a:r>
          </a:p>
        </p:txBody>
      </p:sp>
      <p:pic>
        <p:nvPicPr>
          <p:cNvPr id="8" name="Picture 7">
            <a:extLst>
              <a:ext uri="{FF2B5EF4-FFF2-40B4-BE49-F238E27FC236}">
                <a16:creationId xmlns:a16="http://schemas.microsoft.com/office/drawing/2014/main" id="{6007675D-0160-056D-239A-2C5A88C6ED2F}"/>
              </a:ext>
            </a:extLst>
          </p:cNvPr>
          <p:cNvPicPr>
            <a:picLocks noChangeAspect="1"/>
          </p:cNvPicPr>
          <p:nvPr/>
        </p:nvPicPr>
        <p:blipFill>
          <a:blip r:embed="rId2"/>
          <a:stretch>
            <a:fillRect/>
          </a:stretch>
        </p:blipFill>
        <p:spPr>
          <a:xfrm>
            <a:off x="1789690" y="1006112"/>
            <a:ext cx="4844809" cy="5762445"/>
          </a:xfrm>
          <a:prstGeom prst="rect">
            <a:avLst/>
          </a:prstGeom>
        </p:spPr>
      </p:pic>
    </p:spTree>
    <p:extLst>
      <p:ext uri="{BB962C8B-B14F-4D97-AF65-F5344CB8AC3E}">
        <p14:creationId xmlns:p14="http://schemas.microsoft.com/office/powerpoint/2010/main" val="395080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C8D09-B960-6303-37AB-BBDA2F0E4489}"/>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8F12441C-217D-8222-9DDD-A89E98B1EAE8}"/>
              </a:ext>
            </a:extLst>
          </p:cNvPr>
          <p:cNvSpPr>
            <a:spLocks noGrp="1"/>
          </p:cNvSpPr>
          <p:nvPr>
            <p:ph type="title"/>
          </p:nvPr>
        </p:nvSpPr>
        <p:spPr/>
        <p:txBody>
          <a:bodyPr/>
          <a:lstStyle/>
          <a:p>
            <a:r>
              <a:rPr lang="en-US" dirty="0"/>
              <a:t>REBUILD / REPAIR</a:t>
            </a:r>
          </a:p>
        </p:txBody>
      </p:sp>
      <p:sp>
        <p:nvSpPr>
          <p:cNvPr id="23" name="Content Placeholder 22">
            <a:extLst>
              <a:ext uri="{FF2B5EF4-FFF2-40B4-BE49-F238E27FC236}">
                <a16:creationId xmlns:a16="http://schemas.microsoft.com/office/drawing/2014/main" id="{C3C974EC-46CF-134A-DC15-7AC70133C03A}"/>
              </a:ext>
            </a:extLst>
          </p:cNvPr>
          <p:cNvSpPr>
            <a:spLocks noGrp="1"/>
          </p:cNvSpPr>
          <p:nvPr>
            <p:ph idx="1"/>
          </p:nvPr>
        </p:nvSpPr>
        <p:spPr>
          <a:xfrm>
            <a:off x="457201" y="1280159"/>
            <a:ext cx="5779698" cy="5120640"/>
          </a:xfrm>
        </p:spPr>
        <p:txBody>
          <a:bodyPr/>
          <a:lstStyle/>
          <a:p>
            <a:r>
              <a:rPr lang="en-US" dirty="0"/>
              <a:t>Non-Appendix B vendors can be used for repair/refurbishment of RISC-3 components.</a:t>
            </a:r>
          </a:p>
          <a:p>
            <a:endParaRPr lang="en-US" dirty="0"/>
          </a:p>
          <a:p>
            <a:r>
              <a:rPr lang="en-US" dirty="0"/>
              <a:t>Ensure adequate testing and inspection is performed and documented to provide reasonable confidence the component will perform its safety-related design basis function(s).   </a:t>
            </a:r>
          </a:p>
          <a:p>
            <a:endParaRPr lang="en-US" dirty="0"/>
          </a:p>
          <a:p>
            <a:r>
              <a:rPr lang="en-US" dirty="0"/>
              <a:t>Components that are sent offsite for repair can be received under a Non-Safety Related / RISC-3 item master.</a:t>
            </a:r>
          </a:p>
        </p:txBody>
      </p:sp>
      <p:sp>
        <p:nvSpPr>
          <p:cNvPr id="19" name="Slide Number Placeholder 18">
            <a:extLst>
              <a:ext uri="{FF2B5EF4-FFF2-40B4-BE49-F238E27FC236}">
                <a16:creationId xmlns:a16="http://schemas.microsoft.com/office/drawing/2014/main" id="{93C0F382-0B8B-B990-113B-74A8F54D279B}"/>
              </a:ext>
            </a:extLst>
          </p:cNvPr>
          <p:cNvSpPr>
            <a:spLocks noGrp="1"/>
          </p:cNvSpPr>
          <p:nvPr>
            <p:ph type="sldNum" sz="quarter" idx="4"/>
          </p:nvPr>
        </p:nvSpPr>
        <p:spPr/>
        <p:txBody>
          <a:bodyPr/>
          <a:lstStyle/>
          <a:p>
            <a:fld id="{08203A8B-BBB3-754B-9D6D-000903116BD2}" type="slidenum">
              <a:rPr lang="en-US" smtClean="0"/>
              <a:pPr/>
              <a:t>6</a:t>
            </a:fld>
            <a:endParaRPr lang="en-US"/>
          </a:p>
        </p:txBody>
      </p:sp>
      <p:pic>
        <p:nvPicPr>
          <p:cNvPr id="5" name="Picture 4">
            <a:extLst>
              <a:ext uri="{FF2B5EF4-FFF2-40B4-BE49-F238E27FC236}">
                <a16:creationId xmlns:a16="http://schemas.microsoft.com/office/drawing/2014/main" id="{FF2E37B5-F3E6-F545-9AA2-C186AF1796E1}"/>
              </a:ext>
            </a:extLst>
          </p:cNvPr>
          <p:cNvPicPr>
            <a:picLocks noChangeAspect="1"/>
          </p:cNvPicPr>
          <p:nvPr/>
        </p:nvPicPr>
        <p:blipFill>
          <a:blip r:embed="rId2"/>
          <a:stretch>
            <a:fillRect/>
          </a:stretch>
        </p:blipFill>
        <p:spPr>
          <a:xfrm>
            <a:off x="6640203" y="1768494"/>
            <a:ext cx="4997569" cy="3321011"/>
          </a:xfrm>
          <a:prstGeom prst="rect">
            <a:avLst/>
          </a:prstGeom>
        </p:spPr>
      </p:pic>
    </p:spTree>
    <p:extLst>
      <p:ext uri="{BB962C8B-B14F-4D97-AF65-F5344CB8AC3E}">
        <p14:creationId xmlns:p14="http://schemas.microsoft.com/office/powerpoint/2010/main" val="3643266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CFE12-AB14-5179-87FD-D5296B5B4600}"/>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F12E503A-93E1-EE75-89F8-86F7707D58CC}"/>
              </a:ext>
            </a:extLst>
          </p:cNvPr>
          <p:cNvSpPr>
            <a:spLocks noGrp="1"/>
          </p:cNvSpPr>
          <p:nvPr>
            <p:ph type="title"/>
          </p:nvPr>
        </p:nvSpPr>
        <p:spPr/>
        <p:txBody>
          <a:bodyPr/>
          <a:lstStyle/>
          <a:p>
            <a:r>
              <a:rPr lang="en-US" dirty="0"/>
              <a:t>CANNIBALIZATION</a:t>
            </a:r>
          </a:p>
        </p:txBody>
      </p:sp>
      <p:sp>
        <p:nvSpPr>
          <p:cNvPr id="23" name="Content Placeholder 22">
            <a:extLst>
              <a:ext uri="{FF2B5EF4-FFF2-40B4-BE49-F238E27FC236}">
                <a16:creationId xmlns:a16="http://schemas.microsoft.com/office/drawing/2014/main" id="{DBD5385C-FB4C-20F5-FC86-0EDFF91479E8}"/>
              </a:ext>
            </a:extLst>
          </p:cNvPr>
          <p:cNvSpPr>
            <a:spLocks noGrp="1"/>
          </p:cNvSpPr>
          <p:nvPr>
            <p:ph idx="1"/>
          </p:nvPr>
        </p:nvSpPr>
        <p:spPr>
          <a:xfrm>
            <a:off x="699279" y="1357798"/>
            <a:ext cx="10793441" cy="1902988"/>
          </a:xfrm>
        </p:spPr>
        <p:txBody>
          <a:bodyPr/>
          <a:lstStyle/>
          <a:p>
            <a:r>
              <a:rPr lang="en-US" dirty="0"/>
              <a:t>The practice of removing serviceable components from one piece of equipment (the “donor”) and installing them into another piece of equipment (the “recipient”) to restore functionality, typically when spare parts are unavailable or delayed.</a:t>
            </a:r>
          </a:p>
          <a:p>
            <a:endParaRPr lang="en-US" dirty="0"/>
          </a:p>
        </p:txBody>
      </p:sp>
      <p:sp>
        <p:nvSpPr>
          <p:cNvPr id="19" name="Slide Number Placeholder 18">
            <a:extLst>
              <a:ext uri="{FF2B5EF4-FFF2-40B4-BE49-F238E27FC236}">
                <a16:creationId xmlns:a16="http://schemas.microsoft.com/office/drawing/2014/main" id="{2350418A-6E9F-DBD5-118A-4E860FA18B3F}"/>
              </a:ext>
            </a:extLst>
          </p:cNvPr>
          <p:cNvSpPr>
            <a:spLocks noGrp="1"/>
          </p:cNvSpPr>
          <p:nvPr>
            <p:ph type="sldNum" sz="quarter" idx="4"/>
          </p:nvPr>
        </p:nvSpPr>
        <p:spPr/>
        <p:txBody>
          <a:bodyPr/>
          <a:lstStyle/>
          <a:p>
            <a:fld id="{08203A8B-BBB3-754B-9D6D-000903116BD2}" type="slidenum">
              <a:rPr lang="en-US" smtClean="0"/>
              <a:pPr/>
              <a:t>7</a:t>
            </a:fld>
            <a:endParaRPr lang="en-US"/>
          </a:p>
        </p:txBody>
      </p:sp>
      <p:pic>
        <p:nvPicPr>
          <p:cNvPr id="4" name="Picture 3">
            <a:extLst>
              <a:ext uri="{FF2B5EF4-FFF2-40B4-BE49-F238E27FC236}">
                <a16:creationId xmlns:a16="http://schemas.microsoft.com/office/drawing/2014/main" id="{3758F100-710F-6E85-5F49-9D66987B0E0D}"/>
              </a:ext>
            </a:extLst>
          </p:cNvPr>
          <p:cNvPicPr>
            <a:picLocks noChangeAspect="1"/>
          </p:cNvPicPr>
          <p:nvPr/>
        </p:nvPicPr>
        <p:blipFill>
          <a:blip r:embed="rId2"/>
          <a:stretch>
            <a:fillRect/>
          </a:stretch>
        </p:blipFill>
        <p:spPr>
          <a:xfrm>
            <a:off x="706109" y="3597214"/>
            <a:ext cx="4260968" cy="2803585"/>
          </a:xfrm>
          <a:prstGeom prst="rect">
            <a:avLst/>
          </a:prstGeom>
        </p:spPr>
      </p:pic>
      <p:sp>
        <p:nvSpPr>
          <p:cNvPr id="6" name="TextBox 5">
            <a:extLst>
              <a:ext uri="{FF2B5EF4-FFF2-40B4-BE49-F238E27FC236}">
                <a16:creationId xmlns:a16="http://schemas.microsoft.com/office/drawing/2014/main" id="{702CA859-4CF8-62F0-0402-99E0B6E6BE6C}"/>
              </a:ext>
            </a:extLst>
          </p:cNvPr>
          <p:cNvSpPr txBox="1"/>
          <p:nvPr/>
        </p:nvSpPr>
        <p:spPr>
          <a:xfrm>
            <a:off x="5518567" y="2835497"/>
            <a:ext cx="5758492" cy="3693319"/>
          </a:xfrm>
          <a:prstGeom prst="rect">
            <a:avLst/>
          </a:prstGeom>
          <a:noFill/>
        </p:spPr>
        <p:txBody>
          <a:bodyPr wrap="square">
            <a:spAutoFit/>
          </a:bodyPr>
          <a:lstStyle/>
          <a:p>
            <a:pPr marL="342900" indent="-342900">
              <a:buFont typeface="Arial" panose="020B0604020202020204" pitchFamily="34" charset="0"/>
              <a:buChar char="•"/>
            </a:pPr>
            <a:r>
              <a:rPr lang="en-US" sz="2600" dirty="0"/>
              <a:t>Piece parts from new, industrial grade components can be evaluated for use as spare parts in RISC-3 components.</a:t>
            </a:r>
          </a:p>
          <a:p>
            <a:pPr marL="342900" indent="-342900">
              <a:buFont typeface="Arial" panose="020B0604020202020204" pitchFamily="34" charset="0"/>
              <a:buChar char="•"/>
            </a:pPr>
            <a:endParaRPr lang="en-US" sz="2600" dirty="0"/>
          </a:p>
          <a:p>
            <a:pPr marL="342900" indent="-342900">
              <a:buFont typeface="Arial" panose="020B0604020202020204" pitchFamily="34" charset="0"/>
              <a:buChar char="•"/>
            </a:pPr>
            <a:r>
              <a:rPr lang="en-US" sz="2600" dirty="0"/>
              <a:t>Using existing spare parts currently on hand also fall under this category.</a:t>
            </a:r>
          </a:p>
          <a:p>
            <a:pPr marL="342900" indent="-342900">
              <a:buFont typeface="Arial" panose="020B0604020202020204" pitchFamily="34" charset="0"/>
              <a:buChar char="•"/>
            </a:pPr>
            <a:endParaRPr lang="en-US" sz="2600" dirty="0"/>
          </a:p>
          <a:p>
            <a:pPr marL="342900" indent="-342900">
              <a:buFont typeface="Arial" panose="020B0604020202020204" pitchFamily="34" charset="0"/>
              <a:buChar char="•"/>
            </a:pPr>
            <a:r>
              <a:rPr lang="en-US" sz="2600" dirty="0"/>
              <a:t>Components are verified for like-for-like.</a:t>
            </a:r>
          </a:p>
        </p:txBody>
      </p:sp>
    </p:spTree>
    <p:extLst>
      <p:ext uri="{BB962C8B-B14F-4D97-AF65-F5344CB8AC3E}">
        <p14:creationId xmlns:p14="http://schemas.microsoft.com/office/powerpoint/2010/main" val="3671748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3432-360C-9F7C-9FF5-89348FCAD421}"/>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AB98AAA1-A872-430A-6C4B-F3EBC2FB5BD1}"/>
              </a:ext>
            </a:extLst>
          </p:cNvPr>
          <p:cNvSpPr>
            <a:spLocks noGrp="1"/>
          </p:cNvSpPr>
          <p:nvPr>
            <p:ph type="title"/>
          </p:nvPr>
        </p:nvSpPr>
        <p:spPr/>
        <p:txBody>
          <a:bodyPr/>
          <a:lstStyle/>
          <a:p>
            <a:r>
              <a:rPr lang="en-US" dirty="0"/>
              <a:t>LIKE-FOR-LIKE ITEM</a:t>
            </a:r>
          </a:p>
        </p:txBody>
      </p:sp>
      <p:sp>
        <p:nvSpPr>
          <p:cNvPr id="23" name="Content Placeholder 22">
            <a:extLst>
              <a:ext uri="{FF2B5EF4-FFF2-40B4-BE49-F238E27FC236}">
                <a16:creationId xmlns:a16="http://schemas.microsoft.com/office/drawing/2014/main" id="{19009353-B418-0238-3339-7E35EB4C1ECD}"/>
              </a:ext>
            </a:extLst>
          </p:cNvPr>
          <p:cNvSpPr>
            <a:spLocks noGrp="1"/>
          </p:cNvSpPr>
          <p:nvPr>
            <p:ph idx="1"/>
          </p:nvPr>
        </p:nvSpPr>
        <p:spPr/>
        <p:txBody>
          <a:bodyPr/>
          <a:lstStyle/>
          <a:p>
            <a:r>
              <a:rPr lang="en-US" dirty="0">
                <a:latin typeface="+mn-lt"/>
              </a:rPr>
              <a:t>RISC-3 Like-for-Like Item </a:t>
            </a:r>
          </a:p>
          <a:p>
            <a:pPr lvl="1"/>
            <a:r>
              <a:rPr lang="en-US" sz="2600" dirty="0">
                <a:latin typeface="+mn-lt"/>
              </a:rPr>
              <a:t>An industrial grade item for RISC-3 applications that is physically (configuration, dimensions, materials, etc.) and functionally (manner and design parameters) the same as the corresponding item previously supplied or dedicated for safety related use under a 10 CFR 50, Appendix B Quality Assurance program. </a:t>
            </a:r>
          </a:p>
          <a:p>
            <a:pPr lvl="1"/>
            <a:r>
              <a:rPr lang="en-US" sz="2600" dirty="0">
                <a:latin typeface="+mn-lt"/>
              </a:rPr>
              <a:t>RISC-3 Like-for-Like Items are procured without the quality assurance requirements associated with safety related items supplied under a 10 CFR 50, Appendix B Quality Assurance program.</a:t>
            </a:r>
          </a:p>
          <a:p>
            <a:pPr lvl="1"/>
            <a:r>
              <a:rPr lang="en-US" sz="2600" dirty="0">
                <a:latin typeface="+mn-lt"/>
              </a:rPr>
              <a:t>Like-for-like items are reviewed and confirmed that the items are physically identical but require very little engineering evaluation. </a:t>
            </a:r>
          </a:p>
        </p:txBody>
      </p:sp>
      <p:sp>
        <p:nvSpPr>
          <p:cNvPr id="19" name="Slide Number Placeholder 18">
            <a:extLst>
              <a:ext uri="{FF2B5EF4-FFF2-40B4-BE49-F238E27FC236}">
                <a16:creationId xmlns:a16="http://schemas.microsoft.com/office/drawing/2014/main" id="{FD66B1D7-D675-D0E3-D499-5CD380D34FDE}"/>
              </a:ext>
            </a:extLst>
          </p:cNvPr>
          <p:cNvSpPr>
            <a:spLocks noGrp="1"/>
          </p:cNvSpPr>
          <p:nvPr>
            <p:ph type="sldNum" sz="quarter" idx="4"/>
          </p:nvPr>
        </p:nvSpPr>
        <p:spPr/>
        <p:txBody>
          <a:bodyPr/>
          <a:lstStyle/>
          <a:p>
            <a:fld id="{08203A8B-BBB3-754B-9D6D-000903116BD2}" type="slidenum">
              <a:rPr lang="en-US" smtClean="0"/>
              <a:pPr/>
              <a:t>8</a:t>
            </a:fld>
            <a:endParaRPr lang="en-US"/>
          </a:p>
        </p:txBody>
      </p:sp>
    </p:spTree>
    <p:extLst>
      <p:ext uri="{BB962C8B-B14F-4D97-AF65-F5344CB8AC3E}">
        <p14:creationId xmlns:p14="http://schemas.microsoft.com/office/powerpoint/2010/main" val="1082703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E0A92-F7B6-2983-DF66-76363149DBF3}"/>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638E0EAD-EB20-684C-AE91-5796E900D12D}"/>
              </a:ext>
            </a:extLst>
          </p:cNvPr>
          <p:cNvSpPr>
            <a:spLocks noGrp="1"/>
          </p:cNvSpPr>
          <p:nvPr>
            <p:ph type="title"/>
          </p:nvPr>
        </p:nvSpPr>
        <p:spPr/>
        <p:txBody>
          <a:bodyPr/>
          <a:lstStyle/>
          <a:p>
            <a:r>
              <a:rPr lang="en-US" dirty="0"/>
              <a:t>LIKE-FOR-LIKE ITEM</a:t>
            </a:r>
          </a:p>
        </p:txBody>
      </p:sp>
      <p:sp>
        <p:nvSpPr>
          <p:cNvPr id="23" name="Content Placeholder 22">
            <a:extLst>
              <a:ext uri="{FF2B5EF4-FFF2-40B4-BE49-F238E27FC236}">
                <a16:creationId xmlns:a16="http://schemas.microsoft.com/office/drawing/2014/main" id="{87731114-6718-8245-1839-7A5B840BFC1F}"/>
              </a:ext>
            </a:extLst>
          </p:cNvPr>
          <p:cNvSpPr>
            <a:spLocks noGrp="1"/>
          </p:cNvSpPr>
          <p:nvPr>
            <p:ph idx="1"/>
          </p:nvPr>
        </p:nvSpPr>
        <p:spPr/>
        <p:txBody>
          <a:bodyPr/>
          <a:lstStyle/>
          <a:p>
            <a:r>
              <a:rPr lang="en-US" u="sng" dirty="0">
                <a:latin typeface="+mn-lt"/>
              </a:rPr>
              <a:t>EPRI Report 1009669 – RISC-3 Seismic Assessment Guidelines</a:t>
            </a:r>
          </a:p>
          <a:p>
            <a:pPr lvl="1"/>
            <a:r>
              <a:rPr lang="en-US" sz="2600" u="sng" dirty="0">
                <a:latin typeface="+mn-lt"/>
              </a:rPr>
              <a:t>An identical item is defined as “the same part, make and model number, which exhibits the same technical and physical characteristics.” In this case, there is no change to the host and no technical evaluation is necessary. Such items may be directly procured and installed without affecting the existing seismic qualification basis.</a:t>
            </a:r>
          </a:p>
          <a:p>
            <a:pPr lvl="1"/>
            <a:endParaRPr lang="en-US" sz="2600" u="sng" dirty="0">
              <a:latin typeface="+mn-lt"/>
            </a:endParaRPr>
          </a:p>
          <a:p>
            <a:r>
              <a:rPr lang="en-US" u="sng" dirty="0">
                <a:latin typeface="+mn-lt"/>
              </a:rPr>
              <a:t>EPRI Report 3002032021 – Alternative Treatment to Environmental Qualification for RISC-3 Applications</a:t>
            </a:r>
          </a:p>
          <a:p>
            <a:pPr lvl="1"/>
            <a:r>
              <a:rPr lang="en-US" sz="2600" u="sng" dirty="0">
                <a:latin typeface="+mn-lt"/>
              </a:rPr>
              <a:t>For RISC-3 replacement items that are identical to the component from the original EQ qualification, no additional 10CFR50.69 analysis is required.</a:t>
            </a:r>
          </a:p>
          <a:p>
            <a:pPr lvl="1"/>
            <a:endParaRPr lang="en-US" u="sng" dirty="0"/>
          </a:p>
          <a:p>
            <a:pPr lvl="1"/>
            <a:endParaRPr lang="en-US" dirty="0"/>
          </a:p>
        </p:txBody>
      </p:sp>
      <p:sp>
        <p:nvSpPr>
          <p:cNvPr id="19" name="Slide Number Placeholder 18">
            <a:extLst>
              <a:ext uri="{FF2B5EF4-FFF2-40B4-BE49-F238E27FC236}">
                <a16:creationId xmlns:a16="http://schemas.microsoft.com/office/drawing/2014/main" id="{850838CB-68CB-5DB8-B2E1-2DB593E9F3AC}"/>
              </a:ext>
            </a:extLst>
          </p:cNvPr>
          <p:cNvSpPr>
            <a:spLocks noGrp="1"/>
          </p:cNvSpPr>
          <p:nvPr>
            <p:ph type="sldNum" sz="quarter" idx="4"/>
          </p:nvPr>
        </p:nvSpPr>
        <p:spPr/>
        <p:txBody>
          <a:bodyPr/>
          <a:lstStyle/>
          <a:p>
            <a:fld id="{08203A8B-BBB3-754B-9D6D-000903116BD2}" type="slidenum">
              <a:rPr lang="en-US" smtClean="0"/>
              <a:pPr/>
              <a:t>9</a:t>
            </a:fld>
            <a:endParaRPr lang="en-US"/>
          </a:p>
        </p:txBody>
      </p:sp>
    </p:spTree>
    <p:extLst>
      <p:ext uri="{BB962C8B-B14F-4D97-AF65-F5344CB8AC3E}">
        <p14:creationId xmlns:p14="http://schemas.microsoft.com/office/powerpoint/2010/main" val="4144776508"/>
      </p:ext>
    </p:extLst>
  </p:cSld>
  <p:clrMapOvr>
    <a:masterClrMapping/>
  </p:clrMapOvr>
</p:sld>
</file>

<file path=ppt/theme/theme1.xml><?xml version="1.0" encoding="utf-8"?>
<a:theme xmlns:a="http://schemas.openxmlformats.org/drawingml/2006/main" name="Southern Company Template_basic_final">
  <a:themeElements>
    <a:clrScheme name="SO blue family">
      <a:dk1>
        <a:srgbClr val="000000"/>
      </a:dk1>
      <a:lt1>
        <a:srgbClr val="FFFFFF"/>
      </a:lt1>
      <a:dk2>
        <a:srgbClr val="003A5D"/>
      </a:dk2>
      <a:lt2>
        <a:srgbClr val="E8E8E8"/>
      </a:lt2>
      <a:accent1>
        <a:srgbClr val="00BCF1"/>
      </a:accent1>
      <a:accent2>
        <a:srgbClr val="007DB9"/>
      </a:accent2>
      <a:accent3>
        <a:srgbClr val="00B5AF"/>
      </a:accent3>
      <a:accent4>
        <a:srgbClr val="B2D234"/>
      </a:accent4>
      <a:accent5>
        <a:srgbClr val="EC1C24"/>
      </a:accent5>
      <a:accent6>
        <a:srgbClr val="F26322"/>
      </a:accent6>
      <a:hlink>
        <a:srgbClr val="007DB9"/>
      </a:hlink>
      <a:folHlink>
        <a:srgbClr val="00BCF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9525" cmpd="sng">
          <a:solidFill>
            <a:schemeClr val="bg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NC_presentation_wide_template-A_Blue" id="{40F6EC67-684C-4849-84AE-E0CCA78C4FC9}" vid="{BCF76B05-6DD8-934A-A592-3DA32982B7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SNC_presentation_wide_template-A_Blue</Template>
  <TotalTime>1317</TotalTime>
  <Words>1048</Words>
  <Application>Microsoft Office PowerPoint</Application>
  <PresentationFormat>Widescreen</PresentationFormat>
  <Paragraphs>135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Rockwell</vt:lpstr>
      <vt:lpstr>Southern Company Template_basic_final</vt:lpstr>
      <vt:lpstr>10 CFR 50.69  IN SUPPORT OF OBSOLESCENCE</vt:lpstr>
      <vt:lpstr>INTRODUCTION</vt:lpstr>
      <vt:lpstr>CATEGORIZATION</vt:lpstr>
      <vt:lpstr>ALTERNATIVE TREATMENT</vt:lpstr>
      <vt:lpstr>OBSOLESCENCE RESOLUTION PYRAMID</vt:lpstr>
      <vt:lpstr>REBUILD / REPAIR</vt:lpstr>
      <vt:lpstr>CANNIBALIZATION</vt:lpstr>
      <vt:lpstr>LIKE-FOR-LIKE ITEM</vt:lpstr>
      <vt:lpstr>LIKE-FOR-LIKE ITEM</vt:lpstr>
      <vt:lpstr>SURPLUS</vt:lpstr>
      <vt:lpstr>ITEM EQUIVALENCY EVALUATION</vt:lpstr>
      <vt:lpstr>ITEM EQUIVALENCY EVALUATION EXAMPLE</vt:lpstr>
      <vt:lpstr>ITEM EQUIVALENCY EVALUATION</vt:lpstr>
      <vt:lpstr>ITEM EQUIVALENCY EVALUATION</vt:lpstr>
      <vt:lpstr>ITEM EQUIVALENCY EVALUATION</vt:lpstr>
      <vt:lpstr>REVERSE ENGINEER</vt:lpstr>
      <vt:lpstr>DESIGN CHANGE</vt:lpstr>
      <vt:lpstr>DESIGN CHANGE EXAMPLE</vt:lpstr>
      <vt:lpstr>SUMMARY</vt:lpstr>
      <vt:lpstr>Annual 50.69 Workshop Opportunity</vt:lpstr>
      <vt:lpstr>REFERENCES</vt:lpstr>
      <vt:lpstr>PowerPoint Presentation</vt:lpstr>
    </vt:vector>
  </TitlesOfParts>
  <Company>Southern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Bowman, David Alexander</dc:creator>
  <cp:lastModifiedBy>Gilbreath, Carrie A.</cp:lastModifiedBy>
  <cp:revision>6</cp:revision>
  <cp:lastPrinted>2017-01-09T16:22:22Z</cp:lastPrinted>
  <dcterms:created xsi:type="dcterms:W3CDTF">2025-10-23T13:25:31Z</dcterms:created>
  <dcterms:modified xsi:type="dcterms:W3CDTF">2026-07-07T19:11:30Z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d3826ce-7c18-471d-9596-93de5bae332e_Enabled">
    <vt:lpwstr>true</vt:lpwstr>
  </property>
  <property fmtid="{D5CDD505-2E9C-101B-9397-08002B2CF9AE}" pid="3" name="MSIP_Label_ed3826ce-7c18-471d-9596-93de5bae332e_SetDate">
    <vt:lpwstr>2025-10-23T13:25:52Z</vt:lpwstr>
  </property>
  <property fmtid="{D5CDD505-2E9C-101B-9397-08002B2CF9AE}" pid="4" name="MSIP_Label_ed3826ce-7c18-471d-9596-93de5bae332e_Method">
    <vt:lpwstr>Standard</vt:lpwstr>
  </property>
  <property fmtid="{D5CDD505-2E9C-101B-9397-08002B2CF9AE}" pid="5" name="MSIP_Label_ed3826ce-7c18-471d-9596-93de5bae332e_Name">
    <vt:lpwstr>Internal</vt:lpwstr>
  </property>
  <property fmtid="{D5CDD505-2E9C-101B-9397-08002B2CF9AE}" pid="6" name="MSIP_Label_ed3826ce-7c18-471d-9596-93de5bae332e_SiteId">
    <vt:lpwstr>c0a02e2d-1186-410a-8895-0a4a252ebf17</vt:lpwstr>
  </property>
  <property fmtid="{D5CDD505-2E9C-101B-9397-08002B2CF9AE}" pid="7" name="MSIP_Label_ed3826ce-7c18-471d-9596-93de5bae332e_ActionId">
    <vt:lpwstr>f4f947a1-cb3c-4077-b75d-fac0408444e3</vt:lpwstr>
  </property>
  <property fmtid="{D5CDD505-2E9C-101B-9397-08002B2CF9AE}" pid="8" name="MSIP_Label_ed3826ce-7c18-471d-9596-93de5bae332e_ContentBits">
    <vt:lpwstr>0</vt:lpwstr>
  </property>
  <property fmtid="{D5CDD505-2E9C-101B-9397-08002B2CF9AE}" pid="9" name="MSIP_Label_ed3826ce-7c18-471d-9596-93de5bae332e_Tag">
    <vt:lpwstr>10, 3, 0, 1</vt:lpwstr>
  </property>
</Properties>
</file>