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6" r:id="rId5"/>
    <p:sldId id="258" r:id="rId6"/>
    <p:sldId id="259" r:id="rId7"/>
    <p:sldId id="270" r:id="rId8"/>
    <p:sldId id="261" r:id="rId9"/>
    <p:sldId id="264" r:id="rId10"/>
    <p:sldId id="262" r:id="rId11"/>
    <p:sldId id="269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346A"/>
    <a:srgbClr val="8ECA45"/>
    <a:srgbClr val="172041"/>
    <a:srgbClr val="2171BD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8A4D15-AF4D-4909-A57A-6A176071CB62}" v="1" dt="2026-07-13T19:46:49.2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8" autoAdjust="0"/>
    <p:restoredTop sz="93763" autoAdjust="0"/>
  </p:normalViewPr>
  <p:slideViewPr>
    <p:cSldViewPr snapToGrid="0">
      <p:cViewPr varScale="1">
        <p:scale>
          <a:sx n="120" d="100"/>
          <a:sy n="120" d="100"/>
        </p:scale>
        <p:origin x="10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ldman, Zachary" userId="d7eef47a-4bbb-4c1d-a5bc-0dd8e787dd7a" providerId="ADAL" clId="{D6D8FB38-9F7D-4D8C-BE50-18B3B19ACAD4}"/>
    <pc:docChg chg="undo custSel modSld modMainMaster">
      <pc:chgData name="Feldman, Zachary" userId="d7eef47a-4bbb-4c1d-a5bc-0dd8e787dd7a" providerId="ADAL" clId="{D6D8FB38-9F7D-4D8C-BE50-18B3B19ACAD4}" dt="2026-07-13T20:05:11.014" v="118" actId="478"/>
      <pc:docMkLst>
        <pc:docMk/>
      </pc:docMkLst>
      <pc:sldChg chg="addSp modSp mod modNotesTx">
        <pc:chgData name="Feldman, Zachary" userId="d7eef47a-4bbb-4c1d-a5bc-0dd8e787dd7a" providerId="ADAL" clId="{D6D8FB38-9F7D-4D8C-BE50-18B3B19ACAD4}" dt="2026-07-13T19:55:06.806" v="89" actId="122"/>
        <pc:sldMkLst>
          <pc:docMk/>
          <pc:sldMk cId="2920857813" sldId="256"/>
        </pc:sldMkLst>
        <pc:spChg chg="mod">
          <ac:chgData name="Feldman, Zachary" userId="d7eef47a-4bbb-4c1d-a5bc-0dd8e787dd7a" providerId="ADAL" clId="{D6D8FB38-9F7D-4D8C-BE50-18B3B19ACAD4}" dt="2026-07-13T19:46:47.558" v="11" actId="20577"/>
          <ac:spMkLst>
            <pc:docMk/>
            <pc:sldMk cId="2920857813" sldId="256"/>
            <ac:spMk id="2" creationId="{DC0EB873-63F2-34F8-BFBA-7F3EC62E67D3}"/>
          </ac:spMkLst>
        </pc:spChg>
        <pc:spChg chg="add mod">
          <ac:chgData name="Feldman, Zachary" userId="d7eef47a-4bbb-4c1d-a5bc-0dd8e787dd7a" providerId="ADAL" clId="{D6D8FB38-9F7D-4D8C-BE50-18B3B19ACAD4}" dt="2026-07-13T19:55:06.806" v="89" actId="122"/>
          <ac:spMkLst>
            <pc:docMk/>
            <pc:sldMk cId="2920857813" sldId="256"/>
            <ac:spMk id="3" creationId="{F45D6513-DAD4-C7C7-6ADE-A1B91472B1BF}"/>
          </ac:spMkLst>
        </pc:spChg>
      </pc:sldChg>
      <pc:sldChg chg="modNotesTx">
        <pc:chgData name="Feldman, Zachary" userId="d7eef47a-4bbb-4c1d-a5bc-0dd8e787dd7a" providerId="ADAL" clId="{D6D8FB38-9F7D-4D8C-BE50-18B3B19ACAD4}" dt="2026-07-13T19:43:34.532" v="1" actId="20577"/>
        <pc:sldMkLst>
          <pc:docMk/>
          <pc:sldMk cId="406782967" sldId="258"/>
        </pc:sldMkLst>
      </pc:sldChg>
      <pc:sldChg chg="modNotesTx">
        <pc:chgData name="Feldman, Zachary" userId="d7eef47a-4bbb-4c1d-a5bc-0dd8e787dd7a" providerId="ADAL" clId="{D6D8FB38-9F7D-4D8C-BE50-18B3B19ACAD4}" dt="2026-07-13T19:43:36.753" v="2" actId="20577"/>
        <pc:sldMkLst>
          <pc:docMk/>
          <pc:sldMk cId="1231201285" sldId="259"/>
        </pc:sldMkLst>
      </pc:sldChg>
      <pc:sldChg chg="modNotesTx">
        <pc:chgData name="Feldman, Zachary" userId="d7eef47a-4bbb-4c1d-a5bc-0dd8e787dd7a" providerId="ADAL" clId="{D6D8FB38-9F7D-4D8C-BE50-18B3B19ACAD4}" dt="2026-07-13T19:43:40.804" v="4" actId="20577"/>
        <pc:sldMkLst>
          <pc:docMk/>
          <pc:sldMk cId="3713970749" sldId="261"/>
        </pc:sldMkLst>
      </pc:sldChg>
      <pc:sldChg chg="modSp mod modNotesTx">
        <pc:chgData name="Feldman, Zachary" userId="d7eef47a-4bbb-4c1d-a5bc-0dd8e787dd7a" providerId="ADAL" clId="{D6D8FB38-9F7D-4D8C-BE50-18B3B19ACAD4}" dt="2026-07-13T19:55:55.372" v="91" actId="20577"/>
        <pc:sldMkLst>
          <pc:docMk/>
          <pc:sldMk cId="507585528" sldId="262"/>
        </pc:sldMkLst>
        <pc:spChg chg="mod">
          <ac:chgData name="Feldman, Zachary" userId="d7eef47a-4bbb-4c1d-a5bc-0dd8e787dd7a" providerId="ADAL" clId="{D6D8FB38-9F7D-4D8C-BE50-18B3B19ACAD4}" dt="2026-07-13T19:55:55.372" v="91" actId="20577"/>
          <ac:spMkLst>
            <pc:docMk/>
            <pc:sldMk cId="507585528" sldId="262"/>
            <ac:spMk id="200" creationId="{00000000-0000-0000-0000-000000000000}"/>
          </ac:spMkLst>
        </pc:spChg>
      </pc:sldChg>
      <pc:sldChg chg="modSp mod modNotesTx">
        <pc:chgData name="Feldman, Zachary" userId="d7eef47a-4bbb-4c1d-a5bc-0dd8e787dd7a" providerId="ADAL" clId="{D6D8FB38-9F7D-4D8C-BE50-18B3B19ACAD4}" dt="2026-07-13T19:55:38.839" v="90" actId="20577"/>
        <pc:sldMkLst>
          <pc:docMk/>
          <pc:sldMk cId="2434070505" sldId="264"/>
        </pc:sldMkLst>
        <pc:spChg chg="mod">
          <ac:chgData name="Feldman, Zachary" userId="d7eef47a-4bbb-4c1d-a5bc-0dd8e787dd7a" providerId="ADAL" clId="{D6D8FB38-9F7D-4D8C-BE50-18B3B19ACAD4}" dt="2026-07-13T19:55:38.839" v="90" actId="20577"/>
          <ac:spMkLst>
            <pc:docMk/>
            <pc:sldMk cId="2434070505" sldId="264"/>
            <ac:spMk id="2" creationId="{BE38F8FC-23D7-B52D-DDAD-5F036987B951}"/>
          </ac:spMkLst>
        </pc:spChg>
      </pc:sldChg>
      <pc:sldChg chg="modNotesTx">
        <pc:chgData name="Feldman, Zachary" userId="d7eef47a-4bbb-4c1d-a5bc-0dd8e787dd7a" providerId="ADAL" clId="{D6D8FB38-9F7D-4D8C-BE50-18B3B19ACAD4}" dt="2026-07-13T19:43:53.567" v="8" actId="20577"/>
        <pc:sldMkLst>
          <pc:docMk/>
          <pc:sldMk cId="236924800" sldId="267"/>
        </pc:sldMkLst>
      </pc:sldChg>
      <pc:sldChg chg="modSp mod modNotesTx">
        <pc:chgData name="Feldman, Zachary" userId="d7eef47a-4bbb-4c1d-a5bc-0dd8e787dd7a" providerId="ADAL" clId="{D6D8FB38-9F7D-4D8C-BE50-18B3B19ACAD4}" dt="2026-07-13T19:54:48.426" v="88" actId="403"/>
        <pc:sldMkLst>
          <pc:docMk/>
          <pc:sldMk cId="2321861483" sldId="268"/>
        </pc:sldMkLst>
        <pc:spChg chg="mod">
          <ac:chgData name="Feldman, Zachary" userId="d7eef47a-4bbb-4c1d-a5bc-0dd8e787dd7a" providerId="ADAL" clId="{D6D8FB38-9F7D-4D8C-BE50-18B3B19ACAD4}" dt="2026-07-13T19:53:09.278" v="87" actId="20577"/>
          <ac:spMkLst>
            <pc:docMk/>
            <pc:sldMk cId="2321861483" sldId="268"/>
            <ac:spMk id="2" creationId="{8EF90C31-E69D-A349-057B-67C7F07D3E83}"/>
          </ac:spMkLst>
        </pc:spChg>
        <pc:spChg chg="mod">
          <ac:chgData name="Feldman, Zachary" userId="d7eef47a-4bbb-4c1d-a5bc-0dd8e787dd7a" providerId="ADAL" clId="{D6D8FB38-9F7D-4D8C-BE50-18B3B19ACAD4}" dt="2026-07-13T19:54:48.426" v="88" actId="403"/>
          <ac:spMkLst>
            <pc:docMk/>
            <pc:sldMk cId="2321861483" sldId="268"/>
            <ac:spMk id="148" creationId="{00000000-0000-0000-0000-000000000000}"/>
          </ac:spMkLst>
        </pc:spChg>
        <pc:spChg chg="mod">
          <ac:chgData name="Feldman, Zachary" userId="d7eef47a-4bbb-4c1d-a5bc-0dd8e787dd7a" providerId="ADAL" clId="{D6D8FB38-9F7D-4D8C-BE50-18B3B19ACAD4}" dt="2026-07-13T19:52:20.502" v="47" actId="403"/>
          <ac:spMkLst>
            <pc:docMk/>
            <pc:sldMk cId="2321861483" sldId="268"/>
            <ac:spMk id="165" creationId="{00000000-0000-0000-0000-000000000000}"/>
          </ac:spMkLst>
        </pc:spChg>
      </pc:sldChg>
      <pc:sldChg chg="modNotesTx">
        <pc:chgData name="Feldman, Zachary" userId="d7eef47a-4bbb-4c1d-a5bc-0dd8e787dd7a" providerId="ADAL" clId="{D6D8FB38-9F7D-4D8C-BE50-18B3B19ACAD4}" dt="2026-07-13T19:43:49.616" v="7" actId="20577"/>
        <pc:sldMkLst>
          <pc:docMk/>
          <pc:sldMk cId="2476537315" sldId="269"/>
        </pc:sldMkLst>
      </pc:sldChg>
      <pc:sldChg chg="modNotesTx">
        <pc:chgData name="Feldman, Zachary" userId="d7eef47a-4bbb-4c1d-a5bc-0dd8e787dd7a" providerId="ADAL" clId="{D6D8FB38-9F7D-4D8C-BE50-18B3B19ACAD4}" dt="2026-07-13T19:43:38.864" v="3" actId="20577"/>
        <pc:sldMkLst>
          <pc:docMk/>
          <pc:sldMk cId="3124727669" sldId="270"/>
        </pc:sldMkLst>
      </pc:sldChg>
      <pc:sldMasterChg chg="modSldLayout">
        <pc:chgData name="Feldman, Zachary" userId="d7eef47a-4bbb-4c1d-a5bc-0dd8e787dd7a" providerId="ADAL" clId="{D6D8FB38-9F7D-4D8C-BE50-18B3B19ACAD4}" dt="2026-07-13T20:05:11.014" v="118" actId="478"/>
        <pc:sldMasterMkLst>
          <pc:docMk/>
          <pc:sldMasterMk cId="1693616770" sldId="2147483648"/>
        </pc:sldMasterMkLst>
        <pc:sldLayoutChg chg="delSp mod">
          <pc:chgData name="Feldman, Zachary" userId="d7eef47a-4bbb-4c1d-a5bc-0dd8e787dd7a" providerId="ADAL" clId="{D6D8FB38-9F7D-4D8C-BE50-18B3B19ACAD4}" dt="2026-07-13T20:04:30.881" v="94" actId="478"/>
          <pc:sldLayoutMkLst>
            <pc:docMk/>
            <pc:sldMasterMk cId="1693616770" sldId="2147483648"/>
            <pc:sldLayoutMk cId="2571503277" sldId="2147483661"/>
          </pc:sldLayoutMkLst>
          <pc:spChg chg="del">
            <ac:chgData name="Feldman, Zachary" userId="d7eef47a-4bbb-4c1d-a5bc-0dd8e787dd7a" providerId="ADAL" clId="{D6D8FB38-9F7D-4D8C-BE50-18B3B19ACAD4}" dt="2026-07-13T20:04:30.881" v="94" actId="478"/>
            <ac:spMkLst>
              <pc:docMk/>
              <pc:sldMasterMk cId="1693616770" sldId="2147483648"/>
              <pc:sldLayoutMk cId="2571503277" sldId="2147483661"/>
              <ac:spMk id="2" creationId="{F80583FA-55AB-E11A-9DA4-39ADF3D660F2}"/>
            </ac:spMkLst>
          </pc:spChg>
          <pc:spChg chg="del">
            <ac:chgData name="Feldman, Zachary" userId="d7eef47a-4bbb-4c1d-a5bc-0dd8e787dd7a" providerId="ADAL" clId="{D6D8FB38-9F7D-4D8C-BE50-18B3B19ACAD4}" dt="2026-07-13T20:04:29.541" v="93" actId="478"/>
            <ac:spMkLst>
              <pc:docMk/>
              <pc:sldMasterMk cId="1693616770" sldId="2147483648"/>
              <pc:sldLayoutMk cId="2571503277" sldId="2147483661"/>
              <ac:spMk id="3" creationId="{B7286F72-446A-34A4-F3D4-A78E56434A80}"/>
            </ac:spMkLst>
          </pc:spChg>
        </pc:sldLayoutChg>
        <pc:sldLayoutChg chg="delSp mod">
          <pc:chgData name="Feldman, Zachary" userId="d7eef47a-4bbb-4c1d-a5bc-0dd8e787dd7a" providerId="ADAL" clId="{D6D8FB38-9F7D-4D8C-BE50-18B3B19ACAD4}" dt="2026-07-13T20:04:51.199" v="106" actId="478"/>
          <pc:sldLayoutMkLst>
            <pc:docMk/>
            <pc:sldMasterMk cId="1693616770" sldId="2147483648"/>
            <pc:sldLayoutMk cId="2661994780" sldId="2147483662"/>
          </pc:sldLayoutMkLst>
          <pc:spChg chg="del">
            <ac:chgData name="Feldman, Zachary" userId="d7eef47a-4bbb-4c1d-a5bc-0dd8e787dd7a" providerId="ADAL" clId="{D6D8FB38-9F7D-4D8C-BE50-18B3B19ACAD4}" dt="2026-07-13T20:04:50.301" v="105" actId="478"/>
            <ac:spMkLst>
              <pc:docMk/>
              <pc:sldMasterMk cId="1693616770" sldId="2147483648"/>
              <pc:sldLayoutMk cId="2661994780" sldId="2147483662"/>
              <ac:spMk id="15" creationId="{8512A932-8246-A9E4-1DAC-EDE04647F45D}"/>
            </ac:spMkLst>
          </pc:spChg>
          <pc:picChg chg="del">
            <ac:chgData name="Feldman, Zachary" userId="d7eef47a-4bbb-4c1d-a5bc-0dd8e787dd7a" providerId="ADAL" clId="{D6D8FB38-9F7D-4D8C-BE50-18B3B19ACAD4}" dt="2026-07-13T20:04:51.199" v="106" actId="478"/>
            <ac:picMkLst>
              <pc:docMk/>
              <pc:sldMasterMk cId="1693616770" sldId="2147483648"/>
              <pc:sldLayoutMk cId="2661994780" sldId="2147483662"/>
              <ac:picMk id="14" creationId="{2419786E-0C4F-5B91-A1DE-74A3AFC6177D}"/>
            </ac:picMkLst>
          </pc:picChg>
        </pc:sldLayoutChg>
        <pc:sldLayoutChg chg="delSp mod">
          <pc:chgData name="Feldman, Zachary" userId="d7eef47a-4bbb-4c1d-a5bc-0dd8e787dd7a" providerId="ADAL" clId="{D6D8FB38-9F7D-4D8C-BE50-18B3B19ACAD4}" dt="2026-07-13T20:05:01.592" v="112" actId="478"/>
          <pc:sldLayoutMkLst>
            <pc:docMk/>
            <pc:sldMasterMk cId="1693616770" sldId="2147483648"/>
            <pc:sldLayoutMk cId="4139774438" sldId="2147483663"/>
          </pc:sldLayoutMkLst>
          <pc:spChg chg="del">
            <ac:chgData name="Feldman, Zachary" userId="d7eef47a-4bbb-4c1d-a5bc-0dd8e787dd7a" providerId="ADAL" clId="{D6D8FB38-9F7D-4D8C-BE50-18B3B19ACAD4}" dt="2026-07-13T20:05:00.711" v="111" actId="478"/>
            <ac:spMkLst>
              <pc:docMk/>
              <pc:sldMasterMk cId="1693616770" sldId="2147483648"/>
              <pc:sldLayoutMk cId="4139774438" sldId="2147483663"/>
              <ac:spMk id="15" creationId="{8512A932-8246-A9E4-1DAC-EDE04647F45D}"/>
            </ac:spMkLst>
          </pc:spChg>
          <pc:picChg chg="del">
            <ac:chgData name="Feldman, Zachary" userId="d7eef47a-4bbb-4c1d-a5bc-0dd8e787dd7a" providerId="ADAL" clId="{D6D8FB38-9F7D-4D8C-BE50-18B3B19ACAD4}" dt="2026-07-13T20:05:01.592" v="112" actId="478"/>
            <ac:picMkLst>
              <pc:docMk/>
              <pc:sldMasterMk cId="1693616770" sldId="2147483648"/>
              <pc:sldLayoutMk cId="4139774438" sldId="2147483663"/>
              <ac:picMk id="3" creationId="{BF9EFABB-45F2-4225-B953-60FE87F745F3}"/>
            </ac:picMkLst>
          </pc:picChg>
        </pc:sldLayoutChg>
        <pc:sldLayoutChg chg="delSp mod">
          <pc:chgData name="Feldman, Zachary" userId="d7eef47a-4bbb-4c1d-a5bc-0dd8e787dd7a" providerId="ADAL" clId="{D6D8FB38-9F7D-4D8C-BE50-18B3B19ACAD4}" dt="2026-07-13T20:04:54.176" v="108" actId="478"/>
          <pc:sldLayoutMkLst>
            <pc:docMk/>
            <pc:sldMasterMk cId="1693616770" sldId="2147483648"/>
            <pc:sldLayoutMk cId="2683203696" sldId="2147483664"/>
          </pc:sldLayoutMkLst>
          <pc:spChg chg="del">
            <ac:chgData name="Feldman, Zachary" userId="d7eef47a-4bbb-4c1d-a5bc-0dd8e787dd7a" providerId="ADAL" clId="{D6D8FB38-9F7D-4D8C-BE50-18B3B19ACAD4}" dt="2026-07-13T20:04:53.562" v="107" actId="478"/>
            <ac:spMkLst>
              <pc:docMk/>
              <pc:sldMasterMk cId="1693616770" sldId="2147483648"/>
              <pc:sldLayoutMk cId="2683203696" sldId="2147483664"/>
              <ac:spMk id="15" creationId="{8512A932-8246-A9E4-1DAC-EDE04647F45D}"/>
            </ac:spMkLst>
          </pc:spChg>
          <pc:picChg chg="del">
            <ac:chgData name="Feldman, Zachary" userId="d7eef47a-4bbb-4c1d-a5bc-0dd8e787dd7a" providerId="ADAL" clId="{D6D8FB38-9F7D-4D8C-BE50-18B3B19ACAD4}" dt="2026-07-13T20:04:54.176" v="108" actId="478"/>
            <ac:picMkLst>
              <pc:docMk/>
              <pc:sldMasterMk cId="1693616770" sldId="2147483648"/>
              <pc:sldLayoutMk cId="2683203696" sldId="2147483664"/>
              <ac:picMk id="3" creationId="{F0F5038A-F977-48C1-3775-482AA78B2447}"/>
            </ac:picMkLst>
          </pc:picChg>
        </pc:sldLayoutChg>
        <pc:sldLayoutChg chg="delSp mod">
          <pc:chgData name="Feldman, Zachary" userId="d7eef47a-4bbb-4c1d-a5bc-0dd8e787dd7a" providerId="ADAL" clId="{D6D8FB38-9F7D-4D8C-BE50-18B3B19ACAD4}" dt="2026-07-13T20:04:57.672" v="110" actId="478"/>
          <pc:sldLayoutMkLst>
            <pc:docMk/>
            <pc:sldMasterMk cId="1693616770" sldId="2147483648"/>
            <pc:sldLayoutMk cId="1690842840" sldId="2147483665"/>
          </pc:sldLayoutMkLst>
          <pc:spChg chg="del">
            <ac:chgData name="Feldman, Zachary" userId="d7eef47a-4bbb-4c1d-a5bc-0dd8e787dd7a" providerId="ADAL" clId="{D6D8FB38-9F7D-4D8C-BE50-18B3B19ACAD4}" dt="2026-07-13T20:04:56.083" v="109" actId="478"/>
            <ac:spMkLst>
              <pc:docMk/>
              <pc:sldMasterMk cId="1693616770" sldId="2147483648"/>
              <pc:sldLayoutMk cId="1690842840" sldId="2147483665"/>
              <ac:spMk id="15" creationId="{8512A932-8246-A9E4-1DAC-EDE04647F45D}"/>
            </ac:spMkLst>
          </pc:spChg>
          <pc:picChg chg="del">
            <ac:chgData name="Feldman, Zachary" userId="d7eef47a-4bbb-4c1d-a5bc-0dd8e787dd7a" providerId="ADAL" clId="{D6D8FB38-9F7D-4D8C-BE50-18B3B19ACAD4}" dt="2026-07-13T20:04:57.672" v="110" actId="478"/>
            <ac:picMkLst>
              <pc:docMk/>
              <pc:sldMasterMk cId="1693616770" sldId="2147483648"/>
              <pc:sldLayoutMk cId="1690842840" sldId="2147483665"/>
              <ac:picMk id="4" creationId="{78BBECB8-C68B-E0D5-0185-34254ED1AC6C}"/>
            </ac:picMkLst>
          </pc:picChg>
        </pc:sldLayoutChg>
        <pc:sldLayoutChg chg="delSp mod">
          <pc:chgData name="Feldman, Zachary" userId="d7eef47a-4bbb-4c1d-a5bc-0dd8e787dd7a" providerId="ADAL" clId="{D6D8FB38-9F7D-4D8C-BE50-18B3B19ACAD4}" dt="2026-07-13T20:05:04.318" v="114" actId="478"/>
          <pc:sldLayoutMkLst>
            <pc:docMk/>
            <pc:sldMasterMk cId="1693616770" sldId="2147483648"/>
            <pc:sldLayoutMk cId="2298405630" sldId="2147483666"/>
          </pc:sldLayoutMkLst>
          <pc:spChg chg="del">
            <ac:chgData name="Feldman, Zachary" userId="d7eef47a-4bbb-4c1d-a5bc-0dd8e787dd7a" providerId="ADAL" clId="{D6D8FB38-9F7D-4D8C-BE50-18B3B19ACAD4}" dt="2026-07-13T20:05:03.624" v="113" actId="478"/>
            <ac:spMkLst>
              <pc:docMk/>
              <pc:sldMasterMk cId="1693616770" sldId="2147483648"/>
              <pc:sldLayoutMk cId="2298405630" sldId="2147483666"/>
              <ac:spMk id="15" creationId="{8512A932-8246-A9E4-1DAC-EDE04647F45D}"/>
            </ac:spMkLst>
          </pc:spChg>
          <pc:picChg chg="del">
            <ac:chgData name="Feldman, Zachary" userId="d7eef47a-4bbb-4c1d-a5bc-0dd8e787dd7a" providerId="ADAL" clId="{D6D8FB38-9F7D-4D8C-BE50-18B3B19ACAD4}" dt="2026-07-13T20:05:04.318" v="114" actId="478"/>
            <ac:picMkLst>
              <pc:docMk/>
              <pc:sldMasterMk cId="1693616770" sldId="2147483648"/>
              <pc:sldLayoutMk cId="2298405630" sldId="2147483666"/>
              <ac:picMk id="4" creationId="{CFDCED53-696A-E7BE-1216-25A99D6A7D5F}"/>
            </ac:picMkLst>
          </pc:picChg>
        </pc:sldLayoutChg>
        <pc:sldLayoutChg chg="delSp mod">
          <pc:chgData name="Feldman, Zachary" userId="d7eef47a-4bbb-4c1d-a5bc-0dd8e787dd7a" providerId="ADAL" clId="{D6D8FB38-9F7D-4D8C-BE50-18B3B19ACAD4}" dt="2026-07-13T20:05:07.920" v="116" actId="478"/>
          <pc:sldLayoutMkLst>
            <pc:docMk/>
            <pc:sldMasterMk cId="1693616770" sldId="2147483648"/>
            <pc:sldLayoutMk cId="1512922647" sldId="2147483667"/>
          </pc:sldLayoutMkLst>
          <pc:spChg chg="del">
            <ac:chgData name="Feldman, Zachary" userId="d7eef47a-4bbb-4c1d-a5bc-0dd8e787dd7a" providerId="ADAL" clId="{D6D8FB38-9F7D-4D8C-BE50-18B3B19ACAD4}" dt="2026-07-13T20:05:06.531" v="115" actId="478"/>
            <ac:spMkLst>
              <pc:docMk/>
              <pc:sldMasterMk cId="1693616770" sldId="2147483648"/>
              <pc:sldLayoutMk cId="1512922647" sldId="2147483667"/>
              <ac:spMk id="15" creationId="{8512A932-8246-A9E4-1DAC-EDE04647F45D}"/>
            </ac:spMkLst>
          </pc:spChg>
          <pc:picChg chg="del">
            <ac:chgData name="Feldman, Zachary" userId="d7eef47a-4bbb-4c1d-a5bc-0dd8e787dd7a" providerId="ADAL" clId="{D6D8FB38-9F7D-4D8C-BE50-18B3B19ACAD4}" dt="2026-07-13T20:05:07.920" v="116" actId="478"/>
            <ac:picMkLst>
              <pc:docMk/>
              <pc:sldMasterMk cId="1693616770" sldId="2147483648"/>
              <pc:sldLayoutMk cId="1512922647" sldId="2147483667"/>
              <ac:picMk id="3" creationId="{C259370B-585F-8D2E-BC3F-CE7BB4C2C81C}"/>
            </ac:picMkLst>
          </pc:picChg>
        </pc:sldLayoutChg>
        <pc:sldLayoutChg chg="delSp mod">
          <pc:chgData name="Feldman, Zachary" userId="d7eef47a-4bbb-4c1d-a5bc-0dd8e787dd7a" providerId="ADAL" clId="{D6D8FB38-9F7D-4D8C-BE50-18B3B19ACAD4}" dt="2026-07-13T20:05:11.014" v="118" actId="478"/>
          <pc:sldLayoutMkLst>
            <pc:docMk/>
            <pc:sldMasterMk cId="1693616770" sldId="2147483648"/>
            <pc:sldLayoutMk cId="304912563" sldId="2147483668"/>
          </pc:sldLayoutMkLst>
          <pc:spChg chg="del">
            <ac:chgData name="Feldman, Zachary" userId="d7eef47a-4bbb-4c1d-a5bc-0dd8e787dd7a" providerId="ADAL" clId="{D6D8FB38-9F7D-4D8C-BE50-18B3B19ACAD4}" dt="2026-07-13T20:05:10.322" v="117" actId="478"/>
            <ac:spMkLst>
              <pc:docMk/>
              <pc:sldMasterMk cId="1693616770" sldId="2147483648"/>
              <pc:sldLayoutMk cId="304912563" sldId="2147483668"/>
              <ac:spMk id="15" creationId="{8512A932-8246-A9E4-1DAC-EDE04647F45D}"/>
            </ac:spMkLst>
          </pc:spChg>
          <pc:picChg chg="del">
            <ac:chgData name="Feldman, Zachary" userId="d7eef47a-4bbb-4c1d-a5bc-0dd8e787dd7a" providerId="ADAL" clId="{D6D8FB38-9F7D-4D8C-BE50-18B3B19ACAD4}" dt="2026-07-13T20:05:11.014" v="118" actId="478"/>
            <ac:picMkLst>
              <pc:docMk/>
              <pc:sldMasterMk cId="1693616770" sldId="2147483648"/>
              <pc:sldLayoutMk cId="304912563" sldId="2147483668"/>
              <ac:picMk id="4" creationId="{6B37917D-FAAB-B28A-5D5E-B3E002B6E1C2}"/>
            </ac:picMkLst>
          </pc:picChg>
        </pc:sldLayoutChg>
        <pc:sldLayoutChg chg="delSp mod">
          <pc:chgData name="Feldman, Zachary" userId="d7eef47a-4bbb-4c1d-a5bc-0dd8e787dd7a" providerId="ADAL" clId="{D6D8FB38-9F7D-4D8C-BE50-18B3B19ACAD4}" dt="2026-07-13T20:04:33.969" v="96" actId="478"/>
          <pc:sldLayoutMkLst>
            <pc:docMk/>
            <pc:sldMasterMk cId="1693616770" sldId="2147483648"/>
            <pc:sldLayoutMk cId="1796201478" sldId="2147483669"/>
          </pc:sldLayoutMkLst>
          <pc:spChg chg="del">
            <ac:chgData name="Feldman, Zachary" userId="d7eef47a-4bbb-4c1d-a5bc-0dd8e787dd7a" providerId="ADAL" clId="{D6D8FB38-9F7D-4D8C-BE50-18B3B19ACAD4}" dt="2026-07-13T20:04:33.969" v="96" actId="478"/>
            <ac:spMkLst>
              <pc:docMk/>
              <pc:sldMasterMk cId="1693616770" sldId="2147483648"/>
              <pc:sldLayoutMk cId="1796201478" sldId="2147483669"/>
              <ac:spMk id="2" creationId="{F80583FA-55AB-E11A-9DA4-39ADF3D660F2}"/>
            </ac:spMkLst>
          </pc:spChg>
          <pc:spChg chg="del">
            <ac:chgData name="Feldman, Zachary" userId="d7eef47a-4bbb-4c1d-a5bc-0dd8e787dd7a" providerId="ADAL" clId="{D6D8FB38-9F7D-4D8C-BE50-18B3B19ACAD4}" dt="2026-07-13T20:04:32.612" v="95" actId="478"/>
            <ac:spMkLst>
              <pc:docMk/>
              <pc:sldMasterMk cId="1693616770" sldId="2147483648"/>
              <pc:sldLayoutMk cId="1796201478" sldId="2147483669"/>
              <ac:spMk id="3" creationId="{B7286F72-446A-34A4-F3D4-A78E56434A80}"/>
            </ac:spMkLst>
          </pc:spChg>
        </pc:sldLayoutChg>
        <pc:sldLayoutChg chg="delSp mod">
          <pc:chgData name="Feldman, Zachary" userId="d7eef47a-4bbb-4c1d-a5bc-0dd8e787dd7a" providerId="ADAL" clId="{D6D8FB38-9F7D-4D8C-BE50-18B3B19ACAD4}" dt="2026-07-13T20:04:38.882" v="98" actId="478"/>
          <pc:sldLayoutMkLst>
            <pc:docMk/>
            <pc:sldMasterMk cId="1693616770" sldId="2147483648"/>
            <pc:sldLayoutMk cId="2161134621" sldId="2147483670"/>
          </pc:sldLayoutMkLst>
          <pc:spChg chg="del">
            <ac:chgData name="Feldman, Zachary" userId="d7eef47a-4bbb-4c1d-a5bc-0dd8e787dd7a" providerId="ADAL" clId="{D6D8FB38-9F7D-4D8C-BE50-18B3B19ACAD4}" dt="2026-07-13T20:04:38.882" v="98" actId="478"/>
            <ac:spMkLst>
              <pc:docMk/>
              <pc:sldMasterMk cId="1693616770" sldId="2147483648"/>
              <pc:sldLayoutMk cId="2161134621" sldId="2147483670"/>
              <ac:spMk id="2" creationId="{F80583FA-55AB-E11A-9DA4-39ADF3D660F2}"/>
            </ac:spMkLst>
          </pc:spChg>
          <pc:spChg chg="del">
            <ac:chgData name="Feldman, Zachary" userId="d7eef47a-4bbb-4c1d-a5bc-0dd8e787dd7a" providerId="ADAL" clId="{D6D8FB38-9F7D-4D8C-BE50-18B3B19ACAD4}" dt="2026-07-13T20:04:36.289" v="97" actId="478"/>
            <ac:spMkLst>
              <pc:docMk/>
              <pc:sldMasterMk cId="1693616770" sldId="2147483648"/>
              <pc:sldLayoutMk cId="2161134621" sldId="2147483670"/>
              <ac:spMk id="3" creationId="{B7286F72-446A-34A4-F3D4-A78E56434A80}"/>
            </ac:spMkLst>
          </pc:spChg>
        </pc:sldLayoutChg>
        <pc:sldLayoutChg chg="delSp mod">
          <pc:chgData name="Feldman, Zachary" userId="d7eef47a-4bbb-4c1d-a5bc-0dd8e787dd7a" providerId="ADAL" clId="{D6D8FB38-9F7D-4D8C-BE50-18B3B19ACAD4}" dt="2026-07-13T20:04:41.595" v="100" actId="478"/>
          <pc:sldLayoutMkLst>
            <pc:docMk/>
            <pc:sldMasterMk cId="1693616770" sldId="2147483648"/>
            <pc:sldLayoutMk cId="1246639716" sldId="2147483671"/>
          </pc:sldLayoutMkLst>
          <pc:spChg chg="del">
            <ac:chgData name="Feldman, Zachary" userId="d7eef47a-4bbb-4c1d-a5bc-0dd8e787dd7a" providerId="ADAL" clId="{D6D8FB38-9F7D-4D8C-BE50-18B3B19ACAD4}" dt="2026-07-13T20:04:41.595" v="100" actId="478"/>
            <ac:spMkLst>
              <pc:docMk/>
              <pc:sldMasterMk cId="1693616770" sldId="2147483648"/>
              <pc:sldLayoutMk cId="1246639716" sldId="2147483671"/>
              <ac:spMk id="2" creationId="{F80583FA-55AB-E11A-9DA4-39ADF3D660F2}"/>
            </ac:spMkLst>
          </pc:spChg>
          <pc:spChg chg="del">
            <ac:chgData name="Feldman, Zachary" userId="d7eef47a-4bbb-4c1d-a5bc-0dd8e787dd7a" providerId="ADAL" clId="{D6D8FB38-9F7D-4D8C-BE50-18B3B19ACAD4}" dt="2026-07-13T20:04:40.855" v="99" actId="478"/>
            <ac:spMkLst>
              <pc:docMk/>
              <pc:sldMasterMk cId="1693616770" sldId="2147483648"/>
              <pc:sldLayoutMk cId="1246639716" sldId="2147483671"/>
              <ac:spMk id="3" creationId="{B7286F72-446A-34A4-F3D4-A78E56434A80}"/>
            </ac:spMkLst>
          </pc:spChg>
        </pc:sldLayoutChg>
        <pc:sldLayoutChg chg="delSp mod">
          <pc:chgData name="Feldman, Zachary" userId="d7eef47a-4bbb-4c1d-a5bc-0dd8e787dd7a" providerId="ADAL" clId="{D6D8FB38-9F7D-4D8C-BE50-18B3B19ACAD4}" dt="2026-07-13T20:04:44.887" v="102" actId="478"/>
          <pc:sldLayoutMkLst>
            <pc:docMk/>
            <pc:sldMasterMk cId="1693616770" sldId="2147483648"/>
            <pc:sldLayoutMk cId="760688789" sldId="2147483672"/>
          </pc:sldLayoutMkLst>
          <pc:spChg chg="del">
            <ac:chgData name="Feldman, Zachary" userId="d7eef47a-4bbb-4c1d-a5bc-0dd8e787dd7a" providerId="ADAL" clId="{D6D8FB38-9F7D-4D8C-BE50-18B3B19ACAD4}" dt="2026-07-13T20:04:44.887" v="102" actId="478"/>
            <ac:spMkLst>
              <pc:docMk/>
              <pc:sldMasterMk cId="1693616770" sldId="2147483648"/>
              <pc:sldLayoutMk cId="760688789" sldId="2147483672"/>
              <ac:spMk id="2" creationId="{F80583FA-55AB-E11A-9DA4-39ADF3D660F2}"/>
            </ac:spMkLst>
          </pc:spChg>
          <pc:spChg chg="del">
            <ac:chgData name="Feldman, Zachary" userId="d7eef47a-4bbb-4c1d-a5bc-0dd8e787dd7a" providerId="ADAL" clId="{D6D8FB38-9F7D-4D8C-BE50-18B3B19ACAD4}" dt="2026-07-13T20:04:44.177" v="101" actId="478"/>
            <ac:spMkLst>
              <pc:docMk/>
              <pc:sldMasterMk cId="1693616770" sldId="2147483648"/>
              <pc:sldLayoutMk cId="760688789" sldId="2147483672"/>
              <ac:spMk id="3" creationId="{B7286F72-446A-34A4-F3D4-A78E56434A80}"/>
            </ac:spMkLst>
          </pc:spChg>
        </pc:sldLayoutChg>
        <pc:sldLayoutChg chg="delSp mod">
          <pc:chgData name="Feldman, Zachary" userId="d7eef47a-4bbb-4c1d-a5bc-0dd8e787dd7a" providerId="ADAL" clId="{D6D8FB38-9F7D-4D8C-BE50-18B3B19ACAD4}" dt="2026-07-13T20:04:47.611" v="104" actId="478"/>
          <pc:sldLayoutMkLst>
            <pc:docMk/>
            <pc:sldMasterMk cId="1693616770" sldId="2147483648"/>
            <pc:sldLayoutMk cId="1267868524" sldId="2147483673"/>
          </pc:sldLayoutMkLst>
          <pc:spChg chg="del">
            <ac:chgData name="Feldman, Zachary" userId="d7eef47a-4bbb-4c1d-a5bc-0dd8e787dd7a" providerId="ADAL" clId="{D6D8FB38-9F7D-4D8C-BE50-18B3B19ACAD4}" dt="2026-07-13T20:04:47.611" v="104" actId="478"/>
            <ac:spMkLst>
              <pc:docMk/>
              <pc:sldMasterMk cId="1693616770" sldId="2147483648"/>
              <pc:sldLayoutMk cId="1267868524" sldId="2147483673"/>
              <ac:spMk id="2" creationId="{F80583FA-55AB-E11A-9DA4-39ADF3D660F2}"/>
            </ac:spMkLst>
          </pc:spChg>
          <pc:spChg chg="del">
            <ac:chgData name="Feldman, Zachary" userId="d7eef47a-4bbb-4c1d-a5bc-0dd8e787dd7a" providerId="ADAL" clId="{D6D8FB38-9F7D-4D8C-BE50-18B3B19ACAD4}" dt="2026-07-13T20:04:47.592" v="103" actId="478"/>
            <ac:spMkLst>
              <pc:docMk/>
              <pc:sldMasterMk cId="1693616770" sldId="2147483648"/>
              <pc:sldLayoutMk cId="1267868524" sldId="2147483673"/>
              <ac:spMk id="3" creationId="{B7286F72-446A-34A4-F3D4-A78E56434A80}"/>
            </ac:spMkLst>
          </pc:spChg>
        </pc:sldLayoutChg>
        <pc:sldLayoutChg chg="delSp mod">
          <pc:chgData name="Feldman, Zachary" userId="d7eef47a-4bbb-4c1d-a5bc-0dd8e787dd7a" providerId="ADAL" clId="{D6D8FB38-9F7D-4D8C-BE50-18B3B19ACAD4}" dt="2026-07-13T20:04:27.223" v="92" actId="478"/>
          <pc:sldLayoutMkLst>
            <pc:docMk/>
            <pc:sldMasterMk cId="1693616770" sldId="2147483648"/>
            <pc:sldLayoutMk cId="2667847863" sldId="2147483675"/>
          </pc:sldLayoutMkLst>
          <pc:picChg chg="del">
            <ac:chgData name="Feldman, Zachary" userId="d7eef47a-4bbb-4c1d-a5bc-0dd8e787dd7a" providerId="ADAL" clId="{D6D8FB38-9F7D-4D8C-BE50-18B3B19ACAD4}" dt="2026-07-13T20:04:27.223" v="92" actId="478"/>
            <ac:picMkLst>
              <pc:docMk/>
              <pc:sldMasterMk cId="1693616770" sldId="2147483648"/>
              <pc:sldLayoutMk cId="2667847863" sldId="2147483675"/>
              <ac:picMk id="7" creationId="{098E558B-610D-E383-80AB-2E744D97EF01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D8851-CD9D-4B42-A894-F21E6617EA79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F03E0F-6B5C-4529-8267-61E9ABDC7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156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03E0F-6B5C-4529-8267-61E9ABDC71F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6039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03E0F-6B5C-4529-8267-61E9ABDC71F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95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03E0F-6B5C-4529-8267-61E9ABDC71F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95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03E0F-6B5C-4529-8267-61E9ABDC71F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7936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AA433-4F4B-F00B-4D92-AE4A342F1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6585A9-8612-A5C5-F253-62AD4438C8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F800BE-F45B-59B3-0CD4-4F13F27ADB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4D383-37A6-84B3-EAC1-C0B5428FFC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03E0F-6B5C-4529-8267-61E9ABDC71F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4784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03E0F-6B5C-4529-8267-61E9ABDC71F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1700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03E0F-6B5C-4529-8267-61E9ABDC71F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4833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US" sz="1200" b="0" i="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03E0F-6B5C-4529-8267-61E9ABDC71F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1809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67CE1-85DC-140F-8188-9051CAA8F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5235A3-C60B-44AA-016E-47CC173B6D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BB4A88-760C-5A5E-B86A-7D6F8D7A28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US" sz="1200" b="0" i="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AFB25-ED4E-FBAC-496F-1F9AA004F3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03E0F-6B5C-4529-8267-61E9ABDC71F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73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03E0F-6B5C-4529-8267-61E9ABDC71F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506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169AE-9147-92CC-EE1B-0133E8793D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0D4DE0-2D04-A49F-59B0-C7207AFA75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9B8E6F-9C2D-E0F4-C690-925080B23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C7DB-DB14-4F66-8DEC-7512B0F4B52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742EDF-B9F6-75BC-555C-F04D1978B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B73D3D-BF1C-D380-82F0-4806B25F8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FA4C-08F1-44EA-B592-A72BEF434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709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1793EF20-1C15-FB88-C8F9-FE718C8C4C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8021" y="1649415"/>
            <a:ext cx="3322330" cy="803616"/>
          </a:xfrm>
          <a:prstGeom prst="rect">
            <a:avLst/>
          </a:prstGeom>
        </p:spPr>
      </p:pic>
      <p:pic>
        <p:nvPicPr>
          <p:cNvPr id="12" name="Picture 11" descr="A black circle with a black background&#10;&#10;AI-generated content may be incorrect.">
            <a:extLst>
              <a:ext uri="{FF2B5EF4-FFF2-40B4-BE49-F238E27FC236}">
                <a16:creationId xmlns:a16="http://schemas.microsoft.com/office/drawing/2014/main" id="{09C456F2-0D07-9F9E-0B67-BB404DA9EF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00150" y="-57150"/>
            <a:ext cx="6972300" cy="69723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4A0CEBE-DDD6-C3A8-4A90-6DA1C146463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94493" y="227029"/>
            <a:ext cx="2269059" cy="54864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AEF8F8E-85A0-BDF3-6E08-532DA853A80D}"/>
              </a:ext>
            </a:extLst>
          </p:cNvPr>
          <p:cNvSpPr txBox="1"/>
          <p:nvPr userDrawn="1"/>
        </p:nvSpPr>
        <p:spPr>
          <a:xfrm>
            <a:off x="419102" y="6506031"/>
            <a:ext cx="58102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Westinghouse Non-Proprietary Class 3 | © 2026 Westinghouse Electric Company LLC. All Rights Reserved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E3F7012-C7B4-1FD3-35A8-FA1A8E146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1" y="2036938"/>
            <a:ext cx="5448299" cy="2039762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5400">
                <a:ln w="25400">
                  <a:solidFill>
                    <a:srgbClr val="25346A"/>
                  </a:solidFill>
                </a:ln>
                <a:solidFill>
                  <a:srgbClr val="25346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48BEB25-168D-4A55-9C04-465A25EB3D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4351" y="4237833"/>
            <a:ext cx="5448299" cy="1655762"/>
          </a:xfrm>
        </p:spPr>
        <p:txBody>
          <a:bodyPr>
            <a:normAutofit/>
          </a:bodyPr>
          <a:lstStyle>
            <a:lvl1pPr marL="0" indent="0" algn="l">
              <a:buNone/>
              <a:defRPr sz="2400" b="0">
                <a:solidFill>
                  <a:srgbClr val="17204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67868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1793EF20-1C15-FB88-C8F9-FE718C8C4C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8021" y="1649415"/>
            <a:ext cx="3322330" cy="80361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4A0CEBE-DDD6-C3A8-4A90-6DA1C14646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94493" y="227029"/>
            <a:ext cx="2269059" cy="54864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57275E3-7D9C-3D08-824F-88FC79BF2E87}"/>
              </a:ext>
            </a:extLst>
          </p:cNvPr>
          <p:cNvSpPr txBox="1"/>
          <p:nvPr userDrawn="1"/>
        </p:nvSpPr>
        <p:spPr>
          <a:xfrm>
            <a:off x="285750" y="6506031"/>
            <a:ext cx="58102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Westinghouse Non-Proprietary Class 3 | © 2026 Westinghouse Electric Company LLC. All Rights Reserved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F07240-FE79-FADE-B260-B22B1E9D9A0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94921" y="6177323"/>
            <a:ext cx="2268202" cy="54864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E54C130-177B-8A42-043C-48D3FC1A7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221" y="3187348"/>
            <a:ext cx="4838299" cy="629486"/>
          </a:xfrm>
        </p:spPr>
        <p:txBody>
          <a:bodyPr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61994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02FABA14-2DE6-8636-6D90-95FBF1DEF106}"/>
              </a:ext>
            </a:extLst>
          </p:cNvPr>
          <p:cNvSpPr txBox="1"/>
          <p:nvPr userDrawn="1"/>
        </p:nvSpPr>
        <p:spPr>
          <a:xfrm>
            <a:off x="285750" y="6506031"/>
            <a:ext cx="58102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Westinghouse Non-Proprietary Class 3 | © 2026 Westinghouse Electric Company LLC. All Rights Reserved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4A0CEBE-DDD6-C3A8-4A90-6DA1C14646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94493" y="227029"/>
            <a:ext cx="2269059" cy="54864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8C32AFD-CF4C-F104-FF33-5ECA288BC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751" y="3359291"/>
            <a:ext cx="4948816" cy="629486"/>
          </a:xfrm>
        </p:spPr>
        <p:txBody>
          <a:bodyPr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83203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4A0CEBE-DDD6-C3A8-4A90-6DA1C14646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94921" y="227029"/>
            <a:ext cx="2268202" cy="5486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74506AB-762A-C014-B6C8-DD093771C67D}"/>
              </a:ext>
            </a:extLst>
          </p:cNvPr>
          <p:cNvSpPr txBox="1"/>
          <p:nvPr userDrawn="1"/>
        </p:nvSpPr>
        <p:spPr>
          <a:xfrm>
            <a:off x="285750" y="6506031"/>
            <a:ext cx="58102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Westinghouse Non-Proprietary Class 3 | © 2026 Westinghouse Electric Company LLC. All Rights Reserved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DEE9CB-0169-6057-3B61-466E3008E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4930548"/>
            <a:ext cx="6809243" cy="629486"/>
          </a:xfrm>
        </p:spPr>
        <p:txBody>
          <a:bodyPr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08428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4A0CEBE-DDD6-C3A8-4A90-6DA1C14646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94921" y="227029"/>
            <a:ext cx="2268202" cy="54864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2FABA14-2DE6-8636-6D90-95FBF1DEF106}"/>
              </a:ext>
            </a:extLst>
          </p:cNvPr>
          <p:cNvSpPr txBox="1"/>
          <p:nvPr userDrawn="1"/>
        </p:nvSpPr>
        <p:spPr>
          <a:xfrm>
            <a:off x="285750" y="6506031"/>
            <a:ext cx="58102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Westinghouse Non-Proprietary Class 3 | © 2026 Westinghouse Electric Company LLC. All Rights Reserved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F94BBD-E2F2-7A08-95AB-BD6ACC8EC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740" y="2938273"/>
            <a:ext cx="5080385" cy="629486"/>
          </a:xfrm>
        </p:spPr>
        <p:txBody>
          <a:bodyPr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397744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4A0CEBE-DDD6-C3A8-4A90-6DA1C14646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94921" y="227029"/>
            <a:ext cx="2268202" cy="54864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2FABA14-2DE6-8636-6D90-95FBF1DEF106}"/>
              </a:ext>
            </a:extLst>
          </p:cNvPr>
          <p:cNvSpPr txBox="1"/>
          <p:nvPr userDrawn="1"/>
        </p:nvSpPr>
        <p:spPr>
          <a:xfrm>
            <a:off x="285750" y="6506031"/>
            <a:ext cx="58102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Westinghouse Non-Proprietary Class 3 | © 2026 Westinghouse Electric Company LLC. All Rights Reserved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1D4EE4-1002-8A6C-F1DF-846254738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201" y="3114257"/>
            <a:ext cx="5113277" cy="629486"/>
          </a:xfrm>
        </p:spPr>
        <p:txBody>
          <a:bodyPr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984056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02FABA14-2DE6-8636-6D90-95FBF1DEF106}"/>
              </a:ext>
            </a:extLst>
          </p:cNvPr>
          <p:cNvSpPr txBox="1"/>
          <p:nvPr userDrawn="1"/>
        </p:nvSpPr>
        <p:spPr>
          <a:xfrm>
            <a:off x="285750" y="6506031"/>
            <a:ext cx="58102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Westinghouse Non-Proprietary Class 3 | © 2026 Westinghouse Electric Company LLC. All Rights Reserved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4A0CEBE-DDD6-C3A8-4A90-6DA1C14646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59090" y="6172835"/>
            <a:ext cx="2268202" cy="5486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755E93-F81B-AA15-3637-D38977669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633" y="3180689"/>
            <a:ext cx="4376494" cy="629486"/>
          </a:xfrm>
        </p:spPr>
        <p:txBody>
          <a:bodyPr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129226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02FABA14-2DE6-8636-6D90-95FBF1DEF106}"/>
              </a:ext>
            </a:extLst>
          </p:cNvPr>
          <p:cNvSpPr txBox="1"/>
          <p:nvPr userDrawn="1"/>
        </p:nvSpPr>
        <p:spPr>
          <a:xfrm>
            <a:off x="285750" y="6506031"/>
            <a:ext cx="58102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Westinghouse Non-Proprietary Class 3 | © 2026 Westinghouse Electric Company LLC. All Rights Reserved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9014EB-D6B7-EC6E-AE20-818257AA9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263" y="3213581"/>
            <a:ext cx="5277737" cy="629486"/>
          </a:xfrm>
        </p:spPr>
        <p:txBody>
          <a:bodyPr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5AAA7D-3AC4-49A7-6A0D-F14B27A81B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5599" y="423298"/>
            <a:ext cx="2268202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125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0ED51-182D-AF0A-CE60-F6B6E02A1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63A68-458E-01ED-20B4-25322C4CF4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52E8DD-6696-3CF8-737D-9A38BA76B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C7DB-DB14-4F66-8DEC-7512B0F4B52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9E4C88-49E0-53F7-E4DC-0ECEA203A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D0C854-2F02-A0C4-C2DB-60B8E8F05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FA4C-08F1-44EA-B592-A72BEF434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832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F073C-0B3C-50A7-77BE-83ABDEC61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8B3587-56D7-CA31-D8C8-8D547C74B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8E72BD-5FB8-81D0-AB9D-047B9FD18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C7DB-DB14-4F66-8DEC-7512B0F4B52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0DB83-A0B1-8D67-4599-E9FF81DD0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744B0F-4208-DF31-1F81-E741D8BF3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FA4C-08F1-44EA-B592-A72BEF434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466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5B476D-5F4A-BBE5-8EA4-82CDCB274F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65951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9B8E6F-9C2D-E0F4-C690-925080B23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C7DB-DB14-4F66-8DEC-7512B0F4B52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742EDF-B9F6-75BC-555C-F04D1978B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B73D3D-BF1C-D380-82F0-4806B25F8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FA4C-08F1-44EA-B592-A72BEF434B1E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1793EF20-1C15-FB88-C8F9-FE718C8C4C8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9542" y="1649415"/>
            <a:ext cx="2516664" cy="60873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3D3AFD6-9754-87F1-EF06-FB2F5F8D10EB}"/>
              </a:ext>
            </a:extLst>
          </p:cNvPr>
          <p:cNvSpPr txBox="1"/>
          <p:nvPr userDrawn="1"/>
        </p:nvSpPr>
        <p:spPr>
          <a:xfrm>
            <a:off x="6229350" y="6506031"/>
            <a:ext cx="58102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Westinghouse Non-Proprietary Class 3 | © 2026 Westinghouse Electric Company LLC. All Rights Reserved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4A0FC9-C6FA-84A7-FC39-81C6278C2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9541" y="3363023"/>
            <a:ext cx="5669311" cy="629486"/>
          </a:xfrm>
        </p:spPr>
        <p:txBody>
          <a:bodyPr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41971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1AB2A-F936-90F8-7424-3258DC131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FB222-4F22-C300-7A8C-84FD33A84F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875DE5-0E0B-21A8-4908-7556445F06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F2110E-B5DD-B207-141D-B7DFB7779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C7DB-DB14-4F66-8DEC-7512B0F4B52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A7BF9D-86D7-8F0B-6EB6-57097164A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0C177C-E568-9CD4-42EF-B3E486637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FA4C-08F1-44EA-B592-A72BEF434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3346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5FAC8-57E6-0CD7-5AEC-4E1DFCE58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76BA32-53C4-3854-994C-FA115ED4C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9F2205-5846-97D1-6207-7995B9151D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74F985-CA4C-884C-29EF-13EA609725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25AB7E-EA4B-421F-1467-327E51D6B0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B8C070-9204-FF57-AD4E-591513DBA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C7DB-DB14-4F66-8DEC-7512B0F4B52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270921-FED9-773D-F0DB-76C9C580E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EB1968-3E3A-E818-5E12-A5BD1F51A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FA4C-08F1-44EA-B592-A72BEF434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2782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EB8C8-5C45-5DFC-7D67-657EFFACF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B02289-DDAE-87F8-73E1-FD355D606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C7DB-DB14-4F66-8DEC-7512B0F4B52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653691-413D-AD16-234B-A1334FADB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ABDD3B-DE13-1B11-95FF-232BC958D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FA4C-08F1-44EA-B592-A72BEF434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030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2D2CEA-70F6-B27B-D1B9-55948D0CB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C7DB-DB14-4F66-8DEC-7512B0F4B52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D60273-174D-7F1A-AE2F-9ABF15B66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5973A2-1ADB-BD09-843F-73D3399AC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FA4C-08F1-44EA-B592-A72BEF434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2146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66480-4632-4582-666C-2F5A4E710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4AF021-3E5C-0B37-B88F-4CE0CAA44F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1CA30A-9ADF-ED3D-309D-FEC7B99012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630E5C-F788-238D-E8D8-DA7447E2B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C7DB-DB14-4F66-8DEC-7512B0F4B52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9D10D3-BE38-9FE0-1CC0-41D05A679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30DABE-4BF3-C18D-E906-62D339887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FA4C-08F1-44EA-B592-A72BEF434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4098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B9308-0DA3-8197-BD01-B532A89F2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EDD457-9BB0-BDA1-1E47-C79CE8020E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78567E-A9D9-31F9-A797-C643A231E9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87B872-F42E-C762-EEF8-230AA7A5A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C7DB-DB14-4F66-8DEC-7512B0F4B52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937FC5-9322-9193-4138-CD50F6DBC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BCE0A3-F971-FADB-434E-BBA86D451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FA4C-08F1-44EA-B592-A72BEF434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0293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D9651-3E00-6A7D-FCD6-40398A8D9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7417AD-20F0-E871-BC13-0EF947F7C4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FFDFFD-EB61-CA9F-1716-D12D72EB0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C7DB-DB14-4F66-8DEC-7512B0F4B52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9D7CE-5201-39F6-C7D5-7C471CAFF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576333-E571-5B16-B90C-E5E767BDA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FA4C-08F1-44EA-B592-A72BEF434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1096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B9FA8A-CC0C-26E5-860B-51FD4878F0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1447EF-655B-9CF3-7245-7BD02C72CE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5E417E-37EB-FDAD-A78F-45BB62332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C7DB-DB14-4F66-8DEC-7512B0F4B52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3920E9-3E77-F536-8EB6-F59AF829F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E20F6E-78FF-EF9C-4EE5-12F4180F5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FA4C-08F1-44EA-B592-A72BEF434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263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-up of a machine&#10;&#10;Description automatically generated">
            <a:extLst>
              <a:ext uri="{FF2B5EF4-FFF2-40B4-BE49-F238E27FC236}">
                <a16:creationId xmlns:a16="http://schemas.microsoft.com/office/drawing/2014/main" id="{D31D5116-3615-37C1-8B06-212C8C25C1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43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9B8E6F-9C2D-E0F4-C690-925080B23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C7DB-DB14-4F66-8DEC-7512B0F4B52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742EDF-B9F6-75BC-555C-F04D1978B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B73D3D-BF1C-D380-82F0-4806B25F8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FA4C-08F1-44EA-B592-A72BEF434B1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26CBE16-85A9-DA87-613A-0F631761CC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alpha val="82000"/>
                </a:schemeClr>
              </a:gs>
              <a:gs pos="42000">
                <a:schemeClr val="tx1">
                  <a:alpha val="61000"/>
                </a:schemeClr>
              </a:gs>
              <a:gs pos="71000">
                <a:srgbClr val="000000">
                  <a:alpha val="42745"/>
                </a:srgbClr>
              </a:gs>
              <a:gs pos="100000">
                <a:srgbClr val="25346A">
                  <a:alpha val="19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D3AFD6-9754-87F1-EF06-FB2F5F8D10EB}"/>
              </a:ext>
            </a:extLst>
          </p:cNvPr>
          <p:cNvSpPr txBox="1"/>
          <p:nvPr userDrawn="1"/>
        </p:nvSpPr>
        <p:spPr>
          <a:xfrm>
            <a:off x="6229350" y="6506031"/>
            <a:ext cx="58102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Westinghouse Non-Proprietary Class 3 | © 2026 Westinghouse Electric Company LLC. All Rights Reserved</a:t>
            </a: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1122D5A6-BE19-53DF-385E-979316C1FE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468" y="2715119"/>
            <a:ext cx="2516664" cy="608739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4A70DC17-0C3C-4BDD-B0A8-55CC92D20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054" y="4210618"/>
            <a:ext cx="5618665" cy="629486"/>
          </a:xfrm>
        </p:spPr>
        <p:txBody>
          <a:bodyPr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93907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9B8E6F-9C2D-E0F4-C690-925080B23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C7DB-DB14-4F66-8DEC-7512B0F4B52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742EDF-B9F6-75BC-555C-F04D1978B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B73D3D-BF1C-D380-82F0-4806B25F8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8FA4C-08F1-44EA-B592-A72BEF434B1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D3AFD6-9754-87F1-EF06-FB2F5F8D10EB}"/>
              </a:ext>
            </a:extLst>
          </p:cNvPr>
          <p:cNvSpPr txBox="1"/>
          <p:nvPr userDrawn="1"/>
        </p:nvSpPr>
        <p:spPr>
          <a:xfrm>
            <a:off x="6229350" y="6506031"/>
            <a:ext cx="58102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Westinghouse Non-Proprietary Class 3 | © 2026 Westinghouse Electric Company LLC.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2667847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1793EF20-1C15-FB88-C8F9-FE718C8C4C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8021" y="1649415"/>
            <a:ext cx="3322330" cy="803616"/>
          </a:xfrm>
          <a:prstGeom prst="rect">
            <a:avLst/>
          </a:prstGeom>
        </p:spPr>
      </p:pic>
      <p:pic>
        <p:nvPicPr>
          <p:cNvPr id="12" name="Picture 11" descr="A black circle with a black background&#10;&#10;AI-generated content may be incorrect.">
            <a:extLst>
              <a:ext uri="{FF2B5EF4-FFF2-40B4-BE49-F238E27FC236}">
                <a16:creationId xmlns:a16="http://schemas.microsoft.com/office/drawing/2014/main" id="{09C456F2-0D07-9F9E-0B67-BB404DA9EF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00150" y="-57150"/>
            <a:ext cx="6972300" cy="69723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4A0CEBE-DDD6-C3A8-4A90-6DA1C146463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94493" y="227029"/>
            <a:ext cx="2269059" cy="54864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AEF8F8E-85A0-BDF3-6E08-532DA853A80D}"/>
              </a:ext>
            </a:extLst>
          </p:cNvPr>
          <p:cNvSpPr txBox="1"/>
          <p:nvPr userDrawn="1"/>
        </p:nvSpPr>
        <p:spPr>
          <a:xfrm>
            <a:off x="419102" y="6506031"/>
            <a:ext cx="58102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Westinghouse Non-Proprietary Class 3 | © 2026 Westinghouse Electric Company LLC. All Rights Reserved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E3F7012-C7B4-1FD3-35A8-FA1A8E146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1" y="2036938"/>
            <a:ext cx="5448299" cy="2039762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5400">
                <a:ln w="25400">
                  <a:solidFill>
                    <a:srgbClr val="25346A"/>
                  </a:solidFill>
                </a:ln>
                <a:solidFill>
                  <a:srgbClr val="25346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48BEB25-168D-4A55-9C04-465A25EB3D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4351" y="4237833"/>
            <a:ext cx="5448299" cy="1655762"/>
          </a:xfrm>
        </p:spPr>
        <p:txBody>
          <a:bodyPr>
            <a:normAutofit/>
          </a:bodyPr>
          <a:lstStyle>
            <a:lvl1pPr marL="0" indent="0" algn="l">
              <a:buNone/>
              <a:defRPr sz="2400" b="0">
                <a:solidFill>
                  <a:srgbClr val="17204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71503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1793EF20-1C15-FB88-C8F9-FE718C8C4C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8021" y="1649415"/>
            <a:ext cx="3322330" cy="803616"/>
          </a:xfrm>
          <a:prstGeom prst="rect">
            <a:avLst/>
          </a:prstGeom>
        </p:spPr>
      </p:pic>
      <p:pic>
        <p:nvPicPr>
          <p:cNvPr id="12" name="Picture 11" descr="A black circle with a black background&#10;&#10;AI-generated content may be incorrect.">
            <a:extLst>
              <a:ext uri="{FF2B5EF4-FFF2-40B4-BE49-F238E27FC236}">
                <a16:creationId xmlns:a16="http://schemas.microsoft.com/office/drawing/2014/main" id="{09C456F2-0D07-9F9E-0B67-BB404DA9EF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00150" y="-57150"/>
            <a:ext cx="6972300" cy="69723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4A0CEBE-DDD6-C3A8-4A90-6DA1C146463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94493" y="227029"/>
            <a:ext cx="2269059" cy="54864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AEF8F8E-85A0-BDF3-6E08-532DA853A80D}"/>
              </a:ext>
            </a:extLst>
          </p:cNvPr>
          <p:cNvSpPr txBox="1"/>
          <p:nvPr userDrawn="1"/>
        </p:nvSpPr>
        <p:spPr>
          <a:xfrm>
            <a:off x="419102" y="6506031"/>
            <a:ext cx="58102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Westinghouse Non-Proprietary Class 3 | © 2026 Westinghouse Electric Company LLC. All Rights Reserved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E3F7012-C7B4-1FD3-35A8-FA1A8E146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1" y="2036938"/>
            <a:ext cx="5448299" cy="2039762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5400">
                <a:ln w="25400">
                  <a:solidFill>
                    <a:srgbClr val="25346A"/>
                  </a:solidFill>
                </a:ln>
                <a:solidFill>
                  <a:srgbClr val="25346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48BEB25-168D-4A55-9C04-465A25EB3D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4351" y="4237833"/>
            <a:ext cx="5448299" cy="1655762"/>
          </a:xfrm>
        </p:spPr>
        <p:txBody>
          <a:bodyPr>
            <a:normAutofit/>
          </a:bodyPr>
          <a:lstStyle>
            <a:lvl1pPr marL="0" indent="0" algn="l">
              <a:buNone/>
              <a:defRPr sz="2400" b="0">
                <a:solidFill>
                  <a:srgbClr val="17204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96201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1793EF20-1C15-FB88-C8F9-FE718C8C4C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8021" y="1649415"/>
            <a:ext cx="3322330" cy="803616"/>
          </a:xfrm>
          <a:prstGeom prst="rect">
            <a:avLst/>
          </a:prstGeom>
        </p:spPr>
      </p:pic>
      <p:pic>
        <p:nvPicPr>
          <p:cNvPr id="12" name="Picture 11" descr="A black circle with a black background&#10;&#10;AI-generated content may be incorrect.">
            <a:extLst>
              <a:ext uri="{FF2B5EF4-FFF2-40B4-BE49-F238E27FC236}">
                <a16:creationId xmlns:a16="http://schemas.microsoft.com/office/drawing/2014/main" id="{09C456F2-0D07-9F9E-0B67-BB404DA9EF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00150" y="-57150"/>
            <a:ext cx="6972300" cy="69723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4A0CEBE-DDD6-C3A8-4A90-6DA1C146463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94493" y="227029"/>
            <a:ext cx="2269059" cy="54864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AEF8F8E-85A0-BDF3-6E08-532DA853A80D}"/>
              </a:ext>
            </a:extLst>
          </p:cNvPr>
          <p:cNvSpPr txBox="1"/>
          <p:nvPr userDrawn="1"/>
        </p:nvSpPr>
        <p:spPr>
          <a:xfrm>
            <a:off x="419102" y="6506031"/>
            <a:ext cx="58102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Westinghouse Non-Proprietary Class 3 | © 2026 Westinghouse Electric Company LLC. All Rights Reserved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E3F7012-C7B4-1FD3-35A8-FA1A8E146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1" y="2036938"/>
            <a:ext cx="5448299" cy="2039762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5400">
                <a:ln w="25400">
                  <a:solidFill>
                    <a:srgbClr val="25346A"/>
                  </a:solidFill>
                </a:ln>
                <a:solidFill>
                  <a:srgbClr val="25346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48BEB25-168D-4A55-9C04-465A25EB3D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4351" y="4237833"/>
            <a:ext cx="5448299" cy="1655762"/>
          </a:xfrm>
        </p:spPr>
        <p:txBody>
          <a:bodyPr>
            <a:normAutofit/>
          </a:bodyPr>
          <a:lstStyle>
            <a:lvl1pPr marL="0" indent="0" algn="l">
              <a:buNone/>
              <a:defRPr sz="2400" b="0">
                <a:solidFill>
                  <a:srgbClr val="17204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61134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1793EF20-1C15-FB88-C8F9-FE718C8C4C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8021" y="1649415"/>
            <a:ext cx="3322330" cy="803616"/>
          </a:xfrm>
          <a:prstGeom prst="rect">
            <a:avLst/>
          </a:prstGeom>
        </p:spPr>
      </p:pic>
      <p:pic>
        <p:nvPicPr>
          <p:cNvPr id="12" name="Picture 11" descr="A black circle with a black background&#10;&#10;AI-generated content may be incorrect.">
            <a:extLst>
              <a:ext uri="{FF2B5EF4-FFF2-40B4-BE49-F238E27FC236}">
                <a16:creationId xmlns:a16="http://schemas.microsoft.com/office/drawing/2014/main" id="{09C456F2-0D07-9F9E-0B67-BB404DA9EF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00150" y="-57150"/>
            <a:ext cx="6972300" cy="69723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4A0CEBE-DDD6-C3A8-4A90-6DA1C146463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94493" y="227029"/>
            <a:ext cx="2269059" cy="54864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AEF8F8E-85A0-BDF3-6E08-532DA853A80D}"/>
              </a:ext>
            </a:extLst>
          </p:cNvPr>
          <p:cNvSpPr txBox="1"/>
          <p:nvPr userDrawn="1"/>
        </p:nvSpPr>
        <p:spPr>
          <a:xfrm>
            <a:off x="419102" y="6506031"/>
            <a:ext cx="58102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Westinghouse Non-Proprietary Class 3 | © 2026 Westinghouse Electric Company LLC. All Rights Reserved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E3F7012-C7B4-1FD3-35A8-FA1A8E146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1" y="2036938"/>
            <a:ext cx="5448299" cy="2039762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5400">
                <a:ln w="25400">
                  <a:solidFill>
                    <a:srgbClr val="25346A"/>
                  </a:solidFill>
                </a:ln>
                <a:solidFill>
                  <a:srgbClr val="25346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48BEB25-168D-4A55-9C04-465A25EB3D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4351" y="4237833"/>
            <a:ext cx="5448299" cy="1655762"/>
          </a:xfrm>
        </p:spPr>
        <p:txBody>
          <a:bodyPr>
            <a:normAutofit/>
          </a:bodyPr>
          <a:lstStyle>
            <a:lvl1pPr marL="0" indent="0" algn="l">
              <a:buNone/>
              <a:defRPr sz="2400" b="0">
                <a:solidFill>
                  <a:srgbClr val="17204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46639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1793EF20-1C15-FB88-C8F9-FE718C8C4C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8021" y="1649415"/>
            <a:ext cx="3322330" cy="803616"/>
          </a:xfrm>
          <a:prstGeom prst="rect">
            <a:avLst/>
          </a:prstGeom>
        </p:spPr>
      </p:pic>
      <p:pic>
        <p:nvPicPr>
          <p:cNvPr id="12" name="Picture 11" descr="A black circle with a black background&#10;&#10;AI-generated content may be incorrect.">
            <a:extLst>
              <a:ext uri="{FF2B5EF4-FFF2-40B4-BE49-F238E27FC236}">
                <a16:creationId xmlns:a16="http://schemas.microsoft.com/office/drawing/2014/main" id="{09C456F2-0D07-9F9E-0B67-BB404DA9EF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00150" y="-57150"/>
            <a:ext cx="6972300" cy="69723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4A0CEBE-DDD6-C3A8-4A90-6DA1C146463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94493" y="227029"/>
            <a:ext cx="2269059" cy="54864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AEF8F8E-85A0-BDF3-6E08-532DA853A80D}"/>
              </a:ext>
            </a:extLst>
          </p:cNvPr>
          <p:cNvSpPr txBox="1"/>
          <p:nvPr userDrawn="1"/>
        </p:nvSpPr>
        <p:spPr>
          <a:xfrm>
            <a:off x="419102" y="6506031"/>
            <a:ext cx="58102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Westinghouse Non-Proprietary Class 3 | © 2026 Westinghouse Electric Company LLC. All Rights Reserved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E3F7012-C7B4-1FD3-35A8-FA1A8E146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1" y="2004907"/>
            <a:ext cx="5448299" cy="2071793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5400">
                <a:ln w="25400">
                  <a:solidFill>
                    <a:srgbClr val="25346A"/>
                  </a:solidFill>
                </a:ln>
                <a:solidFill>
                  <a:srgbClr val="25346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48BEB25-168D-4A55-9C04-465A25EB3D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4351" y="4237833"/>
            <a:ext cx="5448299" cy="1655762"/>
          </a:xfrm>
        </p:spPr>
        <p:txBody>
          <a:bodyPr>
            <a:normAutofit/>
          </a:bodyPr>
          <a:lstStyle>
            <a:lvl1pPr marL="0" indent="0" algn="l">
              <a:buNone/>
              <a:defRPr sz="2400" b="0">
                <a:solidFill>
                  <a:srgbClr val="17204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60688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ue and black background with dots and lines&#10;&#10;AI-generated content may be incorrect.">
            <a:extLst>
              <a:ext uri="{FF2B5EF4-FFF2-40B4-BE49-F238E27FC236}">
                <a16:creationId xmlns:a16="http://schemas.microsoft.com/office/drawing/2014/main" id="{5D25CD33-C702-1005-7FDC-9DF389E7F9B3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screen">
            <a:lum bright="70000" contrast="-70000"/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469"/>
            <a:ext cx="12192000" cy="685753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93C5D1-45F6-7195-63D5-62DA7BBCA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221" y="365126"/>
            <a:ext cx="11261558" cy="6294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4F838C-80DA-A045-5BDB-66092A0CC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5220" y="1368300"/>
            <a:ext cx="1126155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19ADA9-235F-8E06-30A1-8D83D7365B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B4C7DB-DB14-4F66-8DEC-7512B0F4B52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64320-90CD-BD55-7680-988D6441F2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4BBCEE-8CC5-E2B5-1477-3FCF1A773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F8FA4C-08F1-44EA-B592-A72BEF434B1E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29B818E-955B-0F03-3084-02822CA95708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2789" y="6219825"/>
            <a:ext cx="1848112" cy="44685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08C83A6-0CD7-B482-5C4A-1522A27B50FD}"/>
              </a:ext>
            </a:extLst>
          </p:cNvPr>
          <p:cNvSpPr txBox="1"/>
          <p:nvPr userDrawn="1"/>
        </p:nvSpPr>
        <p:spPr>
          <a:xfrm>
            <a:off x="6229350" y="6506031"/>
            <a:ext cx="58102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Westinghouse Non-Proprietary Class 3 | © 2026 Westinghouse Electric Company LLC.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693616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74" r:id="rId3"/>
    <p:sldLayoutId id="2147483675" r:id="rId4"/>
    <p:sldLayoutId id="2147483661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62" r:id="rId11"/>
    <p:sldLayoutId id="2147483664" r:id="rId12"/>
    <p:sldLayoutId id="2147483665" r:id="rId13"/>
    <p:sldLayoutId id="2147483663" r:id="rId14"/>
    <p:sldLayoutId id="2147483666" r:id="rId15"/>
    <p:sldLayoutId id="2147483667" r:id="rId16"/>
    <p:sldLayoutId id="2147483668" r:id="rId17"/>
    <p:sldLayoutId id="2147483650" r:id="rId18"/>
    <p:sldLayoutId id="2147483651" r:id="rId19"/>
    <p:sldLayoutId id="2147483652" r:id="rId20"/>
    <p:sldLayoutId id="2147483653" r:id="rId21"/>
    <p:sldLayoutId id="2147483654" r:id="rId22"/>
    <p:sldLayoutId id="2147483655" r:id="rId23"/>
    <p:sldLayoutId id="2147483656" r:id="rId24"/>
    <p:sldLayoutId id="2147483657" r:id="rId25"/>
    <p:sldLayoutId id="2147483658" r:id="rId26"/>
    <p:sldLayoutId id="2147483659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25346A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18.jp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EB873-63F2-34F8-BFBA-7F3EC62E6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737" y="3363023"/>
            <a:ext cx="11036115" cy="629486"/>
          </a:xfrm>
        </p:spPr>
        <p:txBody>
          <a:bodyPr/>
          <a:lstStyle/>
          <a:p>
            <a:r>
              <a:rPr lang="en-US" dirty="0"/>
              <a:t>AI in Configuration Management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45D6513-DAD4-C7C7-6ADE-A1B91472B1BF}"/>
              </a:ext>
            </a:extLst>
          </p:cNvPr>
          <p:cNvSpPr txBox="1">
            <a:spLocks/>
          </p:cNvSpPr>
          <p:nvPr/>
        </p:nvSpPr>
        <p:spPr>
          <a:xfrm>
            <a:off x="532736" y="4159478"/>
            <a:ext cx="11036115" cy="6294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/>
              <a:t>Zach Feldman</a:t>
            </a:r>
          </a:p>
          <a:p>
            <a:pPr algn="ctr"/>
            <a:r>
              <a:rPr lang="en-US" sz="2800" dirty="0"/>
              <a:t>July 21, 2026</a:t>
            </a:r>
          </a:p>
        </p:txBody>
      </p:sp>
    </p:spTree>
    <p:extLst>
      <p:ext uri="{BB962C8B-B14F-4D97-AF65-F5344CB8AC3E}">
        <p14:creationId xmlns:p14="http://schemas.microsoft.com/office/powerpoint/2010/main" val="29208578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90C31-E69D-A349-057B-67C7F07D3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Maintain Configuration Control</a:t>
            </a:r>
          </a:p>
        </p:txBody>
      </p:sp>
      <p:sp>
        <p:nvSpPr>
          <p:cNvPr id="148" name="lead"/>
          <p:cNvSpPr/>
          <p:nvPr/>
        </p:nvSpPr>
        <p:spPr>
          <a:xfrm>
            <a:off x="560000" y="1431806"/>
            <a:ext cx="11072000" cy="42000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E2841"/>
                </a:solidFill>
              </a:rPr>
              <a:t>Configuration control is maintained when each Engineering Change consistently:</a:t>
            </a:r>
          </a:p>
        </p:txBody>
      </p:sp>
      <p:sp>
        <p:nvSpPr>
          <p:cNvPr id="149" name="ccard"/>
          <p:cNvSpPr/>
          <p:nvPr/>
        </p:nvSpPr>
        <p:spPr>
          <a:xfrm>
            <a:off x="560000" y="2289000"/>
            <a:ext cx="2573000" cy="228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CE1E6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0" name="acc"/>
          <p:cNvSpPr/>
          <p:nvPr/>
        </p:nvSpPr>
        <p:spPr>
          <a:xfrm>
            <a:off x="560000" y="2289000"/>
            <a:ext cx="2573000" cy="150000"/>
          </a:xfrm>
          <a:prstGeom prst="roundRect">
            <a:avLst>
              <a:gd name="adj" fmla="val 50000"/>
            </a:avLst>
          </a:prstGeom>
          <a:solidFill>
            <a:srgbClr val="0E284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1" name="num"/>
          <p:cNvSpPr/>
          <p:nvPr/>
        </p:nvSpPr>
        <p:spPr>
          <a:xfrm>
            <a:off x="1626500" y="2609000"/>
            <a:ext cx="440000" cy="440000"/>
          </a:xfrm>
          <a:prstGeom prst="ellipse">
            <a:avLst/>
          </a:prstGeom>
          <a:solidFill>
            <a:srgbClr val="0E2841"/>
          </a:solidFill>
          <a:ln>
            <a:noFill/>
          </a:ln>
        </p:spPr>
        <p:txBody>
          <a:bodyPr rtlCol="0" anchor="ctr"/>
          <a:lstStyle/>
          <a:p>
            <a:pPr algn="ctr">
              <a:buNone/>
            </a:pPr>
            <a:r>
              <a:rPr lang="en-US" sz="18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52" name="ctxt"/>
          <p:cNvSpPr/>
          <p:nvPr/>
        </p:nvSpPr>
        <p:spPr>
          <a:xfrm>
            <a:off x="710000" y="3189000"/>
            <a:ext cx="2273000" cy="128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0E2841"/>
                </a:solidFill>
              </a:rPr>
              <a:t>Identifies all affected design requirements and interfaces</a:t>
            </a:r>
          </a:p>
        </p:txBody>
      </p:sp>
      <p:sp>
        <p:nvSpPr>
          <p:cNvPr id="153" name="ccard"/>
          <p:cNvSpPr/>
          <p:nvPr/>
        </p:nvSpPr>
        <p:spPr>
          <a:xfrm>
            <a:off x="3393000" y="2289000"/>
            <a:ext cx="2573000" cy="228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CE1E6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4" name="acc"/>
          <p:cNvSpPr/>
          <p:nvPr/>
        </p:nvSpPr>
        <p:spPr>
          <a:xfrm>
            <a:off x="3393000" y="2289000"/>
            <a:ext cx="2573000" cy="150000"/>
          </a:xfrm>
          <a:prstGeom prst="roundRect">
            <a:avLst>
              <a:gd name="adj" fmla="val 50000"/>
            </a:avLst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5" name="num"/>
          <p:cNvSpPr/>
          <p:nvPr/>
        </p:nvSpPr>
        <p:spPr>
          <a:xfrm>
            <a:off x="4459500" y="2609000"/>
            <a:ext cx="440000" cy="440000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txBody>
          <a:bodyPr rtlCol="0" anchor="ctr"/>
          <a:lstStyle/>
          <a:p>
            <a:pPr algn="ctr">
              <a:buNone/>
            </a:pPr>
            <a:r>
              <a:rPr lang="en-US" sz="18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56" name="ctxt"/>
          <p:cNvSpPr/>
          <p:nvPr/>
        </p:nvSpPr>
        <p:spPr>
          <a:xfrm>
            <a:off x="3543000" y="3189000"/>
            <a:ext cx="2273000" cy="128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0E2841"/>
                </a:solidFill>
              </a:rPr>
              <a:t>Evaluates impacts across systems, disciplines, and programs</a:t>
            </a:r>
          </a:p>
        </p:txBody>
      </p:sp>
      <p:sp>
        <p:nvSpPr>
          <p:cNvPr id="157" name="ccard"/>
          <p:cNvSpPr/>
          <p:nvPr/>
        </p:nvSpPr>
        <p:spPr>
          <a:xfrm>
            <a:off x="6226000" y="2289000"/>
            <a:ext cx="2573000" cy="228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CE1E6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8" name="acc"/>
          <p:cNvSpPr/>
          <p:nvPr/>
        </p:nvSpPr>
        <p:spPr>
          <a:xfrm>
            <a:off x="6226000" y="2289000"/>
            <a:ext cx="2573000" cy="150000"/>
          </a:xfrm>
          <a:prstGeom prst="roundRect">
            <a:avLst>
              <a:gd name="adj" fmla="val 50000"/>
            </a:avLst>
          </a:prstGeom>
          <a:solidFill>
            <a:srgbClr val="2E75B6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9" name="num"/>
          <p:cNvSpPr/>
          <p:nvPr/>
        </p:nvSpPr>
        <p:spPr>
          <a:xfrm>
            <a:off x="7292500" y="2609000"/>
            <a:ext cx="440000" cy="440000"/>
          </a:xfrm>
          <a:prstGeom prst="ellipse">
            <a:avLst/>
          </a:prstGeom>
          <a:solidFill>
            <a:srgbClr val="2E75B6"/>
          </a:solidFill>
          <a:ln>
            <a:noFill/>
          </a:ln>
        </p:spPr>
        <p:txBody>
          <a:bodyPr rtlCol="0" anchor="ctr"/>
          <a:lstStyle/>
          <a:p>
            <a:pPr algn="ctr">
              <a:buNone/>
            </a:pPr>
            <a:r>
              <a:rPr lang="en-US" sz="18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60" name="ctxt"/>
          <p:cNvSpPr/>
          <p:nvPr/>
        </p:nvSpPr>
        <p:spPr>
          <a:xfrm>
            <a:off x="6376000" y="3189000"/>
            <a:ext cx="2273000" cy="128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0E2841"/>
                </a:solidFill>
              </a:rPr>
              <a:t>Documents those impacts completely and traceably</a:t>
            </a:r>
          </a:p>
        </p:txBody>
      </p:sp>
      <p:sp>
        <p:nvSpPr>
          <p:cNvPr id="161" name="ccard"/>
          <p:cNvSpPr/>
          <p:nvPr/>
        </p:nvSpPr>
        <p:spPr>
          <a:xfrm>
            <a:off x="9059000" y="2289000"/>
            <a:ext cx="2573000" cy="228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CE1E6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62" name="acc"/>
          <p:cNvSpPr/>
          <p:nvPr/>
        </p:nvSpPr>
        <p:spPr>
          <a:xfrm>
            <a:off x="9059000" y="2289000"/>
            <a:ext cx="2573000" cy="150000"/>
          </a:xfrm>
          <a:prstGeom prst="roundRect">
            <a:avLst>
              <a:gd name="adj" fmla="val 50000"/>
            </a:avLst>
          </a:prstGeom>
          <a:solidFill>
            <a:srgbClr val="196B2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3" name="num"/>
          <p:cNvSpPr/>
          <p:nvPr/>
        </p:nvSpPr>
        <p:spPr>
          <a:xfrm>
            <a:off x="10125500" y="2609000"/>
            <a:ext cx="440000" cy="440000"/>
          </a:xfrm>
          <a:prstGeom prst="ellipse">
            <a:avLst/>
          </a:prstGeom>
          <a:solidFill>
            <a:srgbClr val="196B24"/>
          </a:solidFill>
          <a:ln>
            <a:noFill/>
          </a:ln>
        </p:spPr>
        <p:txBody>
          <a:bodyPr rtlCol="0" anchor="ctr"/>
          <a:lstStyle/>
          <a:p>
            <a:pPr algn="ctr">
              <a:buNone/>
            </a:pPr>
            <a:r>
              <a:rPr lang="en-US" sz="18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64" name="ctxt"/>
          <p:cNvSpPr/>
          <p:nvPr/>
        </p:nvSpPr>
        <p:spPr>
          <a:xfrm>
            <a:off x="9209000" y="3189000"/>
            <a:ext cx="2273000" cy="128000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0E2841"/>
                </a:solidFill>
              </a:rPr>
              <a:t>Is reviewed against the full scope of plant configuration information</a:t>
            </a:r>
          </a:p>
        </p:txBody>
      </p:sp>
      <p:sp>
        <p:nvSpPr>
          <p:cNvPr id="165" name="bar"/>
          <p:cNvSpPr/>
          <p:nvPr/>
        </p:nvSpPr>
        <p:spPr>
          <a:xfrm>
            <a:off x="560000" y="5047988"/>
            <a:ext cx="11072000" cy="620000"/>
          </a:xfrm>
          <a:prstGeom prst="roundRect">
            <a:avLst>
              <a:gd name="adj" fmla="val 8000"/>
            </a:avLst>
          </a:prstGeom>
          <a:solidFill>
            <a:srgbClr val="196B24"/>
          </a:solidFill>
          <a:ln>
            <a:noFill/>
          </a:ln>
        </p:spPr>
        <p:txBody>
          <a:bodyPr wrap="square" lIns="200000" rIns="200000" anchor="ctr">
            <a:normAutofit/>
          </a:bodyPr>
          <a:lstStyle/>
          <a:p>
            <a:pPr marL="0" indent="0" algn="ctr">
              <a:buNone/>
            </a:pPr>
            <a:r>
              <a:rPr lang="en-US" sz="2000" b="1">
                <a:solidFill>
                  <a:srgbClr val="FFFFFF"/>
                </a:solidFill>
              </a:rPr>
              <a:t>All achieved through application of AI best practices.</a:t>
            </a:r>
          </a:p>
        </p:txBody>
      </p:sp>
    </p:spTree>
    <p:extLst>
      <p:ext uri="{BB962C8B-B14F-4D97-AF65-F5344CB8AC3E}">
        <p14:creationId xmlns:p14="http://schemas.microsoft.com/office/powerpoint/2010/main" val="2321861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6DD7D-FEE2-B6DA-4DBD-678A7050A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Industry Challenge</a:t>
            </a:r>
          </a:p>
        </p:txBody>
      </p:sp>
      <p:pic>
        <p:nvPicPr>
          <p:cNvPr id="100" name="ico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000" y="1673335"/>
            <a:ext cx="680000" cy="543329"/>
          </a:xfrm>
          <a:prstGeom prst="rect">
            <a:avLst/>
          </a:prstGeom>
        </p:spPr>
      </p:pic>
      <p:sp>
        <p:nvSpPr>
          <p:cNvPr id="101" name="row0"/>
          <p:cNvSpPr/>
          <p:nvPr/>
        </p:nvSpPr>
        <p:spPr>
          <a:xfrm>
            <a:off x="2150000" y="1520000"/>
            <a:ext cx="9400000" cy="85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900" dirty="0">
                <a:solidFill>
                  <a:srgbClr val="0E2841"/>
                </a:solidFill>
              </a:rPr>
              <a:t>Aging plant assets</a:t>
            </a:r>
          </a:p>
        </p:txBody>
      </p:sp>
      <p:sp>
        <p:nvSpPr>
          <p:cNvPr id="102" name="rule0"/>
          <p:cNvSpPr/>
          <p:nvPr/>
        </p:nvSpPr>
        <p:spPr>
          <a:xfrm>
            <a:off x="1150000" y="2403000"/>
            <a:ext cx="10400000" cy="12700"/>
          </a:xfrm>
          <a:prstGeom prst="rect">
            <a:avLst/>
          </a:prstGeom>
          <a:solidFill>
            <a:srgbClr val="DCE4E9"/>
          </a:solidFill>
        </p:spPr>
        <p:txBody>
          <a:bodyPr/>
          <a:lstStyle/>
          <a:p>
            <a:endParaRPr lang="en-US"/>
          </a:p>
        </p:txBody>
      </p:sp>
      <p:sp>
        <p:nvSpPr>
          <p:cNvPr id="104" name="row1"/>
          <p:cNvSpPr/>
          <p:nvPr/>
        </p:nvSpPr>
        <p:spPr>
          <a:xfrm>
            <a:off x="2150000" y="2435000"/>
            <a:ext cx="9400000" cy="85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900" dirty="0">
                <a:solidFill>
                  <a:srgbClr val="0E2841"/>
                </a:solidFill>
              </a:rPr>
              <a:t>Uprates and other capital upgrades to expand capacity</a:t>
            </a:r>
          </a:p>
        </p:txBody>
      </p:sp>
      <p:sp>
        <p:nvSpPr>
          <p:cNvPr id="105" name="rule1"/>
          <p:cNvSpPr/>
          <p:nvPr/>
        </p:nvSpPr>
        <p:spPr>
          <a:xfrm>
            <a:off x="1150000" y="3318000"/>
            <a:ext cx="10400000" cy="12700"/>
          </a:xfrm>
          <a:prstGeom prst="rect">
            <a:avLst/>
          </a:prstGeom>
          <a:solidFill>
            <a:srgbClr val="DCE4E9"/>
          </a:solidFill>
        </p:spPr>
        <p:txBody>
          <a:bodyPr/>
          <a:lstStyle/>
          <a:p>
            <a:endParaRPr lang="en-US"/>
          </a:p>
        </p:txBody>
      </p:sp>
      <p:pic>
        <p:nvPicPr>
          <p:cNvPr id="106" name="ico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0000" y="3435000"/>
            <a:ext cx="680000" cy="680000"/>
          </a:xfrm>
          <a:prstGeom prst="rect">
            <a:avLst/>
          </a:prstGeom>
        </p:spPr>
      </p:pic>
      <p:sp>
        <p:nvSpPr>
          <p:cNvPr id="107" name="row2"/>
          <p:cNvSpPr/>
          <p:nvPr/>
        </p:nvSpPr>
        <p:spPr>
          <a:xfrm>
            <a:off x="2150000" y="3350000"/>
            <a:ext cx="9400000" cy="85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900" dirty="0">
                <a:solidFill>
                  <a:srgbClr val="0E2841"/>
                </a:solidFill>
              </a:rPr>
              <a:t>Workforce attrition &amp; knowledge transfer gaps</a:t>
            </a:r>
          </a:p>
        </p:txBody>
      </p:sp>
      <p:sp>
        <p:nvSpPr>
          <p:cNvPr id="108" name="rule2"/>
          <p:cNvSpPr/>
          <p:nvPr/>
        </p:nvSpPr>
        <p:spPr>
          <a:xfrm>
            <a:off x="1150000" y="4233000"/>
            <a:ext cx="10400000" cy="12700"/>
          </a:xfrm>
          <a:prstGeom prst="rect">
            <a:avLst/>
          </a:prstGeom>
          <a:solidFill>
            <a:srgbClr val="DCE4E9"/>
          </a:solidFill>
        </p:spPr>
        <p:txBody>
          <a:bodyPr/>
          <a:lstStyle/>
          <a:p>
            <a:endParaRPr lang="en-US"/>
          </a:p>
        </p:txBody>
      </p:sp>
      <p:sp>
        <p:nvSpPr>
          <p:cNvPr id="110" name="row3"/>
          <p:cNvSpPr/>
          <p:nvPr/>
        </p:nvSpPr>
        <p:spPr>
          <a:xfrm>
            <a:off x="2150000" y="4265000"/>
            <a:ext cx="9400000" cy="85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900" dirty="0">
                <a:solidFill>
                  <a:srgbClr val="0E2841"/>
                </a:solidFill>
              </a:rPr>
              <a:t>Disconnected data source</a:t>
            </a:r>
          </a:p>
        </p:txBody>
      </p:sp>
      <p:sp>
        <p:nvSpPr>
          <p:cNvPr id="111" name="rule3"/>
          <p:cNvSpPr/>
          <p:nvPr/>
        </p:nvSpPr>
        <p:spPr>
          <a:xfrm>
            <a:off x="1150000" y="5148000"/>
            <a:ext cx="10400000" cy="12700"/>
          </a:xfrm>
          <a:prstGeom prst="rect">
            <a:avLst/>
          </a:prstGeom>
          <a:solidFill>
            <a:srgbClr val="DCE4E9"/>
          </a:solidFill>
        </p:spPr>
        <p:txBody>
          <a:bodyPr/>
          <a:lstStyle/>
          <a:p>
            <a:endParaRPr lang="en-US"/>
          </a:p>
        </p:txBody>
      </p:sp>
      <p:pic>
        <p:nvPicPr>
          <p:cNvPr id="112" name="ico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0000" y="5357988"/>
            <a:ext cx="680000" cy="494023"/>
          </a:xfrm>
          <a:prstGeom prst="rect">
            <a:avLst/>
          </a:prstGeom>
        </p:spPr>
      </p:pic>
      <p:sp>
        <p:nvSpPr>
          <p:cNvPr id="113" name="row4"/>
          <p:cNvSpPr/>
          <p:nvPr/>
        </p:nvSpPr>
        <p:spPr>
          <a:xfrm>
            <a:off x="2150000" y="5180000"/>
            <a:ext cx="9400000" cy="85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0E2841"/>
                </a:solidFill>
              </a:rPr>
              <a:t>Rising volume and complexity of Engineering Changes</a:t>
            </a:r>
          </a:p>
        </p:txBody>
      </p:sp>
      <p:pic>
        <p:nvPicPr>
          <p:cNvPr id="6" name="Graphic 5" descr="Bank outline">
            <a:extLst>
              <a:ext uri="{FF2B5EF4-FFF2-40B4-BE49-F238E27FC236}">
                <a16:creationId xmlns:a16="http://schemas.microsoft.com/office/drawing/2014/main" id="{561CFC7C-32F8-910B-ACA6-79060A9719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50000" y="2520000"/>
            <a:ext cx="676656" cy="676656"/>
          </a:xfrm>
          <a:prstGeom prst="rect">
            <a:avLst/>
          </a:prstGeom>
        </p:spPr>
      </p:pic>
      <p:pic>
        <p:nvPicPr>
          <p:cNvPr id="8" name="Graphic 7" descr="Lost outline">
            <a:extLst>
              <a:ext uri="{FF2B5EF4-FFF2-40B4-BE49-F238E27FC236}">
                <a16:creationId xmlns:a16="http://schemas.microsoft.com/office/drawing/2014/main" id="{487B4C7C-81DF-1DB9-7E8B-07F143AF4B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50000" y="4435535"/>
            <a:ext cx="676656" cy="67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82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C7002-C442-5AA0-4C53-758E4D0D4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Engineers Use AI Today</a:t>
            </a:r>
          </a:p>
        </p:txBody>
      </p:sp>
      <p:sp>
        <p:nvSpPr>
          <p:cNvPr id="9" name="Subhead Pill"/>
          <p:cNvSpPr/>
          <p:nvPr/>
        </p:nvSpPr>
        <p:spPr>
          <a:xfrm>
            <a:off x="2685739" y="1684422"/>
            <a:ext cx="6400000" cy="520000"/>
          </a:xfrm>
          <a:prstGeom prst="roundRect">
            <a:avLst>
              <a:gd name="adj" fmla="val 50000"/>
            </a:avLst>
          </a:prstGeom>
          <a:solidFill>
            <a:srgbClr val="156082"/>
          </a:solidFill>
          <a:ln>
            <a:noFill/>
          </a:ln>
        </p:spPr>
        <p:txBody>
          <a:bodyPr rtlCol="0" anchor="ctr"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How engineers use AI Assistants in the EC workflow:</a:t>
            </a:r>
          </a:p>
        </p:txBody>
      </p:sp>
      <p:sp>
        <p:nvSpPr>
          <p:cNvPr id="10" name="Workflow Baseline"/>
          <p:cNvSpPr/>
          <p:nvPr/>
        </p:nvSpPr>
        <p:spPr>
          <a:xfrm>
            <a:off x="1715220" y="4913578"/>
            <a:ext cx="8761557" cy="44000"/>
          </a:xfrm>
          <a:prstGeom prst="roundRect">
            <a:avLst>
              <a:gd name="adj" fmla="val 50000"/>
            </a:avLst>
          </a:prstGeom>
          <a:solidFill>
            <a:srgbClr val="C7D0D8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Bubble 1"/>
          <p:cNvSpPr/>
          <p:nvPr/>
        </p:nvSpPr>
        <p:spPr>
          <a:xfrm>
            <a:off x="465220" y="2915578"/>
            <a:ext cx="2500000" cy="1700000"/>
          </a:xfrm>
          <a:prstGeom prst="wedgeRoundRectCallout">
            <a:avLst>
              <a:gd name="adj1" fmla="val 0"/>
              <a:gd name="adj2" fmla="val 57000"/>
              <a:gd name="adj3" fmla="val 16667"/>
            </a:avLst>
          </a:prstGeom>
          <a:solidFill>
            <a:srgbClr val="FFFFFF"/>
          </a:solidFill>
          <a:ln w="19050">
            <a:solidFill>
              <a:srgbClr val="0E2841"/>
            </a:solidFill>
          </a:ln>
        </p:spPr>
        <p:txBody>
          <a:bodyPr rtlCol="0" anchor="ctr">
            <a:normAutofit/>
          </a:bodyPr>
          <a:lstStyle/>
          <a:p>
            <a:pPr algn="ctr"/>
            <a:r>
              <a:rPr lang="en-US" sz="1400" b="1" dirty="0">
                <a:solidFill>
                  <a:srgbClr val="0E2841"/>
                </a:solidFill>
              </a:rPr>
              <a:t>Help me find the technical requirements faster</a:t>
            </a:r>
          </a:p>
        </p:txBody>
      </p:sp>
      <p:sp>
        <p:nvSpPr>
          <p:cNvPr id="12" name="Bubble 2"/>
          <p:cNvSpPr/>
          <p:nvPr/>
        </p:nvSpPr>
        <p:spPr>
          <a:xfrm>
            <a:off x="3385739" y="2915578"/>
            <a:ext cx="2500000" cy="1700000"/>
          </a:xfrm>
          <a:prstGeom prst="wedgeRoundRectCallout">
            <a:avLst>
              <a:gd name="adj1" fmla="val 0"/>
              <a:gd name="adj2" fmla="val 57000"/>
              <a:gd name="adj3" fmla="val 16667"/>
            </a:avLst>
          </a:prstGeom>
          <a:solidFill>
            <a:srgbClr val="FFFFFF"/>
          </a:solidFill>
          <a:ln w="19050">
            <a:solidFill>
              <a:srgbClr val="156082"/>
            </a:solidFill>
          </a:ln>
        </p:spPr>
        <p:txBody>
          <a:bodyPr rtlCol="0" anchor="ctr">
            <a:normAutofit/>
          </a:bodyPr>
          <a:lstStyle/>
          <a:p>
            <a:pPr algn="ctr"/>
            <a:r>
              <a:rPr lang="en-US" sz="1400" b="1" dirty="0">
                <a:solidFill>
                  <a:srgbClr val="0E2841"/>
                </a:solidFill>
              </a:rPr>
              <a:t>Help me work through specific engineering situations</a:t>
            </a:r>
          </a:p>
        </p:txBody>
      </p:sp>
      <p:sp>
        <p:nvSpPr>
          <p:cNvPr id="13" name="Bubble 3"/>
          <p:cNvSpPr/>
          <p:nvPr/>
        </p:nvSpPr>
        <p:spPr>
          <a:xfrm>
            <a:off x="6306258" y="2915578"/>
            <a:ext cx="2500000" cy="1700000"/>
          </a:xfrm>
          <a:prstGeom prst="wedgeRoundRectCallout">
            <a:avLst>
              <a:gd name="adj1" fmla="val 0"/>
              <a:gd name="adj2" fmla="val 57000"/>
              <a:gd name="adj3" fmla="val 16667"/>
            </a:avLst>
          </a:prstGeom>
          <a:solidFill>
            <a:srgbClr val="FFFFFF"/>
          </a:solidFill>
          <a:ln w="19050">
            <a:solidFill>
              <a:srgbClr val="2E75B6"/>
            </a:solidFill>
          </a:ln>
        </p:spPr>
        <p:txBody>
          <a:bodyPr rtlCol="0" anchor="ctr">
            <a:normAutofit/>
          </a:bodyPr>
          <a:lstStyle/>
          <a:p>
            <a:pPr algn="ctr"/>
            <a:r>
              <a:rPr lang="en-US" sz="1400" b="1" dirty="0">
                <a:solidFill>
                  <a:srgbClr val="0E2841"/>
                </a:solidFill>
              </a:rPr>
              <a:t>Help me review/challenge the record</a:t>
            </a:r>
          </a:p>
          <a:p>
            <a:pPr marL="0" indent="0" algn="ctr">
              <a:buNone/>
            </a:pPr>
            <a:endParaRPr lang="en-US" sz="1400" b="1" dirty="0">
              <a:solidFill>
                <a:srgbClr val="0E2841"/>
              </a:solidFill>
            </a:endParaRPr>
          </a:p>
        </p:txBody>
      </p:sp>
      <p:sp>
        <p:nvSpPr>
          <p:cNvPr id="14" name="Bubble 4"/>
          <p:cNvSpPr/>
          <p:nvPr/>
        </p:nvSpPr>
        <p:spPr>
          <a:xfrm>
            <a:off x="9226777" y="2915578"/>
            <a:ext cx="2500000" cy="1700000"/>
          </a:xfrm>
          <a:prstGeom prst="wedgeRoundRectCallout">
            <a:avLst>
              <a:gd name="adj1" fmla="val 0"/>
              <a:gd name="adj2" fmla="val 57000"/>
              <a:gd name="adj3" fmla="val 16667"/>
            </a:avLst>
          </a:prstGeom>
          <a:solidFill>
            <a:srgbClr val="FFFFFF"/>
          </a:solidFill>
          <a:ln w="19050">
            <a:solidFill>
              <a:srgbClr val="0F9ED5"/>
            </a:solidFill>
          </a:ln>
        </p:spPr>
        <p:txBody>
          <a:bodyPr rtlCol="0" anchor="ctr">
            <a:normAutofit/>
          </a:bodyPr>
          <a:lstStyle/>
          <a:p>
            <a:pPr algn="ctr"/>
            <a:r>
              <a:rPr lang="en-US" sz="1400" b="1" dirty="0">
                <a:solidFill>
                  <a:srgbClr val="0E2841"/>
                </a:solidFill>
              </a:rPr>
              <a:t>Help me write or improve the record</a:t>
            </a:r>
          </a:p>
        </p:txBody>
      </p:sp>
      <p:sp>
        <p:nvSpPr>
          <p:cNvPr id="15" name="Tile 1"/>
          <p:cNvSpPr/>
          <p:nvPr/>
        </p:nvSpPr>
        <p:spPr>
          <a:xfrm>
            <a:off x="1335220" y="4555578"/>
            <a:ext cx="760000" cy="760000"/>
          </a:xfrm>
          <a:prstGeom prst="roundRect">
            <a:avLst>
              <a:gd name="adj" fmla="val 22000"/>
            </a:avLst>
          </a:prstGeom>
          <a:solidFill>
            <a:srgbClr val="FFFFFF"/>
          </a:solidFill>
          <a:ln w="28575">
            <a:solidFill>
              <a:srgbClr val="0E284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6" name="Tile 2"/>
          <p:cNvSpPr/>
          <p:nvPr/>
        </p:nvSpPr>
        <p:spPr>
          <a:xfrm>
            <a:off x="4255739" y="4555578"/>
            <a:ext cx="760000" cy="760000"/>
          </a:xfrm>
          <a:prstGeom prst="roundRect">
            <a:avLst>
              <a:gd name="adj" fmla="val 22000"/>
            </a:avLst>
          </a:prstGeom>
          <a:solidFill>
            <a:srgbClr val="FFFFFF"/>
          </a:solidFill>
          <a:ln w="28575">
            <a:solidFill>
              <a:srgbClr val="156082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Tile 3"/>
          <p:cNvSpPr/>
          <p:nvPr/>
        </p:nvSpPr>
        <p:spPr>
          <a:xfrm>
            <a:off x="7176258" y="4555578"/>
            <a:ext cx="760000" cy="760000"/>
          </a:xfrm>
          <a:prstGeom prst="roundRect">
            <a:avLst>
              <a:gd name="adj" fmla="val 22000"/>
            </a:avLst>
          </a:prstGeom>
          <a:solidFill>
            <a:srgbClr val="FFFFFF"/>
          </a:solidFill>
          <a:ln w="28575">
            <a:solidFill>
              <a:srgbClr val="2E75B6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21" name="Icon Fin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1720" y="4667578"/>
            <a:ext cx="551000" cy="580000"/>
          </a:xfrm>
          <a:prstGeom prst="rect">
            <a:avLst/>
          </a:prstGeom>
        </p:spPr>
      </p:pic>
      <p:sp>
        <p:nvSpPr>
          <p:cNvPr id="18" name="Tile 4"/>
          <p:cNvSpPr/>
          <p:nvPr/>
        </p:nvSpPr>
        <p:spPr>
          <a:xfrm>
            <a:off x="10096777" y="4555578"/>
            <a:ext cx="760000" cy="760000"/>
          </a:xfrm>
          <a:prstGeom prst="roundRect">
            <a:avLst>
              <a:gd name="adj" fmla="val 22000"/>
            </a:avLst>
          </a:prstGeom>
          <a:solidFill>
            <a:srgbClr val="FFFFFF"/>
          </a:solidFill>
          <a:ln w="28575">
            <a:solidFill>
              <a:srgbClr val="0F9ED5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22" name="Icon Gear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2239" y="4635144"/>
            <a:ext cx="547000" cy="580000"/>
          </a:xfrm>
          <a:prstGeom prst="rect">
            <a:avLst/>
          </a:prstGeom>
        </p:spPr>
      </p:pic>
      <p:pic>
        <p:nvPicPr>
          <p:cNvPr id="19" name="Icon Writ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52036" y="4647074"/>
            <a:ext cx="580000" cy="568070"/>
          </a:xfrm>
          <a:prstGeom prst="rect">
            <a:avLst/>
          </a:prstGeom>
        </p:spPr>
      </p:pic>
      <p:pic>
        <p:nvPicPr>
          <p:cNvPr id="4" name="Icon Review">
            <a:extLst>
              <a:ext uri="{FF2B5EF4-FFF2-40B4-BE49-F238E27FC236}">
                <a16:creationId xmlns:a16="http://schemas.microsoft.com/office/drawing/2014/main" id="{28516B5E-276B-FFC4-4119-685CE7D2E6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6858" y="4621828"/>
            <a:ext cx="548640" cy="637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201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0CAEC-051A-CC02-16CE-664D0FE54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8F8A2-B207-1593-E7D2-0C47596B4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221" y="365126"/>
            <a:ext cx="11261558" cy="1003174"/>
          </a:xfrm>
        </p:spPr>
        <p:txBody>
          <a:bodyPr/>
          <a:lstStyle/>
          <a:p>
            <a:r>
              <a:rPr lang="en-US" dirty="0"/>
              <a:t>Standard AI Workflow</a:t>
            </a:r>
            <a:endParaRPr lang="en-US" b="0" dirty="0"/>
          </a:p>
        </p:txBody>
      </p:sp>
      <p:sp>
        <p:nvSpPr>
          <p:cNvPr id="50" name="bar"/>
          <p:cNvSpPr/>
          <p:nvPr/>
        </p:nvSpPr>
        <p:spPr>
          <a:xfrm>
            <a:off x="620000" y="1280582"/>
            <a:ext cx="10744686" cy="680000"/>
          </a:xfrm>
          <a:prstGeom prst="roundRect">
            <a:avLst>
              <a:gd name="adj" fmla="val 8000"/>
            </a:avLst>
          </a:prstGeom>
          <a:solidFill>
            <a:schemeClr val="accent2"/>
          </a:solidFill>
          <a:ln>
            <a:noFill/>
          </a:ln>
        </p:spPr>
        <p:txBody>
          <a:bodyPr wrap="square" lIns="200000" rIns="200000" anchor="ctr">
            <a:norm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FFFFFF"/>
                </a:solidFill>
              </a:rPr>
              <a:t>How to best leverage AI Assistants for developing and reviewing ECs.</a:t>
            </a:r>
          </a:p>
        </p:txBody>
      </p:sp>
      <p:sp>
        <p:nvSpPr>
          <p:cNvPr id="51" name="spine"/>
          <p:cNvSpPr/>
          <p:nvPr/>
        </p:nvSpPr>
        <p:spPr>
          <a:xfrm>
            <a:off x="878000" y="2418265"/>
            <a:ext cx="44000" cy="3456000"/>
          </a:xfrm>
          <a:prstGeom prst="roundRect">
            <a:avLst>
              <a:gd name="adj" fmla="val 50000"/>
            </a:avLst>
          </a:prstGeom>
          <a:solidFill>
            <a:srgbClr val="C7D0D8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2" name="num"/>
          <p:cNvSpPr/>
          <p:nvPr/>
        </p:nvSpPr>
        <p:spPr>
          <a:xfrm>
            <a:off x="620000" y="2138265"/>
            <a:ext cx="560000" cy="560000"/>
          </a:xfrm>
          <a:prstGeom prst="ellipse">
            <a:avLst/>
          </a:prstGeom>
          <a:solidFill>
            <a:srgbClr val="0E2841"/>
          </a:solidFill>
          <a:ln>
            <a:noFill/>
          </a:ln>
        </p:spPr>
        <p:txBody>
          <a:bodyPr rtlCol="0" anchor="ctr"/>
          <a:lstStyle/>
          <a:p>
            <a:pPr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3" name="steptext"/>
          <p:cNvSpPr/>
          <p:nvPr/>
        </p:nvSpPr>
        <p:spPr>
          <a:xfrm>
            <a:off x="1440000" y="1986265"/>
            <a:ext cx="10132000" cy="864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</a:rPr>
              <a:t>Initial prompt:</a:t>
            </a:r>
            <a:r>
              <a:rPr lang="en-US" sz="1600" dirty="0">
                <a:solidFill>
                  <a:srgbClr val="0E2841"/>
                </a:solidFill>
              </a:rPr>
              <a:t> start with a clear engineering objective</a:t>
            </a:r>
          </a:p>
        </p:txBody>
      </p:sp>
      <p:sp>
        <p:nvSpPr>
          <p:cNvPr id="54" name="num"/>
          <p:cNvSpPr/>
          <p:nvPr/>
        </p:nvSpPr>
        <p:spPr>
          <a:xfrm>
            <a:off x="620000" y="3002265"/>
            <a:ext cx="560000" cy="560000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txBody>
          <a:bodyPr rtlCol="0" anchor="ctr"/>
          <a:lstStyle/>
          <a:p>
            <a:pPr algn="ctr">
              <a:buNone/>
            </a:pPr>
            <a:r>
              <a:rPr lang="en-US" sz="18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55" name="steptext"/>
          <p:cNvSpPr/>
          <p:nvPr/>
        </p:nvSpPr>
        <p:spPr>
          <a:xfrm>
            <a:off x="1440000" y="2850265"/>
            <a:ext cx="10132000" cy="864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>
              <a:buNone/>
            </a:pPr>
            <a:r>
              <a:rPr lang="en-US" sz="1600" b="1">
                <a:solidFill>
                  <a:srgbClr val="156082"/>
                </a:solidFill>
              </a:rPr>
              <a:t>Provide context:</a:t>
            </a:r>
            <a:r>
              <a:rPr lang="en-US" sz="1600">
                <a:solidFill>
                  <a:srgbClr val="0E2841"/>
                </a:solidFill>
              </a:rPr>
              <a:t> add task-specific context (scope, procedures, etc.)</a:t>
            </a:r>
          </a:p>
        </p:txBody>
      </p:sp>
      <p:sp>
        <p:nvSpPr>
          <p:cNvPr id="56" name="num"/>
          <p:cNvSpPr/>
          <p:nvPr/>
        </p:nvSpPr>
        <p:spPr>
          <a:xfrm>
            <a:off x="620000" y="3866265"/>
            <a:ext cx="560000" cy="560000"/>
          </a:xfrm>
          <a:prstGeom prst="ellipse">
            <a:avLst/>
          </a:prstGeom>
          <a:solidFill>
            <a:srgbClr val="2E75B6"/>
          </a:solidFill>
          <a:ln>
            <a:noFill/>
          </a:ln>
        </p:spPr>
        <p:txBody>
          <a:bodyPr rtlCol="0" anchor="ctr"/>
          <a:lstStyle/>
          <a:p>
            <a:pPr algn="ctr">
              <a:buNone/>
            </a:pPr>
            <a:r>
              <a:rPr lang="en-US" sz="18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57" name="steptext"/>
          <p:cNvSpPr/>
          <p:nvPr/>
        </p:nvSpPr>
        <p:spPr>
          <a:xfrm>
            <a:off x="1440000" y="3714265"/>
            <a:ext cx="10132000" cy="864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>
              <a:buNone/>
            </a:pPr>
            <a:r>
              <a:rPr lang="en-US" sz="1600" b="1">
                <a:solidFill>
                  <a:srgbClr val="2E75B6"/>
                </a:solidFill>
              </a:rPr>
              <a:t>Iterate/Refine:</a:t>
            </a:r>
            <a:r>
              <a:rPr lang="en-US" sz="1600">
                <a:solidFill>
                  <a:srgbClr val="0E2841"/>
                </a:solidFill>
              </a:rPr>
              <a:t> interact through natural engineering thought process</a:t>
            </a:r>
          </a:p>
        </p:txBody>
      </p:sp>
      <p:sp>
        <p:nvSpPr>
          <p:cNvPr id="58" name="num"/>
          <p:cNvSpPr/>
          <p:nvPr/>
        </p:nvSpPr>
        <p:spPr>
          <a:xfrm>
            <a:off x="620000" y="4730265"/>
            <a:ext cx="560000" cy="560000"/>
          </a:xfrm>
          <a:prstGeom prst="ellipse">
            <a:avLst/>
          </a:prstGeom>
          <a:solidFill>
            <a:srgbClr val="0F9ED5"/>
          </a:solidFill>
          <a:ln>
            <a:noFill/>
          </a:ln>
        </p:spPr>
        <p:txBody>
          <a:bodyPr rtlCol="0" anchor="ctr"/>
          <a:lstStyle/>
          <a:p>
            <a:pPr algn="ctr">
              <a:buNone/>
            </a:pPr>
            <a:r>
              <a:rPr lang="en-US" sz="18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59" name="steptext"/>
          <p:cNvSpPr/>
          <p:nvPr/>
        </p:nvSpPr>
        <p:spPr>
          <a:xfrm>
            <a:off x="1440000" y="4578265"/>
            <a:ext cx="10132000" cy="864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F9ED5"/>
                </a:solidFill>
              </a:rPr>
              <a:t>Validate:</a:t>
            </a:r>
            <a:r>
              <a:rPr lang="en-US" sz="1600" dirty="0">
                <a:solidFill>
                  <a:srgbClr val="0E2841"/>
                </a:solidFill>
              </a:rPr>
              <a:t> use references, precedent, and engineering judgment to validate</a:t>
            </a:r>
          </a:p>
        </p:txBody>
      </p:sp>
      <p:sp>
        <p:nvSpPr>
          <p:cNvPr id="60" name="num"/>
          <p:cNvSpPr/>
          <p:nvPr/>
        </p:nvSpPr>
        <p:spPr>
          <a:xfrm>
            <a:off x="620000" y="5594265"/>
            <a:ext cx="560000" cy="560000"/>
          </a:xfrm>
          <a:prstGeom prst="ellipse">
            <a:avLst/>
          </a:prstGeom>
          <a:solidFill>
            <a:srgbClr val="196B24"/>
          </a:solidFill>
          <a:ln>
            <a:noFill/>
          </a:ln>
        </p:spPr>
        <p:txBody>
          <a:bodyPr rtlCol="0" anchor="ctr"/>
          <a:lstStyle/>
          <a:p>
            <a:pPr algn="ctr">
              <a:buNone/>
            </a:pPr>
            <a:r>
              <a:rPr lang="en-US" sz="18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61" name="steptext"/>
          <p:cNvSpPr/>
          <p:nvPr/>
        </p:nvSpPr>
        <p:spPr>
          <a:xfrm>
            <a:off x="1440000" y="5442265"/>
            <a:ext cx="10132000" cy="864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96B24"/>
                </a:solidFill>
              </a:rPr>
              <a:t>Apply:</a:t>
            </a:r>
            <a:r>
              <a:rPr lang="en-US" sz="1600" dirty="0">
                <a:solidFill>
                  <a:srgbClr val="0E2841"/>
                </a:solidFill>
              </a:rPr>
              <a:t> convert AI outputs into draft content, comments, next actions</a:t>
            </a:r>
          </a:p>
        </p:txBody>
      </p:sp>
    </p:spTree>
    <p:extLst>
      <p:ext uri="{BB962C8B-B14F-4D97-AF65-F5344CB8AC3E}">
        <p14:creationId xmlns:p14="http://schemas.microsoft.com/office/powerpoint/2010/main" val="3124727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46685-664E-5FCC-A16D-130189D0F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“Good” AI Looks Like in Nuclear</a:t>
            </a:r>
          </a:p>
        </p:txBody>
      </p:sp>
      <p:sp>
        <p:nvSpPr>
          <p:cNvPr id="99" name="card"/>
          <p:cNvSpPr/>
          <p:nvPr/>
        </p:nvSpPr>
        <p:spPr>
          <a:xfrm>
            <a:off x="627500" y="3432440"/>
            <a:ext cx="512064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CE1E6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00" name="tile"/>
          <p:cNvSpPr/>
          <p:nvPr/>
        </p:nvSpPr>
        <p:spPr>
          <a:xfrm>
            <a:off x="857500" y="3899106"/>
            <a:ext cx="640000" cy="6400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25400">
            <a:solidFill>
              <a:srgbClr val="0E2841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1" name="icon"/>
          <p:cNvPicPr>
            <a:picLocks noChangeAspect="1"/>
          </p:cNvPicPr>
          <p:nvPr/>
        </p:nvPicPr>
        <p:blipFill>
          <a:blip r:embed="rId3"/>
          <a:srcRect l="6347" r="6348"/>
          <a:stretch>
            <a:fillRect/>
          </a:stretch>
        </p:blipFill>
        <p:spPr>
          <a:xfrm>
            <a:off x="962500" y="4004106"/>
            <a:ext cx="430000" cy="430000"/>
          </a:xfrm>
          <a:prstGeom prst="rect">
            <a:avLst/>
          </a:prstGeom>
        </p:spPr>
      </p:pic>
      <p:sp>
        <p:nvSpPr>
          <p:cNvPr id="102" name="ctext"/>
          <p:cNvSpPr/>
          <p:nvPr/>
        </p:nvSpPr>
        <p:spPr>
          <a:xfrm>
            <a:off x="1737500" y="3432440"/>
            <a:ext cx="4086000" cy="1573333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E2841"/>
                </a:solidFill>
              </a:rPr>
              <a:t>Traceability</a:t>
            </a:r>
          </a:p>
          <a:p>
            <a:pPr marL="0" indent="0">
              <a:buNone/>
            </a:pPr>
            <a:r>
              <a:rPr lang="en-US" sz="1400" dirty="0">
                <a:solidFill>
                  <a:srgbClr val="5A6B7B"/>
                </a:solidFill>
              </a:rPr>
              <a:t>Shows sources and references that can be independently verified</a:t>
            </a:r>
          </a:p>
        </p:txBody>
      </p:sp>
      <p:sp>
        <p:nvSpPr>
          <p:cNvPr id="103" name="card"/>
          <p:cNvSpPr/>
          <p:nvPr/>
        </p:nvSpPr>
        <p:spPr>
          <a:xfrm>
            <a:off x="6236000" y="1974076"/>
            <a:ext cx="512064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CE1E6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04" name="tile"/>
          <p:cNvSpPr/>
          <p:nvPr/>
        </p:nvSpPr>
        <p:spPr>
          <a:xfrm>
            <a:off x="6466000" y="2440742"/>
            <a:ext cx="640000" cy="6400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25400">
            <a:solidFill>
              <a:srgbClr val="156082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5" name="icon"/>
          <p:cNvPicPr>
            <a:picLocks noChangeAspect="1"/>
          </p:cNvPicPr>
          <p:nvPr/>
        </p:nvPicPr>
        <p:blipFill>
          <a:blip r:embed="rId4"/>
          <a:srcRect t="17773"/>
          <a:stretch>
            <a:fillRect/>
          </a:stretch>
        </p:blipFill>
        <p:spPr>
          <a:xfrm>
            <a:off x="6571000" y="2545742"/>
            <a:ext cx="430000" cy="430000"/>
          </a:xfrm>
          <a:prstGeom prst="rect">
            <a:avLst/>
          </a:prstGeom>
        </p:spPr>
      </p:pic>
      <p:sp>
        <p:nvSpPr>
          <p:cNvPr id="106" name="ctext"/>
          <p:cNvSpPr/>
          <p:nvPr/>
        </p:nvSpPr>
        <p:spPr>
          <a:xfrm>
            <a:off x="7346000" y="1974076"/>
            <a:ext cx="4086000" cy="1573333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56082"/>
                </a:solidFill>
              </a:rPr>
              <a:t>Context Awareness</a:t>
            </a:r>
          </a:p>
          <a:p>
            <a:pPr marL="0" indent="0">
              <a:buNone/>
            </a:pPr>
            <a:r>
              <a:rPr lang="en-US" sz="1400" dirty="0">
                <a:solidFill>
                  <a:srgbClr val="5A6B7B"/>
                </a:solidFill>
              </a:rPr>
              <a:t>Understands the engineering task, system, and documents being discussed</a:t>
            </a:r>
          </a:p>
        </p:txBody>
      </p:sp>
      <p:sp>
        <p:nvSpPr>
          <p:cNvPr id="107" name="card"/>
          <p:cNvSpPr/>
          <p:nvPr/>
        </p:nvSpPr>
        <p:spPr>
          <a:xfrm>
            <a:off x="627500" y="4910398"/>
            <a:ext cx="512064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CE1E6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08" name="tile"/>
          <p:cNvSpPr/>
          <p:nvPr/>
        </p:nvSpPr>
        <p:spPr>
          <a:xfrm>
            <a:off x="857500" y="5377064"/>
            <a:ext cx="640000" cy="6400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25400">
            <a:solidFill>
              <a:srgbClr val="2E75B6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9" name="icon"/>
          <p:cNvPicPr>
            <a:picLocks noChangeAspect="1"/>
          </p:cNvPicPr>
          <p:nvPr/>
        </p:nvPicPr>
        <p:blipFill>
          <a:blip r:embed="rId5"/>
          <a:srcRect b="9180"/>
          <a:stretch>
            <a:fillRect/>
          </a:stretch>
        </p:blipFill>
        <p:spPr>
          <a:xfrm>
            <a:off x="962500" y="5482064"/>
            <a:ext cx="430000" cy="430000"/>
          </a:xfrm>
          <a:prstGeom prst="rect">
            <a:avLst/>
          </a:prstGeom>
        </p:spPr>
      </p:pic>
      <p:sp>
        <p:nvSpPr>
          <p:cNvPr id="110" name="ctext"/>
          <p:cNvSpPr/>
          <p:nvPr/>
        </p:nvSpPr>
        <p:spPr>
          <a:xfrm>
            <a:off x="1737500" y="4910398"/>
            <a:ext cx="4086000" cy="1573333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E75B6"/>
                </a:solidFill>
              </a:rPr>
              <a:t>Transparency</a:t>
            </a:r>
          </a:p>
          <a:p>
            <a:pPr marL="0" indent="0">
              <a:buNone/>
            </a:pPr>
            <a:r>
              <a:rPr lang="en-US" sz="1400" dirty="0">
                <a:solidFill>
                  <a:srgbClr val="5A6B7B"/>
                </a:solidFill>
              </a:rPr>
              <a:t>Explains where information came from and how conclusions were formed</a:t>
            </a:r>
          </a:p>
        </p:txBody>
      </p:sp>
      <p:sp>
        <p:nvSpPr>
          <p:cNvPr id="111" name="card"/>
          <p:cNvSpPr/>
          <p:nvPr/>
        </p:nvSpPr>
        <p:spPr>
          <a:xfrm>
            <a:off x="6236000" y="4910398"/>
            <a:ext cx="512064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CE1E6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2" name="tile"/>
          <p:cNvSpPr/>
          <p:nvPr/>
        </p:nvSpPr>
        <p:spPr>
          <a:xfrm>
            <a:off x="6466000" y="5377064"/>
            <a:ext cx="640000" cy="6400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25400">
            <a:solidFill>
              <a:srgbClr val="1F4E79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13" name="ico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1000" y="5482064"/>
            <a:ext cx="430000" cy="430000"/>
          </a:xfrm>
          <a:prstGeom prst="rect">
            <a:avLst/>
          </a:prstGeom>
        </p:spPr>
      </p:pic>
      <p:sp>
        <p:nvSpPr>
          <p:cNvPr id="114" name="ctext"/>
          <p:cNvSpPr/>
          <p:nvPr/>
        </p:nvSpPr>
        <p:spPr>
          <a:xfrm>
            <a:off x="7346000" y="4910398"/>
            <a:ext cx="4086000" cy="1573333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F4E79"/>
                </a:solidFill>
              </a:rPr>
              <a:t>Accuracy Over Confidence</a:t>
            </a:r>
          </a:p>
          <a:p>
            <a:pPr marL="0" indent="0">
              <a:buNone/>
            </a:pPr>
            <a:r>
              <a:rPr lang="en-US" sz="1400" dirty="0">
                <a:solidFill>
                  <a:srgbClr val="5A6B7B"/>
                </a:solidFill>
              </a:rPr>
              <a:t>Admits uncertainty rather than guessing</a:t>
            </a:r>
          </a:p>
        </p:txBody>
      </p:sp>
      <p:sp>
        <p:nvSpPr>
          <p:cNvPr id="115" name="card"/>
          <p:cNvSpPr/>
          <p:nvPr/>
        </p:nvSpPr>
        <p:spPr>
          <a:xfrm>
            <a:off x="6236000" y="3450676"/>
            <a:ext cx="512064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CE1E6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6" name="tile"/>
          <p:cNvSpPr/>
          <p:nvPr/>
        </p:nvSpPr>
        <p:spPr>
          <a:xfrm>
            <a:off x="6466000" y="3917342"/>
            <a:ext cx="640000" cy="6400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25400">
            <a:solidFill>
              <a:srgbClr val="0F9ED5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17" name="icon"/>
          <p:cNvPicPr>
            <a:picLocks noChangeAspect="1"/>
          </p:cNvPicPr>
          <p:nvPr/>
        </p:nvPicPr>
        <p:blipFill>
          <a:blip r:embed="rId7"/>
          <a:srcRect l="8496" r="8496"/>
          <a:stretch>
            <a:fillRect/>
          </a:stretch>
        </p:blipFill>
        <p:spPr>
          <a:xfrm>
            <a:off x="6571000" y="4022342"/>
            <a:ext cx="430000" cy="430000"/>
          </a:xfrm>
          <a:prstGeom prst="rect">
            <a:avLst/>
          </a:prstGeom>
        </p:spPr>
      </p:pic>
      <p:sp>
        <p:nvSpPr>
          <p:cNvPr id="118" name="ctext"/>
          <p:cNvSpPr/>
          <p:nvPr/>
        </p:nvSpPr>
        <p:spPr>
          <a:xfrm>
            <a:off x="7346000" y="3470270"/>
            <a:ext cx="4086000" cy="1573333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F9ED5"/>
                </a:solidFill>
              </a:rPr>
              <a:t>Collaboration</a:t>
            </a:r>
          </a:p>
          <a:p>
            <a:pPr marL="0" indent="0">
              <a:buNone/>
            </a:pPr>
            <a:r>
              <a:rPr lang="en-US" sz="1400" dirty="0">
                <a:solidFill>
                  <a:srgbClr val="5A6B7B"/>
                </a:solidFill>
              </a:rPr>
              <a:t>Supports an iterative dialogue instead of requiring perfect prompts</a:t>
            </a:r>
          </a:p>
        </p:txBody>
      </p:sp>
      <p:sp>
        <p:nvSpPr>
          <p:cNvPr id="119" name="card"/>
          <p:cNvSpPr/>
          <p:nvPr/>
        </p:nvSpPr>
        <p:spPr>
          <a:xfrm>
            <a:off x="627500" y="1974616"/>
            <a:ext cx="512064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CE1E6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0" name="tile"/>
          <p:cNvSpPr/>
          <p:nvPr/>
        </p:nvSpPr>
        <p:spPr>
          <a:xfrm>
            <a:off x="857500" y="2441282"/>
            <a:ext cx="640000" cy="6400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25400">
            <a:solidFill>
              <a:srgbClr val="5B9BD5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21" name="icon"/>
          <p:cNvPicPr>
            <a:picLocks noChangeAspect="1"/>
          </p:cNvPicPr>
          <p:nvPr/>
        </p:nvPicPr>
        <p:blipFill>
          <a:blip r:embed="rId8"/>
          <a:srcRect t="3614" b="3613"/>
          <a:stretch>
            <a:fillRect/>
          </a:stretch>
        </p:blipFill>
        <p:spPr>
          <a:xfrm>
            <a:off x="962500" y="2546282"/>
            <a:ext cx="430000" cy="430000"/>
          </a:xfrm>
          <a:prstGeom prst="rect">
            <a:avLst/>
          </a:prstGeom>
        </p:spPr>
      </p:pic>
      <p:sp>
        <p:nvSpPr>
          <p:cNvPr id="122" name="ctext"/>
          <p:cNvSpPr/>
          <p:nvPr/>
        </p:nvSpPr>
        <p:spPr>
          <a:xfrm>
            <a:off x="1737500" y="2020916"/>
            <a:ext cx="4086000" cy="1573333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5B9BD5"/>
                </a:solidFill>
              </a:rPr>
              <a:t>Knowledge Integrations</a:t>
            </a:r>
          </a:p>
          <a:p>
            <a:pPr marL="0" indent="0">
              <a:buNone/>
            </a:pPr>
            <a:r>
              <a:rPr lang="en-US" sz="1400" dirty="0">
                <a:solidFill>
                  <a:srgbClr val="5A6B7B"/>
                </a:solidFill>
              </a:rPr>
              <a:t>Connects information across data sources</a:t>
            </a:r>
          </a:p>
        </p:txBody>
      </p:sp>
      <p:sp>
        <p:nvSpPr>
          <p:cNvPr id="4" name="bar">
            <a:extLst>
              <a:ext uri="{FF2B5EF4-FFF2-40B4-BE49-F238E27FC236}">
                <a16:creationId xmlns:a16="http://schemas.microsoft.com/office/drawing/2014/main" id="{33F0387D-2810-6C9D-457D-B085276B643D}"/>
              </a:ext>
            </a:extLst>
          </p:cNvPr>
          <p:cNvSpPr/>
          <p:nvPr/>
        </p:nvSpPr>
        <p:spPr>
          <a:xfrm>
            <a:off x="573506" y="1191334"/>
            <a:ext cx="10783134" cy="680000"/>
          </a:xfrm>
          <a:prstGeom prst="roundRect">
            <a:avLst>
              <a:gd name="adj" fmla="val 8000"/>
            </a:avLst>
          </a:prstGeom>
          <a:solidFill>
            <a:schemeClr val="accent2"/>
          </a:solidFill>
          <a:ln>
            <a:noFill/>
          </a:ln>
        </p:spPr>
        <p:txBody>
          <a:bodyPr wrap="square" lIns="200000" rIns="200000" anchor="ctr">
            <a:norm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</a:rPr>
              <a:t>The most trusted AI behaves less like a search engine and more like an engineer that shows their work.</a:t>
            </a:r>
          </a:p>
        </p:txBody>
      </p:sp>
    </p:spTree>
    <p:extLst>
      <p:ext uri="{BB962C8B-B14F-4D97-AF65-F5344CB8AC3E}">
        <p14:creationId xmlns:p14="http://schemas.microsoft.com/office/powerpoint/2010/main" val="3713970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8F8FC-23D7-B52D-DDAD-5F036987B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Agentic AI</a:t>
            </a:r>
          </a:p>
        </p:txBody>
      </p:sp>
      <p:sp>
        <p:nvSpPr>
          <p:cNvPr id="100" name="Subhead Pill"/>
          <p:cNvSpPr/>
          <p:nvPr/>
        </p:nvSpPr>
        <p:spPr>
          <a:xfrm>
            <a:off x="2896000" y="1300000"/>
            <a:ext cx="6400000" cy="520000"/>
          </a:xfrm>
          <a:prstGeom prst="roundRect">
            <a:avLst>
              <a:gd name="adj" fmla="val 50000"/>
            </a:avLst>
          </a:prstGeom>
          <a:solidFill>
            <a:srgbClr val="156082"/>
          </a:solidFill>
          <a:ln>
            <a:noFill/>
          </a:ln>
        </p:spPr>
        <p:txBody>
          <a:bodyPr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>
                <a:solidFill>
                  <a:srgbClr val="FFFFFF"/>
                </a:solidFill>
              </a:rPr>
              <a:t>Agentic AI systems are made up of 4 layers</a:t>
            </a:r>
          </a:p>
        </p:txBody>
      </p:sp>
      <p:sp>
        <p:nvSpPr>
          <p:cNvPr id="101" name="Baseline"/>
          <p:cNvSpPr/>
          <p:nvPr/>
        </p:nvSpPr>
        <p:spPr>
          <a:xfrm>
            <a:off x="1715220" y="4478000"/>
            <a:ext cx="8761557" cy="44000"/>
          </a:xfrm>
          <a:prstGeom prst="roundRect">
            <a:avLst>
              <a:gd name="adj" fmla="val 50000"/>
            </a:avLst>
          </a:prstGeom>
          <a:solidFill>
            <a:srgbClr val="C7D0D8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Bubble 1"/>
          <p:cNvSpPr/>
          <p:nvPr/>
        </p:nvSpPr>
        <p:spPr>
          <a:xfrm>
            <a:off x="465220" y="1980000"/>
            <a:ext cx="2500000" cy="2050000"/>
          </a:xfrm>
          <a:prstGeom prst="wedgeRoundRectCallout">
            <a:avLst>
              <a:gd name="adj1" fmla="val 0"/>
              <a:gd name="adj2" fmla="val 62000"/>
              <a:gd name="adj3" fmla="val 16667"/>
            </a:avLst>
          </a:prstGeom>
          <a:solidFill>
            <a:srgbClr val="FFFFFF"/>
          </a:solidFill>
          <a:ln w="19050">
            <a:solidFill>
              <a:srgbClr val="0E2841"/>
            </a:solidFill>
          </a:ln>
        </p:spPr>
        <p:txBody>
          <a:bodyPr lIns="110000" rIns="110000" rtlCol="0" anchor="ctr"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E2841"/>
                </a:solidFill>
              </a:rPr>
              <a:t>Data: </a:t>
            </a:r>
            <a:r>
              <a:rPr lang="en-US" dirty="0">
                <a:solidFill>
                  <a:srgbClr val="0E2841"/>
                </a:solidFill>
              </a:rPr>
              <a:t>what it can access</a:t>
            </a:r>
          </a:p>
        </p:txBody>
      </p:sp>
      <p:sp>
        <p:nvSpPr>
          <p:cNvPr id="103" name="Tile 1"/>
          <p:cNvSpPr/>
          <p:nvPr/>
        </p:nvSpPr>
        <p:spPr>
          <a:xfrm>
            <a:off x="1335220" y="4120000"/>
            <a:ext cx="760000" cy="760000"/>
          </a:xfrm>
          <a:prstGeom prst="roundRect">
            <a:avLst>
              <a:gd name="adj" fmla="val 22000"/>
            </a:avLst>
          </a:prstGeom>
          <a:solidFill>
            <a:srgbClr val="FFFFFF"/>
          </a:solidFill>
          <a:ln w="28575">
            <a:solidFill>
              <a:srgbClr val="0E2841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4" name="Ico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0220" y="4265000"/>
            <a:ext cx="470000" cy="470000"/>
          </a:xfrm>
          <a:prstGeom prst="rect">
            <a:avLst/>
          </a:prstGeom>
        </p:spPr>
      </p:pic>
      <p:sp>
        <p:nvSpPr>
          <p:cNvPr id="105" name="Bubble 2"/>
          <p:cNvSpPr/>
          <p:nvPr/>
        </p:nvSpPr>
        <p:spPr>
          <a:xfrm>
            <a:off x="3385739" y="1980000"/>
            <a:ext cx="2500000" cy="2050000"/>
          </a:xfrm>
          <a:prstGeom prst="wedgeRoundRectCallout">
            <a:avLst>
              <a:gd name="adj1" fmla="val 0"/>
              <a:gd name="adj2" fmla="val 62000"/>
              <a:gd name="adj3" fmla="val 16667"/>
            </a:avLst>
          </a:prstGeom>
          <a:solidFill>
            <a:srgbClr val="FFFFFF"/>
          </a:solidFill>
          <a:ln w="19050">
            <a:solidFill>
              <a:srgbClr val="156082"/>
            </a:solidFill>
          </a:ln>
        </p:spPr>
        <p:txBody>
          <a:bodyPr lIns="110000" rIns="110000" rtlCol="0" anchor="ctr"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156082"/>
                </a:solidFill>
              </a:rPr>
              <a:t>Retrieval: </a:t>
            </a:r>
            <a:r>
              <a:rPr lang="en-US" dirty="0">
                <a:solidFill>
                  <a:srgbClr val="0E2841"/>
                </a:solidFill>
              </a:rPr>
              <a:t>how it finds information</a:t>
            </a:r>
          </a:p>
          <a:p>
            <a:pPr marL="0" indent="0" algn="ctr">
              <a:buNone/>
            </a:pPr>
            <a:endParaRPr lang="en-US" sz="900" dirty="0"/>
          </a:p>
        </p:txBody>
      </p:sp>
      <p:sp>
        <p:nvSpPr>
          <p:cNvPr id="106" name="Tile 2"/>
          <p:cNvSpPr/>
          <p:nvPr/>
        </p:nvSpPr>
        <p:spPr>
          <a:xfrm>
            <a:off x="4255739" y="4120000"/>
            <a:ext cx="760000" cy="760000"/>
          </a:xfrm>
          <a:prstGeom prst="roundRect">
            <a:avLst>
              <a:gd name="adj" fmla="val 22000"/>
            </a:avLst>
          </a:prstGeom>
          <a:solidFill>
            <a:srgbClr val="FFFFFF"/>
          </a:solidFill>
          <a:ln w="28575">
            <a:solidFill>
              <a:srgbClr val="156082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7" name="Ico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0739" y="4265000"/>
            <a:ext cx="470000" cy="470000"/>
          </a:xfrm>
          <a:prstGeom prst="rect">
            <a:avLst/>
          </a:prstGeom>
        </p:spPr>
      </p:pic>
      <p:sp>
        <p:nvSpPr>
          <p:cNvPr id="108" name="Bubble 3"/>
          <p:cNvSpPr/>
          <p:nvPr/>
        </p:nvSpPr>
        <p:spPr>
          <a:xfrm>
            <a:off x="6306258" y="1980000"/>
            <a:ext cx="2500000" cy="2050000"/>
          </a:xfrm>
          <a:prstGeom prst="wedgeRoundRectCallout">
            <a:avLst>
              <a:gd name="adj1" fmla="val 0"/>
              <a:gd name="adj2" fmla="val 62000"/>
              <a:gd name="adj3" fmla="val 16667"/>
            </a:avLst>
          </a:prstGeom>
          <a:solidFill>
            <a:srgbClr val="FFFFFF"/>
          </a:solidFill>
          <a:ln w="19050">
            <a:solidFill>
              <a:srgbClr val="2E75B6"/>
            </a:solidFill>
          </a:ln>
        </p:spPr>
        <p:txBody>
          <a:bodyPr lIns="110000" rIns="110000" rtlCol="0" anchor="ctr"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2E75B6"/>
                </a:solidFill>
              </a:rPr>
              <a:t>Reasoning + Tools: </a:t>
            </a:r>
            <a:r>
              <a:rPr lang="en-US" dirty="0">
                <a:solidFill>
                  <a:srgbClr val="0E2841"/>
                </a:solidFill>
              </a:rPr>
              <a:t>how it works towards a goal</a:t>
            </a:r>
          </a:p>
          <a:p>
            <a:pPr marL="0" indent="0" algn="ctr">
              <a:buNone/>
            </a:pPr>
            <a:endParaRPr lang="en-US" sz="900" dirty="0"/>
          </a:p>
        </p:txBody>
      </p:sp>
      <p:sp>
        <p:nvSpPr>
          <p:cNvPr id="109" name="Tile 3"/>
          <p:cNvSpPr/>
          <p:nvPr/>
        </p:nvSpPr>
        <p:spPr>
          <a:xfrm>
            <a:off x="7176258" y="4120000"/>
            <a:ext cx="760000" cy="760000"/>
          </a:xfrm>
          <a:prstGeom prst="roundRect">
            <a:avLst>
              <a:gd name="adj" fmla="val 22000"/>
            </a:avLst>
          </a:prstGeom>
          <a:solidFill>
            <a:srgbClr val="FFFFFF"/>
          </a:solidFill>
          <a:ln w="28575">
            <a:solidFill>
              <a:srgbClr val="2E75B6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10" name="Icon 3"/>
          <p:cNvPicPr>
            <a:picLocks noChangeAspect="1"/>
          </p:cNvPicPr>
          <p:nvPr/>
        </p:nvPicPr>
        <p:blipFill>
          <a:blip r:embed="rId5"/>
          <a:srcRect l="3500" r="9000"/>
          <a:stretch>
            <a:fillRect/>
          </a:stretch>
        </p:blipFill>
        <p:spPr>
          <a:xfrm>
            <a:off x="7321258" y="4265000"/>
            <a:ext cx="470000" cy="470000"/>
          </a:xfrm>
          <a:prstGeom prst="rect">
            <a:avLst/>
          </a:prstGeom>
        </p:spPr>
      </p:pic>
      <p:sp>
        <p:nvSpPr>
          <p:cNvPr id="111" name="Bubble 4"/>
          <p:cNvSpPr/>
          <p:nvPr/>
        </p:nvSpPr>
        <p:spPr>
          <a:xfrm>
            <a:off x="9226777" y="1980000"/>
            <a:ext cx="2500000" cy="2050000"/>
          </a:xfrm>
          <a:prstGeom prst="wedgeRoundRectCallout">
            <a:avLst>
              <a:gd name="adj1" fmla="val 0"/>
              <a:gd name="adj2" fmla="val 62000"/>
              <a:gd name="adj3" fmla="val 16667"/>
            </a:avLst>
          </a:prstGeom>
          <a:solidFill>
            <a:srgbClr val="FFFFFF"/>
          </a:solidFill>
          <a:ln w="19050">
            <a:solidFill>
              <a:srgbClr val="0F9ED5"/>
            </a:solidFill>
          </a:ln>
        </p:spPr>
        <p:txBody>
          <a:bodyPr lIns="110000" rIns="110000" rtlCol="0" anchor="ctr"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0F9ED5"/>
                </a:solidFill>
              </a:rPr>
              <a:t>Interaction: </a:t>
            </a:r>
            <a:r>
              <a:rPr lang="en-US" dirty="0">
                <a:solidFill>
                  <a:srgbClr val="0E2841"/>
                </a:solidFill>
              </a:rPr>
              <a:t>how users work with it</a:t>
            </a:r>
          </a:p>
          <a:p>
            <a:pPr marL="0" indent="0" algn="ctr">
              <a:buNone/>
            </a:pPr>
            <a:endParaRPr lang="en-US" sz="900" dirty="0"/>
          </a:p>
        </p:txBody>
      </p:sp>
      <p:sp>
        <p:nvSpPr>
          <p:cNvPr id="112" name="Tile 4"/>
          <p:cNvSpPr/>
          <p:nvPr/>
        </p:nvSpPr>
        <p:spPr>
          <a:xfrm>
            <a:off x="10096777" y="4120000"/>
            <a:ext cx="760000" cy="760000"/>
          </a:xfrm>
          <a:prstGeom prst="roundRect">
            <a:avLst>
              <a:gd name="adj" fmla="val 22000"/>
            </a:avLst>
          </a:prstGeom>
          <a:solidFill>
            <a:srgbClr val="FFFFFF"/>
          </a:solidFill>
          <a:ln w="28575">
            <a:solidFill>
              <a:srgbClr val="0F9ED5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13" name="Icon 4"/>
          <p:cNvPicPr>
            <a:picLocks noChangeAspect="1"/>
          </p:cNvPicPr>
          <p:nvPr/>
        </p:nvPicPr>
        <p:blipFill>
          <a:blip r:embed="rId6"/>
          <a:srcRect l="12461" r="10000"/>
          <a:stretch>
            <a:fillRect/>
          </a:stretch>
        </p:blipFill>
        <p:spPr>
          <a:xfrm>
            <a:off x="10241777" y="4265000"/>
            <a:ext cx="470000" cy="470000"/>
          </a:xfrm>
          <a:prstGeom prst="rect">
            <a:avLst/>
          </a:prstGeom>
        </p:spPr>
      </p:pic>
      <p:sp>
        <p:nvSpPr>
          <p:cNvPr id="114" name="Takeaway"/>
          <p:cNvSpPr/>
          <p:nvPr/>
        </p:nvSpPr>
        <p:spPr>
          <a:xfrm>
            <a:off x="560000" y="5320000"/>
            <a:ext cx="11072000" cy="620000"/>
          </a:xfrm>
          <a:prstGeom prst="roundRect">
            <a:avLst>
              <a:gd name="adj" fmla="val 12000"/>
            </a:avLst>
          </a:prstGeom>
          <a:solidFill>
            <a:srgbClr val="196B24"/>
          </a:solidFill>
          <a:ln>
            <a:noFill/>
          </a:ln>
        </p:spPr>
        <p:txBody>
          <a:bodyPr wrap="square" lIns="200000" rIns="200000" anchor="ctr">
            <a:normAutofit/>
          </a:bodyPr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</a:rPr>
              <a:t>Agentic AI works by combing the right data, tools, and context to help engineers complete a task.</a:t>
            </a:r>
          </a:p>
        </p:txBody>
      </p:sp>
    </p:spTree>
    <p:extLst>
      <p:ext uri="{BB962C8B-B14F-4D97-AF65-F5344CB8AC3E}">
        <p14:creationId xmlns:p14="http://schemas.microsoft.com/office/powerpoint/2010/main" val="2434070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E5834-8E60-BB26-5C81-6D5A34551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221" y="365126"/>
            <a:ext cx="11261558" cy="1003174"/>
          </a:xfrm>
        </p:spPr>
        <p:txBody>
          <a:bodyPr/>
          <a:lstStyle/>
          <a:p>
            <a:r>
              <a:rPr lang="en-US" dirty="0"/>
              <a:t>Practical Use Case: Responsible Engineer</a:t>
            </a:r>
            <a:endParaRPr lang="en-US" b="0" dirty="0"/>
          </a:p>
        </p:txBody>
      </p:sp>
      <p:sp>
        <p:nvSpPr>
          <p:cNvPr id="200" name="bar"/>
          <p:cNvSpPr/>
          <p:nvPr/>
        </p:nvSpPr>
        <p:spPr>
          <a:xfrm>
            <a:off x="620000" y="1440000"/>
            <a:ext cx="11012000" cy="400000"/>
          </a:xfrm>
          <a:prstGeom prst="roundRect">
            <a:avLst>
              <a:gd name="adj" fmla="val 8000"/>
            </a:avLst>
          </a:prstGeom>
          <a:solidFill>
            <a:schemeClr val="accent2"/>
          </a:solidFill>
          <a:ln>
            <a:noFill/>
          </a:ln>
        </p:spPr>
        <p:txBody>
          <a:bodyPr wrap="square" lIns="200000" rIns="200000" anchor="ctr">
            <a:normAutofit/>
          </a:bodyPr>
          <a:lstStyle/>
          <a:p>
            <a:r>
              <a:rPr lang="en-US" sz="1600" b="1" dirty="0">
                <a:solidFill>
                  <a:srgbClr val="FFFFFF"/>
                </a:solidFill>
              </a:rPr>
              <a:t>Scenario: Determine whether a newly surfaced requirement requires formal </a:t>
            </a:r>
            <a:r>
              <a:rPr lang="en-US" sz="1600" b="1">
                <a:solidFill>
                  <a:srgbClr val="FFFFFF"/>
                </a:solidFill>
              </a:rPr>
              <a:t>configuration capture.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201" name="bar"/>
          <p:cNvSpPr/>
          <p:nvPr/>
        </p:nvSpPr>
        <p:spPr>
          <a:xfrm>
            <a:off x="922000" y="5648000"/>
            <a:ext cx="10649150" cy="660000"/>
          </a:xfrm>
          <a:prstGeom prst="roundRect">
            <a:avLst>
              <a:gd name="adj" fmla="val 8000"/>
            </a:avLst>
          </a:prstGeom>
          <a:noFill/>
          <a:ln>
            <a:noFill/>
          </a:ln>
        </p:spPr>
        <p:txBody>
          <a:bodyPr wrap="square" lIns="200000" rIns="200000" anchor="ctr">
            <a:norm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chemeClr val="accent3"/>
                </a:solidFill>
              </a:rPr>
              <a:t>Value / Impact: </a:t>
            </a:r>
            <a:r>
              <a:rPr lang="en-US" sz="1600" dirty="0"/>
              <a:t>Latent configuration control gaps result in rework and risk to safe, compliant operation.</a:t>
            </a:r>
          </a:p>
        </p:txBody>
      </p:sp>
      <p:sp>
        <p:nvSpPr>
          <p:cNvPr id="202" name="spine"/>
          <p:cNvSpPr/>
          <p:nvPr/>
        </p:nvSpPr>
        <p:spPr>
          <a:xfrm>
            <a:off x="878000" y="2369000"/>
            <a:ext cx="44000" cy="2792000"/>
          </a:xfrm>
          <a:prstGeom prst="roundRect">
            <a:avLst>
              <a:gd name="adj" fmla="val 50000"/>
            </a:avLst>
          </a:prstGeom>
          <a:solidFill>
            <a:srgbClr val="C7D0D8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3" name="num"/>
          <p:cNvSpPr/>
          <p:nvPr/>
        </p:nvSpPr>
        <p:spPr>
          <a:xfrm>
            <a:off x="620000" y="2089000"/>
            <a:ext cx="560000" cy="560000"/>
          </a:xfrm>
          <a:prstGeom prst="ellipse">
            <a:avLst/>
          </a:prstGeom>
          <a:solidFill>
            <a:srgbClr val="0E2841"/>
          </a:solidFill>
          <a:ln>
            <a:noFill/>
          </a:ln>
        </p:spPr>
        <p:txBody>
          <a:bodyPr rtlCol="0" anchor="ctr"/>
          <a:lstStyle/>
          <a:p>
            <a:pPr algn="ctr">
              <a:buNone/>
            </a:pPr>
            <a:r>
              <a:rPr lang="en-US" sz="18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204" name="steptext"/>
          <p:cNvSpPr/>
          <p:nvPr/>
        </p:nvSpPr>
        <p:spPr>
          <a:xfrm>
            <a:off x="1440000" y="2020000"/>
            <a:ext cx="4300000" cy="698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E2841"/>
                </a:solidFill>
              </a:rPr>
              <a:t>Initial prompt:</a:t>
            </a:r>
            <a:r>
              <a:rPr lang="en-US" sz="1400" dirty="0">
                <a:solidFill>
                  <a:srgbClr val="0E2841"/>
                </a:solidFill>
              </a:rPr>
              <a:t> Do I need an FCR to capture this breaker requirement?</a:t>
            </a:r>
          </a:p>
        </p:txBody>
      </p:sp>
      <p:sp>
        <p:nvSpPr>
          <p:cNvPr id="205" name="num"/>
          <p:cNvSpPr/>
          <p:nvPr/>
        </p:nvSpPr>
        <p:spPr>
          <a:xfrm>
            <a:off x="620000" y="2787000"/>
            <a:ext cx="560000" cy="560000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txBody>
          <a:bodyPr rtlCol="0" anchor="ctr"/>
          <a:lstStyle/>
          <a:p>
            <a:pPr algn="ctr">
              <a:buNone/>
            </a:pPr>
            <a:r>
              <a:rPr lang="en-US" sz="18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206" name="steptext"/>
          <p:cNvSpPr/>
          <p:nvPr/>
        </p:nvSpPr>
        <p:spPr>
          <a:xfrm>
            <a:off x="1440000" y="2718000"/>
            <a:ext cx="4300000" cy="698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156082"/>
                </a:solidFill>
              </a:rPr>
              <a:t>Provide Context:</a:t>
            </a:r>
            <a:r>
              <a:rPr lang="en-US" sz="1400" dirty="0">
                <a:solidFill>
                  <a:srgbClr val="0E2841"/>
                </a:solidFill>
              </a:rPr>
              <a:t> scope of EC, governing procedures, EC workflow</a:t>
            </a:r>
          </a:p>
        </p:txBody>
      </p:sp>
      <p:sp>
        <p:nvSpPr>
          <p:cNvPr id="207" name="AI Card"/>
          <p:cNvSpPr/>
          <p:nvPr/>
        </p:nvSpPr>
        <p:spPr>
          <a:xfrm>
            <a:off x="5980000" y="2807000"/>
            <a:ext cx="5650000" cy="520000"/>
          </a:xfrm>
          <a:prstGeom prst="roundRect">
            <a:avLst>
              <a:gd name="adj" fmla="val 12000"/>
            </a:avLst>
          </a:prstGeom>
          <a:solidFill>
            <a:srgbClr val="EEF3F7"/>
          </a:solidFill>
          <a:ln w="12700">
            <a:solidFill>
              <a:srgbClr val="156082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8" name="AI Badge"/>
          <p:cNvSpPr/>
          <p:nvPr/>
        </p:nvSpPr>
        <p:spPr>
          <a:xfrm>
            <a:off x="6130000" y="2907000"/>
            <a:ext cx="560000" cy="320000"/>
          </a:xfrm>
          <a:prstGeom prst="roundRect">
            <a:avLst>
              <a:gd name="adj" fmla="val 50000"/>
            </a:avLst>
          </a:prstGeom>
          <a:solidFill>
            <a:srgbClr val="156082"/>
          </a:solidFill>
          <a:ln>
            <a:noFill/>
          </a:ln>
        </p:spPr>
        <p:txBody>
          <a:bodyPr lIns="0" rIns="0" rtlCol="0" anchor="ctr">
            <a:normAutofit fontScale="92500" lnSpcReduction="20000"/>
          </a:bodyPr>
          <a:lstStyle/>
          <a:p>
            <a:pPr marL="0" indent="0" algn="ctr">
              <a:buNone/>
            </a:pPr>
            <a:endParaRPr lang="en-US" sz="1050" b="1" dirty="0">
              <a:solidFill>
                <a:srgbClr val="FFFFFF"/>
              </a:solidFill>
            </a:endParaRPr>
          </a:p>
        </p:txBody>
      </p:sp>
      <p:sp>
        <p:nvSpPr>
          <p:cNvPr id="209" name="AI Text"/>
          <p:cNvSpPr/>
          <p:nvPr/>
        </p:nvSpPr>
        <p:spPr>
          <a:xfrm>
            <a:off x="6850000" y="2807000"/>
            <a:ext cx="4630000" cy="520000"/>
          </a:xfrm>
          <a:prstGeom prst="rect">
            <a:avLst/>
          </a:prstGeom>
          <a:noFill/>
        </p:spPr>
        <p:txBody>
          <a:bodyPr wrap="square" lIns="40000" rIns="40000" anchor="ctr">
            <a:normAutofit/>
          </a:bodyPr>
          <a:lstStyle/>
          <a:p>
            <a:pPr marL="164000" indent="-164000">
              <a:buFont typeface="Arial"/>
              <a:buChar char="›"/>
            </a:pPr>
            <a:r>
              <a:rPr lang="en-US" sz="1200" dirty="0">
                <a:solidFill>
                  <a:srgbClr val="0E2841"/>
                </a:solidFill>
              </a:rPr>
              <a:t>evaluates whether the requirement is already controlled in context of governing data and guidelines</a:t>
            </a:r>
          </a:p>
        </p:txBody>
      </p:sp>
      <p:sp>
        <p:nvSpPr>
          <p:cNvPr id="210" name="num"/>
          <p:cNvSpPr/>
          <p:nvPr/>
        </p:nvSpPr>
        <p:spPr>
          <a:xfrm>
            <a:off x="620000" y="3485000"/>
            <a:ext cx="560000" cy="560000"/>
          </a:xfrm>
          <a:prstGeom prst="ellipse">
            <a:avLst/>
          </a:prstGeom>
          <a:solidFill>
            <a:srgbClr val="2E75B6"/>
          </a:solidFill>
          <a:ln>
            <a:noFill/>
          </a:ln>
        </p:spPr>
        <p:txBody>
          <a:bodyPr rtlCol="0" anchor="ctr"/>
          <a:lstStyle/>
          <a:p>
            <a:pPr algn="ctr">
              <a:buNone/>
            </a:pPr>
            <a:r>
              <a:rPr lang="en-US" sz="18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211" name="steptext"/>
          <p:cNvSpPr/>
          <p:nvPr/>
        </p:nvSpPr>
        <p:spPr>
          <a:xfrm>
            <a:off x="1440000" y="3416000"/>
            <a:ext cx="4300000" cy="698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r>
              <a:rPr lang="en-US" sz="1400" b="1" dirty="0">
                <a:solidFill>
                  <a:srgbClr val="2E75B6"/>
                </a:solidFill>
              </a:rPr>
              <a:t>Iterate/Refine:</a:t>
            </a:r>
            <a:r>
              <a:rPr lang="en-US" sz="1400" dirty="0">
                <a:solidFill>
                  <a:srgbClr val="0E2841"/>
                </a:solidFill>
              </a:rPr>
              <a:t> WO result, existing site part number, procedure gap</a:t>
            </a:r>
          </a:p>
        </p:txBody>
      </p:sp>
      <p:sp>
        <p:nvSpPr>
          <p:cNvPr id="212" name="AI Card"/>
          <p:cNvSpPr/>
          <p:nvPr/>
        </p:nvSpPr>
        <p:spPr>
          <a:xfrm>
            <a:off x="5980000" y="3470315"/>
            <a:ext cx="5650000" cy="640000"/>
          </a:xfrm>
          <a:prstGeom prst="roundRect">
            <a:avLst>
              <a:gd name="adj" fmla="val 12000"/>
            </a:avLst>
          </a:prstGeom>
          <a:solidFill>
            <a:srgbClr val="EEF3F7"/>
          </a:solidFill>
          <a:ln w="12700">
            <a:solidFill>
              <a:srgbClr val="2E75B6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13" name="AI Badge"/>
          <p:cNvSpPr/>
          <p:nvPr/>
        </p:nvSpPr>
        <p:spPr>
          <a:xfrm>
            <a:off x="6130000" y="3605000"/>
            <a:ext cx="560000" cy="320000"/>
          </a:xfrm>
          <a:prstGeom prst="roundRect">
            <a:avLst>
              <a:gd name="adj" fmla="val 50000"/>
            </a:avLst>
          </a:prstGeom>
          <a:solidFill>
            <a:srgbClr val="2E75B6"/>
          </a:solidFill>
          <a:ln>
            <a:noFill/>
          </a:ln>
        </p:spPr>
        <p:txBody>
          <a:bodyPr lIns="0" rIns="0" rtlCol="0" anchor="ctr">
            <a:normAutofit fontScale="92500" lnSpcReduction="20000"/>
          </a:bodyPr>
          <a:lstStyle/>
          <a:p>
            <a:pPr marL="0" indent="0" algn="ctr">
              <a:buNone/>
            </a:pPr>
            <a:endParaRPr lang="en-US" sz="1050" b="1" dirty="0">
              <a:solidFill>
                <a:srgbClr val="FFFFFF"/>
              </a:solidFill>
            </a:endParaRPr>
          </a:p>
        </p:txBody>
      </p:sp>
      <p:sp>
        <p:nvSpPr>
          <p:cNvPr id="214" name="AI Text"/>
          <p:cNvSpPr/>
          <p:nvPr/>
        </p:nvSpPr>
        <p:spPr>
          <a:xfrm>
            <a:off x="6850000" y="3457252"/>
            <a:ext cx="4630000" cy="720000"/>
          </a:xfrm>
          <a:prstGeom prst="rect">
            <a:avLst/>
          </a:prstGeom>
          <a:noFill/>
        </p:spPr>
        <p:txBody>
          <a:bodyPr wrap="square" lIns="40000" rIns="40000" anchor="ctr">
            <a:normAutofit/>
          </a:bodyPr>
          <a:lstStyle/>
          <a:p>
            <a:pPr marL="164000" indent="-164000">
              <a:buFont typeface="Arial"/>
              <a:buChar char="›"/>
            </a:pPr>
            <a:r>
              <a:rPr lang="en-US" sz="1200" dirty="0">
                <a:solidFill>
                  <a:srgbClr val="0E2841"/>
                </a:solidFill>
              </a:rPr>
              <a:t>identifies alternative paths depending on design vs. procedural gap</a:t>
            </a:r>
          </a:p>
        </p:txBody>
      </p:sp>
      <p:sp>
        <p:nvSpPr>
          <p:cNvPr id="215" name="num"/>
          <p:cNvSpPr/>
          <p:nvPr/>
        </p:nvSpPr>
        <p:spPr>
          <a:xfrm>
            <a:off x="620000" y="4183000"/>
            <a:ext cx="560000" cy="560000"/>
          </a:xfrm>
          <a:prstGeom prst="ellipse">
            <a:avLst/>
          </a:prstGeom>
          <a:solidFill>
            <a:srgbClr val="0F9ED5"/>
          </a:solidFill>
          <a:ln>
            <a:noFill/>
          </a:ln>
        </p:spPr>
        <p:txBody>
          <a:bodyPr rtlCol="0" anchor="ctr"/>
          <a:lstStyle/>
          <a:p>
            <a:pPr algn="ctr">
              <a:buNone/>
            </a:pPr>
            <a:r>
              <a:rPr lang="en-US" sz="18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16" name="steptext"/>
          <p:cNvSpPr/>
          <p:nvPr/>
        </p:nvSpPr>
        <p:spPr>
          <a:xfrm>
            <a:off x="1440000" y="4114000"/>
            <a:ext cx="4300000" cy="698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F9ED5"/>
                </a:solidFill>
              </a:rPr>
              <a:t>Validate:</a:t>
            </a:r>
            <a:r>
              <a:rPr lang="en-US" sz="1400" dirty="0">
                <a:solidFill>
                  <a:srgbClr val="0E2841"/>
                </a:solidFill>
              </a:rPr>
              <a:t> Engineering judgment applied to determine whether to pursue FCR</a:t>
            </a:r>
          </a:p>
        </p:txBody>
      </p:sp>
      <p:sp>
        <p:nvSpPr>
          <p:cNvPr id="217" name="AI Card"/>
          <p:cNvSpPr/>
          <p:nvPr/>
        </p:nvSpPr>
        <p:spPr>
          <a:xfrm>
            <a:off x="5980000" y="4203000"/>
            <a:ext cx="5650000" cy="520000"/>
          </a:xfrm>
          <a:prstGeom prst="roundRect">
            <a:avLst>
              <a:gd name="adj" fmla="val 12000"/>
            </a:avLst>
          </a:prstGeom>
          <a:solidFill>
            <a:srgbClr val="EEF3F7"/>
          </a:solidFill>
          <a:ln w="12700">
            <a:solidFill>
              <a:srgbClr val="0F9ED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18" name="AI Badge"/>
          <p:cNvSpPr/>
          <p:nvPr/>
        </p:nvSpPr>
        <p:spPr>
          <a:xfrm>
            <a:off x="6130000" y="4303000"/>
            <a:ext cx="560000" cy="320000"/>
          </a:xfrm>
          <a:prstGeom prst="roundRect">
            <a:avLst>
              <a:gd name="adj" fmla="val 50000"/>
            </a:avLst>
          </a:prstGeom>
          <a:solidFill>
            <a:srgbClr val="0F9ED5"/>
          </a:solidFill>
          <a:ln>
            <a:noFill/>
          </a:ln>
        </p:spPr>
        <p:txBody>
          <a:bodyPr lIns="0" rIns="0" rtlCol="0" anchor="ctr">
            <a:normAutofit fontScale="92500" lnSpcReduction="20000"/>
          </a:bodyPr>
          <a:lstStyle/>
          <a:p>
            <a:pPr marL="0" indent="0" algn="ctr">
              <a:buNone/>
            </a:pPr>
            <a:endParaRPr lang="en-US" sz="1050" b="1" dirty="0">
              <a:solidFill>
                <a:srgbClr val="FFFFFF"/>
              </a:solidFill>
            </a:endParaRPr>
          </a:p>
        </p:txBody>
      </p:sp>
      <p:sp>
        <p:nvSpPr>
          <p:cNvPr id="219" name="AI Text"/>
          <p:cNvSpPr/>
          <p:nvPr/>
        </p:nvSpPr>
        <p:spPr>
          <a:xfrm>
            <a:off x="6850000" y="4203000"/>
            <a:ext cx="4630000" cy="520000"/>
          </a:xfrm>
          <a:prstGeom prst="rect">
            <a:avLst/>
          </a:prstGeom>
          <a:noFill/>
        </p:spPr>
        <p:txBody>
          <a:bodyPr wrap="square" lIns="40000" rIns="40000" anchor="ctr">
            <a:normAutofit/>
          </a:bodyPr>
          <a:lstStyle/>
          <a:p>
            <a:pPr marL="164000" indent="-164000">
              <a:buFont typeface="Arial"/>
              <a:buChar char="›"/>
            </a:pPr>
            <a:r>
              <a:rPr lang="en-US" sz="1200" dirty="0">
                <a:solidFill>
                  <a:srgbClr val="0E2841"/>
                </a:solidFill>
              </a:rPr>
              <a:t>retrieves and evaluates historical precedent</a:t>
            </a:r>
          </a:p>
        </p:txBody>
      </p:sp>
      <p:sp>
        <p:nvSpPr>
          <p:cNvPr id="220" name="num"/>
          <p:cNvSpPr/>
          <p:nvPr/>
        </p:nvSpPr>
        <p:spPr>
          <a:xfrm>
            <a:off x="620000" y="4881000"/>
            <a:ext cx="560000" cy="560000"/>
          </a:xfrm>
          <a:prstGeom prst="ellipse">
            <a:avLst/>
          </a:prstGeom>
          <a:solidFill>
            <a:srgbClr val="196B24"/>
          </a:solidFill>
          <a:ln>
            <a:noFill/>
          </a:ln>
        </p:spPr>
        <p:txBody>
          <a:bodyPr rtlCol="0" anchor="ctr"/>
          <a:lstStyle/>
          <a:p>
            <a:pPr algn="ctr">
              <a:buNone/>
            </a:pPr>
            <a:r>
              <a:rPr lang="en-US" sz="18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221" name="steptext"/>
          <p:cNvSpPr/>
          <p:nvPr/>
        </p:nvSpPr>
        <p:spPr>
          <a:xfrm>
            <a:off x="1440000" y="4812000"/>
            <a:ext cx="4300000" cy="698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196B24"/>
                </a:solidFill>
              </a:rPr>
              <a:t>Apply:</a:t>
            </a:r>
            <a:r>
              <a:rPr lang="en-US" sz="1400" dirty="0">
                <a:solidFill>
                  <a:srgbClr val="0E2841"/>
                </a:solidFill>
              </a:rPr>
              <a:t> Review, update, and incorporate AI-drafted content</a:t>
            </a:r>
          </a:p>
        </p:txBody>
      </p:sp>
      <p:sp>
        <p:nvSpPr>
          <p:cNvPr id="6" name="accent">
            <a:extLst>
              <a:ext uri="{FF2B5EF4-FFF2-40B4-BE49-F238E27FC236}">
                <a16:creationId xmlns:a16="http://schemas.microsoft.com/office/drawing/2014/main" id="{FC3D8D3B-13B4-F2DF-A891-E42E6A9A70FE}"/>
              </a:ext>
            </a:extLst>
          </p:cNvPr>
          <p:cNvSpPr/>
          <p:nvPr/>
        </p:nvSpPr>
        <p:spPr>
          <a:xfrm>
            <a:off x="878000" y="5731159"/>
            <a:ext cx="120000" cy="457200"/>
          </a:xfrm>
          <a:prstGeom prst="rect">
            <a:avLst/>
          </a:prstGeom>
          <a:solidFill>
            <a:schemeClr val="accent3"/>
          </a:solidFill>
        </p:spPr>
        <p:txBody>
          <a:bodyPr/>
          <a:lstStyle/>
          <a:p>
            <a:endParaRPr lang="en-US">
              <a:solidFill>
                <a:schemeClr val="accent3"/>
              </a:solidFill>
            </a:endParaRPr>
          </a:p>
        </p:txBody>
      </p:sp>
      <p:sp>
        <p:nvSpPr>
          <p:cNvPr id="7" name="AI Card">
            <a:extLst>
              <a:ext uri="{FF2B5EF4-FFF2-40B4-BE49-F238E27FC236}">
                <a16:creationId xmlns:a16="http://schemas.microsoft.com/office/drawing/2014/main" id="{A79387E0-FDF0-9D48-7E1A-17467254E53A}"/>
              </a:ext>
            </a:extLst>
          </p:cNvPr>
          <p:cNvSpPr/>
          <p:nvPr/>
        </p:nvSpPr>
        <p:spPr>
          <a:xfrm>
            <a:off x="5980000" y="2194806"/>
            <a:ext cx="5650000" cy="520000"/>
          </a:xfrm>
          <a:prstGeom prst="roundRect">
            <a:avLst>
              <a:gd name="adj" fmla="val 12000"/>
            </a:avLst>
          </a:prstGeom>
          <a:solidFill>
            <a:srgbClr val="EEF3F7"/>
          </a:solidFill>
          <a:ln w="12700">
            <a:solidFill>
              <a:srgbClr val="156082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AI Badge">
            <a:extLst>
              <a:ext uri="{FF2B5EF4-FFF2-40B4-BE49-F238E27FC236}">
                <a16:creationId xmlns:a16="http://schemas.microsoft.com/office/drawing/2014/main" id="{2A4D5B8F-16D0-9A4C-01C6-EB5FD9708C08}"/>
              </a:ext>
            </a:extLst>
          </p:cNvPr>
          <p:cNvSpPr/>
          <p:nvPr/>
        </p:nvSpPr>
        <p:spPr>
          <a:xfrm>
            <a:off x="6130000" y="2294806"/>
            <a:ext cx="560000" cy="32000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txBody>
          <a:bodyPr lIns="0" rIns="0" rtlCol="0" anchor="ctr">
            <a:normAutofit fontScale="92500" lnSpcReduction="20000"/>
          </a:bodyPr>
          <a:lstStyle/>
          <a:p>
            <a:pPr marL="0" indent="0" algn="ctr">
              <a:buNone/>
            </a:pPr>
            <a:endParaRPr lang="en-US" sz="1050" b="1" dirty="0">
              <a:solidFill>
                <a:srgbClr val="FFFFFF"/>
              </a:solidFill>
            </a:endParaRPr>
          </a:p>
        </p:txBody>
      </p:sp>
      <p:sp>
        <p:nvSpPr>
          <p:cNvPr id="9" name="AI Text">
            <a:extLst>
              <a:ext uri="{FF2B5EF4-FFF2-40B4-BE49-F238E27FC236}">
                <a16:creationId xmlns:a16="http://schemas.microsoft.com/office/drawing/2014/main" id="{6BDD6959-DB5B-B649-2C9B-42AF831ADC1F}"/>
              </a:ext>
            </a:extLst>
          </p:cNvPr>
          <p:cNvSpPr/>
          <p:nvPr/>
        </p:nvSpPr>
        <p:spPr>
          <a:xfrm>
            <a:off x="6850000" y="2194806"/>
            <a:ext cx="4630000" cy="520000"/>
          </a:xfrm>
          <a:prstGeom prst="rect">
            <a:avLst/>
          </a:prstGeom>
          <a:noFill/>
        </p:spPr>
        <p:txBody>
          <a:bodyPr wrap="square" lIns="40000" rIns="40000" anchor="ctr">
            <a:normAutofit/>
          </a:bodyPr>
          <a:lstStyle/>
          <a:p>
            <a:pPr marL="164000" indent="-164000">
              <a:buFont typeface="Arial"/>
              <a:buChar char="›"/>
            </a:pPr>
            <a:r>
              <a:rPr lang="en-US" sz="1200" dirty="0">
                <a:solidFill>
                  <a:srgbClr val="0E2841"/>
                </a:solidFill>
              </a:rPr>
              <a:t>translates ambiguous question into clear decision criteria</a:t>
            </a:r>
          </a:p>
        </p:txBody>
      </p:sp>
      <p:pic>
        <p:nvPicPr>
          <p:cNvPr id="11" name="Graphic 10" descr="Atom with solid fill">
            <a:extLst>
              <a:ext uri="{FF2B5EF4-FFF2-40B4-BE49-F238E27FC236}">
                <a16:creationId xmlns:a16="http://schemas.microsoft.com/office/drawing/2014/main" id="{53B95E5E-3CE5-4859-6F7D-8CE06636F0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65970" y="2298175"/>
            <a:ext cx="301752" cy="301752"/>
          </a:xfrm>
          <a:prstGeom prst="rect">
            <a:avLst/>
          </a:prstGeom>
        </p:spPr>
      </p:pic>
      <p:pic>
        <p:nvPicPr>
          <p:cNvPr id="12" name="Graphic 11" descr="Atom with solid fill">
            <a:extLst>
              <a:ext uri="{FF2B5EF4-FFF2-40B4-BE49-F238E27FC236}">
                <a16:creationId xmlns:a16="http://schemas.microsoft.com/office/drawing/2014/main" id="{8DCCD6A0-1CD3-5AF3-FAE1-1D156356E3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65970" y="2913372"/>
            <a:ext cx="301752" cy="301752"/>
          </a:xfrm>
          <a:prstGeom prst="rect">
            <a:avLst/>
          </a:prstGeom>
        </p:spPr>
      </p:pic>
      <p:pic>
        <p:nvPicPr>
          <p:cNvPr id="13" name="Graphic 12" descr="Atom with solid fill">
            <a:extLst>
              <a:ext uri="{FF2B5EF4-FFF2-40B4-BE49-F238E27FC236}">
                <a16:creationId xmlns:a16="http://schemas.microsoft.com/office/drawing/2014/main" id="{9636E157-6407-6B77-44B3-8F9055680B1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58000" y="3597762"/>
            <a:ext cx="301752" cy="301752"/>
          </a:xfrm>
          <a:prstGeom prst="rect">
            <a:avLst/>
          </a:prstGeom>
        </p:spPr>
      </p:pic>
      <p:pic>
        <p:nvPicPr>
          <p:cNvPr id="14" name="Graphic 13" descr="Atom with solid fill">
            <a:extLst>
              <a:ext uri="{FF2B5EF4-FFF2-40B4-BE49-F238E27FC236}">
                <a16:creationId xmlns:a16="http://schemas.microsoft.com/office/drawing/2014/main" id="{4CA23B31-3A8F-B79E-5DCA-44BD52A211D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54906" y="4298300"/>
            <a:ext cx="301752" cy="301752"/>
          </a:xfrm>
          <a:prstGeom prst="rect">
            <a:avLst/>
          </a:prstGeom>
        </p:spPr>
      </p:pic>
      <p:sp>
        <p:nvSpPr>
          <p:cNvPr id="15" name="AI Card">
            <a:extLst>
              <a:ext uri="{FF2B5EF4-FFF2-40B4-BE49-F238E27FC236}">
                <a16:creationId xmlns:a16="http://schemas.microsoft.com/office/drawing/2014/main" id="{1AA4C93C-F9E1-3D12-C0AD-FC3B773892EA}"/>
              </a:ext>
            </a:extLst>
          </p:cNvPr>
          <p:cNvSpPr/>
          <p:nvPr/>
        </p:nvSpPr>
        <p:spPr>
          <a:xfrm>
            <a:off x="5980000" y="4830000"/>
            <a:ext cx="5650000" cy="520000"/>
          </a:xfrm>
          <a:prstGeom prst="roundRect">
            <a:avLst>
              <a:gd name="adj" fmla="val 12000"/>
            </a:avLst>
          </a:prstGeom>
          <a:solidFill>
            <a:srgbClr val="EEF3F7"/>
          </a:solidFill>
          <a:ln w="127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6" name="AI Badge">
            <a:extLst>
              <a:ext uri="{FF2B5EF4-FFF2-40B4-BE49-F238E27FC236}">
                <a16:creationId xmlns:a16="http://schemas.microsoft.com/office/drawing/2014/main" id="{FE92FF1A-6537-6DB9-E735-8B1D3BB06C65}"/>
              </a:ext>
            </a:extLst>
          </p:cNvPr>
          <p:cNvSpPr/>
          <p:nvPr/>
        </p:nvSpPr>
        <p:spPr>
          <a:xfrm>
            <a:off x="6130000" y="4930000"/>
            <a:ext cx="560000" cy="32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lIns="0" rIns="0" rtlCol="0" anchor="ctr">
            <a:normAutofit fontScale="92500" lnSpcReduction="20000"/>
          </a:bodyPr>
          <a:lstStyle/>
          <a:p>
            <a:pPr marL="0" indent="0" algn="ctr">
              <a:buNone/>
            </a:pPr>
            <a:endParaRPr lang="en-US" sz="1050" b="1" dirty="0">
              <a:solidFill>
                <a:srgbClr val="FFFFFF"/>
              </a:solidFill>
            </a:endParaRPr>
          </a:p>
        </p:txBody>
      </p:sp>
      <p:sp>
        <p:nvSpPr>
          <p:cNvPr id="17" name="AI Text">
            <a:extLst>
              <a:ext uri="{FF2B5EF4-FFF2-40B4-BE49-F238E27FC236}">
                <a16:creationId xmlns:a16="http://schemas.microsoft.com/office/drawing/2014/main" id="{9F8BC3F2-E442-DD4C-EC08-CAC270D60972}"/>
              </a:ext>
            </a:extLst>
          </p:cNvPr>
          <p:cNvSpPr/>
          <p:nvPr/>
        </p:nvSpPr>
        <p:spPr>
          <a:xfrm>
            <a:off x="6850000" y="4830000"/>
            <a:ext cx="4630000" cy="520000"/>
          </a:xfrm>
          <a:prstGeom prst="rect">
            <a:avLst/>
          </a:prstGeom>
          <a:noFill/>
        </p:spPr>
        <p:txBody>
          <a:bodyPr wrap="square" lIns="40000" rIns="40000" anchor="ctr">
            <a:normAutofit/>
          </a:bodyPr>
          <a:lstStyle/>
          <a:p>
            <a:pPr marL="164000" indent="-164000">
              <a:buFont typeface="Arial"/>
              <a:buChar char="›"/>
            </a:pPr>
            <a:r>
              <a:rPr lang="en-US" sz="1200" dirty="0">
                <a:solidFill>
                  <a:srgbClr val="0E2841"/>
                </a:solidFill>
              </a:rPr>
              <a:t>drafts evaluation content for engineering review</a:t>
            </a:r>
          </a:p>
        </p:txBody>
      </p:sp>
      <p:pic>
        <p:nvPicPr>
          <p:cNvPr id="18" name="Graphic 17" descr="Atom with solid fill">
            <a:extLst>
              <a:ext uri="{FF2B5EF4-FFF2-40B4-BE49-F238E27FC236}">
                <a16:creationId xmlns:a16="http://schemas.microsoft.com/office/drawing/2014/main" id="{0AE0A97F-D286-4A72-F260-42403D638D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54906" y="4925300"/>
            <a:ext cx="301752" cy="30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585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EDAB6-005D-6A06-09AE-05A6A4479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DE914-1712-4877-6F59-C4EA640BF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221" y="365126"/>
            <a:ext cx="11261558" cy="1003174"/>
          </a:xfrm>
        </p:spPr>
        <p:txBody>
          <a:bodyPr/>
          <a:lstStyle/>
          <a:p>
            <a:r>
              <a:rPr lang="en-US" dirty="0"/>
              <a:t>Practical Use Case: Reviewer / Stakeholder</a:t>
            </a:r>
            <a:endParaRPr lang="en-US" sz="2400" dirty="0"/>
          </a:p>
        </p:txBody>
      </p:sp>
      <p:sp>
        <p:nvSpPr>
          <p:cNvPr id="300" name="bar"/>
          <p:cNvSpPr/>
          <p:nvPr/>
        </p:nvSpPr>
        <p:spPr>
          <a:xfrm>
            <a:off x="560000" y="1440000"/>
            <a:ext cx="11072000" cy="400000"/>
          </a:xfrm>
          <a:prstGeom prst="roundRect">
            <a:avLst>
              <a:gd name="adj" fmla="val 8000"/>
            </a:avLst>
          </a:prstGeom>
          <a:solidFill>
            <a:schemeClr val="accent2"/>
          </a:solidFill>
          <a:ln>
            <a:noFill/>
          </a:ln>
        </p:spPr>
        <p:txBody>
          <a:bodyPr wrap="square" lIns="200000" rIns="200000" anchor="ctr">
            <a:normAutofit/>
          </a:bodyPr>
          <a:lstStyle/>
          <a:p>
            <a:r>
              <a:rPr lang="en-US" sz="1600" b="1" dirty="0">
                <a:solidFill>
                  <a:srgbClr val="FFFFFF"/>
                </a:solidFill>
              </a:rPr>
              <a:t>Scenario: Discipline-focused review of a complex engineering change.</a:t>
            </a:r>
          </a:p>
        </p:txBody>
      </p:sp>
      <p:sp>
        <p:nvSpPr>
          <p:cNvPr id="301" name="bar"/>
          <p:cNvSpPr/>
          <p:nvPr/>
        </p:nvSpPr>
        <p:spPr>
          <a:xfrm>
            <a:off x="971874" y="5690000"/>
            <a:ext cx="10634000" cy="607000"/>
          </a:xfrm>
          <a:prstGeom prst="roundRect">
            <a:avLst>
              <a:gd name="adj" fmla="val 8000"/>
            </a:avLst>
          </a:prstGeom>
          <a:noFill/>
          <a:ln>
            <a:noFill/>
          </a:ln>
        </p:spPr>
        <p:txBody>
          <a:bodyPr wrap="square" lIns="200000" rIns="200000" anchor="ctr">
            <a:normAutofit/>
          </a:bodyPr>
          <a:lstStyle/>
          <a:p>
            <a:r>
              <a:rPr lang="en-US" sz="1600" b="1" dirty="0">
                <a:solidFill>
                  <a:schemeClr val="accent3"/>
                </a:solidFill>
              </a:rPr>
              <a:t>Value / Impact: </a:t>
            </a:r>
            <a:r>
              <a:rPr lang="en-US" sz="1600" dirty="0"/>
              <a:t>Missed requirements and impacts result in rework and risk to safe, compliant operation.</a:t>
            </a:r>
          </a:p>
        </p:txBody>
      </p:sp>
      <p:sp>
        <p:nvSpPr>
          <p:cNvPr id="302" name="spine"/>
          <p:cNvSpPr/>
          <p:nvPr/>
        </p:nvSpPr>
        <p:spPr>
          <a:xfrm>
            <a:off x="878000" y="2369000"/>
            <a:ext cx="44000" cy="2792000"/>
          </a:xfrm>
          <a:prstGeom prst="roundRect">
            <a:avLst>
              <a:gd name="adj" fmla="val 50000"/>
            </a:avLst>
          </a:prstGeom>
          <a:solidFill>
            <a:srgbClr val="C7D0D8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03" name="num"/>
          <p:cNvSpPr/>
          <p:nvPr/>
        </p:nvSpPr>
        <p:spPr>
          <a:xfrm>
            <a:off x="620000" y="2089000"/>
            <a:ext cx="560000" cy="560000"/>
          </a:xfrm>
          <a:prstGeom prst="ellipse">
            <a:avLst/>
          </a:prstGeom>
          <a:solidFill>
            <a:srgbClr val="0E2841"/>
          </a:solidFill>
          <a:ln>
            <a:noFill/>
          </a:ln>
        </p:spPr>
        <p:txBody>
          <a:bodyPr rtlCol="0" anchor="ctr"/>
          <a:lstStyle/>
          <a:p>
            <a:pPr algn="ctr">
              <a:buNone/>
            </a:pPr>
            <a:r>
              <a:rPr lang="en-US" sz="18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304" name="steptext"/>
          <p:cNvSpPr/>
          <p:nvPr/>
        </p:nvSpPr>
        <p:spPr>
          <a:xfrm>
            <a:off x="1440000" y="2020000"/>
            <a:ext cx="4300000" cy="698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E2841"/>
                </a:solidFill>
              </a:rPr>
              <a:t>Initial prompt:</a:t>
            </a:r>
            <a:r>
              <a:rPr lang="en-US" sz="1400" dirty="0">
                <a:solidFill>
                  <a:srgbClr val="0E2841"/>
                </a:solidFill>
              </a:rPr>
              <a:t> What is being changed and why? </a:t>
            </a:r>
          </a:p>
        </p:txBody>
      </p:sp>
      <p:sp>
        <p:nvSpPr>
          <p:cNvPr id="305" name="AI Card"/>
          <p:cNvSpPr/>
          <p:nvPr/>
        </p:nvSpPr>
        <p:spPr>
          <a:xfrm>
            <a:off x="5980000" y="2109000"/>
            <a:ext cx="5650000" cy="520000"/>
          </a:xfrm>
          <a:prstGeom prst="roundRect">
            <a:avLst>
              <a:gd name="adj" fmla="val 12000"/>
            </a:avLst>
          </a:prstGeom>
          <a:solidFill>
            <a:srgbClr val="EEF3F7"/>
          </a:solidFill>
          <a:ln w="12700">
            <a:solidFill>
              <a:srgbClr val="0E284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06" name="AI Badge"/>
          <p:cNvSpPr/>
          <p:nvPr/>
        </p:nvSpPr>
        <p:spPr>
          <a:xfrm>
            <a:off x="6130000" y="2209000"/>
            <a:ext cx="560000" cy="320000"/>
          </a:xfrm>
          <a:prstGeom prst="roundRect">
            <a:avLst>
              <a:gd name="adj" fmla="val 50000"/>
            </a:avLst>
          </a:prstGeom>
          <a:solidFill>
            <a:srgbClr val="0E2841"/>
          </a:solidFill>
          <a:ln>
            <a:noFill/>
          </a:ln>
        </p:spPr>
        <p:txBody>
          <a:bodyPr lIns="0" rIns="0" rtlCol="0" anchor="ctr">
            <a:normAutofit fontScale="92500" lnSpcReduction="20000"/>
          </a:bodyPr>
          <a:lstStyle/>
          <a:p>
            <a:pPr marL="0" indent="0" algn="ctr">
              <a:buNone/>
            </a:pPr>
            <a:endParaRPr lang="en-US" sz="1050" b="1" dirty="0">
              <a:solidFill>
                <a:srgbClr val="FFFFFF"/>
              </a:solidFill>
            </a:endParaRPr>
          </a:p>
        </p:txBody>
      </p:sp>
      <p:sp>
        <p:nvSpPr>
          <p:cNvPr id="307" name="AI Text"/>
          <p:cNvSpPr/>
          <p:nvPr/>
        </p:nvSpPr>
        <p:spPr>
          <a:xfrm>
            <a:off x="6850000" y="2109000"/>
            <a:ext cx="4630000" cy="520000"/>
          </a:xfrm>
          <a:prstGeom prst="rect">
            <a:avLst/>
          </a:prstGeom>
          <a:noFill/>
        </p:spPr>
        <p:txBody>
          <a:bodyPr wrap="square" lIns="40000" rIns="40000" anchor="ctr">
            <a:normAutofit/>
          </a:bodyPr>
          <a:lstStyle/>
          <a:p>
            <a:pPr marL="164000" indent="-164000">
              <a:buFont typeface="Arial"/>
              <a:buChar char="›"/>
            </a:pPr>
            <a:r>
              <a:rPr lang="en-US" sz="1200" dirty="0">
                <a:solidFill>
                  <a:srgbClr val="0E2841"/>
                </a:solidFill>
              </a:rPr>
              <a:t>summarizes EC package</a:t>
            </a:r>
          </a:p>
        </p:txBody>
      </p:sp>
      <p:sp>
        <p:nvSpPr>
          <p:cNvPr id="308" name="num"/>
          <p:cNvSpPr/>
          <p:nvPr/>
        </p:nvSpPr>
        <p:spPr>
          <a:xfrm>
            <a:off x="620000" y="2787000"/>
            <a:ext cx="560000" cy="560000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txBody>
          <a:bodyPr rtlCol="0" anchor="ctr"/>
          <a:lstStyle/>
          <a:p>
            <a:pPr algn="ctr">
              <a:buNone/>
            </a:pPr>
            <a:r>
              <a:rPr lang="en-US" sz="18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309" name="steptext"/>
          <p:cNvSpPr/>
          <p:nvPr/>
        </p:nvSpPr>
        <p:spPr>
          <a:xfrm>
            <a:off x="1440000" y="2718000"/>
            <a:ext cx="4300000" cy="698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156082"/>
                </a:solidFill>
              </a:rPr>
              <a:t>Provide Context:</a:t>
            </a:r>
            <a:r>
              <a:rPr lang="en-US" sz="1400" dirty="0">
                <a:solidFill>
                  <a:srgbClr val="0E2841"/>
                </a:solidFill>
              </a:rPr>
              <a:t> identify areas of interest (maintenance, setpoints, welding, operator, PMs)</a:t>
            </a:r>
          </a:p>
        </p:txBody>
      </p:sp>
      <p:sp>
        <p:nvSpPr>
          <p:cNvPr id="310" name="AI Card"/>
          <p:cNvSpPr/>
          <p:nvPr/>
        </p:nvSpPr>
        <p:spPr>
          <a:xfrm>
            <a:off x="5980000" y="2807000"/>
            <a:ext cx="5650000" cy="520000"/>
          </a:xfrm>
          <a:prstGeom prst="roundRect">
            <a:avLst>
              <a:gd name="adj" fmla="val 12000"/>
            </a:avLst>
          </a:prstGeom>
          <a:solidFill>
            <a:srgbClr val="EEF3F7"/>
          </a:solidFill>
          <a:ln w="12700">
            <a:solidFill>
              <a:srgbClr val="156082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11" name="AI Badge"/>
          <p:cNvSpPr/>
          <p:nvPr/>
        </p:nvSpPr>
        <p:spPr>
          <a:xfrm>
            <a:off x="6130000" y="2907000"/>
            <a:ext cx="560000" cy="320000"/>
          </a:xfrm>
          <a:prstGeom prst="roundRect">
            <a:avLst>
              <a:gd name="adj" fmla="val 50000"/>
            </a:avLst>
          </a:prstGeom>
          <a:solidFill>
            <a:srgbClr val="156082"/>
          </a:solidFill>
          <a:ln>
            <a:noFill/>
          </a:ln>
        </p:spPr>
        <p:txBody>
          <a:bodyPr lIns="0" rIns="0" rtlCol="0" anchor="ctr">
            <a:normAutofit fontScale="92500" lnSpcReduction="20000"/>
          </a:bodyPr>
          <a:lstStyle/>
          <a:p>
            <a:pPr marL="0" indent="0" algn="ctr">
              <a:buNone/>
            </a:pPr>
            <a:endParaRPr lang="en-US" sz="1050" b="1" dirty="0">
              <a:solidFill>
                <a:srgbClr val="FFFFFF"/>
              </a:solidFill>
            </a:endParaRPr>
          </a:p>
        </p:txBody>
      </p:sp>
      <p:sp>
        <p:nvSpPr>
          <p:cNvPr id="312" name="AI Text"/>
          <p:cNvSpPr/>
          <p:nvPr/>
        </p:nvSpPr>
        <p:spPr>
          <a:xfrm>
            <a:off x="6850000" y="2807000"/>
            <a:ext cx="4630000" cy="520000"/>
          </a:xfrm>
          <a:prstGeom prst="rect">
            <a:avLst/>
          </a:prstGeom>
          <a:noFill/>
        </p:spPr>
        <p:txBody>
          <a:bodyPr wrap="square" lIns="40000" rIns="40000" anchor="ctr">
            <a:normAutofit/>
          </a:bodyPr>
          <a:lstStyle/>
          <a:p>
            <a:pPr marL="164000" indent="-164000">
              <a:buFont typeface="Arial"/>
              <a:buChar char="›"/>
            </a:pPr>
            <a:r>
              <a:rPr lang="en-US" sz="1200" dirty="0">
                <a:solidFill>
                  <a:srgbClr val="0E2841"/>
                </a:solidFill>
              </a:rPr>
              <a:t>decomposes the review into discipline-specific issues</a:t>
            </a:r>
          </a:p>
        </p:txBody>
      </p:sp>
      <p:sp>
        <p:nvSpPr>
          <p:cNvPr id="313" name="num"/>
          <p:cNvSpPr/>
          <p:nvPr/>
        </p:nvSpPr>
        <p:spPr>
          <a:xfrm>
            <a:off x="620000" y="3485000"/>
            <a:ext cx="560000" cy="560000"/>
          </a:xfrm>
          <a:prstGeom prst="ellipse">
            <a:avLst/>
          </a:prstGeom>
          <a:solidFill>
            <a:srgbClr val="2E75B6"/>
          </a:solidFill>
          <a:ln>
            <a:noFill/>
          </a:ln>
        </p:spPr>
        <p:txBody>
          <a:bodyPr rtlCol="0" anchor="ctr"/>
          <a:lstStyle/>
          <a:p>
            <a:pPr algn="ctr">
              <a:buNone/>
            </a:pPr>
            <a:r>
              <a:rPr lang="en-US" sz="18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314" name="steptext"/>
          <p:cNvSpPr/>
          <p:nvPr/>
        </p:nvSpPr>
        <p:spPr>
          <a:xfrm>
            <a:off x="1440000" y="3416000"/>
            <a:ext cx="4300000" cy="698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>
              <a:buNone/>
            </a:pPr>
            <a:r>
              <a:rPr lang="en-US" sz="1400" b="1">
                <a:solidFill>
                  <a:srgbClr val="2E75B6"/>
                </a:solidFill>
              </a:rPr>
              <a:t>Iterate/Refine:</a:t>
            </a:r>
            <a:r>
              <a:rPr lang="en-US" sz="1400">
                <a:solidFill>
                  <a:srgbClr val="0E2841"/>
                </a:solidFill>
              </a:rPr>
              <a:t> What may have been missed in EC?</a:t>
            </a:r>
          </a:p>
        </p:txBody>
      </p:sp>
      <p:sp>
        <p:nvSpPr>
          <p:cNvPr id="315" name="AI Card"/>
          <p:cNvSpPr/>
          <p:nvPr/>
        </p:nvSpPr>
        <p:spPr>
          <a:xfrm>
            <a:off x="5980000" y="3405000"/>
            <a:ext cx="5650000" cy="720000"/>
          </a:xfrm>
          <a:prstGeom prst="roundRect">
            <a:avLst>
              <a:gd name="adj" fmla="val 12000"/>
            </a:avLst>
          </a:prstGeom>
          <a:solidFill>
            <a:srgbClr val="EEF3F7"/>
          </a:solidFill>
          <a:ln w="12700">
            <a:solidFill>
              <a:srgbClr val="2E75B6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16" name="AI Badge"/>
          <p:cNvSpPr/>
          <p:nvPr/>
        </p:nvSpPr>
        <p:spPr>
          <a:xfrm>
            <a:off x="6130000" y="3605000"/>
            <a:ext cx="560000" cy="320000"/>
          </a:xfrm>
          <a:prstGeom prst="roundRect">
            <a:avLst>
              <a:gd name="adj" fmla="val 50000"/>
            </a:avLst>
          </a:prstGeom>
          <a:solidFill>
            <a:srgbClr val="2E75B6"/>
          </a:solidFill>
          <a:ln>
            <a:noFill/>
          </a:ln>
        </p:spPr>
        <p:txBody>
          <a:bodyPr lIns="0" rIns="0" rtlCol="0" anchor="ctr">
            <a:normAutofit fontScale="92500" lnSpcReduction="20000"/>
          </a:bodyPr>
          <a:lstStyle/>
          <a:p>
            <a:pPr marL="0" indent="0" algn="ctr">
              <a:buNone/>
            </a:pPr>
            <a:endParaRPr lang="en-US" sz="1050" b="1" dirty="0">
              <a:solidFill>
                <a:srgbClr val="FFFFFF"/>
              </a:solidFill>
            </a:endParaRPr>
          </a:p>
        </p:txBody>
      </p:sp>
      <p:sp>
        <p:nvSpPr>
          <p:cNvPr id="317" name="AI Text"/>
          <p:cNvSpPr/>
          <p:nvPr/>
        </p:nvSpPr>
        <p:spPr>
          <a:xfrm>
            <a:off x="6850000" y="3405000"/>
            <a:ext cx="4630000" cy="720000"/>
          </a:xfrm>
          <a:prstGeom prst="rect">
            <a:avLst/>
          </a:prstGeom>
          <a:noFill/>
        </p:spPr>
        <p:txBody>
          <a:bodyPr wrap="square" lIns="40000" rIns="40000" anchor="ctr">
            <a:normAutofit/>
          </a:bodyPr>
          <a:lstStyle/>
          <a:p>
            <a:pPr marL="164000" indent="-164000">
              <a:buFont typeface="Arial"/>
              <a:buChar char="›"/>
            </a:pPr>
            <a:r>
              <a:rPr lang="en-US" sz="1200" dirty="0">
                <a:solidFill>
                  <a:srgbClr val="0E2841"/>
                </a:solidFill>
              </a:rPr>
              <a:t>retrieves site-specific and industry guidelines and references</a:t>
            </a:r>
          </a:p>
          <a:p>
            <a:pPr marL="164000" indent="-164000">
              <a:buFont typeface="Arial"/>
              <a:buChar char="›"/>
            </a:pPr>
            <a:r>
              <a:rPr lang="en-US" sz="1200" dirty="0">
                <a:solidFill>
                  <a:srgbClr val="0E2841"/>
                </a:solidFill>
              </a:rPr>
              <a:t>flags contradictions or likely missed impacts</a:t>
            </a:r>
          </a:p>
        </p:txBody>
      </p:sp>
      <p:sp>
        <p:nvSpPr>
          <p:cNvPr id="318" name="num"/>
          <p:cNvSpPr/>
          <p:nvPr/>
        </p:nvSpPr>
        <p:spPr>
          <a:xfrm>
            <a:off x="620000" y="4183000"/>
            <a:ext cx="560000" cy="560000"/>
          </a:xfrm>
          <a:prstGeom prst="ellipse">
            <a:avLst/>
          </a:prstGeom>
          <a:solidFill>
            <a:srgbClr val="0F9ED5"/>
          </a:solidFill>
          <a:ln>
            <a:noFill/>
          </a:ln>
        </p:spPr>
        <p:txBody>
          <a:bodyPr rtlCol="0" anchor="ctr"/>
          <a:lstStyle/>
          <a:p>
            <a:pPr algn="ctr">
              <a:buNone/>
            </a:pPr>
            <a:r>
              <a:rPr lang="en-US" sz="18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319" name="steptext"/>
          <p:cNvSpPr/>
          <p:nvPr/>
        </p:nvSpPr>
        <p:spPr>
          <a:xfrm>
            <a:off x="1440000" y="4114000"/>
            <a:ext cx="4300000" cy="698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F9ED5"/>
                </a:solidFill>
              </a:rPr>
              <a:t>Validate:</a:t>
            </a:r>
            <a:r>
              <a:rPr lang="en-US" sz="1400" dirty="0">
                <a:solidFill>
                  <a:srgbClr val="0E2841"/>
                </a:solidFill>
              </a:rPr>
              <a:t> reviewed identified gaps, routed identified gap to the right SME</a:t>
            </a:r>
          </a:p>
        </p:txBody>
      </p:sp>
      <p:sp>
        <p:nvSpPr>
          <p:cNvPr id="320" name="num"/>
          <p:cNvSpPr/>
          <p:nvPr/>
        </p:nvSpPr>
        <p:spPr>
          <a:xfrm>
            <a:off x="620000" y="4881000"/>
            <a:ext cx="560000" cy="560000"/>
          </a:xfrm>
          <a:prstGeom prst="ellipse">
            <a:avLst/>
          </a:prstGeom>
          <a:solidFill>
            <a:srgbClr val="196B24"/>
          </a:solidFill>
          <a:ln>
            <a:noFill/>
          </a:ln>
        </p:spPr>
        <p:txBody>
          <a:bodyPr rtlCol="0" anchor="ctr"/>
          <a:lstStyle/>
          <a:p>
            <a:pPr algn="ctr">
              <a:buNone/>
            </a:pPr>
            <a:r>
              <a:rPr lang="en-US" sz="18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321" name="steptext"/>
          <p:cNvSpPr/>
          <p:nvPr/>
        </p:nvSpPr>
        <p:spPr>
          <a:xfrm>
            <a:off x="1440000" y="4812000"/>
            <a:ext cx="4300000" cy="698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196B24"/>
                </a:solidFill>
              </a:rPr>
              <a:t>Apply:</a:t>
            </a:r>
            <a:r>
              <a:rPr lang="en-US" sz="1400" dirty="0">
                <a:solidFill>
                  <a:srgbClr val="0E2841"/>
                </a:solidFill>
              </a:rPr>
              <a:t> Convert into review comments, design-team questions, and follow-up actions with the right stakeholders</a:t>
            </a:r>
          </a:p>
        </p:txBody>
      </p:sp>
      <p:sp>
        <p:nvSpPr>
          <p:cNvPr id="9" name="accent">
            <a:extLst>
              <a:ext uri="{FF2B5EF4-FFF2-40B4-BE49-F238E27FC236}">
                <a16:creationId xmlns:a16="http://schemas.microsoft.com/office/drawing/2014/main" id="{47DE627D-2136-5CE4-DCCB-1C7B4DA66303}"/>
              </a:ext>
            </a:extLst>
          </p:cNvPr>
          <p:cNvSpPr/>
          <p:nvPr/>
        </p:nvSpPr>
        <p:spPr>
          <a:xfrm>
            <a:off x="878000" y="5731159"/>
            <a:ext cx="120000" cy="457200"/>
          </a:xfrm>
          <a:prstGeom prst="rect">
            <a:avLst/>
          </a:prstGeom>
          <a:solidFill>
            <a:schemeClr val="accent3"/>
          </a:solidFill>
        </p:spPr>
        <p:txBody>
          <a:bodyPr/>
          <a:lstStyle/>
          <a:p>
            <a:endParaRPr lang="en-US">
              <a:solidFill>
                <a:schemeClr val="accent3"/>
              </a:solidFill>
            </a:endParaRPr>
          </a:p>
        </p:txBody>
      </p:sp>
      <p:pic>
        <p:nvPicPr>
          <p:cNvPr id="10" name="Graphic 9" descr="Atom with solid fill">
            <a:extLst>
              <a:ext uri="{FF2B5EF4-FFF2-40B4-BE49-F238E27FC236}">
                <a16:creationId xmlns:a16="http://schemas.microsoft.com/office/drawing/2014/main" id="{7E2E06EA-82C6-392B-02B4-E4B3DCD3F6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58000" y="2212287"/>
            <a:ext cx="301752" cy="301752"/>
          </a:xfrm>
          <a:prstGeom prst="rect">
            <a:avLst/>
          </a:prstGeom>
        </p:spPr>
      </p:pic>
      <p:pic>
        <p:nvPicPr>
          <p:cNvPr id="11" name="Graphic 10" descr="Atom with solid fill">
            <a:extLst>
              <a:ext uri="{FF2B5EF4-FFF2-40B4-BE49-F238E27FC236}">
                <a16:creationId xmlns:a16="http://schemas.microsoft.com/office/drawing/2014/main" id="{C293074A-F149-FB08-784B-7480C792664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58000" y="2913035"/>
            <a:ext cx="301752" cy="301752"/>
          </a:xfrm>
          <a:prstGeom prst="rect">
            <a:avLst/>
          </a:prstGeom>
        </p:spPr>
      </p:pic>
      <p:pic>
        <p:nvPicPr>
          <p:cNvPr id="12" name="Graphic 11" descr="Atom with solid fill">
            <a:extLst>
              <a:ext uri="{FF2B5EF4-FFF2-40B4-BE49-F238E27FC236}">
                <a16:creationId xmlns:a16="http://schemas.microsoft.com/office/drawing/2014/main" id="{249893EB-324B-D44B-BDB6-CFF307D7B8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58000" y="3623248"/>
            <a:ext cx="301752" cy="301752"/>
          </a:xfrm>
          <a:prstGeom prst="rect">
            <a:avLst/>
          </a:prstGeom>
        </p:spPr>
      </p:pic>
      <p:sp>
        <p:nvSpPr>
          <p:cNvPr id="17" name="AI Card">
            <a:extLst>
              <a:ext uri="{FF2B5EF4-FFF2-40B4-BE49-F238E27FC236}">
                <a16:creationId xmlns:a16="http://schemas.microsoft.com/office/drawing/2014/main" id="{C245B2E4-75F2-EE9F-49A4-800405A8F667}"/>
              </a:ext>
            </a:extLst>
          </p:cNvPr>
          <p:cNvSpPr/>
          <p:nvPr/>
        </p:nvSpPr>
        <p:spPr>
          <a:xfrm>
            <a:off x="6000000" y="4241314"/>
            <a:ext cx="5650000" cy="520000"/>
          </a:xfrm>
          <a:prstGeom prst="roundRect">
            <a:avLst>
              <a:gd name="adj" fmla="val 12000"/>
            </a:avLst>
          </a:prstGeom>
          <a:solidFill>
            <a:srgbClr val="EEF3F7"/>
          </a:solidFill>
          <a:ln w="12700">
            <a:solidFill>
              <a:schemeClr val="accent4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" name="AI Badge">
            <a:extLst>
              <a:ext uri="{FF2B5EF4-FFF2-40B4-BE49-F238E27FC236}">
                <a16:creationId xmlns:a16="http://schemas.microsoft.com/office/drawing/2014/main" id="{3656CC24-AD13-7FF8-EE65-3F31B50D318B}"/>
              </a:ext>
            </a:extLst>
          </p:cNvPr>
          <p:cNvSpPr/>
          <p:nvPr/>
        </p:nvSpPr>
        <p:spPr>
          <a:xfrm>
            <a:off x="6150000" y="4341314"/>
            <a:ext cx="560000" cy="3200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lIns="0" rIns="0" rtlCol="0" anchor="ctr">
            <a:normAutofit fontScale="92500" lnSpcReduction="20000"/>
          </a:bodyPr>
          <a:lstStyle/>
          <a:p>
            <a:pPr marL="0" indent="0" algn="ctr">
              <a:buNone/>
            </a:pPr>
            <a:endParaRPr lang="en-US" sz="1050" b="1" dirty="0">
              <a:solidFill>
                <a:srgbClr val="FFFFFF"/>
              </a:solidFill>
            </a:endParaRPr>
          </a:p>
        </p:txBody>
      </p:sp>
      <p:sp>
        <p:nvSpPr>
          <p:cNvPr id="19" name="AI Text">
            <a:extLst>
              <a:ext uri="{FF2B5EF4-FFF2-40B4-BE49-F238E27FC236}">
                <a16:creationId xmlns:a16="http://schemas.microsoft.com/office/drawing/2014/main" id="{CB79B6A5-FE34-7B07-5E50-691A26FE8BD5}"/>
              </a:ext>
            </a:extLst>
          </p:cNvPr>
          <p:cNvSpPr/>
          <p:nvPr/>
        </p:nvSpPr>
        <p:spPr>
          <a:xfrm>
            <a:off x="6870000" y="4241314"/>
            <a:ext cx="4630000" cy="520000"/>
          </a:xfrm>
          <a:prstGeom prst="rect">
            <a:avLst/>
          </a:prstGeom>
          <a:noFill/>
        </p:spPr>
        <p:txBody>
          <a:bodyPr wrap="square" lIns="40000" rIns="40000" anchor="ctr">
            <a:normAutofit/>
          </a:bodyPr>
          <a:lstStyle/>
          <a:p>
            <a:pPr marL="164000" indent="-164000">
              <a:spcBef>
                <a:spcPts val="400"/>
              </a:spcBef>
              <a:buFont typeface="Arial"/>
              <a:buChar char="›"/>
            </a:pPr>
            <a:r>
              <a:rPr lang="en-US" sz="1200" dirty="0">
                <a:solidFill>
                  <a:srgbClr val="0E2841"/>
                </a:solidFill>
              </a:rPr>
              <a:t>produces challenge questions and recommended follow-up actions</a:t>
            </a:r>
          </a:p>
        </p:txBody>
      </p:sp>
      <p:pic>
        <p:nvPicPr>
          <p:cNvPr id="20" name="Graphic 19" descr="Atom with solid fill">
            <a:extLst>
              <a:ext uri="{FF2B5EF4-FFF2-40B4-BE49-F238E27FC236}">
                <a16:creationId xmlns:a16="http://schemas.microsoft.com/office/drawing/2014/main" id="{DD350712-07DB-E43B-3963-84D8040333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78000" y="4347349"/>
            <a:ext cx="301752" cy="301752"/>
          </a:xfrm>
          <a:prstGeom prst="rect">
            <a:avLst/>
          </a:prstGeom>
        </p:spPr>
      </p:pic>
      <p:sp>
        <p:nvSpPr>
          <p:cNvPr id="21" name="AI Card">
            <a:extLst>
              <a:ext uri="{FF2B5EF4-FFF2-40B4-BE49-F238E27FC236}">
                <a16:creationId xmlns:a16="http://schemas.microsoft.com/office/drawing/2014/main" id="{178BD92E-C2A5-586B-273A-B70BF3518E5E}"/>
              </a:ext>
            </a:extLst>
          </p:cNvPr>
          <p:cNvSpPr/>
          <p:nvPr/>
        </p:nvSpPr>
        <p:spPr>
          <a:xfrm>
            <a:off x="6000000" y="4840314"/>
            <a:ext cx="5650000" cy="520000"/>
          </a:xfrm>
          <a:prstGeom prst="roundRect">
            <a:avLst>
              <a:gd name="adj" fmla="val 12000"/>
            </a:avLst>
          </a:prstGeom>
          <a:solidFill>
            <a:srgbClr val="EEF3F7"/>
          </a:solidFill>
          <a:ln w="127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AI Badge">
            <a:extLst>
              <a:ext uri="{FF2B5EF4-FFF2-40B4-BE49-F238E27FC236}">
                <a16:creationId xmlns:a16="http://schemas.microsoft.com/office/drawing/2014/main" id="{58B12A2C-1BCB-D65B-DB86-77DE9D14E0B3}"/>
              </a:ext>
            </a:extLst>
          </p:cNvPr>
          <p:cNvSpPr/>
          <p:nvPr/>
        </p:nvSpPr>
        <p:spPr>
          <a:xfrm>
            <a:off x="6150000" y="4940314"/>
            <a:ext cx="560000" cy="32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lIns="0" rIns="0" rtlCol="0" anchor="ctr">
            <a:normAutofit fontScale="92500" lnSpcReduction="20000"/>
          </a:bodyPr>
          <a:lstStyle/>
          <a:p>
            <a:pPr marL="0" indent="0" algn="ctr">
              <a:buNone/>
            </a:pPr>
            <a:endParaRPr lang="en-US" sz="1050" b="1" dirty="0">
              <a:solidFill>
                <a:srgbClr val="FFFFFF"/>
              </a:solidFill>
            </a:endParaRPr>
          </a:p>
        </p:txBody>
      </p:sp>
      <p:sp>
        <p:nvSpPr>
          <p:cNvPr id="23" name="AI Text">
            <a:extLst>
              <a:ext uri="{FF2B5EF4-FFF2-40B4-BE49-F238E27FC236}">
                <a16:creationId xmlns:a16="http://schemas.microsoft.com/office/drawing/2014/main" id="{C425A66B-C2BF-2942-C176-362A2C8C0265}"/>
              </a:ext>
            </a:extLst>
          </p:cNvPr>
          <p:cNvSpPr/>
          <p:nvPr/>
        </p:nvSpPr>
        <p:spPr>
          <a:xfrm>
            <a:off x="6870000" y="4840314"/>
            <a:ext cx="4630000" cy="520000"/>
          </a:xfrm>
          <a:prstGeom prst="rect">
            <a:avLst/>
          </a:prstGeom>
          <a:noFill/>
        </p:spPr>
        <p:txBody>
          <a:bodyPr wrap="square" lIns="40000" rIns="40000" anchor="ctr">
            <a:normAutofit/>
          </a:bodyPr>
          <a:lstStyle/>
          <a:p>
            <a:pPr marL="164000" indent="-164000">
              <a:buFont typeface="Arial"/>
              <a:buChar char="›"/>
            </a:pPr>
            <a:r>
              <a:rPr lang="en-US" sz="1200" dirty="0">
                <a:solidFill>
                  <a:srgbClr val="0E2841"/>
                </a:solidFill>
              </a:rPr>
              <a:t>converts content into review package for engineering review</a:t>
            </a:r>
          </a:p>
        </p:txBody>
      </p:sp>
      <p:pic>
        <p:nvPicPr>
          <p:cNvPr id="24" name="Graphic 23" descr="Atom with solid fill">
            <a:extLst>
              <a:ext uri="{FF2B5EF4-FFF2-40B4-BE49-F238E27FC236}">
                <a16:creationId xmlns:a16="http://schemas.microsoft.com/office/drawing/2014/main" id="{3922F9A9-3AE4-E74A-5A39-050D0926CA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78000" y="4946349"/>
            <a:ext cx="301752" cy="30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537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638E4-10D3-0704-8BBB-9810596A0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Lessons Learned for AI Usage</a:t>
            </a:r>
          </a:p>
        </p:txBody>
      </p:sp>
      <p:sp>
        <p:nvSpPr>
          <p:cNvPr id="123" name="card"/>
          <p:cNvSpPr/>
          <p:nvPr/>
        </p:nvSpPr>
        <p:spPr>
          <a:xfrm>
            <a:off x="614779" y="2211666"/>
            <a:ext cx="5396000" cy="1573333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CE1E6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4" name="tile"/>
          <p:cNvSpPr/>
          <p:nvPr/>
        </p:nvSpPr>
        <p:spPr>
          <a:xfrm>
            <a:off x="844779" y="2678332"/>
            <a:ext cx="640000" cy="6400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25400">
            <a:solidFill>
              <a:srgbClr val="0E2841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25" name="icon"/>
          <p:cNvPicPr>
            <a:picLocks noChangeAspect="1"/>
          </p:cNvPicPr>
          <p:nvPr/>
        </p:nvPicPr>
        <p:blipFill>
          <a:blip r:embed="rId3"/>
          <a:srcRect l="1953" r="1953"/>
          <a:stretch>
            <a:fillRect/>
          </a:stretch>
        </p:blipFill>
        <p:spPr>
          <a:xfrm>
            <a:off x="949779" y="2783332"/>
            <a:ext cx="430000" cy="430000"/>
          </a:xfrm>
          <a:prstGeom prst="rect">
            <a:avLst/>
          </a:prstGeom>
        </p:spPr>
      </p:pic>
      <p:sp>
        <p:nvSpPr>
          <p:cNvPr id="126" name="ctext"/>
          <p:cNvSpPr/>
          <p:nvPr/>
        </p:nvSpPr>
        <p:spPr>
          <a:xfrm>
            <a:off x="1724779" y="2211666"/>
            <a:ext cx="4086000" cy="1573333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E2841"/>
                </a:solidFill>
              </a:rPr>
              <a:t>Start with a real engineering objective, not a generic question</a:t>
            </a:r>
          </a:p>
        </p:txBody>
      </p:sp>
      <p:sp>
        <p:nvSpPr>
          <p:cNvPr id="127" name="card"/>
          <p:cNvSpPr/>
          <p:nvPr/>
        </p:nvSpPr>
        <p:spPr>
          <a:xfrm>
            <a:off x="6196000" y="2193334"/>
            <a:ext cx="5396000" cy="1573333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CE1E6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8" name="tile"/>
          <p:cNvSpPr/>
          <p:nvPr/>
        </p:nvSpPr>
        <p:spPr>
          <a:xfrm>
            <a:off x="6426000" y="2660000"/>
            <a:ext cx="640000" cy="6400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25400">
            <a:solidFill>
              <a:srgbClr val="156082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29" name="icon"/>
          <p:cNvPicPr>
            <a:picLocks noChangeAspect="1"/>
          </p:cNvPicPr>
          <p:nvPr/>
        </p:nvPicPr>
        <p:blipFill>
          <a:blip r:embed="rId4"/>
          <a:srcRect t="5234" b="10000"/>
          <a:stretch>
            <a:fillRect/>
          </a:stretch>
        </p:blipFill>
        <p:spPr>
          <a:xfrm>
            <a:off x="6531000" y="2765000"/>
            <a:ext cx="430000" cy="430000"/>
          </a:xfrm>
          <a:prstGeom prst="rect">
            <a:avLst/>
          </a:prstGeom>
        </p:spPr>
      </p:pic>
      <p:sp>
        <p:nvSpPr>
          <p:cNvPr id="130" name="ctext"/>
          <p:cNvSpPr/>
          <p:nvPr/>
        </p:nvSpPr>
        <p:spPr>
          <a:xfrm>
            <a:off x="7306000" y="2193334"/>
            <a:ext cx="4086000" cy="1573333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E2841"/>
                </a:solidFill>
              </a:rPr>
              <a:t>Give the tool enough task context to narrow the problem</a:t>
            </a:r>
          </a:p>
        </p:txBody>
      </p:sp>
      <p:sp>
        <p:nvSpPr>
          <p:cNvPr id="135" name="card"/>
          <p:cNvSpPr/>
          <p:nvPr/>
        </p:nvSpPr>
        <p:spPr>
          <a:xfrm>
            <a:off x="600000" y="4018332"/>
            <a:ext cx="5396000" cy="1573333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CE1E6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6" name="tile"/>
          <p:cNvSpPr/>
          <p:nvPr/>
        </p:nvSpPr>
        <p:spPr>
          <a:xfrm>
            <a:off x="830000" y="4484998"/>
            <a:ext cx="640000" cy="6400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25400">
            <a:solidFill>
              <a:srgbClr val="1F4E79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37" name="icon"/>
          <p:cNvPicPr>
            <a:picLocks noChangeAspect="1"/>
          </p:cNvPicPr>
          <p:nvPr/>
        </p:nvPicPr>
        <p:blipFill>
          <a:blip r:embed="rId5"/>
          <a:srcRect l="6054" r="6055"/>
          <a:stretch>
            <a:fillRect/>
          </a:stretch>
        </p:blipFill>
        <p:spPr>
          <a:xfrm>
            <a:off x="935000" y="4589998"/>
            <a:ext cx="430000" cy="430000"/>
          </a:xfrm>
          <a:prstGeom prst="rect">
            <a:avLst/>
          </a:prstGeom>
        </p:spPr>
      </p:pic>
      <p:sp>
        <p:nvSpPr>
          <p:cNvPr id="138" name="ctext"/>
          <p:cNvSpPr/>
          <p:nvPr/>
        </p:nvSpPr>
        <p:spPr>
          <a:xfrm>
            <a:off x="1710000" y="4018332"/>
            <a:ext cx="4086000" cy="1573333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E2841"/>
                </a:solidFill>
              </a:rPr>
              <a:t>Refine through interaction; do not expect the first prompt to be perfect</a:t>
            </a:r>
          </a:p>
        </p:txBody>
      </p:sp>
      <p:sp>
        <p:nvSpPr>
          <p:cNvPr id="139" name="card"/>
          <p:cNvSpPr/>
          <p:nvPr/>
        </p:nvSpPr>
        <p:spPr>
          <a:xfrm>
            <a:off x="6196000" y="4018332"/>
            <a:ext cx="5396000" cy="1573333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CE1E6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0" name="tile"/>
          <p:cNvSpPr/>
          <p:nvPr/>
        </p:nvSpPr>
        <p:spPr>
          <a:xfrm>
            <a:off x="6426000" y="4484998"/>
            <a:ext cx="640000" cy="6400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25400">
            <a:solidFill>
              <a:srgbClr val="0F9ED5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41" name="icon"/>
          <p:cNvPicPr>
            <a:picLocks noChangeAspect="1"/>
          </p:cNvPicPr>
          <p:nvPr/>
        </p:nvPicPr>
        <p:blipFill>
          <a:blip r:embed="rId6"/>
          <a:srcRect t="8109" b="9860"/>
          <a:stretch>
            <a:fillRect/>
          </a:stretch>
        </p:blipFill>
        <p:spPr>
          <a:xfrm>
            <a:off x="6531000" y="4589998"/>
            <a:ext cx="430000" cy="430000"/>
          </a:xfrm>
          <a:prstGeom prst="rect">
            <a:avLst/>
          </a:prstGeom>
        </p:spPr>
      </p:pic>
      <p:sp>
        <p:nvSpPr>
          <p:cNvPr id="142" name="ctext"/>
          <p:cNvSpPr/>
          <p:nvPr/>
        </p:nvSpPr>
        <p:spPr>
          <a:xfrm>
            <a:off x="7306000" y="4018332"/>
            <a:ext cx="4086000" cy="1573333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E2841"/>
                </a:solidFill>
              </a:rPr>
              <a:t>Validate outputs with references, precedent, and SMEs as needed</a:t>
            </a:r>
          </a:p>
        </p:txBody>
      </p:sp>
      <p:sp>
        <p:nvSpPr>
          <p:cNvPr id="3" name="bar">
            <a:extLst>
              <a:ext uri="{FF2B5EF4-FFF2-40B4-BE49-F238E27FC236}">
                <a16:creationId xmlns:a16="http://schemas.microsoft.com/office/drawing/2014/main" id="{149DE66B-5F74-231D-B44D-D53123D3C9C2}"/>
              </a:ext>
            </a:extLst>
          </p:cNvPr>
          <p:cNvSpPr/>
          <p:nvPr/>
        </p:nvSpPr>
        <p:spPr>
          <a:xfrm>
            <a:off x="620000" y="1439999"/>
            <a:ext cx="11012000" cy="501669"/>
          </a:xfrm>
          <a:prstGeom prst="roundRect">
            <a:avLst>
              <a:gd name="adj" fmla="val 8000"/>
            </a:avLst>
          </a:prstGeom>
          <a:solidFill>
            <a:schemeClr val="accent2"/>
          </a:solidFill>
          <a:ln>
            <a:noFill/>
          </a:ln>
        </p:spPr>
        <p:txBody>
          <a:bodyPr wrap="square" lIns="200000" rIns="200000" anchor="ctr"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Focus use on repeatable workflows that scale with additional context and data. </a:t>
            </a:r>
          </a:p>
        </p:txBody>
      </p:sp>
    </p:spTree>
    <p:extLst>
      <p:ext uri="{BB962C8B-B14F-4D97-AF65-F5344CB8AC3E}">
        <p14:creationId xmlns:p14="http://schemas.microsoft.com/office/powerpoint/2010/main" val="2369248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2E75B6"/>
      </a:accent2>
      <a:accent3>
        <a:srgbClr val="196B24"/>
      </a:accent3>
      <a:accent4>
        <a:srgbClr val="0F9ED5"/>
      </a:accent4>
      <a:accent5>
        <a:srgbClr val="2E8B57"/>
      </a:accent5>
      <a:accent6>
        <a:srgbClr val="4EA72E"/>
      </a:accent6>
      <a:hlink>
        <a:srgbClr val="467886"/>
      </a:hlink>
      <a:folHlink>
        <a:srgbClr val="5C8A8A"/>
      </a:folHlink>
    </a:clrScheme>
    <a:fontScheme name="Custom 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2E75B6"/>
      </a:accent2>
      <a:accent3>
        <a:srgbClr val="196B24"/>
      </a:accent3>
      <a:accent4>
        <a:srgbClr val="0F9ED5"/>
      </a:accent4>
      <a:accent5>
        <a:srgbClr val="2E8B57"/>
      </a:accent5>
      <a:accent6>
        <a:srgbClr val="4EA72E"/>
      </a:accent6>
      <a:hlink>
        <a:srgbClr val="467886"/>
      </a:hlink>
      <a:folHlink>
        <a:srgbClr val="5C8A8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3F03B7B6932541BDF36F6430F00325" ma:contentTypeVersion="13" ma:contentTypeDescription="Create a new document." ma:contentTypeScope="" ma:versionID="fa46a0c83b3ad10552eb235bd7493597">
  <xsd:schema xmlns:xsd="http://www.w3.org/2001/XMLSchema" xmlns:xs="http://www.w3.org/2001/XMLSchema" xmlns:p="http://schemas.microsoft.com/office/2006/metadata/properties" xmlns:ns2="38062984-d7fe-438f-b9fe-16884665e834" xmlns:ns3="4e9dbd58-62db-4595-b2a5-fc8a41de1a7a" targetNamespace="http://schemas.microsoft.com/office/2006/metadata/properties" ma:root="true" ma:fieldsID="2851c44f288f081a75f7589b4d4bc6c2" ns2:_="" ns3:_="">
    <xsd:import namespace="38062984-d7fe-438f-b9fe-16884665e834"/>
    <xsd:import namespace="4e9dbd58-62db-4595-b2a5-fc8a41de1a7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062984-d7fe-438f-b9fe-16884665e83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a545757-cdc4-460f-b361-61e69197c4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9dbd58-62db-4595-b2a5-fc8a41de1a7a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fde77ddc-0a8d-49f8-aced-be9807edddc2}" ma:internalName="TaxCatchAll" ma:showField="CatchAllData" ma:web="4e9dbd58-62db-4595-b2a5-fc8a41de1a7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8062984-d7fe-438f-b9fe-16884665e834">
      <Terms xmlns="http://schemas.microsoft.com/office/infopath/2007/PartnerControls"/>
    </lcf76f155ced4ddcb4097134ff3c332f>
    <TaxCatchAll xmlns="4e9dbd58-62db-4595-b2a5-fc8a41de1a7a" xsi:nil="true"/>
  </documentManagement>
</p:properties>
</file>

<file path=customXml/itemProps1.xml><?xml version="1.0" encoding="utf-8"?>
<ds:datastoreItem xmlns:ds="http://schemas.openxmlformats.org/officeDocument/2006/customXml" ds:itemID="{49AC88DB-22F3-4512-B289-07D7425A126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FAD8B1-B2BF-4B82-913E-A9E3A7DFF7F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062984-d7fe-438f-b9fe-16884665e834"/>
    <ds:schemaRef ds:uri="4e9dbd58-62db-4595-b2a5-fc8a41de1a7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0BE00AC-27B1-4615-8475-E0040140816E}">
  <ds:schemaRefs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4e9dbd58-62db-4595-b2a5-fc8a41de1a7a"/>
    <ds:schemaRef ds:uri="http://purl.org/dc/dcmitype/"/>
    <ds:schemaRef ds:uri="38062984-d7fe-438f-b9fe-16884665e834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11171</TotalTime>
  <Words>735</Words>
  <Application>Microsoft Office PowerPoint</Application>
  <PresentationFormat>Widescreen</PresentationFormat>
  <Paragraphs>112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Aptos</vt:lpstr>
      <vt:lpstr>Arial</vt:lpstr>
      <vt:lpstr>Office Theme</vt:lpstr>
      <vt:lpstr>AI in Configuration Management</vt:lpstr>
      <vt:lpstr>The Industry Challenge</vt:lpstr>
      <vt:lpstr>How Engineers Use AI Today</vt:lpstr>
      <vt:lpstr>Standard AI Workflow</vt:lpstr>
      <vt:lpstr>What “Good” AI Looks Like in Nuclear</vt:lpstr>
      <vt:lpstr>What is Agentic AI</vt:lpstr>
      <vt:lpstr>Practical Use Case: Responsible Engineer</vt:lpstr>
      <vt:lpstr>Practical Use Case: Reviewer / Stakeholder</vt:lpstr>
      <vt:lpstr>Lessons Learned for AI Usage</vt:lpstr>
      <vt:lpstr>Maintain Configuration Control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Caitie Fink</dc:creator>
  <cp:lastModifiedBy>Feldman, Zachary</cp:lastModifiedBy>
  <cp:revision>14</cp:revision>
  <dcterms:created xsi:type="dcterms:W3CDTF">2025-08-29T16:07:31Z</dcterms:created>
  <dcterms:modified xsi:type="dcterms:W3CDTF">2026-07-13T20:05:19Z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0x010100F73F03B7B6932541BDF36F6430F00325</vt:lpwstr>
  </property>
  <property fmtid="{D5CDD505-2E9C-101B-9397-08002B2CF9AE}" pid="3" name="MSIP_Label_1d7a6dd0-c16e-4aa6-8f26-3b824bf76858_Enabled">
    <vt:lpwstr>true</vt:lpwstr>
  </property>
  <property fmtid="{D5CDD505-2E9C-101B-9397-08002B2CF9AE}" pid="4" name="MSIP_Label_1d7a6dd0-c16e-4aa6-8f26-3b824bf76858_SetDate">
    <vt:lpwstr>2026-05-18T16:36:13Z</vt:lpwstr>
  </property>
  <property fmtid="{D5CDD505-2E9C-101B-9397-08002B2CF9AE}" pid="5" name="MSIP_Label_1d7a6dd0-c16e-4aa6-8f26-3b824bf76858_Method">
    <vt:lpwstr>Privileged</vt:lpwstr>
  </property>
  <property fmtid="{D5CDD505-2E9C-101B-9397-08002B2CF9AE}" pid="6" name="MSIP_Label_1d7a6dd0-c16e-4aa6-8f26-3b824bf76858_Name">
    <vt:lpwstr>Non-Proprietary Class 3</vt:lpwstr>
  </property>
  <property fmtid="{D5CDD505-2E9C-101B-9397-08002B2CF9AE}" pid="7" name="MSIP_Label_1d7a6dd0-c16e-4aa6-8f26-3b824bf76858_SiteId">
    <vt:lpwstr>516ec17a-b92f-438b-8594-e11b6f6bec79</vt:lpwstr>
  </property>
  <property fmtid="{D5CDD505-2E9C-101B-9397-08002B2CF9AE}" pid="8" name="MSIP_Label_1d7a6dd0-c16e-4aa6-8f26-3b824bf76858_ActionId">
    <vt:lpwstr>b3b0ebe9-c8dd-4148-8a59-063d734f2118</vt:lpwstr>
  </property>
  <property fmtid="{D5CDD505-2E9C-101B-9397-08002B2CF9AE}" pid="9" name="MSIP_Label_1d7a6dd0-c16e-4aa6-8f26-3b824bf76858_ContentBits">
    <vt:lpwstr>0</vt:lpwstr>
  </property>
  <property fmtid="{D5CDD505-2E9C-101B-9397-08002B2CF9AE}" pid="10" name="MSIP_Label_1d7a6dd0-c16e-4aa6-8f26-3b824bf76858_Tag">
    <vt:lpwstr>10, 0, 1, 1</vt:lpwstr>
  </property>
</Properties>
</file>