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ink/ink1.xml" ContentType="application/inkml+xml"/>
  <Override PartName="/ppt/ink/ink2.xml" ContentType="application/inkml+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0"/>
  </p:notesMasterIdLst>
  <p:sldIdLst>
    <p:sldId id="258" r:id="rId5"/>
    <p:sldId id="259" r:id="rId6"/>
    <p:sldId id="277" r:id="rId7"/>
    <p:sldId id="280" r:id="rId8"/>
    <p:sldId id="292" r:id="rId9"/>
    <p:sldId id="282" r:id="rId10"/>
    <p:sldId id="260" r:id="rId11"/>
    <p:sldId id="261" r:id="rId12"/>
    <p:sldId id="283" r:id="rId13"/>
    <p:sldId id="262" r:id="rId14"/>
    <p:sldId id="296" r:id="rId15"/>
    <p:sldId id="273" r:id="rId16"/>
    <p:sldId id="275" r:id="rId17"/>
    <p:sldId id="295" r:id="rId18"/>
    <p:sldId id="268" r:id="rId19"/>
    <p:sldId id="269" r:id="rId20"/>
    <p:sldId id="270" r:id="rId21"/>
    <p:sldId id="293" r:id="rId22"/>
    <p:sldId id="281" r:id="rId23"/>
    <p:sldId id="288" r:id="rId24"/>
    <p:sldId id="289" r:id="rId25"/>
    <p:sldId id="290" r:id="rId26"/>
    <p:sldId id="291" r:id="rId27"/>
    <p:sldId id="294" r:id="rId28"/>
    <p:sldId id="278"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990" autoAdjust="0"/>
    <p:restoredTop sz="79948" autoAdjust="0"/>
  </p:normalViewPr>
  <p:slideViewPr>
    <p:cSldViewPr snapToGrid="0">
      <p:cViewPr varScale="1">
        <p:scale>
          <a:sx n="88" d="100"/>
          <a:sy n="88" d="100"/>
        </p:scale>
        <p:origin x="1242"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microsoft.com/office/2016/11/relationships/changesInfo" Target="changesInfos/changesInfo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ei, Zack (INPO)" userId="1abe2f13-dc00-4856-a9be-34f42f5a4c68" providerId="ADAL" clId="{86630D06-5178-48B4-878A-1B96C59DF794}"/>
    <pc:docChg chg="undo custSel addSld delSld modSld sldOrd">
      <pc:chgData name="Wei, Zack (INPO)" userId="1abe2f13-dc00-4856-a9be-34f42f5a4c68" providerId="ADAL" clId="{86630D06-5178-48B4-878A-1B96C59DF794}" dt="2026-07-13T13:07:48.345" v="2450" actId="255"/>
      <pc:docMkLst>
        <pc:docMk/>
      </pc:docMkLst>
      <pc:sldChg chg="modSp mod modNotesTx">
        <pc:chgData name="Wei, Zack (INPO)" userId="1abe2f13-dc00-4856-a9be-34f42f5a4c68" providerId="ADAL" clId="{86630D06-5178-48B4-878A-1B96C59DF794}" dt="2026-07-13T13:07:48.345" v="2450" actId="255"/>
        <pc:sldMkLst>
          <pc:docMk/>
          <pc:sldMk cId="274928197" sldId="258"/>
        </pc:sldMkLst>
        <pc:spChg chg="mod">
          <ac:chgData name="Wei, Zack (INPO)" userId="1abe2f13-dc00-4856-a9be-34f42f5a4c68" providerId="ADAL" clId="{86630D06-5178-48B4-878A-1B96C59DF794}" dt="2026-07-13T13:07:48.345" v="2450" actId="255"/>
          <ac:spMkLst>
            <pc:docMk/>
            <pc:sldMk cId="274928197" sldId="258"/>
            <ac:spMk id="2" creationId="{0D297B32-E9E8-7D61-E692-2A64358BD3FD}"/>
          </ac:spMkLst>
        </pc:spChg>
      </pc:sldChg>
      <pc:sldChg chg="modSp mod modNotesTx">
        <pc:chgData name="Wei, Zack (INPO)" userId="1abe2f13-dc00-4856-a9be-34f42f5a4c68" providerId="ADAL" clId="{86630D06-5178-48B4-878A-1B96C59DF794}" dt="2026-07-08T18:42:18.829" v="2302" actId="6549"/>
        <pc:sldMkLst>
          <pc:docMk/>
          <pc:sldMk cId="1793321243" sldId="259"/>
        </pc:sldMkLst>
        <pc:spChg chg="mod">
          <ac:chgData name="Wei, Zack (INPO)" userId="1abe2f13-dc00-4856-a9be-34f42f5a4c68" providerId="ADAL" clId="{86630D06-5178-48B4-878A-1B96C59DF794}" dt="2026-07-08T13:30:00.146" v="806" actId="13926"/>
          <ac:spMkLst>
            <pc:docMk/>
            <pc:sldMk cId="1793321243" sldId="259"/>
            <ac:spMk id="3" creationId="{6C07E912-7F17-39C4-565D-80103DDC6182}"/>
          </ac:spMkLst>
        </pc:spChg>
      </pc:sldChg>
      <pc:sldChg chg="addSp delSp modSp mod modNotesTx">
        <pc:chgData name="Wei, Zack (INPO)" userId="1abe2f13-dc00-4856-a9be-34f42f5a4c68" providerId="ADAL" clId="{86630D06-5178-48B4-878A-1B96C59DF794}" dt="2026-07-08T18:49:28.837" v="2446" actId="20577"/>
        <pc:sldMkLst>
          <pc:docMk/>
          <pc:sldMk cId="1979765207" sldId="260"/>
        </pc:sldMkLst>
        <pc:picChg chg="add mod">
          <ac:chgData name="Wei, Zack (INPO)" userId="1abe2f13-dc00-4856-a9be-34f42f5a4c68" providerId="ADAL" clId="{86630D06-5178-48B4-878A-1B96C59DF794}" dt="2026-07-08T17:43:12.672" v="1624" actId="14100"/>
          <ac:picMkLst>
            <pc:docMk/>
            <pc:sldMk cId="1979765207" sldId="260"/>
            <ac:picMk id="1026" creationId="{A792C9AB-CE89-A08A-F811-5295DBD4B4FE}"/>
          </ac:picMkLst>
        </pc:picChg>
      </pc:sldChg>
      <pc:sldChg chg="modNotesTx">
        <pc:chgData name="Wei, Zack (INPO)" userId="1abe2f13-dc00-4856-a9be-34f42f5a4c68" providerId="ADAL" clId="{86630D06-5178-48B4-878A-1B96C59DF794}" dt="2026-07-08T14:33:48.758" v="1020" actId="5793"/>
        <pc:sldMkLst>
          <pc:docMk/>
          <pc:sldMk cId="3982372476" sldId="261"/>
        </pc:sldMkLst>
      </pc:sldChg>
      <pc:sldChg chg="modSp mod modNotesTx">
        <pc:chgData name="Wei, Zack (INPO)" userId="1abe2f13-dc00-4856-a9be-34f42f5a4c68" providerId="ADAL" clId="{86630D06-5178-48B4-878A-1B96C59DF794}" dt="2026-07-08T14:34:46.209" v="1021" actId="113"/>
        <pc:sldMkLst>
          <pc:docMk/>
          <pc:sldMk cId="2546742904" sldId="262"/>
        </pc:sldMkLst>
        <pc:spChg chg="mod">
          <ac:chgData name="Wei, Zack (INPO)" userId="1abe2f13-dc00-4856-a9be-34f42f5a4c68" providerId="ADAL" clId="{86630D06-5178-48B4-878A-1B96C59DF794}" dt="2026-07-08T14:34:46.209" v="1021" actId="113"/>
          <ac:spMkLst>
            <pc:docMk/>
            <pc:sldMk cId="2546742904" sldId="262"/>
            <ac:spMk id="3" creationId="{49B7187D-8A74-ADD7-356A-D0F60EAA548E}"/>
          </ac:spMkLst>
        </pc:spChg>
      </pc:sldChg>
      <pc:sldChg chg="modSp mod ord modNotesTx">
        <pc:chgData name="Wei, Zack (INPO)" userId="1abe2f13-dc00-4856-a9be-34f42f5a4c68" providerId="ADAL" clId="{86630D06-5178-48B4-878A-1B96C59DF794}" dt="2026-07-08T18:00:13.669" v="1706" actId="5793"/>
        <pc:sldMkLst>
          <pc:docMk/>
          <pc:sldMk cId="719079336" sldId="268"/>
        </pc:sldMkLst>
        <pc:spChg chg="mod">
          <ac:chgData name="Wei, Zack (INPO)" userId="1abe2f13-dc00-4856-a9be-34f42f5a4c68" providerId="ADAL" clId="{86630D06-5178-48B4-878A-1B96C59DF794}" dt="2026-07-08T18:00:13.669" v="1706" actId="5793"/>
          <ac:spMkLst>
            <pc:docMk/>
            <pc:sldMk cId="719079336" sldId="268"/>
            <ac:spMk id="3" creationId="{E5BEFD11-1C31-BA84-8D0B-4B858CB809A2}"/>
          </ac:spMkLst>
        </pc:spChg>
      </pc:sldChg>
      <pc:sldChg chg="modSp mod ord">
        <pc:chgData name="Wei, Zack (INPO)" userId="1abe2f13-dc00-4856-a9be-34f42f5a4c68" providerId="ADAL" clId="{86630D06-5178-48B4-878A-1B96C59DF794}" dt="2026-07-08T18:03:01.542" v="1742" actId="207"/>
        <pc:sldMkLst>
          <pc:docMk/>
          <pc:sldMk cId="2006674452" sldId="269"/>
        </pc:sldMkLst>
        <pc:spChg chg="mod">
          <ac:chgData name="Wei, Zack (INPO)" userId="1abe2f13-dc00-4856-a9be-34f42f5a4c68" providerId="ADAL" clId="{86630D06-5178-48B4-878A-1B96C59DF794}" dt="2026-07-08T18:03:01.542" v="1742" actId="207"/>
          <ac:spMkLst>
            <pc:docMk/>
            <pc:sldMk cId="2006674452" sldId="269"/>
            <ac:spMk id="3" creationId="{523E469E-C5DB-99DC-3DC0-EC3271DC9E7D}"/>
          </ac:spMkLst>
        </pc:spChg>
      </pc:sldChg>
      <pc:sldChg chg="modSp mod ord">
        <pc:chgData name="Wei, Zack (INPO)" userId="1abe2f13-dc00-4856-a9be-34f42f5a4c68" providerId="ADAL" clId="{86630D06-5178-48B4-878A-1B96C59DF794}" dt="2026-07-08T18:05:28.657" v="1748" actId="6549"/>
        <pc:sldMkLst>
          <pc:docMk/>
          <pc:sldMk cId="2329906964" sldId="270"/>
        </pc:sldMkLst>
        <pc:spChg chg="mod">
          <ac:chgData name="Wei, Zack (INPO)" userId="1abe2f13-dc00-4856-a9be-34f42f5a4c68" providerId="ADAL" clId="{86630D06-5178-48B4-878A-1B96C59DF794}" dt="2026-07-08T18:05:13.069" v="1747" actId="14100"/>
          <ac:spMkLst>
            <pc:docMk/>
            <pc:sldMk cId="2329906964" sldId="270"/>
            <ac:spMk id="2" creationId="{AC67F2D4-CD2F-01F5-32AD-5DB365E2C669}"/>
          </ac:spMkLst>
        </pc:spChg>
        <pc:spChg chg="mod">
          <ac:chgData name="Wei, Zack (INPO)" userId="1abe2f13-dc00-4856-a9be-34f42f5a4c68" providerId="ADAL" clId="{86630D06-5178-48B4-878A-1B96C59DF794}" dt="2026-07-08T18:05:28.657" v="1748" actId="6549"/>
          <ac:spMkLst>
            <pc:docMk/>
            <pc:sldMk cId="2329906964" sldId="270"/>
            <ac:spMk id="3" creationId="{F3D7090F-4AE2-76BE-1613-DDF6D03DADD7}"/>
          </ac:spMkLst>
        </pc:spChg>
        <pc:picChg chg="mod">
          <ac:chgData name="Wei, Zack (INPO)" userId="1abe2f13-dc00-4856-a9be-34f42f5a4c68" providerId="ADAL" clId="{86630D06-5178-48B4-878A-1B96C59DF794}" dt="2026-07-08T18:05:04.559" v="1745" actId="14100"/>
          <ac:picMkLst>
            <pc:docMk/>
            <pc:sldMk cId="2329906964" sldId="270"/>
            <ac:picMk id="5" creationId="{44E8852F-442F-392F-BB4B-62E7D1CB7BEB}"/>
          </ac:picMkLst>
        </pc:picChg>
      </pc:sldChg>
      <pc:sldChg chg="modSp mod modNotesTx">
        <pc:chgData name="Wei, Zack (INPO)" userId="1abe2f13-dc00-4856-a9be-34f42f5a4c68" providerId="ADAL" clId="{86630D06-5178-48B4-878A-1B96C59DF794}" dt="2026-07-08T14:39:41.853" v="1121" actId="20577"/>
        <pc:sldMkLst>
          <pc:docMk/>
          <pc:sldMk cId="2612745930" sldId="273"/>
        </pc:sldMkLst>
        <pc:spChg chg="mod">
          <ac:chgData name="Wei, Zack (INPO)" userId="1abe2f13-dc00-4856-a9be-34f42f5a4c68" providerId="ADAL" clId="{86630D06-5178-48B4-878A-1B96C59DF794}" dt="2026-07-08T14:37:23.417" v="1042" actId="20577"/>
          <ac:spMkLst>
            <pc:docMk/>
            <pc:sldMk cId="2612745930" sldId="273"/>
            <ac:spMk id="3" creationId="{00000000-0000-0000-0000-000000000000}"/>
          </ac:spMkLst>
        </pc:spChg>
      </pc:sldChg>
      <pc:sldChg chg="modSp mod modNotesTx">
        <pc:chgData name="Wei, Zack (INPO)" userId="1abe2f13-dc00-4856-a9be-34f42f5a4c68" providerId="ADAL" clId="{86630D06-5178-48B4-878A-1B96C59DF794}" dt="2026-07-08T14:42:09.804" v="1216" actId="207"/>
        <pc:sldMkLst>
          <pc:docMk/>
          <pc:sldMk cId="807699886" sldId="275"/>
        </pc:sldMkLst>
        <pc:spChg chg="mod">
          <ac:chgData name="Wei, Zack (INPO)" userId="1abe2f13-dc00-4856-a9be-34f42f5a4c68" providerId="ADAL" clId="{86630D06-5178-48B4-878A-1B96C59DF794}" dt="2026-07-08T14:42:09.804" v="1216" actId="207"/>
          <ac:spMkLst>
            <pc:docMk/>
            <pc:sldMk cId="807699886" sldId="275"/>
            <ac:spMk id="8" creationId="{D001BBF6-6655-6870-FE54-390CDD09103A}"/>
          </ac:spMkLst>
        </pc:spChg>
      </pc:sldChg>
      <pc:sldChg chg="modSp mod modNotesTx">
        <pc:chgData name="Wei, Zack (INPO)" userId="1abe2f13-dc00-4856-a9be-34f42f5a4c68" providerId="ADAL" clId="{86630D06-5178-48B4-878A-1B96C59DF794}" dt="2026-07-08T14:52:32.192" v="1359" actId="113"/>
        <pc:sldMkLst>
          <pc:docMk/>
          <pc:sldMk cId="3630361307" sldId="277"/>
        </pc:sldMkLst>
        <pc:spChg chg="mod">
          <ac:chgData name="Wei, Zack (INPO)" userId="1abe2f13-dc00-4856-a9be-34f42f5a4c68" providerId="ADAL" clId="{86630D06-5178-48B4-878A-1B96C59DF794}" dt="2026-07-08T14:52:11.630" v="1357" actId="207"/>
          <ac:spMkLst>
            <pc:docMk/>
            <pc:sldMk cId="3630361307" sldId="277"/>
            <ac:spMk id="3" creationId="{99287085-E9AA-A749-1F08-71232506B5B0}"/>
          </ac:spMkLst>
        </pc:spChg>
      </pc:sldChg>
      <pc:sldChg chg="modNotesTx">
        <pc:chgData name="Wei, Zack (INPO)" userId="1abe2f13-dc00-4856-a9be-34f42f5a4c68" providerId="ADAL" clId="{86630D06-5178-48B4-878A-1B96C59DF794}" dt="2026-07-08T14:54:46.768" v="1499" actId="20577"/>
        <pc:sldMkLst>
          <pc:docMk/>
          <pc:sldMk cId="2634217836" sldId="280"/>
        </pc:sldMkLst>
      </pc:sldChg>
      <pc:sldChg chg="modSp mod ord">
        <pc:chgData name="Wei, Zack (INPO)" userId="1abe2f13-dc00-4856-a9be-34f42f5a4c68" providerId="ADAL" clId="{86630D06-5178-48B4-878A-1B96C59DF794}" dt="2026-07-08T18:06:20.771" v="1749" actId="6549"/>
        <pc:sldMkLst>
          <pc:docMk/>
          <pc:sldMk cId="4200380537" sldId="281"/>
        </pc:sldMkLst>
        <pc:spChg chg="mod">
          <ac:chgData name="Wei, Zack (INPO)" userId="1abe2f13-dc00-4856-a9be-34f42f5a4c68" providerId="ADAL" clId="{86630D06-5178-48B4-878A-1B96C59DF794}" dt="2026-07-08T18:06:20.771" v="1749" actId="6549"/>
          <ac:spMkLst>
            <pc:docMk/>
            <pc:sldMk cId="4200380537" sldId="281"/>
            <ac:spMk id="5" creationId="{2EBD8DD6-6A7C-46D7-8C34-8BECAAC48EAF}"/>
          </ac:spMkLst>
        </pc:spChg>
      </pc:sldChg>
      <pc:sldChg chg="modNotesTx">
        <pc:chgData name="Wei, Zack (INPO)" userId="1abe2f13-dc00-4856-a9be-34f42f5a4c68" providerId="ADAL" clId="{86630D06-5178-48B4-878A-1B96C59DF794}" dt="2026-07-08T14:56:50.492" v="1594" actId="20577"/>
        <pc:sldMkLst>
          <pc:docMk/>
          <pc:sldMk cId="41803832" sldId="282"/>
        </pc:sldMkLst>
      </pc:sldChg>
      <pc:sldChg chg="modSp mod modNotesTx">
        <pc:chgData name="Wei, Zack (INPO)" userId="1abe2f13-dc00-4856-a9be-34f42f5a4c68" providerId="ADAL" clId="{86630D06-5178-48B4-878A-1B96C59DF794}" dt="2026-07-08T14:50:54.642" v="1356" actId="6549"/>
        <pc:sldMkLst>
          <pc:docMk/>
          <pc:sldMk cId="3550825331" sldId="283"/>
        </pc:sldMkLst>
        <pc:spChg chg="mod">
          <ac:chgData name="Wei, Zack (INPO)" userId="1abe2f13-dc00-4856-a9be-34f42f5a4c68" providerId="ADAL" clId="{86630D06-5178-48B4-878A-1B96C59DF794}" dt="2026-07-08T14:48:52.379" v="1328" actId="207"/>
          <ac:spMkLst>
            <pc:docMk/>
            <pc:sldMk cId="3550825331" sldId="283"/>
            <ac:spMk id="8" creationId="{F3C50462-7F8C-3593-C004-6F408178BC4F}"/>
          </ac:spMkLst>
        </pc:spChg>
      </pc:sldChg>
      <pc:sldChg chg="addSp delSp modSp mod ord modClrScheme chgLayout modNotesTx">
        <pc:chgData name="Wei, Zack (INPO)" userId="1abe2f13-dc00-4856-a9be-34f42f5a4c68" providerId="ADAL" clId="{86630D06-5178-48B4-878A-1B96C59DF794}" dt="2026-07-08T18:22:52.055" v="2185" actId="20577"/>
        <pc:sldMkLst>
          <pc:docMk/>
          <pc:sldMk cId="3842522443" sldId="288"/>
        </pc:sldMkLst>
        <pc:spChg chg="mod">
          <ac:chgData name="Wei, Zack (INPO)" userId="1abe2f13-dc00-4856-a9be-34f42f5a4c68" providerId="ADAL" clId="{86630D06-5178-48B4-878A-1B96C59DF794}" dt="2026-07-08T18:15:51.336" v="2031" actId="26606"/>
          <ac:spMkLst>
            <pc:docMk/>
            <pc:sldMk cId="3842522443" sldId="288"/>
            <ac:spMk id="2" creationId="{A0530A32-60B7-BB2A-E73D-4903F4DD5A1D}"/>
          </ac:spMkLst>
        </pc:spChg>
        <pc:spChg chg="mod modVis">
          <ac:chgData name="Wei, Zack (INPO)" userId="1abe2f13-dc00-4856-a9be-34f42f5a4c68" providerId="ADAL" clId="{86630D06-5178-48B4-878A-1B96C59DF794}" dt="2026-07-08T18:14:31.953" v="2021" actId="26606"/>
          <ac:spMkLst>
            <pc:docMk/>
            <pc:sldMk cId="3842522443" sldId="288"/>
            <ac:spMk id="5" creationId="{0C924784-FEE6-BC8D-5BA9-ABA088E50D49}"/>
          </ac:spMkLst>
        </pc:spChg>
        <pc:spChg chg="add mod">
          <ac:chgData name="Wei, Zack (INPO)" userId="1abe2f13-dc00-4856-a9be-34f42f5a4c68" providerId="ADAL" clId="{86630D06-5178-48B4-878A-1B96C59DF794}" dt="2026-07-08T18:22:52.055" v="2185" actId="20577"/>
          <ac:spMkLst>
            <pc:docMk/>
            <pc:sldMk cId="3842522443" sldId="288"/>
            <ac:spMk id="17" creationId="{F97A1C7C-C7AD-346E-3F3C-EAD5F3BF7B85}"/>
          </ac:spMkLst>
        </pc:spChg>
        <pc:picChg chg="mod">
          <ac:chgData name="Wei, Zack (INPO)" userId="1abe2f13-dc00-4856-a9be-34f42f5a4c68" providerId="ADAL" clId="{86630D06-5178-48B4-878A-1B96C59DF794}" dt="2026-07-08T18:16:20.043" v="2034" actId="14100"/>
          <ac:picMkLst>
            <pc:docMk/>
            <pc:sldMk cId="3842522443" sldId="288"/>
            <ac:picMk id="9" creationId="{667DBFB7-9961-BF6D-F003-2F1BCE4F3DE6}"/>
          </ac:picMkLst>
        </pc:picChg>
      </pc:sldChg>
      <pc:sldChg chg="modSp mod">
        <pc:chgData name="Wei, Zack (INPO)" userId="1abe2f13-dc00-4856-a9be-34f42f5a4c68" providerId="ADAL" clId="{86630D06-5178-48B4-878A-1B96C59DF794}" dt="2026-07-08T17:45:20.469" v="1628" actId="1076"/>
        <pc:sldMkLst>
          <pc:docMk/>
          <pc:sldMk cId="3794981074" sldId="289"/>
        </pc:sldMkLst>
        <pc:spChg chg="mod">
          <ac:chgData name="Wei, Zack (INPO)" userId="1abe2f13-dc00-4856-a9be-34f42f5a4c68" providerId="ADAL" clId="{86630D06-5178-48B4-878A-1B96C59DF794}" dt="2026-07-08T17:45:06.916" v="1627" actId="14100"/>
          <ac:spMkLst>
            <pc:docMk/>
            <pc:sldMk cId="3794981074" sldId="289"/>
            <ac:spMk id="2" creationId="{3250478E-36E6-AC57-C638-5319CA96CAF3}"/>
          </ac:spMkLst>
        </pc:spChg>
        <pc:spChg chg="mod">
          <ac:chgData name="Wei, Zack (INPO)" userId="1abe2f13-dc00-4856-a9be-34f42f5a4c68" providerId="ADAL" clId="{86630D06-5178-48B4-878A-1B96C59DF794}" dt="2026-07-08T17:45:20.469" v="1628" actId="1076"/>
          <ac:spMkLst>
            <pc:docMk/>
            <pc:sldMk cId="3794981074" sldId="289"/>
            <ac:spMk id="3" creationId="{144A0211-B7AD-C2A2-CA2C-077976DE90B6}"/>
          </ac:spMkLst>
        </pc:spChg>
      </pc:sldChg>
      <pc:sldChg chg="modSp mod">
        <pc:chgData name="Wei, Zack (INPO)" userId="1abe2f13-dc00-4856-a9be-34f42f5a4c68" providerId="ADAL" clId="{86630D06-5178-48B4-878A-1B96C59DF794}" dt="2026-07-08T17:45:48.046" v="1631" actId="1076"/>
        <pc:sldMkLst>
          <pc:docMk/>
          <pc:sldMk cId="1691814499" sldId="290"/>
        </pc:sldMkLst>
        <pc:spChg chg="mod">
          <ac:chgData name="Wei, Zack (INPO)" userId="1abe2f13-dc00-4856-a9be-34f42f5a4c68" providerId="ADAL" clId="{86630D06-5178-48B4-878A-1B96C59DF794}" dt="2026-07-08T17:45:42.213" v="1630" actId="14100"/>
          <ac:spMkLst>
            <pc:docMk/>
            <pc:sldMk cId="1691814499" sldId="290"/>
            <ac:spMk id="2" creationId="{FAD4B7CA-B1EA-4387-B037-6690B4060385}"/>
          </ac:spMkLst>
        </pc:spChg>
        <pc:spChg chg="mod">
          <ac:chgData name="Wei, Zack (INPO)" userId="1abe2f13-dc00-4856-a9be-34f42f5a4c68" providerId="ADAL" clId="{86630D06-5178-48B4-878A-1B96C59DF794}" dt="2026-07-08T17:45:48.046" v="1631" actId="1076"/>
          <ac:spMkLst>
            <pc:docMk/>
            <pc:sldMk cId="1691814499" sldId="290"/>
            <ac:spMk id="7" creationId="{E3B915F0-D87A-E028-9B8C-072304E33D4E}"/>
          </ac:spMkLst>
        </pc:spChg>
      </pc:sldChg>
      <pc:sldChg chg="modSp mod">
        <pc:chgData name="Wei, Zack (INPO)" userId="1abe2f13-dc00-4856-a9be-34f42f5a4c68" providerId="ADAL" clId="{86630D06-5178-48B4-878A-1B96C59DF794}" dt="2026-07-08T17:46:06.600" v="1635" actId="1076"/>
        <pc:sldMkLst>
          <pc:docMk/>
          <pc:sldMk cId="3243758334" sldId="291"/>
        </pc:sldMkLst>
        <pc:spChg chg="mod">
          <ac:chgData name="Wei, Zack (INPO)" userId="1abe2f13-dc00-4856-a9be-34f42f5a4c68" providerId="ADAL" clId="{86630D06-5178-48B4-878A-1B96C59DF794}" dt="2026-07-08T17:46:02.006" v="1634" actId="27636"/>
          <ac:spMkLst>
            <pc:docMk/>
            <pc:sldMk cId="3243758334" sldId="291"/>
            <ac:spMk id="2" creationId="{FD37B08F-1522-94AE-EB18-41750A5513A8}"/>
          </ac:spMkLst>
        </pc:spChg>
        <pc:spChg chg="mod">
          <ac:chgData name="Wei, Zack (INPO)" userId="1abe2f13-dc00-4856-a9be-34f42f5a4c68" providerId="ADAL" clId="{86630D06-5178-48B4-878A-1B96C59DF794}" dt="2026-07-08T17:46:06.600" v="1635" actId="1076"/>
          <ac:spMkLst>
            <pc:docMk/>
            <pc:sldMk cId="3243758334" sldId="291"/>
            <ac:spMk id="3" creationId="{DF242B59-4F20-9526-9A42-CDCC0B1803BA}"/>
          </ac:spMkLst>
        </pc:spChg>
      </pc:sldChg>
      <pc:sldChg chg="modNotesTx">
        <pc:chgData name="Wei, Zack (INPO)" userId="1abe2f13-dc00-4856-a9be-34f42f5a4c68" providerId="ADAL" clId="{86630D06-5178-48B4-878A-1B96C59DF794}" dt="2026-07-08T12:44:26.805" v="217" actId="20577"/>
        <pc:sldMkLst>
          <pc:docMk/>
          <pc:sldMk cId="4214620175" sldId="292"/>
        </pc:sldMkLst>
      </pc:sldChg>
      <pc:sldChg chg="ord">
        <pc:chgData name="Wei, Zack (INPO)" userId="1abe2f13-dc00-4856-a9be-34f42f5a4c68" providerId="ADAL" clId="{86630D06-5178-48B4-878A-1B96C59DF794}" dt="2026-07-08T17:47:41.390" v="1647"/>
        <pc:sldMkLst>
          <pc:docMk/>
          <pc:sldMk cId="2029197848" sldId="293"/>
        </pc:sldMkLst>
      </pc:sldChg>
      <pc:sldChg chg="modSp mod modNotesTx">
        <pc:chgData name="Wei, Zack (INPO)" userId="1abe2f13-dc00-4856-a9be-34f42f5a4c68" providerId="ADAL" clId="{86630D06-5178-48B4-878A-1B96C59DF794}" dt="2026-07-08T18:27:39.503" v="2286" actId="113"/>
        <pc:sldMkLst>
          <pc:docMk/>
          <pc:sldMk cId="477865292" sldId="294"/>
        </pc:sldMkLst>
        <pc:spChg chg="mod">
          <ac:chgData name="Wei, Zack (INPO)" userId="1abe2f13-dc00-4856-a9be-34f42f5a4c68" providerId="ADAL" clId="{86630D06-5178-48B4-878A-1B96C59DF794}" dt="2026-07-08T18:25:17.786" v="2207" actId="121"/>
          <ac:spMkLst>
            <pc:docMk/>
            <pc:sldMk cId="477865292" sldId="294"/>
            <ac:spMk id="3" creationId="{1AB1FB1B-7BC2-462C-00DA-F4E14CE6A362}"/>
          </ac:spMkLst>
        </pc:spChg>
      </pc:sldChg>
      <pc:sldChg chg="modSp mod ord modNotesTx">
        <pc:chgData name="Wei, Zack (INPO)" userId="1abe2f13-dc00-4856-a9be-34f42f5a4c68" providerId="ADAL" clId="{86630D06-5178-48B4-878A-1B96C59DF794}" dt="2026-07-08T17:52:36.809" v="1685" actId="20577"/>
        <pc:sldMkLst>
          <pc:docMk/>
          <pc:sldMk cId="2286052641" sldId="295"/>
        </pc:sldMkLst>
        <pc:spChg chg="mod">
          <ac:chgData name="Wei, Zack (INPO)" userId="1abe2f13-dc00-4856-a9be-34f42f5a4c68" providerId="ADAL" clId="{86630D06-5178-48B4-878A-1B96C59DF794}" dt="2026-07-08T17:52:27.042" v="1684" actId="20577"/>
          <ac:spMkLst>
            <pc:docMk/>
            <pc:sldMk cId="2286052641" sldId="295"/>
            <ac:spMk id="3" creationId="{99CAF202-D47A-48A2-7A2A-71CE8DB5DBC9}"/>
          </ac:spMkLst>
        </pc:spChg>
        <pc:spChg chg="mod">
          <ac:chgData name="Wei, Zack (INPO)" userId="1abe2f13-dc00-4856-a9be-34f42f5a4c68" providerId="ADAL" clId="{86630D06-5178-48B4-878A-1B96C59DF794}" dt="2026-07-08T17:52:36.809" v="1685" actId="20577"/>
          <ac:spMkLst>
            <pc:docMk/>
            <pc:sldMk cId="2286052641" sldId="295"/>
            <ac:spMk id="5" creationId="{90A78277-B343-B824-6CEB-A839AF877878}"/>
          </ac:spMkLst>
        </pc:spChg>
      </pc:sldChg>
      <pc:sldChg chg="addSp delSp modSp add mod">
        <pc:chgData name="Wei, Zack (INPO)" userId="1abe2f13-dc00-4856-a9be-34f42f5a4c68" providerId="ADAL" clId="{86630D06-5178-48B4-878A-1B96C59DF794}" dt="2026-07-08T17:39:04.539" v="1615" actId="1076"/>
        <pc:sldMkLst>
          <pc:docMk/>
          <pc:sldMk cId="3513177365" sldId="296"/>
        </pc:sldMkLst>
        <pc:picChg chg="add mod ord">
          <ac:chgData name="Wei, Zack (INPO)" userId="1abe2f13-dc00-4856-a9be-34f42f5a4c68" providerId="ADAL" clId="{86630D06-5178-48B4-878A-1B96C59DF794}" dt="2026-07-08T17:39:04.539" v="1615" actId="1076"/>
          <ac:picMkLst>
            <pc:docMk/>
            <pc:sldMk cId="3513177365" sldId="296"/>
            <ac:picMk id="6" creationId="{DB175011-361C-02BE-EAEE-82ECD7746E0C}"/>
          </ac:picMkLst>
        </pc:pic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svg"/><Relationship Id="rId1" Type="http://schemas.openxmlformats.org/officeDocument/2006/relationships/image" Target="../media/image40.svg"/><Relationship Id="rId4" Type="http://schemas.openxmlformats.org/officeDocument/2006/relationships/image" Target="../media/image43.svg"/></Relationships>
</file>

<file path=ppt/diagrams/_rels/drawing1.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svg"/><Relationship Id="rId1" Type="http://schemas.openxmlformats.org/officeDocument/2006/relationships/image" Target="../media/image40.svg"/><Relationship Id="rId4" Type="http://schemas.openxmlformats.org/officeDocument/2006/relationships/image" Target="../media/image43.sv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D672776-E90F-4208-A691-C64BF7F22745}"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5191DD6E-850D-4387-A05C-E7F24E93624B}">
      <dgm:prSet/>
      <dgm:spPr/>
      <dgm:t>
        <a:bodyPr/>
        <a:lstStyle/>
        <a:p>
          <a:r>
            <a:rPr lang="en-US" b="1" i="0"/>
            <a:t>All level of organization</a:t>
          </a:r>
          <a:endParaRPr lang="en-US"/>
        </a:p>
      </dgm:t>
    </dgm:pt>
    <dgm:pt modelId="{5003AD9A-A2E2-4938-8167-CCFA50D9525F}" type="parTrans" cxnId="{ACC6CD3D-4F05-46B7-9C9D-030B687BC91F}">
      <dgm:prSet/>
      <dgm:spPr/>
      <dgm:t>
        <a:bodyPr/>
        <a:lstStyle/>
        <a:p>
          <a:endParaRPr lang="en-US"/>
        </a:p>
      </dgm:t>
    </dgm:pt>
    <dgm:pt modelId="{47933093-32E2-44B6-8661-DA4B9312FFC2}" type="sibTrans" cxnId="{ACC6CD3D-4F05-46B7-9C9D-030B687BC91F}">
      <dgm:prSet/>
      <dgm:spPr/>
      <dgm:t>
        <a:bodyPr/>
        <a:lstStyle/>
        <a:p>
          <a:endParaRPr lang="en-US"/>
        </a:p>
      </dgm:t>
    </dgm:pt>
    <dgm:pt modelId="{B7A5C9C5-4155-43D7-B67A-D6490FBF23BB}">
      <dgm:prSet/>
      <dgm:spPr/>
      <dgm:t>
        <a:bodyPr/>
        <a:lstStyle/>
        <a:p>
          <a:r>
            <a:rPr lang="en-US" b="1" i="0"/>
            <a:t>Ownership and teamwork</a:t>
          </a:r>
          <a:endParaRPr lang="en-US"/>
        </a:p>
      </dgm:t>
    </dgm:pt>
    <dgm:pt modelId="{3E14CE7F-318B-4C2C-8DF0-34BF21B28F51}" type="parTrans" cxnId="{6E478CE9-2CAD-4E8F-953E-72EEB98F1D0C}">
      <dgm:prSet/>
      <dgm:spPr/>
      <dgm:t>
        <a:bodyPr/>
        <a:lstStyle/>
        <a:p>
          <a:endParaRPr lang="en-US"/>
        </a:p>
      </dgm:t>
    </dgm:pt>
    <dgm:pt modelId="{FDEDE3A8-CCFC-499B-88CB-0934C66DEED1}" type="sibTrans" cxnId="{6E478CE9-2CAD-4E8F-953E-72EEB98F1D0C}">
      <dgm:prSet/>
      <dgm:spPr/>
      <dgm:t>
        <a:bodyPr/>
        <a:lstStyle/>
        <a:p>
          <a:endParaRPr lang="en-US"/>
        </a:p>
      </dgm:t>
    </dgm:pt>
    <dgm:pt modelId="{2E617593-D248-4021-A3F1-AE22F90BBE9B}">
      <dgm:prSet/>
      <dgm:spPr/>
      <dgm:t>
        <a:bodyPr/>
        <a:lstStyle/>
        <a:p>
          <a:r>
            <a:rPr lang="en-US" b="1" i="0"/>
            <a:t>Margin of safety in design</a:t>
          </a:r>
          <a:endParaRPr lang="en-US"/>
        </a:p>
      </dgm:t>
    </dgm:pt>
    <dgm:pt modelId="{E5BB966B-D500-4BF4-AEC1-800CA102E0C8}" type="parTrans" cxnId="{9FEF89D3-E9F0-49D6-AFED-E8BEDA3A8A0F}">
      <dgm:prSet/>
      <dgm:spPr/>
      <dgm:t>
        <a:bodyPr/>
        <a:lstStyle/>
        <a:p>
          <a:endParaRPr lang="en-US"/>
        </a:p>
      </dgm:t>
    </dgm:pt>
    <dgm:pt modelId="{E792B4E1-F691-4738-8187-5D1BCE5F2328}" type="sibTrans" cxnId="{9FEF89D3-E9F0-49D6-AFED-E8BEDA3A8A0F}">
      <dgm:prSet/>
      <dgm:spPr/>
      <dgm:t>
        <a:bodyPr/>
        <a:lstStyle/>
        <a:p>
          <a:endParaRPr lang="en-US"/>
        </a:p>
      </dgm:t>
    </dgm:pt>
    <dgm:pt modelId="{B30513E6-03CC-461B-B364-4DF7EAC41948}">
      <dgm:prSet/>
      <dgm:spPr/>
      <dgm:t>
        <a:bodyPr/>
        <a:lstStyle/>
        <a:p>
          <a:r>
            <a:rPr lang="en-US" b="1" i="0"/>
            <a:t>Rigors in technical review</a:t>
          </a:r>
          <a:endParaRPr lang="en-US"/>
        </a:p>
      </dgm:t>
    </dgm:pt>
    <dgm:pt modelId="{F338F9A3-7524-44F1-A58C-F6376F18E1CE}" type="parTrans" cxnId="{F6844FA2-0BD3-47EB-BDBD-3FE5F534CF87}">
      <dgm:prSet/>
      <dgm:spPr/>
      <dgm:t>
        <a:bodyPr/>
        <a:lstStyle/>
        <a:p>
          <a:endParaRPr lang="en-US"/>
        </a:p>
      </dgm:t>
    </dgm:pt>
    <dgm:pt modelId="{B830913A-B41E-4D70-B9AF-6FAA78AE2FD3}" type="sibTrans" cxnId="{F6844FA2-0BD3-47EB-BDBD-3FE5F534CF87}">
      <dgm:prSet/>
      <dgm:spPr/>
      <dgm:t>
        <a:bodyPr/>
        <a:lstStyle/>
        <a:p>
          <a:endParaRPr lang="en-US"/>
        </a:p>
      </dgm:t>
    </dgm:pt>
    <dgm:pt modelId="{CD29A870-56C2-4499-9EF2-6A5D77566650}" type="pres">
      <dgm:prSet presAssocID="{3D672776-E90F-4208-A691-C64BF7F22745}" presName="root" presStyleCnt="0">
        <dgm:presLayoutVars>
          <dgm:dir/>
          <dgm:resizeHandles val="exact"/>
        </dgm:presLayoutVars>
      </dgm:prSet>
      <dgm:spPr/>
    </dgm:pt>
    <dgm:pt modelId="{D43A12DC-652E-4CF3-8D0B-8C4AC0892B0A}" type="pres">
      <dgm:prSet presAssocID="{5191DD6E-850D-4387-A05C-E7F24E93624B}" presName="compNode" presStyleCnt="0"/>
      <dgm:spPr/>
    </dgm:pt>
    <dgm:pt modelId="{284CA65C-5680-4765-A692-1968B779D7B0}" type="pres">
      <dgm:prSet presAssocID="{5191DD6E-850D-4387-A05C-E7F24E93624B}" presName="bgRect" presStyleLbl="bgShp" presStyleIdx="0" presStyleCnt="4"/>
      <dgm:spPr/>
    </dgm:pt>
    <dgm:pt modelId="{B46F0D5C-E6C6-4978-BAAF-2EB44611F5A0}" type="pres">
      <dgm:prSet presAssocID="{5191DD6E-850D-4387-A05C-E7F24E93624B}" presName="iconRect" presStyleLbl="node1" presStyleIdx="0"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Hierarchy"/>
        </a:ext>
      </dgm:extLst>
    </dgm:pt>
    <dgm:pt modelId="{0F858FBB-AF31-4596-84A0-174AE9ED17C1}" type="pres">
      <dgm:prSet presAssocID="{5191DD6E-850D-4387-A05C-E7F24E93624B}" presName="spaceRect" presStyleCnt="0"/>
      <dgm:spPr/>
    </dgm:pt>
    <dgm:pt modelId="{708F299E-ACE4-4812-930F-C5825DF1EF74}" type="pres">
      <dgm:prSet presAssocID="{5191DD6E-850D-4387-A05C-E7F24E93624B}" presName="parTx" presStyleLbl="revTx" presStyleIdx="0" presStyleCnt="4">
        <dgm:presLayoutVars>
          <dgm:chMax val="0"/>
          <dgm:chPref val="0"/>
        </dgm:presLayoutVars>
      </dgm:prSet>
      <dgm:spPr/>
    </dgm:pt>
    <dgm:pt modelId="{0159350F-51AE-429C-9A44-9EDCDFA88F38}" type="pres">
      <dgm:prSet presAssocID="{47933093-32E2-44B6-8661-DA4B9312FFC2}" presName="sibTrans" presStyleCnt="0"/>
      <dgm:spPr/>
    </dgm:pt>
    <dgm:pt modelId="{17032624-324F-4D22-8AC1-A7560F94E2DF}" type="pres">
      <dgm:prSet presAssocID="{B7A5C9C5-4155-43D7-B67A-D6490FBF23BB}" presName="compNode" presStyleCnt="0"/>
      <dgm:spPr/>
    </dgm:pt>
    <dgm:pt modelId="{D6F43F2D-F359-406A-B68F-4D6D2CEF4D31}" type="pres">
      <dgm:prSet presAssocID="{B7A5C9C5-4155-43D7-B67A-D6490FBF23BB}" presName="bgRect" presStyleLbl="bgShp" presStyleIdx="1" presStyleCnt="4"/>
      <dgm:spPr/>
    </dgm:pt>
    <dgm:pt modelId="{C55E2D6B-C3D0-4979-BEB0-640F7CD5C82F}" type="pres">
      <dgm:prSet presAssocID="{B7A5C9C5-4155-43D7-B67A-D6490FBF23BB}" presName="iconRect" presStyleLbl="node1" presStyleIdx="1"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Users"/>
        </a:ext>
      </dgm:extLst>
    </dgm:pt>
    <dgm:pt modelId="{90C5C73B-D2A6-4FF5-90EE-A2A0AC91C4D3}" type="pres">
      <dgm:prSet presAssocID="{B7A5C9C5-4155-43D7-B67A-D6490FBF23BB}" presName="spaceRect" presStyleCnt="0"/>
      <dgm:spPr/>
    </dgm:pt>
    <dgm:pt modelId="{3FEA7A4B-9793-4414-8082-851B1E56F6C1}" type="pres">
      <dgm:prSet presAssocID="{B7A5C9C5-4155-43D7-B67A-D6490FBF23BB}" presName="parTx" presStyleLbl="revTx" presStyleIdx="1" presStyleCnt="4">
        <dgm:presLayoutVars>
          <dgm:chMax val="0"/>
          <dgm:chPref val="0"/>
        </dgm:presLayoutVars>
      </dgm:prSet>
      <dgm:spPr/>
    </dgm:pt>
    <dgm:pt modelId="{6D92C1B0-252F-4390-8BDF-5589CDD9D784}" type="pres">
      <dgm:prSet presAssocID="{FDEDE3A8-CCFC-499B-88CB-0934C66DEED1}" presName="sibTrans" presStyleCnt="0"/>
      <dgm:spPr/>
    </dgm:pt>
    <dgm:pt modelId="{CAA30338-88D8-4A48-BD94-5E369AE3ED6F}" type="pres">
      <dgm:prSet presAssocID="{2E617593-D248-4021-A3F1-AE22F90BBE9B}" presName="compNode" presStyleCnt="0"/>
      <dgm:spPr/>
    </dgm:pt>
    <dgm:pt modelId="{62B554F3-B393-4A3B-8BC0-4D36B74B13D0}" type="pres">
      <dgm:prSet presAssocID="{2E617593-D248-4021-A3F1-AE22F90BBE9B}" presName="bgRect" presStyleLbl="bgShp" presStyleIdx="2" presStyleCnt="4"/>
      <dgm:spPr/>
    </dgm:pt>
    <dgm:pt modelId="{8E6085D8-7068-47D6-8B15-BBB8E76440A5}" type="pres">
      <dgm:prSet presAssocID="{2E617593-D248-4021-A3F1-AE22F90BBE9B}"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Checkmark"/>
        </a:ext>
      </dgm:extLst>
    </dgm:pt>
    <dgm:pt modelId="{A8DC64E6-D0EA-4F32-8E38-EEF4821038AE}" type="pres">
      <dgm:prSet presAssocID="{2E617593-D248-4021-A3F1-AE22F90BBE9B}" presName="spaceRect" presStyleCnt="0"/>
      <dgm:spPr/>
    </dgm:pt>
    <dgm:pt modelId="{723EF552-F98B-457A-B36B-E54A7C146139}" type="pres">
      <dgm:prSet presAssocID="{2E617593-D248-4021-A3F1-AE22F90BBE9B}" presName="parTx" presStyleLbl="revTx" presStyleIdx="2" presStyleCnt="4">
        <dgm:presLayoutVars>
          <dgm:chMax val="0"/>
          <dgm:chPref val="0"/>
        </dgm:presLayoutVars>
      </dgm:prSet>
      <dgm:spPr/>
    </dgm:pt>
    <dgm:pt modelId="{4125CE1B-4857-4B4A-AB3E-AD036713F30C}" type="pres">
      <dgm:prSet presAssocID="{E792B4E1-F691-4738-8187-5D1BCE5F2328}" presName="sibTrans" presStyleCnt="0"/>
      <dgm:spPr/>
    </dgm:pt>
    <dgm:pt modelId="{55CDE6CE-8A08-4EF8-9A1F-7CC6EDC38810}" type="pres">
      <dgm:prSet presAssocID="{B30513E6-03CC-461B-B364-4DF7EAC41948}" presName="compNode" presStyleCnt="0"/>
      <dgm:spPr/>
    </dgm:pt>
    <dgm:pt modelId="{D3D602B9-C749-4263-93B1-6930B74251EC}" type="pres">
      <dgm:prSet presAssocID="{B30513E6-03CC-461B-B364-4DF7EAC41948}" presName="bgRect" presStyleLbl="bgShp" presStyleIdx="3" presStyleCnt="4"/>
      <dgm:spPr/>
    </dgm:pt>
    <dgm:pt modelId="{E7E2B10F-EDFF-4D33-96AF-3EFCB6ACA158}" type="pres">
      <dgm:prSet presAssocID="{B30513E6-03CC-461B-B364-4DF7EAC41948}" presName="iconRect" presStyleLbl="node1" presStyleIdx="3"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Gears"/>
        </a:ext>
      </dgm:extLst>
    </dgm:pt>
    <dgm:pt modelId="{E1827002-4F5C-4EBE-B8F4-60657ADA69C5}" type="pres">
      <dgm:prSet presAssocID="{B30513E6-03CC-461B-B364-4DF7EAC41948}" presName="spaceRect" presStyleCnt="0"/>
      <dgm:spPr/>
    </dgm:pt>
    <dgm:pt modelId="{818A0176-4D4E-490F-BAB7-34306D6A9FBE}" type="pres">
      <dgm:prSet presAssocID="{B30513E6-03CC-461B-B364-4DF7EAC41948}" presName="parTx" presStyleLbl="revTx" presStyleIdx="3" presStyleCnt="4">
        <dgm:presLayoutVars>
          <dgm:chMax val="0"/>
          <dgm:chPref val="0"/>
        </dgm:presLayoutVars>
      </dgm:prSet>
      <dgm:spPr/>
    </dgm:pt>
  </dgm:ptLst>
  <dgm:cxnLst>
    <dgm:cxn modelId="{ACC6CD3D-4F05-46B7-9C9D-030B687BC91F}" srcId="{3D672776-E90F-4208-A691-C64BF7F22745}" destId="{5191DD6E-850D-4387-A05C-E7F24E93624B}" srcOrd="0" destOrd="0" parTransId="{5003AD9A-A2E2-4938-8167-CCFA50D9525F}" sibTransId="{47933093-32E2-44B6-8661-DA4B9312FFC2}"/>
    <dgm:cxn modelId="{BE151855-06DC-47D7-B632-AE276CE85FCD}" type="presOf" srcId="{5191DD6E-850D-4387-A05C-E7F24E93624B}" destId="{708F299E-ACE4-4812-930F-C5825DF1EF74}" srcOrd="0" destOrd="0" presId="urn:microsoft.com/office/officeart/2018/2/layout/IconVerticalSolidList"/>
    <dgm:cxn modelId="{11F6DC90-18B3-43E8-932B-1E513D4DE0F8}" type="presOf" srcId="{3D672776-E90F-4208-A691-C64BF7F22745}" destId="{CD29A870-56C2-4499-9EF2-6A5D77566650}" srcOrd="0" destOrd="0" presId="urn:microsoft.com/office/officeart/2018/2/layout/IconVerticalSolidList"/>
    <dgm:cxn modelId="{ABF25B99-6193-477D-BB91-20332F338771}" type="presOf" srcId="{2E617593-D248-4021-A3F1-AE22F90BBE9B}" destId="{723EF552-F98B-457A-B36B-E54A7C146139}" srcOrd="0" destOrd="0" presId="urn:microsoft.com/office/officeart/2018/2/layout/IconVerticalSolidList"/>
    <dgm:cxn modelId="{F6844FA2-0BD3-47EB-BDBD-3FE5F534CF87}" srcId="{3D672776-E90F-4208-A691-C64BF7F22745}" destId="{B30513E6-03CC-461B-B364-4DF7EAC41948}" srcOrd="3" destOrd="0" parTransId="{F338F9A3-7524-44F1-A58C-F6376F18E1CE}" sibTransId="{B830913A-B41E-4D70-B9AF-6FAA78AE2FD3}"/>
    <dgm:cxn modelId="{AD4A55BF-568B-4931-89F7-2F00F6DFEE82}" type="presOf" srcId="{B30513E6-03CC-461B-B364-4DF7EAC41948}" destId="{818A0176-4D4E-490F-BAB7-34306D6A9FBE}" srcOrd="0" destOrd="0" presId="urn:microsoft.com/office/officeart/2018/2/layout/IconVerticalSolidList"/>
    <dgm:cxn modelId="{C0F5CBC3-014D-4544-9D43-69A82BC6DC1D}" type="presOf" srcId="{B7A5C9C5-4155-43D7-B67A-D6490FBF23BB}" destId="{3FEA7A4B-9793-4414-8082-851B1E56F6C1}" srcOrd="0" destOrd="0" presId="urn:microsoft.com/office/officeart/2018/2/layout/IconVerticalSolidList"/>
    <dgm:cxn modelId="{9FEF89D3-E9F0-49D6-AFED-E8BEDA3A8A0F}" srcId="{3D672776-E90F-4208-A691-C64BF7F22745}" destId="{2E617593-D248-4021-A3F1-AE22F90BBE9B}" srcOrd="2" destOrd="0" parTransId="{E5BB966B-D500-4BF4-AEC1-800CA102E0C8}" sibTransId="{E792B4E1-F691-4738-8187-5D1BCE5F2328}"/>
    <dgm:cxn modelId="{6E478CE9-2CAD-4E8F-953E-72EEB98F1D0C}" srcId="{3D672776-E90F-4208-A691-C64BF7F22745}" destId="{B7A5C9C5-4155-43D7-B67A-D6490FBF23BB}" srcOrd="1" destOrd="0" parTransId="{3E14CE7F-318B-4C2C-8DF0-34BF21B28F51}" sibTransId="{FDEDE3A8-CCFC-499B-88CB-0934C66DEED1}"/>
    <dgm:cxn modelId="{8727E758-35F8-4331-96F4-855AD5E5B3FE}" type="presParOf" srcId="{CD29A870-56C2-4499-9EF2-6A5D77566650}" destId="{D43A12DC-652E-4CF3-8D0B-8C4AC0892B0A}" srcOrd="0" destOrd="0" presId="urn:microsoft.com/office/officeart/2018/2/layout/IconVerticalSolidList"/>
    <dgm:cxn modelId="{63E751B2-182C-471F-BA62-F8AD5A30C384}" type="presParOf" srcId="{D43A12DC-652E-4CF3-8D0B-8C4AC0892B0A}" destId="{284CA65C-5680-4765-A692-1968B779D7B0}" srcOrd="0" destOrd="0" presId="urn:microsoft.com/office/officeart/2018/2/layout/IconVerticalSolidList"/>
    <dgm:cxn modelId="{607CFA4F-FAC8-453F-A9D5-D19249D98939}" type="presParOf" srcId="{D43A12DC-652E-4CF3-8D0B-8C4AC0892B0A}" destId="{B46F0D5C-E6C6-4978-BAAF-2EB44611F5A0}" srcOrd="1" destOrd="0" presId="urn:microsoft.com/office/officeart/2018/2/layout/IconVerticalSolidList"/>
    <dgm:cxn modelId="{468C0D1F-F888-49B6-A6F8-3BA18FE39A34}" type="presParOf" srcId="{D43A12DC-652E-4CF3-8D0B-8C4AC0892B0A}" destId="{0F858FBB-AF31-4596-84A0-174AE9ED17C1}" srcOrd="2" destOrd="0" presId="urn:microsoft.com/office/officeart/2018/2/layout/IconVerticalSolidList"/>
    <dgm:cxn modelId="{967CA173-6C7E-478D-ADDF-AD37A5D4E33F}" type="presParOf" srcId="{D43A12DC-652E-4CF3-8D0B-8C4AC0892B0A}" destId="{708F299E-ACE4-4812-930F-C5825DF1EF74}" srcOrd="3" destOrd="0" presId="urn:microsoft.com/office/officeart/2018/2/layout/IconVerticalSolidList"/>
    <dgm:cxn modelId="{ED22B6CB-C067-41EB-8CD0-F1B5DF5BF675}" type="presParOf" srcId="{CD29A870-56C2-4499-9EF2-6A5D77566650}" destId="{0159350F-51AE-429C-9A44-9EDCDFA88F38}" srcOrd="1" destOrd="0" presId="urn:microsoft.com/office/officeart/2018/2/layout/IconVerticalSolidList"/>
    <dgm:cxn modelId="{9F084F74-DE90-40E0-B6DB-6A017902037D}" type="presParOf" srcId="{CD29A870-56C2-4499-9EF2-6A5D77566650}" destId="{17032624-324F-4D22-8AC1-A7560F94E2DF}" srcOrd="2" destOrd="0" presId="urn:microsoft.com/office/officeart/2018/2/layout/IconVerticalSolidList"/>
    <dgm:cxn modelId="{9A4ACF12-5CF3-4B69-8109-0C3A4E60C5B9}" type="presParOf" srcId="{17032624-324F-4D22-8AC1-A7560F94E2DF}" destId="{D6F43F2D-F359-406A-B68F-4D6D2CEF4D31}" srcOrd="0" destOrd="0" presId="urn:microsoft.com/office/officeart/2018/2/layout/IconVerticalSolidList"/>
    <dgm:cxn modelId="{342E0973-8DF1-41DE-A098-EAFEC4C136DA}" type="presParOf" srcId="{17032624-324F-4D22-8AC1-A7560F94E2DF}" destId="{C55E2D6B-C3D0-4979-BEB0-640F7CD5C82F}" srcOrd="1" destOrd="0" presId="urn:microsoft.com/office/officeart/2018/2/layout/IconVerticalSolidList"/>
    <dgm:cxn modelId="{D32BA894-A647-42DF-AA61-A60BAD466BEA}" type="presParOf" srcId="{17032624-324F-4D22-8AC1-A7560F94E2DF}" destId="{90C5C73B-D2A6-4FF5-90EE-A2A0AC91C4D3}" srcOrd="2" destOrd="0" presId="urn:microsoft.com/office/officeart/2018/2/layout/IconVerticalSolidList"/>
    <dgm:cxn modelId="{7F283CF2-38DA-4CB4-9376-E49B9839BBEF}" type="presParOf" srcId="{17032624-324F-4D22-8AC1-A7560F94E2DF}" destId="{3FEA7A4B-9793-4414-8082-851B1E56F6C1}" srcOrd="3" destOrd="0" presId="urn:microsoft.com/office/officeart/2018/2/layout/IconVerticalSolidList"/>
    <dgm:cxn modelId="{F3EFCFC7-B440-46D5-A4B7-0C83E1416954}" type="presParOf" srcId="{CD29A870-56C2-4499-9EF2-6A5D77566650}" destId="{6D92C1B0-252F-4390-8BDF-5589CDD9D784}" srcOrd="3" destOrd="0" presId="urn:microsoft.com/office/officeart/2018/2/layout/IconVerticalSolidList"/>
    <dgm:cxn modelId="{E26B4B62-0C71-460A-A294-45EF31E482B1}" type="presParOf" srcId="{CD29A870-56C2-4499-9EF2-6A5D77566650}" destId="{CAA30338-88D8-4A48-BD94-5E369AE3ED6F}" srcOrd="4" destOrd="0" presId="urn:microsoft.com/office/officeart/2018/2/layout/IconVerticalSolidList"/>
    <dgm:cxn modelId="{FCA20928-C784-4BD1-A1D4-C7DA2CFCF125}" type="presParOf" srcId="{CAA30338-88D8-4A48-BD94-5E369AE3ED6F}" destId="{62B554F3-B393-4A3B-8BC0-4D36B74B13D0}" srcOrd="0" destOrd="0" presId="urn:microsoft.com/office/officeart/2018/2/layout/IconVerticalSolidList"/>
    <dgm:cxn modelId="{D9DC28DA-DB4E-4013-99BF-3A65A3524CFD}" type="presParOf" srcId="{CAA30338-88D8-4A48-BD94-5E369AE3ED6F}" destId="{8E6085D8-7068-47D6-8B15-BBB8E76440A5}" srcOrd="1" destOrd="0" presId="urn:microsoft.com/office/officeart/2018/2/layout/IconVerticalSolidList"/>
    <dgm:cxn modelId="{5B0DC8BB-1488-4130-AD26-8CAA8ECE1B45}" type="presParOf" srcId="{CAA30338-88D8-4A48-BD94-5E369AE3ED6F}" destId="{A8DC64E6-D0EA-4F32-8E38-EEF4821038AE}" srcOrd="2" destOrd="0" presId="urn:microsoft.com/office/officeart/2018/2/layout/IconVerticalSolidList"/>
    <dgm:cxn modelId="{4F844298-8AD7-49BE-9294-A7022629982E}" type="presParOf" srcId="{CAA30338-88D8-4A48-BD94-5E369AE3ED6F}" destId="{723EF552-F98B-457A-B36B-E54A7C146139}" srcOrd="3" destOrd="0" presId="urn:microsoft.com/office/officeart/2018/2/layout/IconVerticalSolidList"/>
    <dgm:cxn modelId="{10BD7BB8-9FC7-4598-88AB-7E9F853E5D54}" type="presParOf" srcId="{CD29A870-56C2-4499-9EF2-6A5D77566650}" destId="{4125CE1B-4857-4B4A-AB3E-AD036713F30C}" srcOrd="5" destOrd="0" presId="urn:microsoft.com/office/officeart/2018/2/layout/IconVerticalSolidList"/>
    <dgm:cxn modelId="{ED31D1CE-9340-4C2F-8AB7-FC78C74F0DD8}" type="presParOf" srcId="{CD29A870-56C2-4499-9EF2-6A5D77566650}" destId="{55CDE6CE-8A08-4EF8-9A1F-7CC6EDC38810}" srcOrd="6" destOrd="0" presId="urn:microsoft.com/office/officeart/2018/2/layout/IconVerticalSolidList"/>
    <dgm:cxn modelId="{3EF0022A-5A37-43DB-99F7-2D4C0FDC2EA9}" type="presParOf" srcId="{55CDE6CE-8A08-4EF8-9A1F-7CC6EDC38810}" destId="{D3D602B9-C749-4263-93B1-6930B74251EC}" srcOrd="0" destOrd="0" presId="urn:microsoft.com/office/officeart/2018/2/layout/IconVerticalSolidList"/>
    <dgm:cxn modelId="{3E9F54CC-77A0-4A6A-9008-44F168B510AD}" type="presParOf" srcId="{55CDE6CE-8A08-4EF8-9A1F-7CC6EDC38810}" destId="{E7E2B10F-EDFF-4D33-96AF-3EFCB6ACA158}" srcOrd="1" destOrd="0" presId="urn:microsoft.com/office/officeart/2018/2/layout/IconVerticalSolidList"/>
    <dgm:cxn modelId="{865F9B30-DF26-4B0D-B5F2-C3D15AC04DE6}" type="presParOf" srcId="{55CDE6CE-8A08-4EF8-9A1F-7CC6EDC38810}" destId="{E1827002-4F5C-4EBE-B8F4-60657ADA69C5}" srcOrd="2" destOrd="0" presId="urn:microsoft.com/office/officeart/2018/2/layout/IconVerticalSolidList"/>
    <dgm:cxn modelId="{C47D5704-59F8-4A70-BE12-C32EB889CE80}" type="presParOf" srcId="{55CDE6CE-8A08-4EF8-9A1F-7CC6EDC38810}" destId="{818A0176-4D4E-490F-BAB7-34306D6A9FBE}"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4CA65C-5680-4765-A692-1968B779D7B0}">
      <dsp:nvSpPr>
        <dsp:cNvPr id="0" name=""/>
        <dsp:cNvSpPr/>
      </dsp:nvSpPr>
      <dsp:spPr>
        <a:xfrm>
          <a:off x="0" y="1805"/>
          <a:ext cx="4924425" cy="91531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46F0D5C-E6C6-4978-BAAF-2EB44611F5A0}">
      <dsp:nvSpPr>
        <dsp:cNvPr id="0" name=""/>
        <dsp:cNvSpPr/>
      </dsp:nvSpPr>
      <dsp:spPr>
        <a:xfrm>
          <a:off x="276881" y="207750"/>
          <a:ext cx="503420" cy="50342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08F299E-ACE4-4812-930F-C5825DF1EF74}">
      <dsp:nvSpPr>
        <dsp:cNvPr id="0" name=""/>
        <dsp:cNvSpPr/>
      </dsp:nvSpPr>
      <dsp:spPr>
        <a:xfrm>
          <a:off x="1057183" y="1805"/>
          <a:ext cx="3867241"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90000"/>
            </a:lnSpc>
            <a:spcBef>
              <a:spcPct val="0"/>
            </a:spcBef>
            <a:spcAft>
              <a:spcPct val="35000"/>
            </a:spcAft>
            <a:buNone/>
          </a:pPr>
          <a:r>
            <a:rPr lang="en-US" sz="2200" b="1" i="0" kern="1200"/>
            <a:t>All level of organization</a:t>
          </a:r>
          <a:endParaRPr lang="en-US" sz="2200" kern="1200"/>
        </a:p>
      </dsp:txBody>
      <dsp:txXfrm>
        <a:off x="1057183" y="1805"/>
        <a:ext cx="3867241" cy="915310"/>
      </dsp:txXfrm>
    </dsp:sp>
    <dsp:sp modelId="{D6F43F2D-F359-406A-B68F-4D6D2CEF4D31}">
      <dsp:nvSpPr>
        <dsp:cNvPr id="0" name=""/>
        <dsp:cNvSpPr/>
      </dsp:nvSpPr>
      <dsp:spPr>
        <a:xfrm>
          <a:off x="0" y="1145944"/>
          <a:ext cx="4924425" cy="91531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55E2D6B-C3D0-4979-BEB0-640F7CD5C82F}">
      <dsp:nvSpPr>
        <dsp:cNvPr id="0" name=""/>
        <dsp:cNvSpPr/>
      </dsp:nvSpPr>
      <dsp:spPr>
        <a:xfrm>
          <a:off x="276881" y="1351889"/>
          <a:ext cx="503420" cy="50342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FEA7A4B-9793-4414-8082-851B1E56F6C1}">
      <dsp:nvSpPr>
        <dsp:cNvPr id="0" name=""/>
        <dsp:cNvSpPr/>
      </dsp:nvSpPr>
      <dsp:spPr>
        <a:xfrm>
          <a:off x="1057183" y="1145944"/>
          <a:ext cx="3867241"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90000"/>
            </a:lnSpc>
            <a:spcBef>
              <a:spcPct val="0"/>
            </a:spcBef>
            <a:spcAft>
              <a:spcPct val="35000"/>
            </a:spcAft>
            <a:buNone/>
          </a:pPr>
          <a:r>
            <a:rPr lang="en-US" sz="2200" b="1" i="0" kern="1200"/>
            <a:t>Ownership and teamwork</a:t>
          </a:r>
          <a:endParaRPr lang="en-US" sz="2200" kern="1200"/>
        </a:p>
      </dsp:txBody>
      <dsp:txXfrm>
        <a:off x="1057183" y="1145944"/>
        <a:ext cx="3867241" cy="915310"/>
      </dsp:txXfrm>
    </dsp:sp>
    <dsp:sp modelId="{62B554F3-B393-4A3B-8BC0-4D36B74B13D0}">
      <dsp:nvSpPr>
        <dsp:cNvPr id="0" name=""/>
        <dsp:cNvSpPr/>
      </dsp:nvSpPr>
      <dsp:spPr>
        <a:xfrm>
          <a:off x="0" y="2290082"/>
          <a:ext cx="4924425" cy="91531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E6085D8-7068-47D6-8B15-BBB8E76440A5}">
      <dsp:nvSpPr>
        <dsp:cNvPr id="0" name=""/>
        <dsp:cNvSpPr/>
      </dsp:nvSpPr>
      <dsp:spPr>
        <a:xfrm>
          <a:off x="276881" y="2496027"/>
          <a:ext cx="503420" cy="50342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23EF552-F98B-457A-B36B-E54A7C146139}">
      <dsp:nvSpPr>
        <dsp:cNvPr id="0" name=""/>
        <dsp:cNvSpPr/>
      </dsp:nvSpPr>
      <dsp:spPr>
        <a:xfrm>
          <a:off x="1057183" y="2290082"/>
          <a:ext cx="3867241"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90000"/>
            </a:lnSpc>
            <a:spcBef>
              <a:spcPct val="0"/>
            </a:spcBef>
            <a:spcAft>
              <a:spcPct val="35000"/>
            </a:spcAft>
            <a:buNone/>
          </a:pPr>
          <a:r>
            <a:rPr lang="en-US" sz="2200" b="1" i="0" kern="1200"/>
            <a:t>Margin of safety in design</a:t>
          </a:r>
          <a:endParaRPr lang="en-US" sz="2200" kern="1200"/>
        </a:p>
      </dsp:txBody>
      <dsp:txXfrm>
        <a:off x="1057183" y="2290082"/>
        <a:ext cx="3867241" cy="915310"/>
      </dsp:txXfrm>
    </dsp:sp>
    <dsp:sp modelId="{D3D602B9-C749-4263-93B1-6930B74251EC}">
      <dsp:nvSpPr>
        <dsp:cNvPr id="0" name=""/>
        <dsp:cNvSpPr/>
      </dsp:nvSpPr>
      <dsp:spPr>
        <a:xfrm>
          <a:off x="0" y="3434220"/>
          <a:ext cx="4924425" cy="91531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7E2B10F-EDFF-4D33-96AF-3EFCB6ACA158}">
      <dsp:nvSpPr>
        <dsp:cNvPr id="0" name=""/>
        <dsp:cNvSpPr/>
      </dsp:nvSpPr>
      <dsp:spPr>
        <a:xfrm>
          <a:off x="276881" y="3640165"/>
          <a:ext cx="503420" cy="50342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18A0176-4D4E-490F-BAB7-34306D6A9FBE}">
      <dsp:nvSpPr>
        <dsp:cNvPr id="0" name=""/>
        <dsp:cNvSpPr/>
      </dsp:nvSpPr>
      <dsp:spPr>
        <a:xfrm>
          <a:off x="1057183" y="3434220"/>
          <a:ext cx="3867241"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90000"/>
            </a:lnSpc>
            <a:spcBef>
              <a:spcPct val="0"/>
            </a:spcBef>
            <a:spcAft>
              <a:spcPct val="35000"/>
            </a:spcAft>
            <a:buNone/>
          </a:pPr>
          <a:r>
            <a:rPr lang="en-US" sz="2200" b="1" i="0" kern="1200"/>
            <a:t>Rigors in technical review</a:t>
          </a:r>
          <a:endParaRPr lang="en-US" sz="2200" kern="1200"/>
        </a:p>
      </dsp:txBody>
      <dsp:txXfrm>
        <a:off x="1057183" y="3434220"/>
        <a:ext cx="3867241" cy="915310"/>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29T15:06:45.576"/>
    </inkml:context>
    <inkml:brush xml:id="br0">
      <inkml:brushProperty name="width" value="0.035" units="cm"/>
      <inkml:brushProperty name="height" value="0.035" units="cm"/>
      <inkml:brushProperty name="color" value="#E71224"/>
    </inkml:brush>
  </inkml:definitions>
  <inkml:trace contextRef="#ctx0" brushRef="#br0">1 1 24575,'0'0'-8191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29T15:08:28.943"/>
    </inkml:context>
    <inkml:brush xml:id="br0">
      <inkml:brushProperty name="width" value="0.035" units="cm"/>
      <inkml:brushProperty name="height" value="0.035" units="cm"/>
      <inkml:brushProperty name="color" value="#E71224"/>
    </inkml:brush>
  </inkml:definitions>
  <inkml:trace contextRef="#ctx0" brushRef="#br0">0 76 23989,'736'-76'0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0E0B565-15D2-E74D-B7D3-247B71218D9C}" type="datetimeFigureOut">
              <a:rPr lang="en-US" smtClean="0"/>
              <a:t>7/13/2026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08350A-1085-6945-80B2-5A7FB00680E5}" type="slidenum">
              <a:rPr lang="en-US" smtClean="0"/>
              <a:t>‹#›</a:t>
            </a:fld>
            <a:endParaRPr lang="en-US"/>
          </a:p>
        </p:txBody>
      </p:sp>
    </p:spTree>
    <p:extLst>
      <p:ext uri="{BB962C8B-B14F-4D97-AF65-F5344CB8AC3E}">
        <p14:creationId xmlns:p14="http://schemas.microsoft.com/office/powerpoint/2010/main" val="34937722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608350A-1085-6945-80B2-5A7FB00680E5}" type="slidenum">
              <a:rPr lang="en-US" smtClean="0"/>
              <a:t>1</a:t>
            </a:fld>
            <a:endParaRPr lang="en-US"/>
          </a:p>
        </p:txBody>
      </p:sp>
    </p:spTree>
    <p:extLst>
      <p:ext uri="{BB962C8B-B14F-4D97-AF65-F5344CB8AC3E}">
        <p14:creationId xmlns:p14="http://schemas.microsoft.com/office/powerpoint/2010/main" val="11835126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518795">
              <a:lnSpc>
                <a:spcPct val="120000"/>
              </a:lnSpc>
              <a:buFont typeface="Arial" panose="020B0604020202020204" pitchFamily="34" charset="0"/>
              <a:buChar char="•"/>
            </a:pPr>
            <a:r>
              <a:rPr lang="en-US" dirty="0"/>
              <a:t>The establishment of a corporate great challenge around generative AI will bring focus to the adoption of generative AI across INPO. Currently, the workforce leverages generative AI primarily via Microsoft Copilot; however, opportunities exist to strategically leverage more advanced generative AI tools (e.g. Copilot Studio agents and higher-capability models) to optimize processes, increase efficiency and enhance collaboration with our members. Activities in 2026 will include the following:</a:t>
            </a:r>
          </a:p>
          <a:p>
            <a:pPr marL="518795">
              <a:lnSpc>
                <a:spcPct val="120000"/>
              </a:lnSpc>
              <a:buFont typeface="Arial" panose="020B0604020202020204" pitchFamily="34" charset="0"/>
              <a:buChar char="•"/>
            </a:pPr>
            <a:r>
              <a:rPr lang="en-US" sz="1200" dirty="0">
                <a:solidFill>
                  <a:schemeClr val="tx1"/>
                </a:solidFill>
              </a:rPr>
              <a:t>Use Microsoft Copilot to streamline processes, identify trends or issues through unstructured data reviews.</a:t>
            </a:r>
            <a:endParaRPr lang="en-US" dirty="0"/>
          </a:p>
          <a:p>
            <a:pPr marL="519113">
              <a:lnSpc>
                <a:spcPct val="120000"/>
              </a:lnSpc>
              <a:buFont typeface="Arial" panose="020B0604020202020204" pitchFamily="34" charset="0"/>
              <a:buChar char="•"/>
            </a:pPr>
            <a:r>
              <a:rPr lang="en-US" sz="1200" dirty="0">
                <a:solidFill>
                  <a:schemeClr val="tx1"/>
                </a:solidFill>
              </a:rPr>
              <a:t>Develop advanced AI models to help our members identify and manage risk.</a:t>
            </a:r>
          </a:p>
          <a:p>
            <a:pPr marL="519113">
              <a:lnSpc>
                <a:spcPct val="120000"/>
              </a:lnSpc>
              <a:buFont typeface="Arial" panose="020B0604020202020204" pitchFamily="34" charset="0"/>
              <a:buChar char="•"/>
            </a:pPr>
            <a:r>
              <a:rPr lang="en-US" sz="1200" dirty="0">
                <a:solidFill>
                  <a:schemeClr val="tx1"/>
                </a:solidFill>
              </a:rPr>
              <a:t>Deploy predictive analytics to Continuum Viewer.</a:t>
            </a:r>
          </a:p>
          <a:p>
            <a:pPr marL="519113">
              <a:lnSpc>
                <a:spcPct val="120000"/>
              </a:lnSpc>
              <a:buFont typeface="Arial" panose="020B0604020202020204" pitchFamily="34" charset="0"/>
              <a:buChar char="•"/>
            </a:pPr>
            <a:r>
              <a:rPr lang="en-US" sz="1200" dirty="0">
                <a:solidFill>
                  <a:schemeClr val="tx1"/>
                </a:solidFill>
              </a:rPr>
              <a:t>Evaluate the expansion of the nuclear industry generative AI application across WANO-AC.</a:t>
            </a:r>
          </a:p>
          <a:p>
            <a:pPr marL="518795">
              <a:lnSpc>
                <a:spcPct val="120000"/>
              </a:lnSpc>
              <a:buFont typeface="Arial" panose="020B0604020202020204" pitchFamily="34" charset="0"/>
              <a:buChar char="•"/>
            </a:pPr>
            <a:r>
              <a:rPr lang="en-US" sz="1200" dirty="0">
                <a:solidFill>
                  <a:schemeClr val="tx1"/>
                </a:solidFill>
              </a:rPr>
              <a:t>Reduce workload for our staff by automating routine tasks</a:t>
            </a:r>
          </a:p>
          <a:p>
            <a:pPr marL="518795">
              <a:lnSpc>
                <a:spcPct val="120000"/>
              </a:lnSpc>
              <a:buFont typeface="Arial" panose="020B0604020202020204" pitchFamily="34" charset="0"/>
              <a:buChar char="•"/>
            </a:pPr>
            <a:r>
              <a:rPr lang="en-US" sz="1200" dirty="0">
                <a:solidFill>
                  <a:schemeClr val="tx1"/>
                </a:solidFill>
              </a:rPr>
              <a:t>NIVA is main talk about</a:t>
            </a:r>
          </a:p>
          <a:p>
            <a:endParaRPr lang="en-US" dirty="0"/>
          </a:p>
        </p:txBody>
      </p:sp>
      <p:sp>
        <p:nvSpPr>
          <p:cNvPr id="4" name="Slide Number Placeholder 3"/>
          <p:cNvSpPr>
            <a:spLocks noGrp="1"/>
          </p:cNvSpPr>
          <p:nvPr>
            <p:ph type="sldNum" sz="quarter" idx="5"/>
          </p:nvPr>
        </p:nvSpPr>
        <p:spPr/>
        <p:txBody>
          <a:bodyPr/>
          <a:lstStyle/>
          <a:p>
            <a:fld id="{A608350A-1085-6945-80B2-5A7FB00680E5}" type="slidenum">
              <a:rPr lang="en-US" smtClean="0"/>
              <a:t>10</a:t>
            </a:fld>
            <a:endParaRPr lang="en-US"/>
          </a:p>
        </p:txBody>
      </p:sp>
    </p:spTree>
    <p:extLst>
      <p:ext uri="{BB962C8B-B14F-4D97-AF65-F5344CB8AC3E}">
        <p14:creationId xmlns:p14="http://schemas.microsoft.com/office/powerpoint/2010/main" val="15545049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8F1233-5720-9266-285C-83248D01B7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D13A28-C416-DF13-158B-08AE82F2CF5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181CBB5-C4CE-71E7-CEA4-EFFA6C9085B8}"/>
              </a:ext>
            </a:extLst>
          </p:cNvPr>
          <p:cNvSpPr>
            <a:spLocks noGrp="1"/>
          </p:cNvSpPr>
          <p:nvPr>
            <p:ph type="body" idx="1"/>
          </p:nvPr>
        </p:nvSpPr>
        <p:spPr/>
        <p:txBody>
          <a:bodyPr/>
          <a:lstStyle/>
          <a:p>
            <a:pPr marL="518795">
              <a:lnSpc>
                <a:spcPct val="120000"/>
              </a:lnSpc>
              <a:buFont typeface="Arial" panose="020B0604020202020204" pitchFamily="34" charset="0"/>
              <a:buChar char="•"/>
            </a:pPr>
            <a:r>
              <a:rPr lang="en-US" dirty="0"/>
              <a:t>The establishment of a corporate great challenge around generative AI will bring focus to the adoption of generative AI across INPO. Currently, the workforce leverages generative AI primarily via Microsoft Copilot; however, opportunities exist to strategically leverage more advanced generative AI tools (e.g. Copilot Studio agents and higher-capability models) to optimize processes, increase efficiency and enhance collaboration with our members. Activities in 2026 will include the following:</a:t>
            </a:r>
          </a:p>
          <a:p>
            <a:pPr marL="518795">
              <a:lnSpc>
                <a:spcPct val="120000"/>
              </a:lnSpc>
              <a:buFont typeface="Arial" panose="020B0604020202020204" pitchFamily="34" charset="0"/>
              <a:buChar char="•"/>
            </a:pPr>
            <a:r>
              <a:rPr lang="en-US" sz="1200" dirty="0">
                <a:solidFill>
                  <a:schemeClr val="tx1"/>
                </a:solidFill>
              </a:rPr>
              <a:t>Use Microsoft Copilot to streamline processes, identify trends or issues through unstructured data reviews.</a:t>
            </a:r>
            <a:endParaRPr lang="en-US" dirty="0"/>
          </a:p>
          <a:p>
            <a:pPr marL="519113">
              <a:lnSpc>
                <a:spcPct val="120000"/>
              </a:lnSpc>
              <a:buFont typeface="Arial" panose="020B0604020202020204" pitchFamily="34" charset="0"/>
              <a:buChar char="•"/>
            </a:pPr>
            <a:r>
              <a:rPr lang="en-US" sz="1200" dirty="0">
                <a:solidFill>
                  <a:schemeClr val="tx1"/>
                </a:solidFill>
              </a:rPr>
              <a:t>Develop advanced AI models to help our members identify and manage risk.</a:t>
            </a:r>
          </a:p>
          <a:p>
            <a:pPr marL="519113">
              <a:lnSpc>
                <a:spcPct val="120000"/>
              </a:lnSpc>
              <a:buFont typeface="Arial" panose="020B0604020202020204" pitchFamily="34" charset="0"/>
              <a:buChar char="•"/>
            </a:pPr>
            <a:r>
              <a:rPr lang="en-US" sz="1200" dirty="0">
                <a:solidFill>
                  <a:schemeClr val="tx1"/>
                </a:solidFill>
              </a:rPr>
              <a:t>Deploy predictive analytics to Continuum Viewer.</a:t>
            </a:r>
          </a:p>
          <a:p>
            <a:pPr marL="519113">
              <a:lnSpc>
                <a:spcPct val="120000"/>
              </a:lnSpc>
              <a:buFont typeface="Arial" panose="020B0604020202020204" pitchFamily="34" charset="0"/>
              <a:buChar char="•"/>
            </a:pPr>
            <a:r>
              <a:rPr lang="en-US" sz="1200" dirty="0">
                <a:solidFill>
                  <a:schemeClr val="tx1"/>
                </a:solidFill>
              </a:rPr>
              <a:t>Evaluate the expansion of the nuclear industry generative AI application across WANO-AC.</a:t>
            </a:r>
          </a:p>
          <a:p>
            <a:pPr marL="518795">
              <a:lnSpc>
                <a:spcPct val="120000"/>
              </a:lnSpc>
              <a:buFont typeface="Arial" panose="020B0604020202020204" pitchFamily="34" charset="0"/>
              <a:buChar char="•"/>
            </a:pPr>
            <a:r>
              <a:rPr lang="en-US" sz="1200" dirty="0">
                <a:solidFill>
                  <a:schemeClr val="tx1"/>
                </a:solidFill>
              </a:rPr>
              <a:t>Reduce workload for our staff by automating routine tasks</a:t>
            </a:r>
          </a:p>
          <a:p>
            <a:pPr marL="518795">
              <a:lnSpc>
                <a:spcPct val="120000"/>
              </a:lnSpc>
              <a:buFont typeface="Arial" panose="020B0604020202020204" pitchFamily="34" charset="0"/>
              <a:buChar char="•"/>
            </a:pPr>
            <a:r>
              <a:rPr lang="en-US" sz="1200" dirty="0">
                <a:solidFill>
                  <a:schemeClr val="tx1"/>
                </a:solidFill>
              </a:rPr>
              <a:t>NIVA is main talk about</a:t>
            </a:r>
          </a:p>
          <a:p>
            <a:endParaRPr lang="en-US" dirty="0"/>
          </a:p>
        </p:txBody>
      </p:sp>
      <p:sp>
        <p:nvSpPr>
          <p:cNvPr id="4" name="Slide Number Placeholder 3">
            <a:extLst>
              <a:ext uri="{FF2B5EF4-FFF2-40B4-BE49-F238E27FC236}">
                <a16:creationId xmlns:a16="http://schemas.microsoft.com/office/drawing/2014/main" id="{7DD7B6BD-3191-C0DA-EB8D-B29C5A822B55}"/>
              </a:ext>
            </a:extLst>
          </p:cNvPr>
          <p:cNvSpPr>
            <a:spLocks noGrp="1"/>
          </p:cNvSpPr>
          <p:nvPr>
            <p:ph type="sldNum" sz="quarter" idx="5"/>
          </p:nvPr>
        </p:nvSpPr>
        <p:spPr/>
        <p:txBody>
          <a:bodyPr/>
          <a:lstStyle/>
          <a:p>
            <a:fld id="{A608350A-1085-6945-80B2-5A7FB00680E5}" type="slidenum">
              <a:rPr lang="en-US" smtClean="0"/>
              <a:t>11</a:t>
            </a:fld>
            <a:endParaRPr lang="en-US"/>
          </a:p>
        </p:txBody>
      </p:sp>
    </p:spTree>
    <p:extLst>
      <p:ext uri="{BB962C8B-B14F-4D97-AF65-F5344CB8AC3E}">
        <p14:creationId xmlns:p14="http://schemas.microsoft.com/office/powerpoint/2010/main" val="1651804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a:buChar char="•"/>
            </a:pPr>
            <a:r>
              <a:rPr lang="en-US" dirty="0">
                <a:latin typeface="Calibri"/>
                <a:ea typeface="Calibri"/>
                <a:cs typeface="Calibri"/>
              </a:rPr>
              <a:t>Monitoring &amp; evaluate-monitor SSC performance. Evaluate operational data provide input to </a:t>
            </a:r>
            <a:r>
              <a:rPr lang="en-US" dirty="0" err="1">
                <a:latin typeface="Calibri"/>
                <a:ea typeface="Calibri"/>
                <a:cs typeface="Calibri"/>
              </a:rPr>
              <a:t>mtce</a:t>
            </a:r>
            <a:r>
              <a:rPr lang="en-US" dirty="0">
                <a:latin typeface="Calibri"/>
                <a:ea typeface="Calibri"/>
                <a:cs typeface="Calibri"/>
              </a:rPr>
              <a:t> and operations.</a:t>
            </a:r>
          </a:p>
          <a:p>
            <a:pPr marL="285750" indent="-285750">
              <a:buFont typeface="Arial"/>
              <a:buChar char="•"/>
            </a:pPr>
            <a:r>
              <a:rPr lang="en-US" dirty="0"/>
              <a:t>Operate, Maintain and Modify in a Controlled Manner. Maintain design basis, protect design margins, document plant modifications and deliver engineering changes.</a:t>
            </a:r>
          </a:p>
          <a:p>
            <a:pPr marL="285750" indent="-285750">
              <a:buFont typeface="Arial"/>
              <a:buChar char="•"/>
            </a:pPr>
            <a:r>
              <a:rPr lang="en-US" dirty="0"/>
              <a:t>Communicate, Advise and Advocate. Using engineering directions, engineering advise and information to support safe operation. Raising concerns and elevate issues for timely resolution.</a:t>
            </a:r>
            <a:endParaRPr lang="en-US" dirty="0">
              <a:latin typeface="Aptos"/>
              <a:ea typeface="Calibri"/>
              <a:cs typeface="Calibri"/>
            </a:endParaRPr>
          </a:p>
          <a:p>
            <a:pPr marL="285750" indent="-285750">
              <a:buFont typeface="Arial"/>
              <a:buChar char="•"/>
            </a:pPr>
            <a:r>
              <a:rPr lang="en-US" dirty="0"/>
              <a:t>Acquire and Maintain Expert Knowledge. Performing training and continue learning to improve knowledge and maintain codes and standards applications.</a:t>
            </a:r>
          </a:p>
          <a:p>
            <a:pPr marL="285750" indent="-285750">
              <a:buFont typeface="Arial"/>
              <a:buChar char="•"/>
            </a:pPr>
            <a:r>
              <a:rPr lang="en-US" dirty="0"/>
              <a:t>Critical Thinking, Decision-Making and Challenging; valid assumptions, verify engineering work with rigors. </a:t>
            </a:r>
          </a:p>
          <a:p>
            <a:pPr marL="285750" indent="-285750">
              <a:buFont typeface="Arial"/>
              <a:buChar char="•"/>
            </a:pPr>
            <a:r>
              <a:rPr lang="en-US" dirty="0">
                <a:latin typeface="Aptos"/>
                <a:ea typeface="Calibri"/>
                <a:cs typeface="Calibri"/>
              </a:rPr>
              <a:t>INPO # 10-005. Principles for maintaining an effective Technical Conscience. </a:t>
            </a:r>
          </a:p>
          <a:p>
            <a:pPr marL="285750" indent="-285750">
              <a:buFont typeface="Arial"/>
              <a:buChar char="•"/>
            </a:pPr>
            <a:endParaRPr lang="en-US" dirty="0">
              <a:latin typeface="Aptos"/>
              <a:ea typeface="Calibri"/>
              <a:cs typeface="Calibri"/>
            </a:endParaRPr>
          </a:p>
          <a:p>
            <a:pPr marL="285750" indent="-285750">
              <a:buFont typeface="Arial"/>
              <a:buChar char="•"/>
            </a:pPr>
            <a:endParaRPr lang="en-US" dirty="0">
              <a:latin typeface="Aptos"/>
              <a:ea typeface="Calibri"/>
              <a:cs typeface="Calibri"/>
            </a:endParaRPr>
          </a:p>
        </p:txBody>
      </p:sp>
      <p:sp>
        <p:nvSpPr>
          <p:cNvPr id="4" name="Slide Number Placeholder 3"/>
          <p:cNvSpPr>
            <a:spLocks noGrp="1"/>
          </p:cNvSpPr>
          <p:nvPr>
            <p:ph type="sldNum" sz="quarter" idx="5"/>
          </p:nvPr>
        </p:nvSpPr>
        <p:spPr/>
        <p:txBody>
          <a:bodyPr/>
          <a:lstStyle/>
          <a:p>
            <a:fld id="{A608350A-1085-6945-80B2-5A7FB00680E5}" type="slidenum">
              <a:rPr lang="en-US" smtClean="0"/>
              <a:t>12</a:t>
            </a:fld>
            <a:endParaRPr lang="en-US"/>
          </a:p>
        </p:txBody>
      </p:sp>
    </p:spTree>
    <p:extLst>
      <p:ext uri="{BB962C8B-B14F-4D97-AF65-F5344CB8AC3E}">
        <p14:creationId xmlns:p14="http://schemas.microsoft.com/office/powerpoint/2010/main" val="7477764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Calibri"/>
                <a:ea typeface="Calibri"/>
                <a:cs typeface="Calibri"/>
              </a:rPr>
              <a:t>Risk based design change and modification processes ensure risks on nuclear safety, personnel safety, environmental safety and industry safety, production safety, equipment safety are assessed and ranked.  Risk management INPO 15-011 Principles for Excellence in Integrated Risk Management</a:t>
            </a:r>
          </a:p>
        </p:txBody>
      </p:sp>
      <p:sp>
        <p:nvSpPr>
          <p:cNvPr id="4" name="Slide Number Placeholder 3"/>
          <p:cNvSpPr>
            <a:spLocks noGrp="1"/>
          </p:cNvSpPr>
          <p:nvPr>
            <p:ph type="sldNum" sz="quarter" idx="5"/>
          </p:nvPr>
        </p:nvSpPr>
        <p:spPr/>
        <p:txBody>
          <a:bodyPr/>
          <a:lstStyle/>
          <a:p>
            <a:fld id="{A608350A-1085-6945-80B2-5A7FB00680E5}" type="slidenum">
              <a:rPr lang="en-US" smtClean="0"/>
              <a:t>13</a:t>
            </a:fld>
            <a:endParaRPr lang="en-US"/>
          </a:p>
        </p:txBody>
      </p:sp>
    </p:spTree>
    <p:extLst>
      <p:ext uri="{BB962C8B-B14F-4D97-AF65-F5344CB8AC3E}">
        <p14:creationId xmlns:p14="http://schemas.microsoft.com/office/powerpoint/2010/main" val="39114929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Calibri"/>
                <a:ea typeface="Calibri"/>
                <a:cs typeface="Calibri"/>
              </a:rPr>
              <a:t>The following slides are issues identified in the peer reviews or from industry report data.</a:t>
            </a:r>
          </a:p>
          <a:p>
            <a:endParaRPr lang="en-US" dirty="0">
              <a:latin typeface="Calibri"/>
              <a:ea typeface="Calibri"/>
              <a:cs typeface="Calibri"/>
            </a:endParaRPr>
          </a:p>
          <a:p>
            <a:r>
              <a:rPr lang="en-US" dirty="0">
                <a:latin typeface="Calibri"/>
                <a:ea typeface="Calibri"/>
                <a:cs typeface="Calibri"/>
              </a:rPr>
              <a:t>Recent CM consequential event</a:t>
            </a:r>
          </a:p>
        </p:txBody>
      </p:sp>
      <p:sp>
        <p:nvSpPr>
          <p:cNvPr id="4" name="Slide Number Placeholder 3"/>
          <p:cNvSpPr>
            <a:spLocks noGrp="1"/>
          </p:cNvSpPr>
          <p:nvPr>
            <p:ph type="sldNum" sz="quarter" idx="5"/>
          </p:nvPr>
        </p:nvSpPr>
        <p:spPr/>
        <p:txBody>
          <a:bodyPr/>
          <a:lstStyle/>
          <a:p>
            <a:fld id="{A608350A-1085-6945-80B2-5A7FB00680E5}" type="slidenum">
              <a:rPr lang="en-US" smtClean="0"/>
              <a:t>14</a:t>
            </a:fld>
            <a:endParaRPr lang="en-US"/>
          </a:p>
        </p:txBody>
      </p:sp>
    </p:spTree>
    <p:extLst>
      <p:ext uri="{BB962C8B-B14F-4D97-AF65-F5344CB8AC3E}">
        <p14:creationId xmlns:p14="http://schemas.microsoft.com/office/powerpoint/2010/main" val="24526416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spcBef>
                <a:spcPts val="1000"/>
              </a:spcBef>
            </a:pPr>
            <a:r>
              <a:rPr lang="en-US" dirty="0">
                <a:solidFill>
                  <a:srgbClr val="041E42"/>
                </a:solidFill>
              </a:rPr>
              <a:t>Engineers did not account for aggregate system margin and component environmental limitations in a low-pressure heater drip pump (LPHD) transmitter replacement design change. This caused two LPHD pumps to trip offline when returned to service, resulting in a </a:t>
            </a:r>
            <a:r>
              <a:rPr lang="en-US" dirty="0" err="1">
                <a:solidFill>
                  <a:srgbClr val="041E42"/>
                </a:solidFill>
              </a:rPr>
              <a:t>downpower</a:t>
            </a:r>
            <a:r>
              <a:rPr lang="en-US" dirty="0">
                <a:solidFill>
                  <a:srgbClr val="041E42"/>
                </a:solidFill>
              </a:rPr>
              <a:t> to 89 percent.</a:t>
            </a:r>
          </a:p>
          <a:p>
            <a:pPr>
              <a:lnSpc>
                <a:spcPct val="90000"/>
              </a:lnSpc>
              <a:spcBef>
                <a:spcPts val="1000"/>
              </a:spcBef>
            </a:pPr>
            <a:endParaRPr lang="en-US" dirty="0">
              <a:solidFill>
                <a:srgbClr val="041E42"/>
              </a:solidFill>
            </a:endParaRPr>
          </a:p>
          <a:p>
            <a:pPr>
              <a:lnSpc>
                <a:spcPct val="90000"/>
              </a:lnSpc>
              <a:spcBef>
                <a:spcPts val="1000"/>
              </a:spcBef>
            </a:pPr>
            <a:endParaRPr lang="en-US" dirty="0">
              <a:solidFill>
                <a:srgbClr val="041E42"/>
              </a:solidFill>
            </a:endParaRPr>
          </a:p>
          <a:p>
            <a:pPr>
              <a:lnSpc>
                <a:spcPct val="90000"/>
              </a:lnSpc>
              <a:spcBef>
                <a:spcPts val="1000"/>
              </a:spcBef>
            </a:pPr>
            <a:r>
              <a:rPr lang="en-US" dirty="0">
                <a:solidFill>
                  <a:srgbClr val="041E42"/>
                </a:solidFill>
              </a:rPr>
              <a:t>Format following as </a:t>
            </a:r>
            <a:r>
              <a:rPr lang="en-US" dirty="0" err="1">
                <a:solidFill>
                  <a:srgbClr val="041E42"/>
                </a:solidFill>
              </a:rPr>
              <a:t>strenghth</a:t>
            </a:r>
            <a:endParaRPr lang="en-US" dirty="0"/>
          </a:p>
        </p:txBody>
      </p:sp>
      <p:sp>
        <p:nvSpPr>
          <p:cNvPr id="4" name="Slide Number Placeholder 3"/>
          <p:cNvSpPr>
            <a:spLocks noGrp="1"/>
          </p:cNvSpPr>
          <p:nvPr>
            <p:ph type="sldNum" sz="quarter" idx="5"/>
          </p:nvPr>
        </p:nvSpPr>
        <p:spPr/>
        <p:txBody>
          <a:bodyPr/>
          <a:lstStyle/>
          <a:p>
            <a:fld id="{A608350A-1085-6945-80B2-5A7FB00680E5}" type="slidenum">
              <a:rPr lang="en-US" smtClean="0"/>
              <a:t>15</a:t>
            </a:fld>
            <a:endParaRPr lang="en-US"/>
          </a:p>
        </p:txBody>
      </p:sp>
    </p:spTree>
    <p:extLst>
      <p:ext uri="{BB962C8B-B14F-4D97-AF65-F5344CB8AC3E}">
        <p14:creationId xmlns:p14="http://schemas.microsoft.com/office/powerpoint/2010/main" val="22164437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041E42"/>
                </a:solidFill>
              </a:rPr>
              <a:t>Maintenance and operations technical workers did not restore engineered safety feature (ESF) 4160-volt fuses following maintenance. This resulted in ESF 4160-volt degraded voltage relays </a:t>
            </a:r>
            <a:r>
              <a:rPr lang="en-US">
                <a:solidFill>
                  <a:srgbClr val="041E42"/>
                </a:solidFill>
              </a:rPr>
              <a:t>being rendered inoperable for over a month and a level 2 plant status control event. Technicians did not follow configuration control procedures, and operators did not verify degraded voltage relays were properly</a:t>
            </a:r>
            <a:r>
              <a:rPr lang="en-US" dirty="0">
                <a:solidFill>
                  <a:srgbClr val="041E42"/>
                </a:solidFill>
              </a:rPr>
              <a:t> restored. </a:t>
            </a:r>
            <a:endParaRPr lang="en-US" dirty="0"/>
          </a:p>
          <a:p>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A608350A-1085-6945-80B2-5A7FB00680E5}" type="slidenum">
              <a:rPr lang="en-US" smtClean="0"/>
              <a:t>16</a:t>
            </a:fld>
            <a:endParaRPr lang="en-US"/>
          </a:p>
        </p:txBody>
      </p:sp>
    </p:spTree>
    <p:extLst>
      <p:ext uri="{BB962C8B-B14F-4D97-AF65-F5344CB8AC3E}">
        <p14:creationId xmlns:p14="http://schemas.microsoft.com/office/powerpoint/2010/main" val="34547030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r>
              <a:rPr lang="en-US">
                <a:solidFill>
                  <a:srgbClr val="041E42"/>
                </a:solidFill>
              </a:rPr>
              <a:t>Engineers did not apply fatigue prevention recommendations for weld techniques during a design equivalent change. This resulted in a through wall leak on a weld for a unit’s safety injection tank vent line and an extended unit shutdown for repairs. Contributing, engineering managers did not ensure the potential consequences of the design were understood and communicated. </a:t>
            </a:r>
            <a:endParaRPr lang="en-US"/>
          </a:p>
        </p:txBody>
      </p:sp>
      <p:sp>
        <p:nvSpPr>
          <p:cNvPr id="4" name="Slide Number Placeholder 3"/>
          <p:cNvSpPr>
            <a:spLocks noGrp="1"/>
          </p:cNvSpPr>
          <p:nvPr>
            <p:ph type="sldNum" sz="quarter" idx="5"/>
          </p:nvPr>
        </p:nvSpPr>
        <p:spPr/>
        <p:txBody>
          <a:bodyPr/>
          <a:lstStyle/>
          <a:p>
            <a:fld id="{A608350A-1085-6945-80B2-5A7FB00680E5}" type="slidenum">
              <a:rPr lang="en-US" smtClean="0"/>
              <a:t>17</a:t>
            </a:fld>
            <a:endParaRPr lang="en-US"/>
          </a:p>
        </p:txBody>
      </p:sp>
    </p:spTree>
    <p:extLst>
      <p:ext uri="{BB962C8B-B14F-4D97-AF65-F5344CB8AC3E}">
        <p14:creationId xmlns:p14="http://schemas.microsoft.com/office/powerpoint/2010/main" val="10318426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Engineer </a:t>
            </a:r>
            <a:r>
              <a:rPr lang="en-US" dirty="0"/>
              <a:t>did not coordinate with planners and ensure precautions to tag open a pressurizer heater breaker were incorporated into work order instructions during a design equivalent change. This had the potential to impact the operability of the emergency diesel generator due to loading margin. Contributing, engineering managers did not provide oversight to ensure critical aspects of the modification were implemented. </a:t>
            </a:r>
          </a:p>
        </p:txBody>
      </p:sp>
      <p:sp>
        <p:nvSpPr>
          <p:cNvPr id="4" name="Slide Number Placeholder 3"/>
          <p:cNvSpPr>
            <a:spLocks noGrp="1"/>
          </p:cNvSpPr>
          <p:nvPr>
            <p:ph type="sldNum" sz="quarter" idx="5"/>
          </p:nvPr>
        </p:nvSpPr>
        <p:spPr/>
        <p:txBody>
          <a:bodyPr/>
          <a:lstStyle/>
          <a:p>
            <a:fld id="{A608350A-1085-6945-80B2-5A7FB00680E5}" type="slidenum">
              <a:rPr lang="en-US" smtClean="0"/>
              <a:t>18</a:t>
            </a:fld>
            <a:endParaRPr lang="en-US"/>
          </a:p>
        </p:txBody>
      </p:sp>
    </p:spTree>
    <p:extLst>
      <p:ext uri="{BB962C8B-B14F-4D97-AF65-F5344CB8AC3E}">
        <p14:creationId xmlns:p14="http://schemas.microsoft.com/office/powerpoint/2010/main" val="4480959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041E42"/>
                </a:solidFill>
              </a:rPr>
              <a:t>Inadequate configuration control of the locking shim in the feedwater isolation check valves resulted in a broken shim (FME) entering into the steam generator. This caused tube leaks and shutdown the reactor. In addition, the inadequate feedwater flow profile (pipe layout) through the check valves causing excessive valve chattering and impact stresses on the valve hinge and cap screws.</a:t>
            </a:r>
            <a:endParaRPr lang="en-US" dirty="0"/>
          </a:p>
          <a:p>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A608350A-1085-6945-80B2-5A7FB00680E5}" type="slidenum">
              <a:rPr lang="en-US" smtClean="0"/>
              <a:t>19</a:t>
            </a:fld>
            <a:endParaRPr lang="en-US"/>
          </a:p>
        </p:txBody>
      </p:sp>
    </p:spTree>
    <p:extLst>
      <p:ext uri="{BB962C8B-B14F-4D97-AF65-F5344CB8AC3E}">
        <p14:creationId xmlns:p14="http://schemas.microsoft.com/office/powerpoint/2010/main" val="9988891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INPO Top Priorities is a list of goals that INPO will concentrate on for a given year. Each year, INPO leaders comprehensively review the top priorities for the current year and upcoming year at the Senior Leadership Team (SLT) off-site planning meeting in April. These discussions are driven by input and data from industry, INPO, economic and international performance information, resource needs and impacts to the industry. As goals are met and momentum sustained, older Top Priorities are sunset and new priorities, requiring additional focus, are added. The top priorities are then displayed around the building and used to focus conversations, behaviors and actions going forward. </a:t>
            </a:r>
          </a:p>
          <a:p>
            <a:r>
              <a:rPr lang="en-US" dirty="0">
                <a:solidFill>
                  <a:srgbClr val="FF0000"/>
                </a:solidFill>
              </a:rPr>
              <a:t>In today’s presentation, I will talk about priority 1, 3 &amp; 5. </a:t>
            </a:r>
          </a:p>
        </p:txBody>
      </p:sp>
      <p:sp>
        <p:nvSpPr>
          <p:cNvPr id="4" name="Slide Number Placeholder 3"/>
          <p:cNvSpPr>
            <a:spLocks noGrp="1"/>
          </p:cNvSpPr>
          <p:nvPr>
            <p:ph type="sldNum" sz="quarter" idx="5"/>
          </p:nvPr>
        </p:nvSpPr>
        <p:spPr/>
        <p:txBody>
          <a:bodyPr/>
          <a:lstStyle/>
          <a:p>
            <a:fld id="{A608350A-1085-6945-80B2-5A7FB00680E5}" type="slidenum">
              <a:rPr lang="en-US" smtClean="0"/>
              <a:t>2</a:t>
            </a:fld>
            <a:endParaRPr lang="en-US"/>
          </a:p>
        </p:txBody>
      </p:sp>
    </p:spTree>
    <p:extLst>
      <p:ext uri="{BB962C8B-B14F-4D97-AF65-F5344CB8AC3E}">
        <p14:creationId xmlns:p14="http://schemas.microsoft.com/office/powerpoint/2010/main" val="287656478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041E42"/>
                </a:solidFill>
              </a:rPr>
              <a:t>An exciter bearing failed resulted in manually removed turbine from service and manually shutdown the reactor. The bearing failure was due to electrolysis caused by an unintended ground path through a misconfigured thermocouple. A design change to eliminate this vulnerability with revising the vendor manual was incorporated in the plant-controlled copy. However, the same change was not incorporated in the vendor-controlled manual. This resulted in the bearing drain oil thermocouple was incorrectly installed by the vendor during refurbishment of the exciter.</a:t>
            </a:r>
          </a:p>
          <a:p>
            <a:endParaRPr lang="en-US" dirty="0">
              <a:solidFill>
                <a:srgbClr val="041E42"/>
              </a:solidFill>
            </a:endParaRPr>
          </a:p>
          <a:p>
            <a:r>
              <a:rPr lang="en-US" dirty="0">
                <a:solidFill>
                  <a:srgbClr val="041E42"/>
                </a:solidFill>
              </a:rPr>
              <a:t>Problem first then </a:t>
            </a:r>
            <a:r>
              <a:rPr lang="en-US" dirty="0" err="1">
                <a:solidFill>
                  <a:srgbClr val="041E42"/>
                </a:solidFill>
              </a:rPr>
              <a:t>strenghtm</a:t>
            </a:r>
            <a:endParaRPr lang="en-US" dirty="0">
              <a:solidFill>
                <a:srgbClr val="041E42"/>
              </a:solidFill>
            </a:endParaRPr>
          </a:p>
          <a:p>
            <a:endParaRPr lang="en-US" dirty="0">
              <a:solidFill>
                <a:srgbClr val="041E42"/>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Segoe UI"/>
                <a:cs typeface="Segoe UI"/>
              </a:rPr>
              <a:t>Vendor manual revised by design change but vendor controlled copy was not updated.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Segoe UI"/>
                <a:cs typeface="Segoe UI"/>
              </a:rPr>
              <a:t>Thermocouple installed at the wrong location by vendor  Unintended ground path cause exciter bearing failure due to electrolysis.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Segoe UI"/>
              <a:cs typeface="Segoe UI"/>
            </a:endParaRPr>
          </a:p>
          <a:p>
            <a:endParaRPr lang="en-US" dirty="0"/>
          </a:p>
        </p:txBody>
      </p:sp>
      <p:sp>
        <p:nvSpPr>
          <p:cNvPr id="4" name="Slide Number Placeholder 3"/>
          <p:cNvSpPr>
            <a:spLocks noGrp="1"/>
          </p:cNvSpPr>
          <p:nvPr>
            <p:ph type="sldNum" sz="quarter" idx="5"/>
          </p:nvPr>
        </p:nvSpPr>
        <p:spPr/>
        <p:txBody>
          <a:bodyPr/>
          <a:lstStyle/>
          <a:p>
            <a:fld id="{A608350A-1085-6945-80B2-5A7FB00680E5}" type="slidenum">
              <a:rPr lang="en-US" smtClean="0"/>
              <a:t>20</a:t>
            </a:fld>
            <a:endParaRPr lang="en-US"/>
          </a:p>
        </p:txBody>
      </p:sp>
    </p:spTree>
    <p:extLst>
      <p:ext uri="{BB962C8B-B14F-4D97-AF65-F5344CB8AC3E}">
        <p14:creationId xmlns:p14="http://schemas.microsoft.com/office/powerpoint/2010/main" val="386728384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100000"/>
              </a:lnSpc>
              <a:buNone/>
            </a:pPr>
            <a:r>
              <a:rPr lang="en-US" sz="1200" dirty="0"/>
              <a:t>Site design engineering managers and supervisors reinforce high standards for stakeholder engagement that have improved project and modification quality and plant reliability. Design quality improved from four engineering consequential errors in 2022 and 2023 to zero in 2024 and 2025, while delivering 177 design change packages and eliminating 127 single-point vulnerabilities. </a:t>
            </a:r>
          </a:p>
          <a:p>
            <a:pPr marL="0" indent="0">
              <a:lnSpc>
                <a:spcPct val="100000"/>
              </a:lnSpc>
              <a:buNone/>
            </a:pPr>
            <a:r>
              <a:rPr lang="en-US" sz="1200" dirty="0"/>
              <a:t>A corporate design guide outlining stakeholder engagement behaviors is used by design and line managers and supervisors to reinforce these behaviors with the workforce, such as not accepting "no comments" from stakeholders involved with impact reviews.</a:t>
            </a:r>
          </a:p>
          <a:p>
            <a:endParaRPr lang="en-US" dirty="0"/>
          </a:p>
        </p:txBody>
      </p:sp>
      <p:sp>
        <p:nvSpPr>
          <p:cNvPr id="4" name="Slide Number Placeholder 3"/>
          <p:cNvSpPr>
            <a:spLocks noGrp="1"/>
          </p:cNvSpPr>
          <p:nvPr>
            <p:ph type="sldNum" sz="quarter" idx="5"/>
          </p:nvPr>
        </p:nvSpPr>
        <p:spPr/>
        <p:txBody>
          <a:bodyPr/>
          <a:lstStyle/>
          <a:p>
            <a:fld id="{A608350A-1085-6945-80B2-5A7FB00680E5}" type="slidenum">
              <a:rPr lang="en-US" smtClean="0"/>
              <a:t>21</a:t>
            </a:fld>
            <a:endParaRPr lang="en-US"/>
          </a:p>
        </p:txBody>
      </p:sp>
    </p:spTree>
    <p:extLst>
      <p:ext uri="{BB962C8B-B14F-4D97-AF65-F5344CB8AC3E}">
        <p14:creationId xmlns:p14="http://schemas.microsoft.com/office/powerpoint/2010/main" val="321688483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dirty="0"/>
              <a:t>The design leadership has reinforced and maintained a zero-design document backlog for over 10 years. This allows immediate issuance of plant configuration design document changes following the implementation of a modification. </a:t>
            </a:r>
          </a:p>
          <a:p>
            <a:pPr marL="0" indent="0">
              <a:buNone/>
            </a:pPr>
            <a:r>
              <a:rPr lang="en-US" sz="1200" dirty="0"/>
              <a:t>Additionally, this eliminates the need for manual interventions to control configuration management. </a:t>
            </a:r>
          </a:p>
          <a:p>
            <a:endParaRPr lang="en-US" dirty="0"/>
          </a:p>
        </p:txBody>
      </p:sp>
      <p:sp>
        <p:nvSpPr>
          <p:cNvPr id="4" name="Slide Number Placeholder 3"/>
          <p:cNvSpPr>
            <a:spLocks noGrp="1"/>
          </p:cNvSpPr>
          <p:nvPr>
            <p:ph type="sldNum" sz="quarter" idx="5"/>
          </p:nvPr>
        </p:nvSpPr>
        <p:spPr/>
        <p:txBody>
          <a:bodyPr/>
          <a:lstStyle/>
          <a:p>
            <a:fld id="{A608350A-1085-6945-80B2-5A7FB00680E5}" type="slidenum">
              <a:rPr lang="en-US" smtClean="0"/>
              <a:t>22</a:t>
            </a:fld>
            <a:endParaRPr lang="en-US"/>
          </a:p>
        </p:txBody>
      </p:sp>
    </p:spTree>
    <p:extLst>
      <p:ext uri="{BB962C8B-B14F-4D97-AF65-F5344CB8AC3E}">
        <p14:creationId xmlns:p14="http://schemas.microsoft.com/office/powerpoint/2010/main" val="276183056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dirty="0"/>
              <a:t>Design engineering leaders implemented teaching and learning to improve design process proficiency, established a drafting internship program to build long-term strength, increased backlog visibility through real-time performance tracking, and improved engineering accountability behaviors. As a result, design engineers reduced design product backlogs from 519 to 33, a 94% reduction, between October 2025 and June 2026 while maintaining overdue critical drawing updates at 0 since November 2025. This reflects an improvement from carrying historically high backlogs to alignment with industry excellence, leading to reduced configuration error risk, stabilizing design workload, and allowing focus on critical station support.  </a:t>
            </a:r>
          </a:p>
          <a:p>
            <a:endParaRPr lang="en-US" dirty="0"/>
          </a:p>
        </p:txBody>
      </p:sp>
      <p:sp>
        <p:nvSpPr>
          <p:cNvPr id="4" name="Slide Number Placeholder 3"/>
          <p:cNvSpPr>
            <a:spLocks noGrp="1"/>
          </p:cNvSpPr>
          <p:nvPr>
            <p:ph type="sldNum" sz="quarter" idx="5"/>
          </p:nvPr>
        </p:nvSpPr>
        <p:spPr/>
        <p:txBody>
          <a:bodyPr/>
          <a:lstStyle/>
          <a:p>
            <a:fld id="{A608350A-1085-6945-80B2-5A7FB00680E5}" type="slidenum">
              <a:rPr lang="en-US" smtClean="0"/>
              <a:t>23</a:t>
            </a:fld>
            <a:endParaRPr lang="en-US"/>
          </a:p>
        </p:txBody>
      </p:sp>
    </p:spTree>
    <p:extLst>
      <p:ext uri="{BB962C8B-B14F-4D97-AF65-F5344CB8AC3E}">
        <p14:creationId xmlns:p14="http://schemas.microsoft.com/office/powerpoint/2010/main" val="260128598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a:buChar char="•"/>
            </a:pPr>
            <a:r>
              <a:rPr lang="en-US" dirty="0"/>
              <a:t>Technical conscience applies to all levels of the organization from senior corporate executives to individual contributors. </a:t>
            </a:r>
          </a:p>
          <a:p>
            <a:pPr marL="285750" indent="-285750">
              <a:buFont typeface="Arial"/>
              <a:buChar char="•"/>
            </a:pPr>
            <a:r>
              <a:rPr lang="en-US" dirty="0"/>
              <a:t>Ownership and teamwork are required on all nuclear professionals to act as a collective technical conscience for the station. </a:t>
            </a:r>
          </a:p>
          <a:p>
            <a:pPr marL="285750" indent="-285750">
              <a:buFont typeface="Arial"/>
              <a:buChar char="•"/>
            </a:pPr>
            <a:r>
              <a:rPr lang="en-US" dirty="0"/>
              <a:t>Margin of safety in design and operating limits must be included in the design requirements. </a:t>
            </a:r>
          </a:p>
          <a:p>
            <a:pPr marL="285750" indent="-285750">
              <a:buFont typeface="Arial"/>
              <a:buChar char="•"/>
            </a:pPr>
            <a:r>
              <a:rPr lang="en-US" dirty="0"/>
              <a:t>Insufficient technical reviews of plant condition, technically incorrect plant design changes, or improper justification and acceptance of degraded conditions must be eliminated. </a:t>
            </a:r>
          </a:p>
          <a:p>
            <a:pPr marL="0" indent="0">
              <a:buFont typeface="Arial"/>
              <a:buNone/>
            </a:pPr>
            <a:r>
              <a:rPr lang="en-US" b="1" dirty="0"/>
              <a:t>INPO 10-005 Principles for maintain an effective technical consciences. </a:t>
            </a:r>
          </a:p>
          <a:p>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A608350A-1085-6945-80B2-5A7FB00680E5}" type="slidenum">
              <a:rPr lang="en-US" smtClean="0"/>
              <a:t>24</a:t>
            </a:fld>
            <a:endParaRPr lang="en-US"/>
          </a:p>
        </p:txBody>
      </p:sp>
    </p:spTree>
    <p:extLst>
      <p:ext uri="{BB962C8B-B14F-4D97-AF65-F5344CB8AC3E}">
        <p14:creationId xmlns:p14="http://schemas.microsoft.com/office/powerpoint/2010/main" val="18732840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spcBef>
                <a:spcPts val="1000"/>
              </a:spcBef>
            </a:pPr>
            <a:r>
              <a:rPr lang="en-US" b="0" dirty="0">
                <a:solidFill>
                  <a:srgbClr val="041E42"/>
                </a:solidFill>
              </a:rPr>
              <a:t>Low-performing stations remain, including some with chronic challenges. These gaps continue to drive consequential events and impact overall industry performance. </a:t>
            </a:r>
            <a:endParaRPr lang="en-US" b="0" dirty="0"/>
          </a:p>
          <a:p>
            <a:pPr>
              <a:lnSpc>
                <a:spcPct val="90000"/>
              </a:lnSpc>
              <a:spcBef>
                <a:spcPts val="1000"/>
              </a:spcBef>
            </a:pPr>
            <a:r>
              <a:rPr lang="en-US" b="0" dirty="0">
                <a:solidFill>
                  <a:srgbClr val="041E42"/>
                </a:solidFill>
              </a:rPr>
              <a:t>INPO is implementing actions to improve risk management, including issuance of a revision to INPO 15-011, </a:t>
            </a:r>
            <a:r>
              <a:rPr lang="en-US" b="0" i="1" dirty="0">
                <a:solidFill>
                  <a:srgbClr val="041E42"/>
                </a:solidFill>
              </a:rPr>
              <a:t>Principles for Excellence in Integrated Risk Management</a:t>
            </a:r>
            <a:r>
              <a:rPr lang="en-US" b="0" dirty="0">
                <a:solidFill>
                  <a:srgbClr val="041E42"/>
                </a:solidFill>
              </a:rPr>
              <a:t>, and INPO 15-005, </a:t>
            </a:r>
            <a:r>
              <a:rPr lang="en-US" b="0" i="1" dirty="0">
                <a:solidFill>
                  <a:srgbClr val="041E42"/>
                </a:solidFill>
              </a:rPr>
              <a:t>Leadership and Team Effectiveness Attributes</a:t>
            </a:r>
            <a:r>
              <a:rPr lang="en-US" b="0" dirty="0">
                <a:solidFill>
                  <a:srgbClr val="041E42"/>
                </a:solidFill>
              </a:rPr>
              <a:t>. </a:t>
            </a:r>
            <a:endParaRPr lang="en-US" b="0" dirty="0"/>
          </a:p>
          <a:p>
            <a:pPr>
              <a:lnSpc>
                <a:spcPct val="90000"/>
              </a:lnSpc>
              <a:spcBef>
                <a:spcPts val="1000"/>
              </a:spcBef>
            </a:pPr>
            <a:r>
              <a:rPr lang="en-US" b="0" dirty="0">
                <a:solidFill>
                  <a:srgbClr val="041E42"/>
                </a:solidFill>
              </a:rPr>
              <a:t>We are also working to advance plant reliability and embed proficiency-related standards across the industry.</a:t>
            </a:r>
          </a:p>
          <a:p>
            <a:pPr>
              <a:lnSpc>
                <a:spcPct val="90000"/>
              </a:lnSpc>
              <a:spcBef>
                <a:spcPts val="1000"/>
              </a:spcBef>
            </a:pPr>
            <a:r>
              <a:rPr lang="en-US" b="1" dirty="0">
                <a:solidFill>
                  <a:srgbClr val="041E42"/>
                </a:solidFill>
              </a:rPr>
              <a:t>Proficiency INPO 24-001. </a:t>
            </a:r>
            <a:r>
              <a:rPr lang="en-US" dirty="0"/>
              <a:t>Proficiency – Advancing Human and Organizational Performance</a:t>
            </a:r>
            <a:endParaRPr lang="en-US" b="1" dirty="0"/>
          </a:p>
          <a:p>
            <a:endParaRPr lang="en-US" b="1" dirty="0">
              <a:latin typeface="Calibri"/>
              <a:ea typeface="Calibri"/>
              <a:cs typeface="Calibri"/>
            </a:endParaRPr>
          </a:p>
        </p:txBody>
      </p:sp>
      <p:sp>
        <p:nvSpPr>
          <p:cNvPr id="4" name="Slide Number Placeholder 3"/>
          <p:cNvSpPr>
            <a:spLocks noGrp="1"/>
          </p:cNvSpPr>
          <p:nvPr>
            <p:ph type="sldNum" sz="quarter" idx="5"/>
          </p:nvPr>
        </p:nvSpPr>
        <p:spPr/>
        <p:txBody>
          <a:bodyPr/>
          <a:lstStyle/>
          <a:p>
            <a:fld id="{A608350A-1085-6945-80B2-5A7FB00680E5}" type="slidenum">
              <a:rPr lang="en-US" smtClean="0"/>
              <a:t>3</a:t>
            </a:fld>
            <a:endParaRPr lang="en-US"/>
          </a:p>
        </p:txBody>
      </p:sp>
    </p:spTree>
    <p:extLst>
      <p:ext uri="{BB962C8B-B14F-4D97-AF65-F5344CB8AC3E}">
        <p14:creationId xmlns:p14="http://schemas.microsoft.com/office/powerpoint/2010/main" val="33916517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latin typeface="Calibri"/>
                <a:ea typeface="Calibri"/>
                <a:cs typeface="Calibri"/>
              </a:rPr>
              <a:t>We are at 90.56 based on May 2026 report. Performance is improving, with the implementation INPO 24-001 proficiency, 15-001 risk management.</a:t>
            </a:r>
          </a:p>
          <a:p>
            <a:r>
              <a:rPr lang="en-US" dirty="0">
                <a:latin typeface="Calibri"/>
                <a:ea typeface="Calibri"/>
                <a:cs typeface="Calibri"/>
              </a:rPr>
              <a:t>Industry major projects have impact to the overall performance. We will discuss more about in the Nuclear project slide. </a:t>
            </a:r>
          </a:p>
          <a:p>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A608350A-1085-6945-80B2-5A7FB00680E5}" type="slidenum">
              <a:rPr lang="en-US" smtClean="0"/>
              <a:t>4</a:t>
            </a:fld>
            <a:endParaRPr lang="en-US"/>
          </a:p>
        </p:txBody>
      </p:sp>
    </p:spTree>
    <p:extLst>
      <p:ext uri="{BB962C8B-B14F-4D97-AF65-F5344CB8AC3E}">
        <p14:creationId xmlns:p14="http://schemas.microsoft.com/office/powerpoint/2010/main" val="14872278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041E42"/>
                </a:solidFill>
              </a:rPr>
              <a:t>More than half of the industry is not sustaining high performance, with cyclic performance trends continuing to challenge long-term success. </a:t>
            </a:r>
            <a:endParaRPr lang="en-US" dirty="0"/>
          </a:p>
          <a:p>
            <a:r>
              <a:rPr lang="en-US" dirty="0">
                <a:latin typeface="Calibri"/>
                <a:ea typeface="Calibri"/>
                <a:cs typeface="Calibri"/>
              </a:rPr>
              <a:t>Based on the effort, majority of station is at the right upper corner. </a:t>
            </a:r>
          </a:p>
        </p:txBody>
      </p:sp>
      <p:sp>
        <p:nvSpPr>
          <p:cNvPr id="4" name="Slide Number Placeholder 3"/>
          <p:cNvSpPr>
            <a:spLocks noGrp="1"/>
          </p:cNvSpPr>
          <p:nvPr>
            <p:ph type="sldNum" sz="quarter" idx="5"/>
          </p:nvPr>
        </p:nvSpPr>
        <p:spPr/>
        <p:txBody>
          <a:bodyPr/>
          <a:lstStyle/>
          <a:p>
            <a:fld id="{A608350A-1085-6945-80B2-5A7FB00680E5}" type="slidenum">
              <a:rPr lang="en-US" smtClean="0"/>
              <a:t>5</a:t>
            </a:fld>
            <a:endParaRPr lang="en-US"/>
          </a:p>
        </p:txBody>
      </p:sp>
    </p:spTree>
    <p:extLst>
      <p:ext uri="{BB962C8B-B14F-4D97-AF65-F5344CB8AC3E}">
        <p14:creationId xmlns:p14="http://schemas.microsoft.com/office/powerpoint/2010/main" val="35343360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Calibri"/>
                <a:ea typeface="Calibri"/>
                <a:cs typeface="Calibri"/>
              </a:rPr>
              <a:t>Total index is 2.08 from May 2026 report. ER and EN are high contributing to the consequential events. Engineering consequential events rate is higher than Ops and </a:t>
            </a:r>
            <a:r>
              <a:rPr lang="en-US" dirty="0" err="1">
                <a:latin typeface="Calibri"/>
                <a:ea typeface="Calibri"/>
                <a:cs typeface="Calibri"/>
              </a:rPr>
              <a:t>Mtce</a:t>
            </a:r>
            <a:r>
              <a:rPr lang="en-US" dirty="0">
                <a:latin typeface="Calibri"/>
                <a:ea typeface="Calibri"/>
                <a:cs typeface="Calibri"/>
              </a:rPr>
              <a:t>.. Vendors collaboration, Vendor level of proficiency can cause a consequential events in engineering and design.  INPO 26-001 Attributes for Effective Nuclear Supplier Performance and Utility Partnership. </a:t>
            </a:r>
          </a:p>
        </p:txBody>
      </p:sp>
      <p:sp>
        <p:nvSpPr>
          <p:cNvPr id="4" name="Slide Number Placeholder 3"/>
          <p:cNvSpPr>
            <a:spLocks noGrp="1"/>
          </p:cNvSpPr>
          <p:nvPr>
            <p:ph type="sldNum" sz="quarter" idx="5"/>
          </p:nvPr>
        </p:nvSpPr>
        <p:spPr/>
        <p:txBody>
          <a:bodyPr/>
          <a:lstStyle/>
          <a:p>
            <a:fld id="{A608350A-1085-6945-80B2-5A7FB00680E5}" type="slidenum">
              <a:rPr lang="en-US" smtClean="0"/>
              <a:t>6</a:t>
            </a:fld>
            <a:endParaRPr lang="en-US"/>
          </a:p>
        </p:txBody>
      </p:sp>
    </p:spTree>
    <p:extLst>
      <p:ext uri="{BB962C8B-B14F-4D97-AF65-F5344CB8AC3E}">
        <p14:creationId xmlns:p14="http://schemas.microsoft.com/office/powerpoint/2010/main" val="30532273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spcBef>
                <a:spcPts val="1000"/>
              </a:spcBef>
            </a:pPr>
            <a:r>
              <a:rPr lang="en-US" dirty="0">
                <a:latin typeface="Calibri"/>
                <a:ea typeface="Calibri"/>
                <a:cs typeface="Calibri"/>
              </a:rPr>
              <a:t>In 2026, INPO shift focus to Operationalizing Strategy on </a:t>
            </a:r>
            <a:r>
              <a:rPr lang="en-US">
                <a:latin typeface="Calibri"/>
                <a:ea typeface="Calibri"/>
                <a:cs typeface="Calibri"/>
              </a:rPr>
              <a:t>new nuclear. </a:t>
            </a:r>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A608350A-1085-6945-80B2-5A7FB00680E5}" type="slidenum">
              <a:rPr lang="en-US" smtClean="0"/>
              <a:t>7</a:t>
            </a:fld>
            <a:endParaRPr lang="en-US"/>
          </a:p>
        </p:txBody>
      </p:sp>
    </p:spTree>
    <p:extLst>
      <p:ext uri="{BB962C8B-B14F-4D97-AF65-F5344CB8AC3E}">
        <p14:creationId xmlns:p14="http://schemas.microsoft.com/office/powerpoint/2010/main" val="28329084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spcBef>
                <a:spcPts val="1000"/>
              </a:spcBef>
              <a:buFont typeface="Arial"/>
              <a:buChar char="•"/>
            </a:pPr>
            <a:r>
              <a:rPr lang="en-US" dirty="0">
                <a:solidFill>
                  <a:srgbClr val="041E42"/>
                </a:solidFill>
              </a:rPr>
              <a:t>With the framework for major project support established, the focus in 2026 shifts to operationalizing INPO's role in supporting industry growth and complex project execution. </a:t>
            </a:r>
            <a:endParaRPr lang="en-US" dirty="0"/>
          </a:p>
          <a:p>
            <a:pPr marL="285750" indent="-285750">
              <a:spcBef>
                <a:spcPts val="1000"/>
              </a:spcBef>
              <a:buFont typeface="Arial"/>
              <a:buChar char="•"/>
            </a:pPr>
            <a:r>
              <a:rPr lang="en-US" dirty="0">
                <a:solidFill>
                  <a:srgbClr val="041E42"/>
                </a:solidFill>
              </a:rPr>
              <a:t>This includes working with industry members to define standards for large project execution, develop onboarding methods for new reactor technologies and members, perform large project review pilots, apply lessons learned from recent restart efforts, and execute a comprehensive communications plan on new nuclear and project management.</a:t>
            </a:r>
          </a:p>
          <a:p>
            <a:pPr marL="285750" indent="-285750">
              <a:spcBef>
                <a:spcPts val="1000"/>
              </a:spcBef>
              <a:buFont typeface="Arial"/>
              <a:buChar char="•"/>
            </a:pPr>
            <a:r>
              <a:rPr lang="en-US" dirty="0">
                <a:solidFill>
                  <a:srgbClr val="041E42"/>
                </a:solidFill>
              </a:rPr>
              <a:t>Design phase. Conceptual design requirement-scope definition-detail design 30-60-90 review-commissioning-in service procedure-PM-OPM…</a:t>
            </a:r>
            <a:endParaRPr lang="en-US" dirty="0"/>
          </a:p>
          <a:p>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A608350A-1085-6945-80B2-5A7FB00680E5}" type="slidenum">
              <a:rPr lang="en-US" smtClean="0"/>
              <a:t>8</a:t>
            </a:fld>
            <a:endParaRPr lang="en-US"/>
          </a:p>
        </p:txBody>
      </p:sp>
    </p:spTree>
    <p:extLst>
      <p:ext uri="{BB962C8B-B14F-4D97-AF65-F5344CB8AC3E}">
        <p14:creationId xmlns:p14="http://schemas.microsoft.com/office/powerpoint/2010/main" val="37436007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lnSpc>
                <a:spcPct val="90000"/>
              </a:lnSpc>
              <a:spcBef>
                <a:spcPts val="1000"/>
              </a:spcBef>
              <a:buFont typeface="Arial"/>
              <a:buChar char="•"/>
            </a:pPr>
            <a:r>
              <a:rPr lang="en-US" dirty="0">
                <a:solidFill>
                  <a:schemeClr val="accent6"/>
                </a:solidFill>
              </a:rPr>
              <a:t>Our great challenge for major project support in the new nuclear growth strategy is in place, and we are defining the standards. Through the end of 2026, we will continue to operationalize the strategy and establish how INPO will support extended power uprates, complex digital modifications and new plant builds. As part of the operationalization, we are also aligning the roles of our technical departments, new nuclear construction and the nuclear projects group</a:t>
            </a:r>
            <a:r>
              <a:rPr lang="en-US" dirty="0">
                <a:solidFill>
                  <a:srgbClr val="041E42"/>
                </a:solidFill>
              </a:rPr>
              <a:t>.</a:t>
            </a:r>
          </a:p>
          <a:p>
            <a:pPr marL="285750" indent="-285750">
              <a:lnSpc>
                <a:spcPct val="90000"/>
              </a:lnSpc>
              <a:spcBef>
                <a:spcPts val="1000"/>
              </a:spcBef>
              <a:buFont typeface="Arial"/>
              <a:buChar char="•"/>
            </a:pPr>
            <a:r>
              <a:rPr lang="en-US" dirty="0">
                <a:solidFill>
                  <a:srgbClr val="041E42"/>
                </a:solidFill>
              </a:rPr>
              <a:t>We support the building of a cohesive commercial nuclear community that works together to support all new entrants (owners, operators and suppliers).</a:t>
            </a:r>
            <a:endParaRPr lang="en-US" dirty="0"/>
          </a:p>
          <a:p>
            <a:pPr marL="285750" indent="-285750">
              <a:lnSpc>
                <a:spcPct val="90000"/>
              </a:lnSpc>
              <a:spcBef>
                <a:spcPts val="1000"/>
              </a:spcBef>
              <a:buFont typeface="Arial"/>
              <a:buChar char="•"/>
            </a:pPr>
            <a:r>
              <a:rPr lang="en-US" dirty="0">
                <a:solidFill>
                  <a:srgbClr val="041E42"/>
                </a:solidFill>
              </a:rPr>
              <a:t>INPOs operating model and workforce support achieving our mission for all commercial reactor types and their operating models.</a:t>
            </a:r>
            <a:endParaRPr lang="en-US" dirty="0"/>
          </a:p>
          <a:p>
            <a:pPr marL="285750" indent="-285750">
              <a:lnSpc>
                <a:spcPct val="90000"/>
              </a:lnSpc>
              <a:spcBef>
                <a:spcPts val="1000"/>
              </a:spcBef>
              <a:buFont typeface="Arial"/>
              <a:buChar char="•"/>
            </a:pPr>
            <a:r>
              <a:rPr lang="en-US" dirty="0">
                <a:solidFill>
                  <a:srgbClr val="041E42"/>
                </a:solidFill>
              </a:rPr>
              <a:t>In partnership with the industry, we engage during all phases of deployment to ensure new plants strive for the highest levels of safety, reliability, and predictable delivery.</a:t>
            </a:r>
            <a:endParaRPr lang="en-US" dirty="0"/>
          </a:p>
          <a:p>
            <a:pPr marL="285750" indent="-285750">
              <a:lnSpc>
                <a:spcPct val="90000"/>
              </a:lnSpc>
              <a:spcBef>
                <a:spcPts val="1000"/>
              </a:spcBef>
              <a:buFont typeface="Arial"/>
              <a:buChar char="•"/>
            </a:pPr>
            <a:r>
              <a:rPr lang="en-US" dirty="0">
                <a:solidFill>
                  <a:srgbClr val="041E42"/>
                </a:solidFill>
              </a:rPr>
              <a:t>Major capital projects are successfully executed. </a:t>
            </a:r>
          </a:p>
          <a:p>
            <a:pPr marL="285750" indent="-285750">
              <a:lnSpc>
                <a:spcPct val="90000"/>
              </a:lnSpc>
              <a:spcBef>
                <a:spcPts val="1000"/>
              </a:spcBef>
              <a:buFont typeface="Arial"/>
              <a:buChar char="•"/>
            </a:pPr>
            <a:r>
              <a:rPr lang="en-US" b="1" dirty="0">
                <a:solidFill>
                  <a:srgbClr val="041E42"/>
                </a:solidFill>
              </a:rPr>
              <a:t>INPO 26-001 </a:t>
            </a:r>
            <a:r>
              <a:rPr lang="en-US" dirty="0">
                <a:solidFill>
                  <a:srgbClr val="041E42"/>
                </a:solidFill>
              </a:rPr>
              <a:t>Attributes for Effective Nuclear Supplier Performance and Utility Partnership -Advancing Continuous Improvement Across the Nuclear Supply Chain</a:t>
            </a:r>
          </a:p>
          <a:p>
            <a:pPr marL="0" indent="0">
              <a:lnSpc>
                <a:spcPct val="90000"/>
              </a:lnSpc>
              <a:spcBef>
                <a:spcPts val="1000"/>
              </a:spcBef>
              <a:buFont typeface="Arial"/>
              <a:buNone/>
            </a:pPr>
            <a:r>
              <a:rPr lang="en-US" dirty="0"/>
              <a:t>Suppliers and sub-suppliers play a vital role in shaping industry performance, and the need for strong supplier-utility partnerships increases as our legacy nuclear industry ages and simultaneously undergoes recapitalization in the form of license extensions, plant restarts, power uprates, and new nuclear construction. Today, safety and reliability performance of the industry is at an all-time high. But that performance can neither be taken for granted nor has such a confluence of major projects and new construction occurred concurrently in our history. To succeed in meeting the challenges of this unprecedented future, both suppliers and utilities must embrace these principles as true strategic partners. </a:t>
            </a:r>
            <a:endParaRPr lang="en-US" dirty="0">
              <a:solidFill>
                <a:srgbClr val="041E42"/>
              </a:solidFill>
            </a:endParaRPr>
          </a:p>
          <a:p>
            <a:pPr marL="285750" indent="-285750">
              <a:lnSpc>
                <a:spcPct val="90000"/>
              </a:lnSpc>
              <a:spcBef>
                <a:spcPts val="1000"/>
              </a:spcBef>
              <a:buFont typeface="Arial"/>
              <a:buChar char="•"/>
            </a:pPr>
            <a:endParaRPr lang="en-US" dirty="0"/>
          </a:p>
          <a:p>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A608350A-1085-6945-80B2-5A7FB00680E5}" type="slidenum">
              <a:rPr lang="en-US" smtClean="0"/>
              <a:t>9</a:t>
            </a:fld>
            <a:endParaRPr lang="en-US"/>
          </a:p>
        </p:txBody>
      </p:sp>
    </p:spTree>
    <p:extLst>
      <p:ext uri="{BB962C8B-B14F-4D97-AF65-F5344CB8AC3E}">
        <p14:creationId xmlns:p14="http://schemas.microsoft.com/office/powerpoint/2010/main" val="34643022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5.jpeg"/><Relationship Id="rId1" Type="http://schemas.openxmlformats.org/officeDocument/2006/relationships/slideMaster" Target="../slideMasters/slideMaster1.xml"/><Relationship Id="rId4" Type="http://schemas.openxmlformats.org/officeDocument/2006/relationships/image" Target="../media/image16.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7.jpeg"/><Relationship Id="rId1" Type="http://schemas.openxmlformats.org/officeDocument/2006/relationships/slideMaster" Target="../slideMasters/slideMaster1.xml"/><Relationship Id="rId4" Type="http://schemas.openxmlformats.org/officeDocument/2006/relationships/image" Target="../media/image16.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0.jpe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1">
    <p:bg>
      <p:bgPr>
        <a:solidFill>
          <a:schemeClr val="accent5"/>
        </a:soli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4A2295B4-D2EC-F97E-FCC5-6CE262462BAA}"/>
              </a:ext>
            </a:extLst>
          </p:cNvPr>
          <p:cNvGrpSpPr/>
          <p:nvPr userDrawn="1"/>
        </p:nvGrpSpPr>
        <p:grpSpPr>
          <a:xfrm>
            <a:off x="0" y="0"/>
            <a:ext cx="11016912" cy="6875344"/>
            <a:chOff x="0" y="0"/>
            <a:chExt cx="11016912" cy="6875344"/>
          </a:xfrm>
          <a:solidFill>
            <a:schemeClr val="tx2"/>
          </a:solidFill>
        </p:grpSpPr>
        <p:sp>
          <p:nvSpPr>
            <p:cNvPr id="8" name="Oval 7">
              <a:extLst>
                <a:ext uri="{FF2B5EF4-FFF2-40B4-BE49-F238E27FC236}">
                  <a16:creationId xmlns:a16="http://schemas.microsoft.com/office/drawing/2014/main" id="{446611FE-7FC8-EDFE-59FC-3669E44CAB04}"/>
                </a:ext>
              </a:extLst>
            </p:cNvPr>
            <p:cNvSpPr/>
            <p:nvPr/>
          </p:nvSpPr>
          <p:spPr>
            <a:xfrm>
              <a:off x="4079651" y="0"/>
              <a:ext cx="6937261" cy="6875344"/>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ABE716B-017F-019D-BC94-A3EC2344E40F}"/>
                </a:ext>
              </a:extLst>
            </p:cNvPr>
            <p:cNvSpPr/>
            <p:nvPr/>
          </p:nvSpPr>
          <p:spPr>
            <a:xfrm>
              <a:off x="0" y="0"/>
              <a:ext cx="7548282" cy="6875344"/>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Title 1">
            <a:extLst>
              <a:ext uri="{FF2B5EF4-FFF2-40B4-BE49-F238E27FC236}">
                <a16:creationId xmlns:a16="http://schemas.microsoft.com/office/drawing/2014/main" id="{50AD6E2C-99F7-CC21-0C83-9C8624B9CB17}"/>
              </a:ext>
            </a:extLst>
          </p:cNvPr>
          <p:cNvSpPr>
            <a:spLocks noGrp="1"/>
          </p:cNvSpPr>
          <p:nvPr>
            <p:ph type="ctrTitle"/>
          </p:nvPr>
        </p:nvSpPr>
        <p:spPr>
          <a:xfrm>
            <a:off x="869092" y="2054151"/>
            <a:ext cx="8369799" cy="1372244"/>
          </a:xfrm>
        </p:spPr>
        <p:txBody>
          <a:bodyPr anchor="b">
            <a:normAutofit/>
          </a:bodyPr>
          <a:lstStyle>
            <a:lvl1pPr algn="l">
              <a:defRPr sz="4400">
                <a:solidFill>
                  <a:schemeClr val="bg1"/>
                </a:solidFill>
              </a:defRPr>
            </a:lvl1pPr>
          </a:lstStyle>
          <a:p>
            <a:r>
              <a:rPr lang="en-US"/>
              <a:t>Click to edit Master title style</a:t>
            </a:r>
          </a:p>
        </p:txBody>
      </p:sp>
      <p:sp>
        <p:nvSpPr>
          <p:cNvPr id="4" name="Subtitle 2">
            <a:extLst>
              <a:ext uri="{FF2B5EF4-FFF2-40B4-BE49-F238E27FC236}">
                <a16:creationId xmlns:a16="http://schemas.microsoft.com/office/drawing/2014/main" id="{CD741954-BA18-C345-C6AA-6037FABC582C}"/>
              </a:ext>
            </a:extLst>
          </p:cNvPr>
          <p:cNvSpPr>
            <a:spLocks noGrp="1"/>
          </p:cNvSpPr>
          <p:nvPr>
            <p:ph type="subTitle" idx="1"/>
          </p:nvPr>
        </p:nvSpPr>
        <p:spPr>
          <a:xfrm>
            <a:off x="869092" y="3937730"/>
            <a:ext cx="8369799" cy="883465"/>
          </a:xfrm>
        </p:spPr>
        <p:txBody>
          <a:bodyPr>
            <a:normAutofit/>
          </a:bodyPr>
          <a:lstStyle>
            <a:lvl1pPr marL="0" indent="0" algn="l">
              <a:buNone/>
              <a:defRPr sz="2400" b="1" i="0">
                <a:solidFill>
                  <a:schemeClr val="bg1"/>
                </a:solidFill>
                <a:latin typeface="Segoe UI" panose="020B0502040204020203" pitchFamily="34" charset="0"/>
                <a:cs typeface="Segoe UI" panose="020B05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Shape 2">
            <a:extLst>
              <a:ext uri="{FF2B5EF4-FFF2-40B4-BE49-F238E27FC236}">
                <a16:creationId xmlns:a16="http://schemas.microsoft.com/office/drawing/2014/main" id="{AFEE6199-A6C8-8425-F2B0-C0882DF5EE9E}"/>
              </a:ext>
            </a:extLst>
          </p:cNvPr>
          <p:cNvSpPr/>
          <p:nvPr userDrawn="1"/>
        </p:nvSpPr>
        <p:spPr>
          <a:xfrm>
            <a:off x="993775" y="3596337"/>
            <a:ext cx="1104900" cy="85725"/>
          </a:xfrm>
          <a:prstGeom prst="rect">
            <a:avLst/>
          </a:prstGeom>
          <a:solidFill>
            <a:schemeClr val="accent2"/>
          </a:solidFill>
          <a:ln w="12700">
            <a:noFill/>
            <a:prstDash val="solid"/>
          </a:ln>
        </p:spPr>
        <p:txBody>
          <a:bodyPr/>
          <a:lstStyle/>
          <a:p>
            <a:endParaRPr lang="en-US"/>
          </a:p>
        </p:txBody>
      </p:sp>
    </p:spTree>
    <p:extLst>
      <p:ext uri="{BB962C8B-B14F-4D97-AF65-F5344CB8AC3E}">
        <p14:creationId xmlns:p14="http://schemas.microsoft.com/office/powerpoint/2010/main" val="2238171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Section Break 3">
    <p:spTree>
      <p:nvGrpSpPr>
        <p:cNvPr id="1" name=""/>
        <p:cNvGrpSpPr/>
        <p:nvPr/>
      </p:nvGrpSpPr>
      <p:grpSpPr>
        <a:xfrm>
          <a:off x="0" y="0"/>
          <a:ext cx="0" cy="0"/>
          <a:chOff x="0" y="0"/>
          <a:chExt cx="0" cy="0"/>
        </a:xfrm>
      </p:grpSpPr>
      <p:sp>
        <p:nvSpPr>
          <p:cNvPr id="7" name="Shape 1">
            <a:extLst>
              <a:ext uri="{FF2B5EF4-FFF2-40B4-BE49-F238E27FC236}">
                <a16:creationId xmlns:a16="http://schemas.microsoft.com/office/drawing/2014/main" id="{61AECA0F-57B3-B822-418E-AE7F6BD4D1E6}"/>
              </a:ext>
            </a:extLst>
          </p:cNvPr>
          <p:cNvSpPr/>
          <p:nvPr userDrawn="1"/>
        </p:nvSpPr>
        <p:spPr>
          <a:xfrm>
            <a:off x="2489995" y="-651558"/>
            <a:ext cx="4114800" cy="4080558"/>
          </a:xfrm>
          <a:prstGeom prst="ellipse">
            <a:avLst/>
          </a:prstGeom>
          <a:solidFill>
            <a:srgbClr val="ADCAB8"/>
          </a:solidFill>
          <a:ln/>
        </p:spPr>
        <p:txBody>
          <a:bodyPr/>
          <a:lstStyle/>
          <a:p>
            <a:endParaRPr lang="en-US"/>
          </a:p>
        </p:txBody>
      </p:sp>
      <p:pic>
        <p:nvPicPr>
          <p:cNvPr id="9" name="Image 0" descr="preencoded.png">
            <a:extLst>
              <a:ext uri="{FF2B5EF4-FFF2-40B4-BE49-F238E27FC236}">
                <a16:creationId xmlns:a16="http://schemas.microsoft.com/office/drawing/2014/main" id="{B81D8CDB-3F68-2786-5D15-3CDE5202632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596218" y="2894278"/>
            <a:ext cx="1733550" cy="1733550"/>
          </a:xfrm>
          <a:prstGeom prst="rect">
            <a:avLst/>
          </a:prstGeom>
        </p:spPr>
      </p:pic>
      <p:sp>
        <p:nvSpPr>
          <p:cNvPr id="11" name="Title 1">
            <a:extLst>
              <a:ext uri="{FF2B5EF4-FFF2-40B4-BE49-F238E27FC236}">
                <a16:creationId xmlns:a16="http://schemas.microsoft.com/office/drawing/2014/main" id="{4DFA8BA2-E45D-C948-0E4D-40AE68054208}"/>
              </a:ext>
            </a:extLst>
          </p:cNvPr>
          <p:cNvSpPr>
            <a:spLocks noGrp="1"/>
          </p:cNvSpPr>
          <p:nvPr>
            <p:ph type="title" hasCustomPrompt="1"/>
          </p:nvPr>
        </p:nvSpPr>
        <p:spPr>
          <a:xfrm>
            <a:off x="5398049" y="3375706"/>
            <a:ext cx="6097265" cy="1252122"/>
          </a:xfrm>
        </p:spPr>
        <p:txBody>
          <a:bodyPr anchor="b">
            <a:normAutofit/>
          </a:bodyPr>
          <a:lstStyle>
            <a:lvl1pPr>
              <a:defRPr sz="3800">
                <a:solidFill>
                  <a:schemeClr val="tx2"/>
                </a:solidFill>
              </a:defRPr>
            </a:lvl1pPr>
          </a:lstStyle>
          <a:p>
            <a:r>
              <a:rPr lang="en-US"/>
              <a:t>Click to edit Section title</a:t>
            </a:r>
          </a:p>
        </p:txBody>
      </p:sp>
      <p:sp>
        <p:nvSpPr>
          <p:cNvPr id="12" name="Text Placeholder 2">
            <a:extLst>
              <a:ext uri="{FF2B5EF4-FFF2-40B4-BE49-F238E27FC236}">
                <a16:creationId xmlns:a16="http://schemas.microsoft.com/office/drawing/2014/main" id="{57F29823-6646-56CB-477F-B51E202159DB}"/>
              </a:ext>
            </a:extLst>
          </p:cNvPr>
          <p:cNvSpPr>
            <a:spLocks noGrp="1"/>
          </p:cNvSpPr>
          <p:nvPr>
            <p:ph type="body" idx="1" hasCustomPrompt="1"/>
          </p:nvPr>
        </p:nvSpPr>
        <p:spPr>
          <a:xfrm>
            <a:off x="5398049" y="4737365"/>
            <a:ext cx="5667109" cy="792427"/>
          </a:xfrm>
        </p:spPr>
        <p:txBody>
          <a:bodyPr/>
          <a:lstStyle>
            <a:lvl1pPr marL="0" indent="0">
              <a:buNone/>
              <a:defRPr sz="2400" b="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Section text</a:t>
            </a:r>
          </a:p>
        </p:txBody>
      </p:sp>
      <p:sp>
        <p:nvSpPr>
          <p:cNvPr id="5" name="Picture Placeholder 4" descr="Colleagues huddle">
            <a:extLst>
              <a:ext uri="{FF2B5EF4-FFF2-40B4-BE49-F238E27FC236}">
                <a16:creationId xmlns:a16="http://schemas.microsoft.com/office/drawing/2014/main" id="{0D2951DB-7620-7C4F-098C-F45B998691E8}"/>
              </a:ext>
            </a:extLst>
          </p:cNvPr>
          <p:cNvSpPr>
            <a:spLocks noGrp="1"/>
          </p:cNvSpPr>
          <p:nvPr>
            <p:ph type="pic" sz="quarter" idx="10"/>
          </p:nvPr>
        </p:nvSpPr>
        <p:spPr>
          <a:xfrm>
            <a:off x="-1085850" y="857249"/>
            <a:ext cx="5353181" cy="5434014"/>
          </a:xfrm>
          <a:custGeom>
            <a:avLst/>
            <a:gdLst>
              <a:gd name="connsiteX0" fmla="*/ 2718275 w 5353181"/>
              <a:gd name="connsiteY0" fmla="*/ 0 h 5434014"/>
              <a:gd name="connsiteX1" fmla="*/ 5314342 w 5353181"/>
              <a:gd name="connsiteY1" fmla="*/ 1909052 h 5434014"/>
              <a:gd name="connsiteX2" fmla="*/ 5353181 w 5353181"/>
              <a:gd name="connsiteY2" fmla="*/ 2060032 h 5434014"/>
              <a:gd name="connsiteX3" fmla="*/ 5291091 w 5353181"/>
              <a:gd name="connsiteY3" fmla="*/ 2075997 h 5434014"/>
              <a:gd name="connsiteX4" fmla="*/ 4682068 w 5353181"/>
              <a:gd name="connsiteY4" fmla="*/ 2903803 h 5434014"/>
              <a:gd name="connsiteX5" fmla="*/ 5211455 w 5353181"/>
              <a:gd name="connsiteY5" fmla="*/ 3702463 h 5434014"/>
              <a:gd name="connsiteX6" fmla="*/ 5244868 w 5353181"/>
              <a:gd name="connsiteY6" fmla="*/ 3714692 h 5434014"/>
              <a:gd name="connsiteX7" fmla="*/ 5222935 w 5353181"/>
              <a:gd name="connsiteY7" fmla="*/ 3774589 h 5434014"/>
              <a:gd name="connsiteX8" fmla="*/ 2718275 w 5353181"/>
              <a:gd name="connsiteY8" fmla="*/ 5434014 h 5434014"/>
              <a:gd name="connsiteX9" fmla="*/ 0 w 5353181"/>
              <a:gd name="connsiteY9" fmla="*/ 2717007 h 5434014"/>
              <a:gd name="connsiteX10" fmla="*/ 2718275 w 5353181"/>
              <a:gd name="connsiteY10" fmla="*/ 0 h 5434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53181" h="5434014">
                <a:moveTo>
                  <a:pt x="2718275" y="0"/>
                </a:moveTo>
                <a:cubicBezTo>
                  <a:pt x="3938051" y="0"/>
                  <a:pt x="4970177" y="803044"/>
                  <a:pt x="5314342" y="1909052"/>
                </a:cubicBezTo>
                <a:lnTo>
                  <a:pt x="5353181" y="2060032"/>
                </a:lnTo>
                <a:lnTo>
                  <a:pt x="5291091" y="2075997"/>
                </a:lnTo>
                <a:cubicBezTo>
                  <a:pt x="4938254" y="2185740"/>
                  <a:pt x="4682068" y="2514854"/>
                  <a:pt x="4682068" y="2903803"/>
                </a:cubicBezTo>
                <a:cubicBezTo>
                  <a:pt x="4682068" y="3262833"/>
                  <a:pt x="4900356" y="3570879"/>
                  <a:pt x="5211455" y="3702463"/>
                </a:cubicBezTo>
                <a:lnTo>
                  <a:pt x="5244868" y="3714692"/>
                </a:lnTo>
                <a:lnTo>
                  <a:pt x="5222935" y="3774589"/>
                </a:lnTo>
                <a:cubicBezTo>
                  <a:pt x="4810278" y="4749764"/>
                  <a:pt x="3844222" y="5434014"/>
                  <a:pt x="2718275" y="5434014"/>
                </a:cubicBezTo>
                <a:cubicBezTo>
                  <a:pt x="1217013" y="5434014"/>
                  <a:pt x="0" y="4217569"/>
                  <a:pt x="0" y="2717007"/>
                </a:cubicBezTo>
                <a:cubicBezTo>
                  <a:pt x="0" y="1216445"/>
                  <a:pt x="1217013" y="0"/>
                  <a:pt x="2718275" y="0"/>
                </a:cubicBezTo>
                <a:close/>
              </a:path>
            </a:pathLst>
          </a:custGeom>
          <a:blipFill dpi="0" rotWithShape="1">
            <a:blip r:embed="rId3" cstate="screen">
              <a:extLst>
                <a:ext uri="{28A0092B-C50C-407E-A947-70E740481C1C}">
                  <a14:useLocalDpi xmlns:a14="http://schemas.microsoft.com/office/drawing/2010/main"/>
                </a:ext>
              </a:extLst>
            </a:blip>
            <a:srcRect/>
            <a:stretch>
              <a:fillRect/>
            </a:stretch>
          </a:blipFill>
        </p:spPr>
        <p:txBody>
          <a:bodyPr wrap="square">
            <a:noAutofit/>
          </a:bodyPr>
          <a:lstStyle>
            <a:lvl1pPr>
              <a:buNone/>
              <a:defRPr/>
            </a:lvl1pPr>
          </a:lstStyle>
          <a:p>
            <a:r>
              <a:rPr lang="en-US"/>
              <a:t>Click icon to add picture</a:t>
            </a:r>
            <a:endParaRPr lang="en-US" dirty="0"/>
          </a:p>
        </p:txBody>
      </p:sp>
    </p:spTree>
    <p:extLst>
      <p:ext uri="{BB962C8B-B14F-4D97-AF65-F5344CB8AC3E}">
        <p14:creationId xmlns:p14="http://schemas.microsoft.com/office/powerpoint/2010/main" val="35196459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Section Break 4 ">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C1F5B0D0-0FD4-BDB0-4DCF-3A73330043A2}"/>
              </a:ext>
            </a:extLst>
          </p:cNvPr>
          <p:cNvGrpSpPr/>
          <p:nvPr userDrawn="1"/>
        </p:nvGrpSpPr>
        <p:grpSpPr>
          <a:xfrm>
            <a:off x="1247103" y="-414402"/>
            <a:ext cx="9942477" cy="7686803"/>
            <a:chOff x="1145166" y="-520273"/>
            <a:chExt cx="7767816" cy="6005513"/>
          </a:xfrm>
          <a:solidFill>
            <a:schemeClr val="accent2"/>
          </a:solidFill>
        </p:grpSpPr>
        <p:sp>
          <p:nvSpPr>
            <p:cNvPr id="4" name="Shape 0">
              <a:extLst>
                <a:ext uri="{FF2B5EF4-FFF2-40B4-BE49-F238E27FC236}">
                  <a16:creationId xmlns:a16="http://schemas.microsoft.com/office/drawing/2014/main" id="{24133976-4F12-9889-F8DF-ACCF81B75BC8}"/>
                </a:ext>
              </a:extLst>
            </p:cNvPr>
            <p:cNvSpPr/>
            <p:nvPr userDrawn="1"/>
          </p:nvSpPr>
          <p:spPr>
            <a:xfrm>
              <a:off x="1145166" y="-520273"/>
              <a:ext cx="6005513" cy="6005513"/>
            </a:xfrm>
            <a:prstGeom prst="ellipse">
              <a:avLst/>
            </a:prstGeom>
            <a:solidFill>
              <a:schemeClr val="accent1"/>
            </a:solidFill>
            <a:ln/>
          </p:spPr>
          <p:txBody>
            <a:bodyPr/>
            <a:lstStyle/>
            <a:p>
              <a:endParaRPr lang="en-US"/>
            </a:p>
          </p:txBody>
        </p:sp>
        <p:sp>
          <p:nvSpPr>
            <p:cNvPr id="5" name="Shape 1">
              <a:extLst>
                <a:ext uri="{FF2B5EF4-FFF2-40B4-BE49-F238E27FC236}">
                  <a16:creationId xmlns:a16="http://schemas.microsoft.com/office/drawing/2014/main" id="{3D3ECBBC-B006-C6F7-D043-A2EED124A21C}"/>
                </a:ext>
              </a:extLst>
            </p:cNvPr>
            <p:cNvSpPr/>
            <p:nvPr userDrawn="1"/>
          </p:nvSpPr>
          <p:spPr>
            <a:xfrm>
              <a:off x="5936419" y="123142"/>
              <a:ext cx="2976563" cy="2976563"/>
            </a:xfrm>
            <a:prstGeom prst="ellipse">
              <a:avLst/>
            </a:prstGeom>
            <a:solidFill>
              <a:schemeClr val="bg2"/>
            </a:solidFill>
            <a:ln/>
          </p:spPr>
          <p:txBody>
            <a:bodyPr/>
            <a:lstStyle/>
            <a:p>
              <a:endParaRPr lang="en-US"/>
            </a:p>
          </p:txBody>
        </p:sp>
      </p:grpSp>
      <p:sp>
        <p:nvSpPr>
          <p:cNvPr id="2" name="Title 1">
            <a:extLst>
              <a:ext uri="{FF2B5EF4-FFF2-40B4-BE49-F238E27FC236}">
                <a16:creationId xmlns:a16="http://schemas.microsoft.com/office/drawing/2014/main" id="{831BF7C1-76D4-A63C-4411-58C59DC37A55}"/>
              </a:ext>
            </a:extLst>
          </p:cNvPr>
          <p:cNvSpPr>
            <a:spLocks noGrp="1"/>
          </p:cNvSpPr>
          <p:nvPr>
            <p:ph type="title"/>
          </p:nvPr>
        </p:nvSpPr>
        <p:spPr>
          <a:xfrm>
            <a:off x="1985306" y="1782312"/>
            <a:ext cx="4943279" cy="3032983"/>
          </a:xfrm>
        </p:spPr>
        <p:txBody>
          <a:bodyPr>
            <a:normAutofit/>
          </a:bodyPr>
          <a:lstStyle>
            <a:lvl1pPr algn="l">
              <a:defRPr sz="3200">
                <a:solidFill>
                  <a:schemeClr val="bg1"/>
                </a:solidFill>
              </a:defRPr>
            </a:lvl1pPr>
          </a:lstStyle>
          <a:p>
            <a:r>
              <a:rPr lang="en-US"/>
              <a:t>Click to edit Master title style</a:t>
            </a:r>
          </a:p>
        </p:txBody>
      </p:sp>
    </p:spTree>
    <p:extLst>
      <p:ext uri="{BB962C8B-B14F-4D97-AF65-F5344CB8AC3E}">
        <p14:creationId xmlns:p14="http://schemas.microsoft.com/office/powerpoint/2010/main" val="20959995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tion Break 5">
    <p:spTree>
      <p:nvGrpSpPr>
        <p:cNvPr id="1" name=""/>
        <p:cNvGrpSpPr/>
        <p:nvPr/>
      </p:nvGrpSpPr>
      <p:grpSpPr>
        <a:xfrm>
          <a:off x="0" y="0"/>
          <a:ext cx="0" cy="0"/>
          <a:chOff x="0" y="0"/>
          <a:chExt cx="0" cy="0"/>
        </a:xfrm>
      </p:grpSpPr>
      <p:sp>
        <p:nvSpPr>
          <p:cNvPr id="5" name="Shape 1">
            <a:extLst>
              <a:ext uri="{FF2B5EF4-FFF2-40B4-BE49-F238E27FC236}">
                <a16:creationId xmlns:a16="http://schemas.microsoft.com/office/drawing/2014/main" id="{3D3ECBBC-B006-C6F7-D043-A2EED124A21C}"/>
              </a:ext>
            </a:extLst>
          </p:cNvPr>
          <p:cNvSpPr/>
          <p:nvPr userDrawn="1"/>
        </p:nvSpPr>
        <p:spPr>
          <a:xfrm>
            <a:off x="5771822" y="1851443"/>
            <a:ext cx="4967118" cy="4967119"/>
          </a:xfrm>
          <a:prstGeom prst="ellipse">
            <a:avLst/>
          </a:prstGeom>
          <a:solidFill>
            <a:schemeClr val="accent6"/>
          </a:solidFill>
          <a:ln/>
        </p:spPr>
        <p:txBody>
          <a:bodyPr/>
          <a:lstStyle/>
          <a:p>
            <a:endParaRPr lang="en-US"/>
          </a:p>
        </p:txBody>
      </p:sp>
      <p:sp>
        <p:nvSpPr>
          <p:cNvPr id="11" name="Picture Placeholder 10">
            <a:extLst>
              <a:ext uri="{FF2B5EF4-FFF2-40B4-BE49-F238E27FC236}">
                <a16:creationId xmlns:a16="http://schemas.microsoft.com/office/drawing/2014/main" id="{981324C2-252B-FE5B-AA01-A3A285EF5E7F}"/>
              </a:ext>
            </a:extLst>
          </p:cNvPr>
          <p:cNvSpPr>
            <a:spLocks noGrp="1" noRot="1" noMove="1" noResize="1" noEditPoints="1" noAdjustHandles="1" noChangeArrowheads="1" noChangeShapeType="1"/>
          </p:cNvSpPr>
          <p:nvPr userDrawn="1">
            <p:ph type="pic" sz="quarter" idx="10"/>
          </p:nvPr>
        </p:nvSpPr>
        <p:spPr>
          <a:xfrm>
            <a:off x="0" y="0"/>
            <a:ext cx="8217793" cy="6858000"/>
          </a:xfrm>
          <a:custGeom>
            <a:avLst/>
            <a:gdLst>
              <a:gd name="connsiteX0" fmla="*/ 0 w 8217793"/>
              <a:gd name="connsiteY0" fmla="*/ 0 h 6858000"/>
              <a:gd name="connsiteX1" fmla="*/ 7106390 w 8217793"/>
              <a:gd name="connsiteY1" fmla="*/ 0 h 6858000"/>
              <a:gd name="connsiteX2" fmla="*/ 7196690 w 8217793"/>
              <a:gd name="connsiteY2" fmla="*/ 93664 h 6858000"/>
              <a:gd name="connsiteX3" fmla="*/ 8166497 w 8217793"/>
              <a:gd name="connsiteY3" fmla="*/ 1706747 h 6858000"/>
              <a:gd name="connsiteX4" fmla="*/ 8217793 w 8217793"/>
              <a:gd name="connsiteY4" fmla="*/ 1858014 h 6858000"/>
              <a:gd name="connsiteX5" fmla="*/ 8001453 w 8217793"/>
              <a:gd name="connsiteY5" fmla="*/ 1868939 h 6858000"/>
              <a:gd name="connsiteX6" fmla="*/ 5771823 w 8217793"/>
              <a:gd name="connsiteY6" fmla="*/ 4339676 h 6858000"/>
              <a:gd name="connsiteX7" fmla="*/ 7288669 w 8217793"/>
              <a:gd name="connsiteY7" fmla="*/ 6628066 h 6858000"/>
              <a:gd name="connsiteX8" fmla="*/ 7309046 w 8217793"/>
              <a:gd name="connsiteY8" fmla="*/ 6635524 h 6858000"/>
              <a:gd name="connsiteX9" fmla="*/ 7166437 w 8217793"/>
              <a:gd name="connsiteY9" fmla="*/ 6799796 h 6858000"/>
              <a:gd name="connsiteX10" fmla="*/ 7110656 w 8217793"/>
              <a:gd name="connsiteY10" fmla="*/ 6858000 h 6858000"/>
              <a:gd name="connsiteX11" fmla="*/ 0 w 8217793"/>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217793" h="6858000">
                <a:moveTo>
                  <a:pt x="0" y="0"/>
                </a:moveTo>
                <a:lnTo>
                  <a:pt x="7106390" y="0"/>
                </a:lnTo>
                <a:lnTo>
                  <a:pt x="7196690" y="93664"/>
                </a:lnTo>
                <a:cubicBezTo>
                  <a:pt x="7614805" y="561013"/>
                  <a:pt x="7946434" y="1107050"/>
                  <a:pt x="8166497" y="1706747"/>
                </a:cubicBezTo>
                <a:lnTo>
                  <a:pt x="8217793" y="1858014"/>
                </a:lnTo>
                <a:lnTo>
                  <a:pt x="8001453" y="1868939"/>
                </a:lnTo>
                <a:cubicBezTo>
                  <a:pt x="6749103" y="1996122"/>
                  <a:pt x="5771823" y="3053771"/>
                  <a:pt x="5771823" y="4339676"/>
                </a:cubicBezTo>
                <a:cubicBezTo>
                  <a:pt x="5771823" y="5368400"/>
                  <a:pt x="6397282" y="6251041"/>
                  <a:pt x="7288669" y="6628066"/>
                </a:cubicBezTo>
                <a:lnTo>
                  <a:pt x="7309046" y="6635524"/>
                </a:lnTo>
                <a:lnTo>
                  <a:pt x="7166437" y="6799796"/>
                </a:lnTo>
                <a:lnTo>
                  <a:pt x="7110656" y="6858000"/>
                </a:lnTo>
                <a:lnTo>
                  <a:pt x="0" y="6858000"/>
                </a:lnTo>
                <a:close/>
              </a:path>
            </a:pathLst>
          </a:custGeom>
          <a:blipFill dpi="0" rotWithShape="1">
            <a:blip r:embed="rId2" cstate="screen">
              <a:extLst>
                <a:ext uri="{28A0092B-C50C-407E-A947-70E740481C1C}">
                  <a14:useLocalDpi xmlns:a14="http://schemas.microsoft.com/office/drawing/2010/main"/>
                </a:ext>
              </a:extLst>
            </a:blip>
            <a:srcRect/>
            <a:stretch>
              <a:fillRect/>
            </a:stretch>
          </a:blipFill>
        </p:spPr>
        <p:txBody>
          <a:bodyPr wrap="square">
            <a:noAutofit/>
          </a:bodyPr>
          <a:lstStyle>
            <a:lvl1pPr>
              <a:buNone/>
              <a:defRPr/>
            </a:lvl1pPr>
          </a:lstStyle>
          <a:p>
            <a:r>
              <a:rPr lang="en-US"/>
              <a:t>Click icon to add picture</a:t>
            </a:r>
            <a:endParaRPr lang="en-US" dirty="0"/>
          </a:p>
        </p:txBody>
      </p:sp>
      <p:sp>
        <p:nvSpPr>
          <p:cNvPr id="2" name="Title 1">
            <a:extLst>
              <a:ext uri="{FF2B5EF4-FFF2-40B4-BE49-F238E27FC236}">
                <a16:creationId xmlns:a16="http://schemas.microsoft.com/office/drawing/2014/main" id="{831BF7C1-76D4-A63C-4411-58C59DC37A55}"/>
              </a:ext>
            </a:extLst>
          </p:cNvPr>
          <p:cNvSpPr>
            <a:spLocks noGrp="1"/>
          </p:cNvSpPr>
          <p:nvPr userDrawn="1">
            <p:ph type="title" hasCustomPrompt="1"/>
          </p:nvPr>
        </p:nvSpPr>
        <p:spPr>
          <a:xfrm>
            <a:off x="6321071" y="2818510"/>
            <a:ext cx="3867096" cy="3032983"/>
          </a:xfrm>
        </p:spPr>
        <p:txBody>
          <a:bodyPr>
            <a:normAutofit/>
          </a:bodyPr>
          <a:lstStyle>
            <a:lvl1pPr algn="ctr">
              <a:defRPr sz="4400">
                <a:solidFill>
                  <a:schemeClr val="bg1"/>
                </a:solidFill>
              </a:defRPr>
            </a:lvl1pPr>
          </a:lstStyle>
          <a:p>
            <a:r>
              <a:rPr lang="en-US" dirty="0"/>
              <a:t>Insert text</a:t>
            </a:r>
          </a:p>
        </p:txBody>
      </p:sp>
    </p:spTree>
    <p:extLst>
      <p:ext uri="{BB962C8B-B14F-4D97-AF65-F5344CB8AC3E}">
        <p14:creationId xmlns:p14="http://schemas.microsoft.com/office/powerpoint/2010/main" val="22019842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w/ Logo">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3073E452-6A24-451B-6C9C-799FEF31EB65}"/>
              </a:ext>
            </a:extLst>
          </p:cNvPr>
          <p:cNvSpPr>
            <a:spLocks noGrp="1"/>
          </p:cNvSpPr>
          <p:nvPr>
            <p:ph type="title"/>
          </p:nvPr>
        </p:nvSpPr>
        <p:spPr>
          <a:xfrm>
            <a:off x="838200" y="346075"/>
            <a:ext cx="9735248" cy="1325563"/>
          </a:xfrm>
        </p:spPr>
        <p:txBody>
          <a:bodyPr anchor="t">
            <a:normAutofit/>
          </a:bodyPr>
          <a:lstStyle>
            <a:lvl1pPr>
              <a:defRPr sz="4400"/>
            </a:lvl1pPr>
          </a:lstStyle>
          <a:p>
            <a:r>
              <a:rPr lang="en-US"/>
              <a:t>Click to edit Master title style</a:t>
            </a:r>
          </a:p>
        </p:txBody>
      </p:sp>
      <p:sp>
        <p:nvSpPr>
          <p:cNvPr id="2" name="Shape 1">
            <a:extLst>
              <a:ext uri="{FF2B5EF4-FFF2-40B4-BE49-F238E27FC236}">
                <a16:creationId xmlns:a16="http://schemas.microsoft.com/office/drawing/2014/main" id="{38D8A5EE-A6CB-4015-3BF1-2C52A75020B7}"/>
              </a:ext>
            </a:extLst>
          </p:cNvPr>
          <p:cNvSpPr/>
          <p:nvPr userDrawn="1"/>
        </p:nvSpPr>
        <p:spPr>
          <a:xfrm rot="5400000">
            <a:off x="267881" y="389346"/>
            <a:ext cx="872031" cy="93344"/>
          </a:xfrm>
          <a:prstGeom prst="rect">
            <a:avLst/>
          </a:prstGeom>
          <a:solidFill>
            <a:schemeClr val="accent5"/>
          </a:solidFill>
          <a:ln/>
        </p:spPr>
        <p:txBody>
          <a:bodyPr/>
          <a:lstStyle/>
          <a:p>
            <a:endParaRPr lang="en-US"/>
          </a:p>
        </p:txBody>
      </p:sp>
      <p:sp>
        <p:nvSpPr>
          <p:cNvPr id="7" name="Text Placeholder 6">
            <a:extLst>
              <a:ext uri="{FF2B5EF4-FFF2-40B4-BE49-F238E27FC236}">
                <a16:creationId xmlns:a16="http://schemas.microsoft.com/office/drawing/2014/main" id="{F0A9934E-1027-F09F-E40C-37E5DB8D8B4F}"/>
              </a:ext>
            </a:extLst>
          </p:cNvPr>
          <p:cNvSpPr>
            <a:spLocks noGrp="1"/>
          </p:cNvSpPr>
          <p:nvPr>
            <p:ph type="body" sz="quarter" idx="13"/>
          </p:nvPr>
        </p:nvSpPr>
        <p:spPr>
          <a:xfrm>
            <a:off x="838200" y="1780731"/>
            <a:ext cx="9734550" cy="439413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a:extLst>
              <a:ext uri="{FF2B5EF4-FFF2-40B4-BE49-F238E27FC236}">
                <a16:creationId xmlns:a16="http://schemas.microsoft.com/office/drawing/2014/main" id="{61A225CA-4C00-29FC-EDA9-F83EA7B49B39}"/>
              </a:ext>
            </a:extLst>
          </p:cNvPr>
          <p:cNvSpPr>
            <a:spLocks noGrp="1"/>
          </p:cNvSpPr>
          <p:nvPr>
            <p:ph type="dt" sz="half" idx="14"/>
          </p:nvPr>
        </p:nvSpPr>
        <p:spPr/>
        <p:txBody>
          <a:bodyPr/>
          <a:lstStyle/>
          <a:p>
            <a:fld id="{AD1AE8C8-129A-4D87-9017-9131A6E9FAB2}" type="datetimeFigureOut">
              <a:rPr lang="en-US" smtClean="0"/>
              <a:pPr/>
              <a:t>7/13/2026</a:t>
            </a:fld>
            <a:endParaRPr lang="en-US"/>
          </a:p>
        </p:txBody>
      </p:sp>
      <p:sp>
        <p:nvSpPr>
          <p:cNvPr id="5" name="Footer Placeholder 4">
            <a:extLst>
              <a:ext uri="{FF2B5EF4-FFF2-40B4-BE49-F238E27FC236}">
                <a16:creationId xmlns:a16="http://schemas.microsoft.com/office/drawing/2014/main" id="{E5450637-7DAC-0A26-510B-294A3D97FC52}"/>
              </a:ext>
            </a:extLst>
          </p:cNvPr>
          <p:cNvSpPr>
            <a:spLocks noGrp="1"/>
          </p:cNvSpPr>
          <p:nvPr>
            <p:ph type="ftr" sz="quarter" idx="15"/>
          </p:nvPr>
        </p:nvSpPr>
        <p:spPr/>
        <p:txBody>
          <a:bodyPr/>
          <a:lstStyle/>
          <a:p>
            <a:r>
              <a:rPr lang="en-US" dirty="0"/>
              <a:t>© Copyright 2026 Institute of Nuclear Power Operations</a:t>
            </a:r>
          </a:p>
        </p:txBody>
      </p:sp>
      <p:sp>
        <p:nvSpPr>
          <p:cNvPr id="6" name="Slide Number Placeholder 5">
            <a:extLst>
              <a:ext uri="{FF2B5EF4-FFF2-40B4-BE49-F238E27FC236}">
                <a16:creationId xmlns:a16="http://schemas.microsoft.com/office/drawing/2014/main" id="{2B3314BC-77FB-67FA-3EA3-5A17D2C49266}"/>
              </a:ext>
            </a:extLst>
          </p:cNvPr>
          <p:cNvSpPr>
            <a:spLocks noGrp="1"/>
          </p:cNvSpPr>
          <p:nvPr>
            <p:ph type="sldNum" sz="quarter" idx="16"/>
          </p:nvPr>
        </p:nvSpPr>
        <p:spPr/>
        <p:txBody>
          <a:bodyPr/>
          <a:lstStyle/>
          <a:p>
            <a:fld id="{776DCFFF-4BD4-5541-AF1D-6EC759488ACC}" type="slidenum">
              <a:rPr lang="en-US" smtClean="0"/>
              <a:pPr/>
              <a:t>‹#›</a:t>
            </a:fld>
            <a:endParaRPr lang="en-US"/>
          </a:p>
        </p:txBody>
      </p:sp>
    </p:spTree>
    <p:extLst>
      <p:ext uri="{BB962C8B-B14F-4D97-AF65-F5344CB8AC3E}">
        <p14:creationId xmlns:p14="http://schemas.microsoft.com/office/powerpoint/2010/main" val="28802654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le and Content 2">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3073E452-6A24-451B-6C9C-799FEF31EB65}"/>
              </a:ext>
            </a:extLst>
          </p:cNvPr>
          <p:cNvSpPr>
            <a:spLocks noGrp="1"/>
          </p:cNvSpPr>
          <p:nvPr>
            <p:ph type="title"/>
          </p:nvPr>
        </p:nvSpPr>
        <p:spPr>
          <a:xfrm>
            <a:off x="838199" y="346075"/>
            <a:ext cx="10633383" cy="1325563"/>
          </a:xfrm>
        </p:spPr>
        <p:txBody>
          <a:bodyPr anchor="t">
            <a:normAutofit/>
          </a:bodyPr>
          <a:lstStyle>
            <a:lvl1pPr>
              <a:defRPr sz="4400"/>
            </a:lvl1pPr>
          </a:lstStyle>
          <a:p>
            <a:r>
              <a:rPr lang="en-US"/>
              <a:t>Click to edit Master title style</a:t>
            </a:r>
          </a:p>
        </p:txBody>
      </p:sp>
      <p:sp>
        <p:nvSpPr>
          <p:cNvPr id="2" name="Shape 1">
            <a:extLst>
              <a:ext uri="{FF2B5EF4-FFF2-40B4-BE49-F238E27FC236}">
                <a16:creationId xmlns:a16="http://schemas.microsoft.com/office/drawing/2014/main" id="{38D8A5EE-A6CB-4015-3BF1-2C52A75020B7}"/>
              </a:ext>
            </a:extLst>
          </p:cNvPr>
          <p:cNvSpPr/>
          <p:nvPr userDrawn="1"/>
        </p:nvSpPr>
        <p:spPr>
          <a:xfrm rot="5400000">
            <a:off x="267881" y="389346"/>
            <a:ext cx="872031" cy="93344"/>
          </a:xfrm>
          <a:prstGeom prst="rect">
            <a:avLst/>
          </a:prstGeom>
          <a:solidFill>
            <a:schemeClr val="accent5"/>
          </a:solidFill>
          <a:ln/>
        </p:spPr>
        <p:txBody>
          <a:bodyPr/>
          <a:lstStyle/>
          <a:p>
            <a:endParaRPr lang="en-US"/>
          </a:p>
        </p:txBody>
      </p:sp>
      <p:sp>
        <p:nvSpPr>
          <p:cNvPr id="3" name="Date Placeholder 2">
            <a:extLst>
              <a:ext uri="{FF2B5EF4-FFF2-40B4-BE49-F238E27FC236}">
                <a16:creationId xmlns:a16="http://schemas.microsoft.com/office/drawing/2014/main" id="{81A33EB7-31AD-69E8-57F9-F901E435A813}"/>
              </a:ext>
            </a:extLst>
          </p:cNvPr>
          <p:cNvSpPr>
            <a:spLocks noGrp="1"/>
          </p:cNvSpPr>
          <p:nvPr>
            <p:ph type="dt" sz="half" idx="14"/>
          </p:nvPr>
        </p:nvSpPr>
        <p:spPr/>
        <p:txBody>
          <a:bodyPr/>
          <a:lstStyle/>
          <a:p>
            <a:fld id="{AD1AE8C8-129A-4D87-9017-9131A6E9FAB2}" type="datetimeFigureOut">
              <a:rPr lang="en-US" smtClean="0"/>
              <a:pPr/>
              <a:t>7/13/2026</a:t>
            </a:fld>
            <a:endParaRPr lang="en-US"/>
          </a:p>
        </p:txBody>
      </p:sp>
      <p:sp>
        <p:nvSpPr>
          <p:cNvPr id="5" name="Footer Placeholder 4">
            <a:extLst>
              <a:ext uri="{FF2B5EF4-FFF2-40B4-BE49-F238E27FC236}">
                <a16:creationId xmlns:a16="http://schemas.microsoft.com/office/drawing/2014/main" id="{7F2FD0B9-E273-298B-7EA1-8C2DE0E7B20B}"/>
              </a:ext>
            </a:extLst>
          </p:cNvPr>
          <p:cNvSpPr>
            <a:spLocks noGrp="1"/>
          </p:cNvSpPr>
          <p:nvPr>
            <p:ph type="ftr" sz="quarter" idx="15"/>
          </p:nvPr>
        </p:nvSpPr>
        <p:spPr/>
        <p:txBody>
          <a:bodyPr/>
          <a:lstStyle/>
          <a:p>
            <a:r>
              <a:rPr lang="en-US" dirty="0"/>
              <a:t>© Copyright 2026 Institute of Nuclear Power Operations</a:t>
            </a:r>
          </a:p>
        </p:txBody>
      </p:sp>
      <p:sp>
        <p:nvSpPr>
          <p:cNvPr id="6" name="Slide Number Placeholder 5">
            <a:extLst>
              <a:ext uri="{FF2B5EF4-FFF2-40B4-BE49-F238E27FC236}">
                <a16:creationId xmlns:a16="http://schemas.microsoft.com/office/drawing/2014/main" id="{0E470A28-553A-92CB-8F5A-1698A7296741}"/>
              </a:ext>
            </a:extLst>
          </p:cNvPr>
          <p:cNvSpPr>
            <a:spLocks noGrp="1"/>
          </p:cNvSpPr>
          <p:nvPr>
            <p:ph type="sldNum" sz="quarter" idx="16"/>
          </p:nvPr>
        </p:nvSpPr>
        <p:spPr/>
        <p:txBody>
          <a:bodyPr/>
          <a:lstStyle/>
          <a:p>
            <a:fld id="{776DCFFF-4BD4-5541-AF1D-6EC759488ACC}" type="slidenum">
              <a:rPr lang="en-US" smtClean="0"/>
              <a:pPr/>
              <a:t>‹#›</a:t>
            </a:fld>
            <a:endParaRPr lang="en-US"/>
          </a:p>
        </p:txBody>
      </p:sp>
      <p:sp>
        <p:nvSpPr>
          <p:cNvPr id="8" name="Content Placeholder 7">
            <a:extLst>
              <a:ext uri="{FF2B5EF4-FFF2-40B4-BE49-F238E27FC236}">
                <a16:creationId xmlns:a16="http://schemas.microsoft.com/office/drawing/2014/main" id="{6DF1E04A-78BE-BA52-A332-6F1538395D4D}"/>
              </a:ext>
            </a:extLst>
          </p:cNvPr>
          <p:cNvSpPr>
            <a:spLocks noGrp="1"/>
          </p:cNvSpPr>
          <p:nvPr>
            <p:ph sz="quarter" idx="17"/>
          </p:nvPr>
        </p:nvSpPr>
        <p:spPr>
          <a:xfrm>
            <a:off x="838507" y="1776214"/>
            <a:ext cx="10633075" cy="44402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271551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3 w/ Logo">
    <p:spTree>
      <p:nvGrpSpPr>
        <p:cNvPr id="1" name=""/>
        <p:cNvGrpSpPr/>
        <p:nvPr/>
      </p:nvGrpSpPr>
      <p:grpSpPr>
        <a:xfrm>
          <a:off x="0" y="0"/>
          <a:ext cx="0" cy="0"/>
          <a:chOff x="0" y="0"/>
          <a:chExt cx="0" cy="0"/>
        </a:xfrm>
      </p:grpSpPr>
      <p:sp>
        <p:nvSpPr>
          <p:cNvPr id="25" name="Title 1">
            <a:extLst>
              <a:ext uri="{FF2B5EF4-FFF2-40B4-BE49-F238E27FC236}">
                <a16:creationId xmlns:a16="http://schemas.microsoft.com/office/drawing/2014/main" id="{ABF35470-949C-3BB9-B0BF-E2B26C69AA63}"/>
              </a:ext>
            </a:extLst>
          </p:cNvPr>
          <p:cNvSpPr>
            <a:spLocks noGrp="1"/>
          </p:cNvSpPr>
          <p:nvPr>
            <p:ph type="title"/>
          </p:nvPr>
        </p:nvSpPr>
        <p:spPr>
          <a:xfrm>
            <a:off x="838199" y="336550"/>
            <a:ext cx="10378899" cy="872033"/>
          </a:xfrm>
        </p:spPr>
        <p:txBody>
          <a:bodyPr anchor="t">
            <a:normAutofit/>
          </a:bodyPr>
          <a:lstStyle>
            <a:lvl1pPr>
              <a:defRPr sz="4400"/>
            </a:lvl1pPr>
          </a:lstStyle>
          <a:p>
            <a:r>
              <a:rPr lang="en-US"/>
              <a:t>Click to edit Master title style</a:t>
            </a:r>
          </a:p>
        </p:txBody>
      </p:sp>
      <p:sp>
        <p:nvSpPr>
          <p:cNvPr id="2" name="Shape 1">
            <a:extLst>
              <a:ext uri="{FF2B5EF4-FFF2-40B4-BE49-F238E27FC236}">
                <a16:creationId xmlns:a16="http://schemas.microsoft.com/office/drawing/2014/main" id="{598A3298-8164-617F-9E1D-7C9483E32831}"/>
              </a:ext>
            </a:extLst>
          </p:cNvPr>
          <p:cNvSpPr/>
          <p:nvPr userDrawn="1"/>
        </p:nvSpPr>
        <p:spPr>
          <a:xfrm rot="5400000">
            <a:off x="267881" y="389346"/>
            <a:ext cx="872031" cy="93344"/>
          </a:xfrm>
          <a:prstGeom prst="rect">
            <a:avLst/>
          </a:prstGeom>
          <a:solidFill>
            <a:schemeClr val="accent5"/>
          </a:solidFill>
          <a:ln/>
        </p:spPr>
        <p:txBody>
          <a:bodyPr/>
          <a:lstStyle/>
          <a:p>
            <a:endParaRPr lang="en-US"/>
          </a:p>
        </p:txBody>
      </p:sp>
      <p:sp>
        <p:nvSpPr>
          <p:cNvPr id="4" name="Text Placeholder 3">
            <a:extLst>
              <a:ext uri="{FF2B5EF4-FFF2-40B4-BE49-F238E27FC236}">
                <a16:creationId xmlns:a16="http://schemas.microsoft.com/office/drawing/2014/main" id="{35E6F7BE-36C4-20A6-7A0F-9EC6F93A597D}"/>
              </a:ext>
            </a:extLst>
          </p:cNvPr>
          <p:cNvSpPr>
            <a:spLocks noGrp="1"/>
          </p:cNvSpPr>
          <p:nvPr>
            <p:ph type="body" sz="quarter" idx="24"/>
          </p:nvPr>
        </p:nvSpPr>
        <p:spPr>
          <a:xfrm>
            <a:off x="4843850" y="1268627"/>
            <a:ext cx="6373426" cy="492579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Picture Placeholder 8">
            <a:extLst>
              <a:ext uri="{FF2B5EF4-FFF2-40B4-BE49-F238E27FC236}">
                <a16:creationId xmlns:a16="http://schemas.microsoft.com/office/drawing/2014/main" id="{2AD7A350-572C-A296-C1AC-2B908762F2F7}"/>
              </a:ext>
            </a:extLst>
          </p:cNvPr>
          <p:cNvSpPr>
            <a:spLocks noGrp="1"/>
          </p:cNvSpPr>
          <p:nvPr>
            <p:ph type="pic" sz="quarter" idx="25"/>
          </p:nvPr>
        </p:nvSpPr>
        <p:spPr>
          <a:xfrm>
            <a:off x="838200" y="1268413"/>
            <a:ext cx="3906838" cy="4926012"/>
          </a:xfrm>
        </p:spPr>
        <p:txBody>
          <a:bodyPr/>
          <a:lstStyle/>
          <a:p>
            <a:r>
              <a:rPr lang="en-US"/>
              <a:t>Click icon to add picture</a:t>
            </a:r>
          </a:p>
        </p:txBody>
      </p:sp>
      <p:sp>
        <p:nvSpPr>
          <p:cNvPr id="11" name="Date Placeholder 10">
            <a:extLst>
              <a:ext uri="{FF2B5EF4-FFF2-40B4-BE49-F238E27FC236}">
                <a16:creationId xmlns:a16="http://schemas.microsoft.com/office/drawing/2014/main" id="{D1B1A0F5-3393-FAB3-B3B9-7AAF7AD83915}"/>
              </a:ext>
            </a:extLst>
          </p:cNvPr>
          <p:cNvSpPr>
            <a:spLocks noGrp="1"/>
          </p:cNvSpPr>
          <p:nvPr>
            <p:ph type="dt" sz="half" idx="26"/>
          </p:nvPr>
        </p:nvSpPr>
        <p:spPr/>
        <p:txBody>
          <a:bodyPr/>
          <a:lstStyle/>
          <a:p>
            <a:fld id="{AD1AE8C8-129A-4D87-9017-9131A6E9FAB2}" type="datetimeFigureOut">
              <a:rPr lang="en-US" smtClean="0"/>
              <a:pPr/>
              <a:t>7/13/2026</a:t>
            </a:fld>
            <a:endParaRPr lang="en-US"/>
          </a:p>
        </p:txBody>
      </p:sp>
      <p:sp>
        <p:nvSpPr>
          <p:cNvPr id="12" name="Footer Placeholder 11">
            <a:extLst>
              <a:ext uri="{FF2B5EF4-FFF2-40B4-BE49-F238E27FC236}">
                <a16:creationId xmlns:a16="http://schemas.microsoft.com/office/drawing/2014/main" id="{84A9DA03-071D-ED60-04CD-E881D0C62A6B}"/>
              </a:ext>
            </a:extLst>
          </p:cNvPr>
          <p:cNvSpPr>
            <a:spLocks noGrp="1"/>
          </p:cNvSpPr>
          <p:nvPr>
            <p:ph type="ftr" sz="quarter" idx="27"/>
          </p:nvPr>
        </p:nvSpPr>
        <p:spPr/>
        <p:txBody>
          <a:bodyPr/>
          <a:lstStyle/>
          <a:p>
            <a:r>
              <a:rPr lang="en-US" dirty="0"/>
              <a:t>© Copyright 2026 Institute of Nuclear Power Operations</a:t>
            </a:r>
          </a:p>
        </p:txBody>
      </p:sp>
      <p:sp>
        <p:nvSpPr>
          <p:cNvPr id="13" name="Slide Number Placeholder 12">
            <a:extLst>
              <a:ext uri="{FF2B5EF4-FFF2-40B4-BE49-F238E27FC236}">
                <a16:creationId xmlns:a16="http://schemas.microsoft.com/office/drawing/2014/main" id="{739B5DE5-B97D-A882-2461-63352A5F75B7}"/>
              </a:ext>
            </a:extLst>
          </p:cNvPr>
          <p:cNvSpPr>
            <a:spLocks noGrp="1"/>
          </p:cNvSpPr>
          <p:nvPr>
            <p:ph type="sldNum" sz="quarter" idx="28"/>
          </p:nvPr>
        </p:nvSpPr>
        <p:spPr/>
        <p:txBody>
          <a:bodyPr/>
          <a:lstStyle/>
          <a:p>
            <a:fld id="{776DCFFF-4BD4-5541-AF1D-6EC759488ACC}" type="slidenum">
              <a:rPr lang="en-US" smtClean="0"/>
              <a:pPr/>
              <a:t>‹#›</a:t>
            </a:fld>
            <a:endParaRPr lang="en-US"/>
          </a:p>
        </p:txBody>
      </p:sp>
    </p:spTree>
    <p:extLst>
      <p:ext uri="{BB962C8B-B14F-4D97-AF65-F5344CB8AC3E}">
        <p14:creationId xmlns:p14="http://schemas.microsoft.com/office/powerpoint/2010/main" val="26171366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Title and Content 4">
    <p:spTree>
      <p:nvGrpSpPr>
        <p:cNvPr id="1" name=""/>
        <p:cNvGrpSpPr/>
        <p:nvPr/>
      </p:nvGrpSpPr>
      <p:grpSpPr>
        <a:xfrm>
          <a:off x="0" y="0"/>
          <a:ext cx="0" cy="0"/>
          <a:chOff x="0" y="0"/>
          <a:chExt cx="0" cy="0"/>
        </a:xfrm>
      </p:grpSpPr>
      <p:sp>
        <p:nvSpPr>
          <p:cNvPr id="25" name="Title 1">
            <a:extLst>
              <a:ext uri="{FF2B5EF4-FFF2-40B4-BE49-F238E27FC236}">
                <a16:creationId xmlns:a16="http://schemas.microsoft.com/office/drawing/2014/main" id="{ABF35470-949C-3BB9-B0BF-E2B26C69AA63}"/>
              </a:ext>
            </a:extLst>
          </p:cNvPr>
          <p:cNvSpPr>
            <a:spLocks noGrp="1"/>
          </p:cNvSpPr>
          <p:nvPr>
            <p:ph type="title"/>
          </p:nvPr>
        </p:nvSpPr>
        <p:spPr>
          <a:xfrm>
            <a:off x="838199" y="336550"/>
            <a:ext cx="10378899" cy="872033"/>
          </a:xfrm>
        </p:spPr>
        <p:txBody>
          <a:bodyPr anchor="t">
            <a:normAutofit/>
          </a:bodyPr>
          <a:lstStyle>
            <a:lvl1pPr>
              <a:defRPr sz="4400"/>
            </a:lvl1pPr>
          </a:lstStyle>
          <a:p>
            <a:r>
              <a:rPr lang="en-US"/>
              <a:t>Click to edit Master title style</a:t>
            </a:r>
          </a:p>
        </p:txBody>
      </p:sp>
      <p:sp>
        <p:nvSpPr>
          <p:cNvPr id="2" name="Shape 1">
            <a:extLst>
              <a:ext uri="{FF2B5EF4-FFF2-40B4-BE49-F238E27FC236}">
                <a16:creationId xmlns:a16="http://schemas.microsoft.com/office/drawing/2014/main" id="{598A3298-8164-617F-9E1D-7C9483E32831}"/>
              </a:ext>
            </a:extLst>
          </p:cNvPr>
          <p:cNvSpPr/>
          <p:nvPr userDrawn="1"/>
        </p:nvSpPr>
        <p:spPr>
          <a:xfrm rot="5400000">
            <a:off x="267881" y="389346"/>
            <a:ext cx="872031" cy="93344"/>
          </a:xfrm>
          <a:prstGeom prst="rect">
            <a:avLst/>
          </a:prstGeom>
          <a:solidFill>
            <a:schemeClr val="accent5"/>
          </a:solidFill>
          <a:ln/>
        </p:spPr>
        <p:txBody>
          <a:bodyPr/>
          <a:lstStyle/>
          <a:p>
            <a:endParaRPr lang="en-US"/>
          </a:p>
        </p:txBody>
      </p:sp>
      <p:sp>
        <p:nvSpPr>
          <p:cNvPr id="4" name="Text Placeholder 3">
            <a:extLst>
              <a:ext uri="{FF2B5EF4-FFF2-40B4-BE49-F238E27FC236}">
                <a16:creationId xmlns:a16="http://schemas.microsoft.com/office/drawing/2014/main" id="{35E6F7BE-36C4-20A6-7A0F-9EC6F93A597D}"/>
              </a:ext>
            </a:extLst>
          </p:cNvPr>
          <p:cNvSpPr>
            <a:spLocks noGrp="1"/>
          </p:cNvSpPr>
          <p:nvPr>
            <p:ph type="body" sz="quarter" idx="24"/>
          </p:nvPr>
        </p:nvSpPr>
        <p:spPr>
          <a:xfrm>
            <a:off x="4843850" y="1268627"/>
            <a:ext cx="6373426" cy="492579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Picture Placeholder 8">
            <a:extLst>
              <a:ext uri="{FF2B5EF4-FFF2-40B4-BE49-F238E27FC236}">
                <a16:creationId xmlns:a16="http://schemas.microsoft.com/office/drawing/2014/main" id="{2AD7A350-572C-A296-C1AC-2B908762F2F7}"/>
              </a:ext>
            </a:extLst>
          </p:cNvPr>
          <p:cNvSpPr>
            <a:spLocks noGrp="1"/>
          </p:cNvSpPr>
          <p:nvPr>
            <p:ph type="pic" sz="quarter" idx="25"/>
          </p:nvPr>
        </p:nvSpPr>
        <p:spPr>
          <a:xfrm>
            <a:off x="838200" y="1268413"/>
            <a:ext cx="3906838" cy="4926012"/>
          </a:xfrm>
        </p:spPr>
        <p:txBody>
          <a:bodyPr/>
          <a:lstStyle/>
          <a:p>
            <a:r>
              <a:rPr lang="en-US"/>
              <a:t>Click icon to add picture</a:t>
            </a:r>
          </a:p>
        </p:txBody>
      </p:sp>
      <p:sp>
        <p:nvSpPr>
          <p:cNvPr id="11" name="Date Placeholder 10">
            <a:extLst>
              <a:ext uri="{FF2B5EF4-FFF2-40B4-BE49-F238E27FC236}">
                <a16:creationId xmlns:a16="http://schemas.microsoft.com/office/drawing/2014/main" id="{D1B1A0F5-3393-FAB3-B3B9-7AAF7AD83915}"/>
              </a:ext>
            </a:extLst>
          </p:cNvPr>
          <p:cNvSpPr>
            <a:spLocks noGrp="1"/>
          </p:cNvSpPr>
          <p:nvPr>
            <p:ph type="dt" sz="half" idx="26"/>
          </p:nvPr>
        </p:nvSpPr>
        <p:spPr/>
        <p:txBody>
          <a:bodyPr/>
          <a:lstStyle/>
          <a:p>
            <a:fld id="{AD1AE8C8-129A-4D87-9017-9131A6E9FAB2}" type="datetimeFigureOut">
              <a:rPr lang="en-US" smtClean="0"/>
              <a:pPr/>
              <a:t>7/13/2026</a:t>
            </a:fld>
            <a:endParaRPr lang="en-US"/>
          </a:p>
        </p:txBody>
      </p:sp>
      <p:sp>
        <p:nvSpPr>
          <p:cNvPr id="12" name="Footer Placeholder 11">
            <a:extLst>
              <a:ext uri="{FF2B5EF4-FFF2-40B4-BE49-F238E27FC236}">
                <a16:creationId xmlns:a16="http://schemas.microsoft.com/office/drawing/2014/main" id="{84A9DA03-071D-ED60-04CD-E881D0C62A6B}"/>
              </a:ext>
            </a:extLst>
          </p:cNvPr>
          <p:cNvSpPr>
            <a:spLocks noGrp="1"/>
          </p:cNvSpPr>
          <p:nvPr>
            <p:ph type="ftr" sz="quarter" idx="27"/>
          </p:nvPr>
        </p:nvSpPr>
        <p:spPr/>
        <p:txBody>
          <a:bodyPr/>
          <a:lstStyle/>
          <a:p>
            <a:r>
              <a:rPr lang="en-US" dirty="0"/>
              <a:t>© Copyright 2026 Institute of Nuclear Power Operations</a:t>
            </a:r>
          </a:p>
        </p:txBody>
      </p:sp>
      <p:sp>
        <p:nvSpPr>
          <p:cNvPr id="13" name="Slide Number Placeholder 12">
            <a:extLst>
              <a:ext uri="{FF2B5EF4-FFF2-40B4-BE49-F238E27FC236}">
                <a16:creationId xmlns:a16="http://schemas.microsoft.com/office/drawing/2014/main" id="{739B5DE5-B97D-A882-2461-63352A5F75B7}"/>
              </a:ext>
            </a:extLst>
          </p:cNvPr>
          <p:cNvSpPr>
            <a:spLocks noGrp="1"/>
          </p:cNvSpPr>
          <p:nvPr>
            <p:ph type="sldNum" sz="quarter" idx="28"/>
          </p:nvPr>
        </p:nvSpPr>
        <p:spPr/>
        <p:txBody>
          <a:bodyPr/>
          <a:lstStyle/>
          <a:p>
            <a:fld id="{776DCFFF-4BD4-5541-AF1D-6EC759488ACC}" type="slidenum">
              <a:rPr lang="en-US" smtClean="0"/>
              <a:pPr/>
              <a:t>‹#›</a:t>
            </a:fld>
            <a:endParaRPr lang="en-US"/>
          </a:p>
        </p:txBody>
      </p:sp>
    </p:spTree>
    <p:extLst>
      <p:ext uri="{BB962C8B-B14F-4D97-AF65-F5344CB8AC3E}">
        <p14:creationId xmlns:p14="http://schemas.microsoft.com/office/powerpoint/2010/main" val="6909090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Title and Content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E90850-A15F-36B6-DB3F-DDD6312774B3}"/>
              </a:ext>
            </a:extLst>
          </p:cNvPr>
          <p:cNvSpPr>
            <a:spLocks noGrp="1"/>
          </p:cNvSpPr>
          <p:nvPr>
            <p:ph type="title"/>
          </p:nvPr>
        </p:nvSpPr>
        <p:spPr>
          <a:xfrm>
            <a:off x="836612" y="661307"/>
            <a:ext cx="4916033" cy="1396093"/>
          </a:xfrm>
        </p:spPr>
        <p:txBody>
          <a:bodyPr>
            <a:noAutofit/>
          </a:bodyPr>
          <a:lstStyle>
            <a:lvl1pPr>
              <a:defRPr sz="3600"/>
            </a:lvl1pPr>
          </a:lstStyle>
          <a:p>
            <a:r>
              <a:rPr lang="en-US"/>
              <a:t>Click to edit Master title style</a:t>
            </a:r>
          </a:p>
        </p:txBody>
      </p:sp>
      <p:sp>
        <p:nvSpPr>
          <p:cNvPr id="7" name="Picture Placeholder 2">
            <a:extLst>
              <a:ext uri="{FF2B5EF4-FFF2-40B4-BE49-F238E27FC236}">
                <a16:creationId xmlns:a16="http://schemas.microsoft.com/office/drawing/2014/main" id="{0CF55209-9127-A524-ADC2-F76278B1579D}"/>
              </a:ext>
            </a:extLst>
          </p:cNvPr>
          <p:cNvSpPr>
            <a:spLocks noGrp="1"/>
          </p:cNvSpPr>
          <p:nvPr>
            <p:ph type="pic" idx="1"/>
          </p:nvPr>
        </p:nvSpPr>
        <p:spPr>
          <a:xfrm>
            <a:off x="5991452" y="661307"/>
            <a:ext cx="5724298" cy="519974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8" name="Text Placeholder 3">
            <a:extLst>
              <a:ext uri="{FF2B5EF4-FFF2-40B4-BE49-F238E27FC236}">
                <a16:creationId xmlns:a16="http://schemas.microsoft.com/office/drawing/2014/main" id="{77A8A619-B718-350C-7D41-44D0C218E88E}"/>
              </a:ext>
            </a:extLst>
          </p:cNvPr>
          <p:cNvSpPr>
            <a:spLocks noGrp="1"/>
          </p:cNvSpPr>
          <p:nvPr>
            <p:ph type="body" sz="half" idx="2"/>
          </p:nvPr>
        </p:nvSpPr>
        <p:spPr>
          <a:xfrm>
            <a:off x="839788" y="2057400"/>
            <a:ext cx="4916033" cy="3811588"/>
          </a:xfrm>
        </p:spPr>
        <p:txBody>
          <a:bodyPr>
            <a:normAutofit/>
          </a:bodyPr>
          <a:lstStyle>
            <a:lvl1pPr marL="0" indent="0">
              <a:buNone/>
              <a:defRPr sz="2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Date Placeholder 2">
            <a:extLst>
              <a:ext uri="{FF2B5EF4-FFF2-40B4-BE49-F238E27FC236}">
                <a16:creationId xmlns:a16="http://schemas.microsoft.com/office/drawing/2014/main" id="{2FE18B65-4126-8CD9-ED0F-C48D344F6C5E}"/>
              </a:ext>
            </a:extLst>
          </p:cNvPr>
          <p:cNvSpPr>
            <a:spLocks noGrp="1"/>
          </p:cNvSpPr>
          <p:nvPr>
            <p:ph type="dt" sz="half" idx="10"/>
          </p:nvPr>
        </p:nvSpPr>
        <p:spPr/>
        <p:txBody>
          <a:bodyPr/>
          <a:lstStyle/>
          <a:p>
            <a:fld id="{AD1AE8C8-129A-4D87-9017-9131A6E9FAB2}" type="datetimeFigureOut">
              <a:rPr lang="en-US" smtClean="0"/>
              <a:pPr/>
              <a:t>7/13/2026</a:t>
            </a:fld>
            <a:endParaRPr lang="en-US"/>
          </a:p>
        </p:txBody>
      </p:sp>
      <p:sp>
        <p:nvSpPr>
          <p:cNvPr id="4" name="Footer Placeholder 3">
            <a:extLst>
              <a:ext uri="{FF2B5EF4-FFF2-40B4-BE49-F238E27FC236}">
                <a16:creationId xmlns:a16="http://schemas.microsoft.com/office/drawing/2014/main" id="{FCDD412A-AA7F-44FE-7A82-7B9BA71EB96F}"/>
              </a:ext>
            </a:extLst>
          </p:cNvPr>
          <p:cNvSpPr>
            <a:spLocks noGrp="1"/>
          </p:cNvSpPr>
          <p:nvPr>
            <p:ph type="ftr" sz="quarter" idx="11"/>
          </p:nvPr>
        </p:nvSpPr>
        <p:spPr/>
        <p:txBody>
          <a:bodyPr/>
          <a:lstStyle/>
          <a:p>
            <a:r>
              <a:rPr lang="en-US" dirty="0"/>
              <a:t>© Copyright 2026 Institute of Nuclear Power Operations</a:t>
            </a:r>
          </a:p>
        </p:txBody>
      </p:sp>
      <p:sp>
        <p:nvSpPr>
          <p:cNvPr id="5" name="Slide Number Placeholder 4">
            <a:extLst>
              <a:ext uri="{FF2B5EF4-FFF2-40B4-BE49-F238E27FC236}">
                <a16:creationId xmlns:a16="http://schemas.microsoft.com/office/drawing/2014/main" id="{E1DB959B-BAE6-FF48-743B-518ADAD9497A}"/>
              </a:ext>
            </a:extLst>
          </p:cNvPr>
          <p:cNvSpPr>
            <a:spLocks noGrp="1"/>
          </p:cNvSpPr>
          <p:nvPr>
            <p:ph type="sldNum" sz="quarter" idx="12"/>
          </p:nvPr>
        </p:nvSpPr>
        <p:spPr/>
        <p:txBody>
          <a:bodyPr/>
          <a:lstStyle/>
          <a:p>
            <a:fld id="{776DCFFF-4BD4-5541-AF1D-6EC759488ACC}" type="slidenum">
              <a:rPr lang="en-US" smtClean="0"/>
              <a:pPr/>
              <a:t>‹#›</a:t>
            </a:fld>
            <a:endParaRPr lang="en-US"/>
          </a:p>
        </p:txBody>
      </p:sp>
    </p:spTree>
    <p:extLst>
      <p:ext uri="{BB962C8B-B14F-4D97-AF65-F5344CB8AC3E}">
        <p14:creationId xmlns:p14="http://schemas.microsoft.com/office/powerpoint/2010/main" val="10778712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woObj" preserve="1">
  <p:cSld name="Two Content 1">
    <p:spTree>
      <p:nvGrpSpPr>
        <p:cNvPr id="1" name=""/>
        <p:cNvGrpSpPr/>
        <p:nvPr/>
      </p:nvGrpSpPr>
      <p:grpSpPr>
        <a:xfrm>
          <a:off x="0" y="0"/>
          <a:ext cx="0" cy="0"/>
          <a:chOff x="0" y="0"/>
          <a:chExt cx="0" cy="0"/>
        </a:xfrm>
      </p:grpSpPr>
      <p:sp>
        <p:nvSpPr>
          <p:cNvPr id="12" name="Shape 1">
            <a:extLst>
              <a:ext uri="{FF2B5EF4-FFF2-40B4-BE49-F238E27FC236}">
                <a16:creationId xmlns:a16="http://schemas.microsoft.com/office/drawing/2014/main" id="{9CBDD4E4-4A66-E9DA-35B1-147087181D6F}"/>
              </a:ext>
            </a:extLst>
          </p:cNvPr>
          <p:cNvSpPr/>
          <p:nvPr userDrawn="1"/>
        </p:nvSpPr>
        <p:spPr>
          <a:xfrm>
            <a:off x="7809470" y="0"/>
            <a:ext cx="4382530" cy="6858000"/>
          </a:xfrm>
          <a:prstGeom prst="rect">
            <a:avLst/>
          </a:prstGeom>
          <a:solidFill>
            <a:schemeClr val="accent6"/>
          </a:solidFill>
          <a:ln/>
        </p:spPr>
        <p:txBody>
          <a:bodyPr/>
          <a:lstStyle/>
          <a:p>
            <a:endParaRPr lang="en-US"/>
          </a:p>
        </p:txBody>
      </p:sp>
      <p:sp>
        <p:nvSpPr>
          <p:cNvPr id="2" name="Title 1">
            <a:extLst>
              <a:ext uri="{FF2B5EF4-FFF2-40B4-BE49-F238E27FC236}">
                <a16:creationId xmlns:a16="http://schemas.microsoft.com/office/drawing/2014/main" id="{0CD1A77E-AF9B-8B8D-A975-F2391F46CDA5}"/>
              </a:ext>
            </a:extLst>
          </p:cNvPr>
          <p:cNvSpPr>
            <a:spLocks noGrp="1"/>
          </p:cNvSpPr>
          <p:nvPr>
            <p:ph type="title"/>
          </p:nvPr>
        </p:nvSpPr>
        <p:spPr>
          <a:xfrm>
            <a:off x="838199" y="365125"/>
            <a:ext cx="6783705" cy="1325563"/>
          </a:xfrm>
        </p:spPr>
        <p:txBody>
          <a:bodyPr anchor="t">
            <a:normAutofit/>
          </a:bodyPr>
          <a:lstStyle>
            <a:lvl1pPr>
              <a:defRPr sz="4400"/>
            </a:lvl1pPr>
          </a:lstStyle>
          <a:p>
            <a:r>
              <a:rPr lang="en-US"/>
              <a:t>Click to edit Master title style</a:t>
            </a:r>
          </a:p>
        </p:txBody>
      </p:sp>
      <p:sp>
        <p:nvSpPr>
          <p:cNvPr id="3" name="Content Placeholder 2">
            <a:extLst>
              <a:ext uri="{FF2B5EF4-FFF2-40B4-BE49-F238E27FC236}">
                <a16:creationId xmlns:a16="http://schemas.microsoft.com/office/drawing/2014/main" id="{C4DFF073-0F2C-AC58-734E-DBEE8B15793F}"/>
              </a:ext>
            </a:extLst>
          </p:cNvPr>
          <p:cNvSpPr>
            <a:spLocks noGrp="1"/>
          </p:cNvSpPr>
          <p:nvPr>
            <p:ph sz="half" idx="1"/>
          </p:nvPr>
        </p:nvSpPr>
        <p:spPr>
          <a:xfrm>
            <a:off x="838199" y="1825625"/>
            <a:ext cx="6724905" cy="4351338"/>
          </a:xfrm>
        </p:spPr>
        <p:txBody>
          <a:bodyPr/>
          <a:lstStyle>
            <a:lvl1pPr>
              <a:defRPr b="0"/>
            </a:lvl1pPr>
            <a:lvl2pPr>
              <a:defRPr>
                <a:solidFill>
                  <a:schemeClr val="tx2"/>
                </a:solidFill>
                <a:latin typeface="Segoe UI" panose="020B0502040204020203" pitchFamily="34" charset="0"/>
                <a:cs typeface="Segoe UI" panose="020B0502040204020203" pitchFamily="34" charset="0"/>
              </a:defRPr>
            </a:lvl2pPr>
            <a:lvl3pPr>
              <a:defRPr>
                <a:solidFill>
                  <a:schemeClr val="tx2"/>
                </a:solidFill>
                <a:latin typeface="Segoe UI" panose="020B0502040204020203" pitchFamily="34" charset="0"/>
                <a:cs typeface="Segoe UI" panose="020B0502040204020203" pitchFamily="34" charset="0"/>
              </a:defRPr>
            </a:lvl3pPr>
            <a:lvl4pPr>
              <a:defRPr>
                <a:solidFill>
                  <a:schemeClr val="tx2"/>
                </a:solidFill>
                <a:latin typeface="Segoe UI" panose="020B0502040204020203" pitchFamily="34" charset="0"/>
                <a:cs typeface="Segoe UI" panose="020B0502040204020203" pitchFamily="34" charset="0"/>
              </a:defRPr>
            </a:lvl4pPr>
            <a:lvl5pPr>
              <a:defRPr>
                <a:solidFill>
                  <a:schemeClr val="tx2"/>
                </a:solidFill>
                <a:latin typeface="Segoe UI" panose="020B0502040204020203" pitchFamily="34" charset="0"/>
                <a:cs typeface="Segoe UI" panose="020B050204020402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01EA31E-7C65-4F8C-269C-AD3DE2FCBFBA}"/>
              </a:ext>
            </a:extLst>
          </p:cNvPr>
          <p:cNvSpPr>
            <a:spLocks noGrp="1"/>
          </p:cNvSpPr>
          <p:nvPr>
            <p:ph sz="half" idx="2" hasCustomPrompt="1"/>
          </p:nvPr>
        </p:nvSpPr>
        <p:spPr>
          <a:xfrm>
            <a:off x="8279026" y="365125"/>
            <a:ext cx="3525007" cy="5811838"/>
          </a:xfrm>
        </p:spPr>
        <p:txBody>
          <a:bodyPr/>
          <a:lstStyle>
            <a:lvl1pPr marL="0" indent="0">
              <a:lnSpc>
                <a:spcPct val="100000"/>
              </a:lnSpc>
              <a:spcAft>
                <a:spcPts val="600"/>
              </a:spcAft>
              <a:buNone/>
              <a:defRPr>
                <a:solidFill>
                  <a:schemeClr val="bg1"/>
                </a:solidFill>
              </a:defRPr>
            </a:lvl1pPr>
            <a:lvl2pPr marL="0">
              <a:lnSpc>
                <a:spcPct val="100000"/>
              </a:lnSpc>
              <a:spcBef>
                <a:spcPts val="0"/>
              </a:spcBef>
              <a:spcAft>
                <a:spcPts val="600"/>
              </a:spcAft>
              <a:defRPr b="0" i="0">
                <a:solidFill>
                  <a:schemeClr val="bg1"/>
                </a:solidFill>
                <a:latin typeface="Segoe UI" panose="020B0502040204020203" pitchFamily="34" charset="0"/>
                <a:cs typeface="Segoe UI" panose="020B0502040204020203" pitchFamily="34" charset="0"/>
              </a:defRPr>
            </a:lvl2pPr>
            <a:lvl3pPr>
              <a:defRPr sz="1600">
                <a:solidFill>
                  <a:schemeClr val="bg1"/>
                </a:solidFill>
                <a:latin typeface="Segoe UI" panose="020B0502040204020203" pitchFamily="34" charset="0"/>
                <a:cs typeface="Segoe UI" panose="020B0502040204020203" pitchFamily="34" charset="0"/>
              </a:defRPr>
            </a:lvl3pPr>
            <a:lvl4pPr marL="0" indent="0">
              <a:buNone/>
              <a:defRPr b="0" i="0">
                <a:solidFill>
                  <a:schemeClr val="tx1"/>
                </a:solidFill>
                <a:latin typeface="Segoe UI Semilight" panose="020B0402040204020203" pitchFamily="34" charset="0"/>
                <a:cs typeface="Segoe UI Semilight" panose="020B0402040204020203" pitchFamily="34" charset="0"/>
              </a:defRPr>
            </a:lvl4pPr>
          </a:lstStyle>
          <a:p>
            <a:pPr lvl="0"/>
            <a:r>
              <a:rPr lang="en-US"/>
              <a:t>Insert image or graph</a:t>
            </a:r>
          </a:p>
        </p:txBody>
      </p:sp>
      <p:sp>
        <p:nvSpPr>
          <p:cNvPr id="5" name="Shape 1">
            <a:extLst>
              <a:ext uri="{FF2B5EF4-FFF2-40B4-BE49-F238E27FC236}">
                <a16:creationId xmlns:a16="http://schemas.microsoft.com/office/drawing/2014/main" id="{E17563E7-57BF-139A-EB2D-937150E9F870}"/>
              </a:ext>
            </a:extLst>
          </p:cNvPr>
          <p:cNvSpPr/>
          <p:nvPr userDrawn="1"/>
        </p:nvSpPr>
        <p:spPr>
          <a:xfrm rot="5400000">
            <a:off x="267881" y="389346"/>
            <a:ext cx="872031" cy="93344"/>
          </a:xfrm>
          <a:prstGeom prst="rect">
            <a:avLst/>
          </a:prstGeom>
          <a:solidFill>
            <a:schemeClr val="accent5"/>
          </a:solidFill>
          <a:ln/>
        </p:spPr>
        <p:txBody>
          <a:bodyPr/>
          <a:lstStyle/>
          <a:p>
            <a:endParaRPr lang="en-US"/>
          </a:p>
        </p:txBody>
      </p:sp>
      <p:sp>
        <p:nvSpPr>
          <p:cNvPr id="6" name="Date Placeholder 5">
            <a:extLst>
              <a:ext uri="{FF2B5EF4-FFF2-40B4-BE49-F238E27FC236}">
                <a16:creationId xmlns:a16="http://schemas.microsoft.com/office/drawing/2014/main" id="{A957469E-309D-21BC-8E83-9D2938AFD767}"/>
              </a:ext>
            </a:extLst>
          </p:cNvPr>
          <p:cNvSpPr>
            <a:spLocks noGrp="1"/>
          </p:cNvSpPr>
          <p:nvPr>
            <p:ph type="dt" sz="half" idx="10"/>
          </p:nvPr>
        </p:nvSpPr>
        <p:spPr/>
        <p:txBody>
          <a:bodyPr/>
          <a:lstStyle/>
          <a:p>
            <a:fld id="{AD1AE8C8-129A-4D87-9017-9131A6E9FAB2}" type="datetimeFigureOut">
              <a:rPr lang="en-US" smtClean="0"/>
              <a:pPr/>
              <a:t>7/13/2026</a:t>
            </a:fld>
            <a:endParaRPr lang="en-US"/>
          </a:p>
        </p:txBody>
      </p:sp>
      <p:sp>
        <p:nvSpPr>
          <p:cNvPr id="7" name="Footer Placeholder 6">
            <a:extLst>
              <a:ext uri="{FF2B5EF4-FFF2-40B4-BE49-F238E27FC236}">
                <a16:creationId xmlns:a16="http://schemas.microsoft.com/office/drawing/2014/main" id="{176A033F-2C26-C1FB-90CE-E08BF742A558}"/>
              </a:ext>
            </a:extLst>
          </p:cNvPr>
          <p:cNvSpPr>
            <a:spLocks noGrp="1"/>
          </p:cNvSpPr>
          <p:nvPr>
            <p:ph type="ftr" sz="quarter" idx="11"/>
          </p:nvPr>
        </p:nvSpPr>
        <p:spPr/>
        <p:txBody>
          <a:bodyPr/>
          <a:lstStyle/>
          <a:p>
            <a:r>
              <a:rPr lang="en-US" dirty="0"/>
              <a:t>© Copyright 2026 Institute of Nuclear Power Operations</a:t>
            </a:r>
          </a:p>
        </p:txBody>
      </p:sp>
      <p:sp>
        <p:nvSpPr>
          <p:cNvPr id="8" name="Slide Number Placeholder 7">
            <a:extLst>
              <a:ext uri="{FF2B5EF4-FFF2-40B4-BE49-F238E27FC236}">
                <a16:creationId xmlns:a16="http://schemas.microsoft.com/office/drawing/2014/main" id="{65B329F4-4EF5-2DDB-2407-D1AACF47E3EF}"/>
              </a:ext>
            </a:extLst>
          </p:cNvPr>
          <p:cNvSpPr>
            <a:spLocks noGrp="1"/>
          </p:cNvSpPr>
          <p:nvPr>
            <p:ph type="sldNum" sz="quarter" idx="12"/>
          </p:nvPr>
        </p:nvSpPr>
        <p:spPr/>
        <p:txBody>
          <a:bodyPr/>
          <a:lstStyle/>
          <a:p>
            <a:fld id="{776DCFFF-4BD4-5541-AF1D-6EC759488ACC}" type="slidenum">
              <a:rPr lang="en-US" smtClean="0"/>
              <a:pPr/>
              <a:t>‹#›</a:t>
            </a:fld>
            <a:endParaRPr lang="en-US"/>
          </a:p>
        </p:txBody>
      </p:sp>
    </p:spTree>
    <p:extLst>
      <p:ext uri="{BB962C8B-B14F-4D97-AF65-F5344CB8AC3E}">
        <p14:creationId xmlns:p14="http://schemas.microsoft.com/office/powerpoint/2010/main" val="28585111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woObj" preserve="1">
  <p:cSld name="Two Content 2">
    <p:spTree>
      <p:nvGrpSpPr>
        <p:cNvPr id="1" name=""/>
        <p:cNvGrpSpPr/>
        <p:nvPr/>
      </p:nvGrpSpPr>
      <p:grpSpPr>
        <a:xfrm>
          <a:off x="0" y="0"/>
          <a:ext cx="0" cy="0"/>
          <a:chOff x="0" y="0"/>
          <a:chExt cx="0" cy="0"/>
        </a:xfrm>
      </p:grpSpPr>
      <p:sp>
        <p:nvSpPr>
          <p:cNvPr id="12" name="Shape 1">
            <a:extLst>
              <a:ext uri="{FF2B5EF4-FFF2-40B4-BE49-F238E27FC236}">
                <a16:creationId xmlns:a16="http://schemas.microsoft.com/office/drawing/2014/main" id="{9CBDD4E4-4A66-E9DA-35B1-147087181D6F}"/>
              </a:ext>
            </a:extLst>
          </p:cNvPr>
          <p:cNvSpPr/>
          <p:nvPr userDrawn="1"/>
        </p:nvSpPr>
        <p:spPr>
          <a:xfrm>
            <a:off x="7809470" y="0"/>
            <a:ext cx="4382530" cy="6858000"/>
          </a:xfrm>
          <a:prstGeom prst="rect">
            <a:avLst/>
          </a:prstGeom>
          <a:solidFill>
            <a:schemeClr val="accent5"/>
          </a:solidFill>
          <a:ln/>
        </p:spPr>
        <p:txBody>
          <a:bodyPr/>
          <a:lstStyle/>
          <a:p>
            <a:endParaRPr lang="en-US"/>
          </a:p>
        </p:txBody>
      </p:sp>
      <p:sp>
        <p:nvSpPr>
          <p:cNvPr id="2" name="Title 1">
            <a:extLst>
              <a:ext uri="{FF2B5EF4-FFF2-40B4-BE49-F238E27FC236}">
                <a16:creationId xmlns:a16="http://schemas.microsoft.com/office/drawing/2014/main" id="{0CD1A77E-AF9B-8B8D-A975-F2391F46CDA5}"/>
              </a:ext>
            </a:extLst>
          </p:cNvPr>
          <p:cNvSpPr>
            <a:spLocks noGrp="1"/>
          </p:cNvSpPr>
          <p:nvPr>
            <p:ph type="title"/>
          </p:nvPr>
        </p:nvSpPr>
        <p:spPr>
          <a:xfrm>
            <a:off x="838199" y="365125"/>
            <a:ext cx="6783705" cy="1325563"/>
          </a:xfrm>
        </p:spPr>
        <p:txBody>
          <a:bodyPr anchor="t">
            <a:normAutofit/>
          </a:bodyPr>
          <a:lstStyle>
            <a:lvl1pPr>
              <a:defRPr sz="4400"/>
            </a:lvl1pPr>
          </a:lstStyle>
          <a:p>
            <a:r>
              <a:rPr lang="en-US"/>
              <a:t>Click to edit Master title style</a:t>
            </a:r>
          </a:p>
        </p:txBody>
      </p:sp>
      <p:sp>
        <p:nvSpPr>
          <p:cNvPr id="3" name="Content Placeholder 2">
            <a:extLst>
              <a:ext uri="{FF2B5EF4-FFF2-40B4-BE49-F238E27FC236}">
                <a16:creationId xmlns:a16="http://schemas.microsoft.com/office/drawing/2014/main" id="{C4DFF073-0F2C-AC58-734E-DBEE8B15793F}"/>
              </a:ext>
            </a:extLst>
          </p:cNvPr>
          <p:cNvSpPr>
            <a:spLocks noGrp="1"/>
          </p:cNvSpPr>
          <p:nvPr>
            <p:ph sz="half" idx="1"/>
          </p:nvPr>
        </p:nvSpPr>
        <p:spPr>
          <a:xfrm>
            <a:off x="838199" y="1825625"/>
            <a:ext cx="6724905" cy="4351338"/>
          </a:xfrm>
        </p:spPr>
        <p:txBody>
          <a:bodyPr/>
          <a:lstStyle>
            <a:lvl1pPr>
              <a:defRPr b="0"/>
            </a:lvl1pPr>
            <a:lvl2pPr>
              <a:defRPr>
                <a:solidFill>
                  <a:schemeClr val="tx2"/>
                </a:solidFill>
                <a:latin typeface="Segoe UI" panose="020B0502040204020203" pitchFamily="34" charset="0"/>
                <a:cs typeface="Segoe UI" panose="020B0502040204020203" pitchFamily="34" charset="0"/>
              </a:defRPr>
            </a:lvl2pPr>
            <a:lvl3pPr>
              <a:defRPr>
                <a:solidFill>
                  <a:schemeClr val="tx2"/>
                </a:solidFill>
                <a:latin typeface="Segoe UI" panose="020B0502040204020203" pitchFamily="34" charset="0"/>
                <a:cs typeface="Segoe UI" panose="020B0502040204020203" pitchFamily="34" charset="0"/>
              </a:defRPr>
            </a:lvl3pPr>
            <a:lvl4pPr>
              <a:defRPr>
                <a:solidFill>
                  <a:schemeClr val="tx2"/>
                </a:solidFill>
                <a:latin typeface="Segoe UI" panose="020B0502040204020203" pitchFamily="34" charset="0"/>
                <a:cs typeface="Segoe UI" panose="020B0502040204020203" pitchFamily="34" charset="0"/>
              </a:defRPr>
            </a:lvl4pPr>
            <a:lvl5pPr>
              <a:defRPr>
                <a:solidFill>
                  <a:schemeClr val="tx2"/>
                </a:solidFill>
                <a:latin typeface="Segoe UI" panose="020B0502040204020203" pitchFamily="34" charset="0"/>
                <a:cs typeface="Segoe UI" panose="020B050204020402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01EA31E-7C65-4F8C-269C-AD3DE2FCBFBA}"/>
              </a:ext>
            </a:extLst>
          </p:cNvPr>
          <p:cNvSpPr>
            <a:spLocks noGrp="1"/>
          </p:cNvSpPr>
          <p:nvPr>
            <p:ph sz="half" idx="2" hasCustomPrompt="1"/>
          </p:nvPr>
        </p:nvSpPr>
        <p:spPr>
          <a:xfrm>
            <a:off x="8279026" y="365125"/>
            <a:ext cx="3525007" cy="5811838"/>
          </a:xfrm>
        </p:spPr>
        <p:txBody>
          <a:bodyPr/>
          <a:lstStyle>
            <a:lvl1pPr marL="0" indent="0">
              <a:lnSpc>
                <a:spcPct val="100000"/>
              </a:lnSpc>
              <a:spcAft>
                <a:spcPts val="600"/>
              </a:spcAft>
              <a:buNone/>
              <a:defRPr>
                <a:solidFill>
                  <a:schemeClr val="bg1"/>
                </a:solidFill>
              </a:defRPr>
            </a:lvl1pPr>
            <a:lvl2pPr marL="0">
              <a:lnSpc>
                <a:spcPct val="100000"/>
              </a:lnSpc>
              <a:spcBef>
                <a:spcPts val="0"/>
              </a:spcBef>
              <a:spcAft>
                <a:spcPts val="600"/>
              </a:spcAft>
              <a:defRPr b="0" i="0">
                <a:solidFill>
                  <a:schemeClr val="bg1"/>
                </a:solidFill>
                <a:latin typeface="Segoe UI" panose="020B0502040204020203" pitchFamily="34" charset="0"/>
                <a:cs typeface="Segoe UI" panose="020B0502040204020203" pitchFamily="34" charset="0"/>
              </a:defRPr>
            </a:lvl2pPr>
            <a:lvl3pPr>
              <a:defRPr sz="1600">
                <a:solidFill>
                  <a:schemeClr val="bg1"/>
                </a:solidFill>
                <a:latin typeface="Segoe UI" panose="020B0502040204020203" pitchFamily="34" charset="0"/>
                <a:cs typeface="Segoe UI" panose="020B0502040204020203" pitchFamily="34" charset="0"/>
              </a:defRPr>
            </a:lvl3pPr>
            <a:lvl4pPr marL="0" indent="0">
              <a:buNone/>
              <a:defRPr b="0" i="0">
                <a:solidFill>
                  <a:schemeClr val="tx1"/>
                </a:solidFill>
                <a:latin typeface="Segoe UI Semilight" panose="020B0402040204020203" pitchFamily="34" charset="0"/>
                <a:cs typeface="Segoe UI Semilight" panose="020B0402040204020203" pitchFamily="34" charset="0"/>
              </a:defRPr>
            </a:lvl4pPr>
          </a:lstStyle>
          <a:p>
            <a:pPr lvl="0"/>
            <a:r>
              <a:rPr lang="en-US"/>
              <a:t>Insert image or graph</a:t>
            </a:r>
          </a:p>
        </p:txBody>
      </p:sp>
      <p:sp>
        <p:nvSpPr>
          <p:cNvPr id="5" name="Shape 1">
            <a:extLst>
              <a:ext uri="{FF2B5EF4-FFF2-40B4-BE49-F238E27FC236}">
                <a16:creationId xmlns:a16="http://schemas.microsoft.com/office/drawing/2014/main" id="{E17563E7-57BF-139A-EB2D-937150E9F870}"/>
              </a:ext>
            </a:extLst>
          </p:cNvPr>
          <p:cNvSpPr/>
          <p:nvPr userDrawn="1"/>
        </p:nvSpPr>
        <p:spPr>
          <a:xfrm rot="5400000">
            <a:off x="267881" y="389346"/>
            <a:ext cx="872031" cy="93344"/>
          </a:xfrm>
          <a:prstGeom prst="rect">
            <a:avLst/>
          </a:prstGeom>
          <a:solidFill>
            <a:schemeClr val="accent5"/>
          </a:solidFill>
          <a:ln/>
        </p:spPr>
        <p:txBody>
          <a:bodyPr/>
          <a:lstStyle/>
          <a:p>
            <a:endParaRPr lang="en-US"/>
          </a:p>
        </p:txBody>
      </p:sp>
      <p:sp>
        <p:nvSpPr>
          <p:cNvPr id="6" name="Date Placeholder 5">
            <a:extLst>
              <a:ext uri="{FF2B5EF4-FFF2-40B4-BE49-F238E27FC236}">
                <a16:creationId xmlns:a16="http://schemas.microsoft.com/office/drawing/2014/main" id="{AEB8AFD3-21BD-B622-A980-7761E6453385}"/>
              </a:ext>
            </a:extLst>
          </p:cNvPr>
          <p:cNvSpPr>
            <a:spLocks noGrp="1"/>
          </p:cNvSpPr>
          <p:nvPr>
            <p:ph type="dt" sz="half" idx="10"/>
          </p:nvPr>
        </p:nvSpPr>
        <p:spPr/>
        <p:txBody>
          <a:bodyPr/>
          <a:lstStyle/>
          <a:p>
            <a:fld id="{AD1AE8C8-129A-4D87-9017-9131A6E9FAB2}" type="datetimeFigureOut">
              <a:rPr lang="en-US" smtClean="0"/>
              <a:pPr/>
              <a:t>7/13/2026</a:t>
            </a:fld>
            <a:endParaRPr lang="en-US"/>
          </a:p>
        </p:txBody>
      </p:sp>
      <p:sp>
        <p:nvSpPr>
          <p:cNvPr id="7" name="Footer Placeholder 6">
            <a:extLst>
              <a:ext uri="{FF2B5EF4-FFF2-40B4-BE49-F238E27FC236}">
                <a16:creationId xmlns:a16="http://schemas.microsoft.com/office/drawing/2014/main" id="{6A089CC7-D6D0-692E-E4D1-3C1F6BDEFD0B}"/>
              </a:ext>
            </a:extLst>
          </p:cNvPr>
          <p:cNvSpPr>
            <a:spLocks noGrp="1"/>
          </p:cNvSpPr>
          <p:nvPr>
            <p:ph type="ftr" sz="quarter" idx="11"/>
          </p:nvPr>
        </p:nvSpPr>
        <p:spPr/>
        <p:txBody>
          <a:bodyPr/>
          <a:lstStyle/>
          <a:p>
            <a:r>
              <a:rPr lang="en-US" dirty="0"/>
              <a:t>© Copyright 2026 Institute of Nuclear Power Operations</a:t>
            </a:r>
          </a:p>
        </p:txBody>
      </p:sp>
      <p:sp>
        <p:nvSpPr>
          <p:cNvPr id="8" name="Slide Number Placeholder 7">
            <a:extLst>
              <a:ext uri="{FF2B5EF4-FFF2-40B4-BE49-F238E27FC236}">
                <a16:creationId xmlns:a16="http://schemas.microsoft.com/office/drawing/2014/main" id="{93146D1A-66DE-3A07-46ED-6992D66D76F8}"/>
              </a:ext>
            </a:extLst>
          </p:cNvPr>
          <p:cNvSpPr>
            <a:spLocks noGrp="1"/>
          </p:cNvSpPr>
          <p:nvPr>
            <p:ph type="sldNum" sz="quarter" idx="12"/>
          </p:nvPr>
        </p:nvSpPr>
        <p:spPr/>
        <p:txBody>
          <a:bodyPr/>
          <a:lstStyle/>
          <a:p>
            <a:fld id="{776DCFFF-4BD4-5541-AF1D-6EC759488ACC}" type="slidenum">
              <a:rPr lang="en-US" smtClean="0"/>
              <a:pPr/>
              <a:t>‹#›</a:t>
            </a:fld>
            <a:endParaRPr lang="en-US"/>
          </a:p>
        </p:txBody>
      </p:sp>
    </p:spTree>
    <p:extLst>
      <p:ext uri="{BB962C8B-B14F-4D97-AF65-F5344CB8AC3E}">
        <p14:creationId xmlns:p14="http://schemas.microsoft.com/office/powerpoint/2010/main" val="33441706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2">
    <p:bg>
      <p:bgPr>
        <a:solidFill>
          <a:schemeClr val="accent4"/>
        </a:soli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4A2295B4-D2EC-F97E-FCC5-6CE262462BAA}"/>
              </a:ext>
            </a:extLst>
          </p:cNvPr>
          <p:cNvGrpSpPr/>
          <p:nvPr userDrawn="1"/>
        </p:nvGrpSpPr>
        <p:grpSpPr>
          <a:xfrm>
            <a:off x="0" y="0"/>
            <a:ext cx="11016912" cy="6875344"/>
            <a:chOff x="0" y="0"/>
            <a:chExt cx="11016912" cy="6875344"/>
          </a:xfrm>
          <a:solidFill>
            <a:schemeClr val="tx2"/>
          </a:solidFill>
        </p:grpSpPr>
        <p:sp>
          <p:nvSpPr>
            <p:cNvPr id="8" name="Oval 7">
              <a:extLst>
                <a:ext uri="{FF2B5EF4-FFF2-40B4-BE49-F238E27FC236}">
                  <a16:creationId xmlns:a16="http://schemas.microsoft.com/office/drawing/2014/main" id="{446611FE-7FC8-EDFE-59FC-3669E44CAB04}"/>
                </a:ext>
              </a:extLst>
            </p:cNvPr>
            <p:cNvSpPr/>
            <p:nvPr/>
          </p:nvSpPr>
          <p:spPr>
            <a:xfrm>
              <a:off x="4079651" y="0"/>
              <a:ext cx="6937261" cy="6875344"/>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ABE716B-017F-019D-BC94-A3EC2344E40F}"/>
                </a:ext>
              </a:extLst>
            </p:cNvPr>
            <p:cNvSpPr/>
            <p:nvPr/>
          </p:nvSpPr>
          <p:spPr>
            <a:xfrm>
              <a:off x="0" y="0"/>
              <a:ext cx="7548282" cy="6875344"/>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 name="Title 1">
            <a:extLst>
              <a:ext uri="{FF2B5EF4-FFF2-40B4-BE49-F238E27FC236}">
                <a16:creationId xmlns:a16="http://schemas.microsoft.com/office/drawing/2014/main" id="{CED0FDE4-DD96-2981-D46F-594AB7B5820F}"/>
              </a:ext>
            </a:extLst>
          </p:cNvPr>
          <p:cNvSpPr>
            <a:spLocks noGrp="1"/>
          </p:cNvSpPr>
          <p:nvPr>
            <p:ph type="ctrTitle"/>
          </p:nvPr>
        </p:nvSpPr>
        <p:spPr>
          <a:xfrm>
            <a:off x="869092" y="2054151"/>
            <a:ext cx="8369799" cy="1372244"/>
          </a:xfrm>
        </p:spPr>
        <p:txBody>
          <a:bodyPr anchor="b">
            <a:normAutofit/>
          </a:bodyPr>
          <a:lstStyle>
            <a:lvl1pPr algn="l">
              <a:defRPr sz="4400">
                <a:solidFill>
                  <a:schemeClr val="bg1"/>
                </a:solidFill>
              </a:defRPr>
            </a:lvl1pPr>
          </a:lstStyle>
          <a:p>
            <a:r>
              <a:rPr lang="en-US"/>
              <a:t>Click to edit Master title style</a:t>
            </a:r>
          </a:p>
        </p:txBody>
      </p:sp>
      <p:sp>
        <p:nvSpPr>
          <p:cNvPr id="15" name="Subtitle 2">
            <a:extLst>
              <a:ext uri="{FF2B5EF4-FFF2-40B4-BE49-F238E27FC236}">
                <a16:creationId xmlns:a16="http://schemas.microsoft.com/office/drawing/2014/main" id="{D5798793-B1B6-E1D3-0343-7F853B11BE33}"/>
              </a:ext>
            </a:extLst>
          </p:cNvPr>
          <p:cNvSpPr>
            <a:spLocks noGrp="1"/>
          </p:cNvSpPr>
          <p:nvPr>
            <p:ph type="subTitle" idx="1"/>
          </p:nvPr>
        </p:nvSpPr>
        <p:spPr>
          <a:xfrm>
            <a:off x="869092" y="3937730"/>
            <a:ext cx="8369799" cy="883465"/>
          </a:xfrm>
        </p:spPr>
        <p:txBody>
          <a:bodyPr>
            <a:normAutofit/>
          </a:bodyPr>
          <a:lstStyle>
            <a:lvl1pPr marL="0" indent="0" algn="l">
              <a:buNone/>
              <a:defRPr sz="2400" b="1" i="0">
                <a:solidFill>
                  <a:schemeClr val="bg1"/>
                </a:solidFill>
                <a:latin typeface="Segoe UI" panose="020B0502040204020203" pitchFamily="34" charset="0"/>
                <a:cs typeface="Segoe UI" panose="020B05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6" name="Shape 2">
            <a:extLst>
              <a:ext uri="{FF2B5EF4-FFF2-40B4-BE49-F238E27FC236}">
                <a16:creationId xmlns:a16="http://schemas.microsoft.com/office/drawing/2014/main" id="{08FAF4F4-0F0B-08BF-D23D-4A4562719C87}"/>
              </a:ext>
            </a:extLst>
          </p:cNvPr>
          <p:cNvSpPr/>
          <p:nvPr userDrawn="1"/>
        </p:nvSpPr>
        <p:spPr>
          <a:xfrm>
            <a:off x="993775" y="3596337"/>
            <a:ext cx="1104900" cy="85725"/>
          </a:xfrm>
          <a:prstGeom prst="rect">
            <a:avLst/>
          </a:prstGeom>
          <a:solidFill>
            <a:schemeClr val="accent2"/>
          </a:solidFill>
          <a:ln w="12700">
            <a:noFill/>
            <a:prstDash val="solid"/>
          </a:ln>
        </p:spPr>
        <p:txBody>
          <a:bodyPr/>
          <a:lstStyle/>
          <a:p>
            <a:endParaRPr lang="en-US"/>
          </a:p>
        </p:txBody>
      </p:sp>
    </p:spTree>
    <p:extLst>
      <p:ext uri="{BB962C8B-B14F-4D97-AF65-F5344CB8AC3E}">
        <p14:creationId xmlns:p14="http://schemas.microsoft.com/office/powerpoint/2010/main" val="15326274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 Comparison 1 w/ Logo">
    <p:spTree>
      <p:nvGrpSpPr>
        <p:cNvPr id="1" name=""/>
        <p:cNvGrpSpPr/>
        <p:nvPr/>
      </p:nvGrpSpPr>
      <p:grpSpPr>
        <a:xfrm>
          <a:off x="0" y="0"/>
          <a:ext cx="0" cy="0"/>
          <a:chOff x="0" y="0"/>
          <a:chExt cx="0" cy="0"/>
        </a:xfrm>
      </p:grpSpPr>
      <p:sp>
        <p:nvSpPr>
          <p:cNvPr id="19" name="Text Placeholder 2">
            <a:extLst>
              <a:ext uri="{FF2B5EF4-FFF2-40B4-BE49-F238E27FC236}">
                <a16:creationId xmlns:a16="http://schemas.microsoft.com/office/drawing/2014/main" id="{04E6EBAB-E76D-57B0-8E05-328BF61DA5F4}"/>
              </a:ext>
            </a:extLst>
          </p:cNvPr>
          <p:cNvSpPr>
            <a:spLocks noGrp="1"/>
          </p:cNvSpPr>
          <p:nvPr>
            <p:ph type="body" idx="17"/>
          </p:nvPr>
        </p:nvSpPr>
        <p:spPr>
          <a:xfrm>
            <a:off x="6162675" y="1345837"/>
            <a:ext cx="5054423" cy="787763"/>
          </a:xfrm>
        </p:spPr>
        <p:txBody>
          <a:bodyPr anchor="b">
            <a:noAutofit/>
          </a:bodyPr>
          <a:lstStyle>
            <a:lvl1pPr marL="0" indent="0">
              <a:buNone/>
              <a:defRPr sz="2800" b="1" i="1">
                <a:solidFill>
                  <a:schemeClr val="tx2"/>
                </a:solidFill>
                <a:latin typeface="Segoe UI" panose="020B0502040204020203" pitchFamily="34" charset="0"/>
                <a:cs typeface="Segoe UI" panose="020B05020402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cxnSp>
        <p:nvCxnSpPr>
          <p:cNvPr id="21" name="Straight Connector 20">
            <a:extLst>
              <a:ext uri="{FF2B5EF4-FFF2-40B4-BE49-F238E27FC236}">
                <a16:creationId xmlns:a16="http://schemas.microsoft.com/office/drawing/2014/main" id="{D7B4711E-E4BB-370F-4B5D-37D7A5830107}"/>
              </a:ext>
            </a:extLst>
          </p:cNvPr>
          <p:cNvCxnSpPr>
            <a:cxnSpLocks/>
          </p:cNvCxnSpPr>
          <p:nvPr userDrawn="1"/>
        </p:nvCxnSpPr>
        <p:spPr>
          <a:xfrm>
            <a:off x="6160305" y="2145314"/>
            <a:ext cx="5056793" cy="0"/>
          </a:xfrm>
          <a:prstGeom prst="line">
            <a:avLst/>
          </a:prstGeom>
        </p:spPr>
        <p:style>
          <a:lnRef idx="2">
            <a:schemeClr val="accent6"/>
          </a:lnRef>
          <a:fillRef idx="0">
            <a:schemeClr val="accent6"/>
          </a:fillRef>
          <a:effectRef idx="1">
            <a:schemeClr val="accent6"/>
          </a:effectRef>
          <a:fontRef idx="minor">
            <a:schemeClr val="tx1"/>
          </a:fontRef>
        </p:style>
      </p:cxnSp>
      <p:sp>
        <p:nvSpPr>
          <p:cNvPr id="25" name="Title 1">
            <a:extLst>
              <a:ext uri="{FF2B5EF4-FFF2-40B4-BE49-F238E27FC236}">
                <a16:creationId xmlns:a16="http://schemas.microsoft.com/office/drawing/2014/main" id="{ABF35470-949C-3BB9-B0BF-E2B26C69AA63}"/>
              </a:ext>
            </a:extLst>
          </p:cNvPr>
          <p:cNvSpPr>
            <a:spLocks noGrp="1"/>
          </p:cNvSpPr>
          <p:nvPr>
            <p:ph type="title"/>
          </p:nvPr>
        </p:nvSpPr>
        <p:spPr>
          <a:xfrm>
            <a:off x="838199" y="336551"/>
            <a:ext cx="10378899" cy="965028"/>
          </a:xfrm>
        </p:spPr>
        <p:txBody>
          <a:bodyPr anchor="t">
            <a:normAutofit/>
          </a:bodyPr>
          <a:lstStyle>
            <a:lvl1pPr>
              <a:defRPr sz="4400"/>
            </a:lvl1pPr>
          </a:lstStyle>
          <a:p>
            <a:r>
              <a:rPr lang="en-US"/>
              <a:t>Click to edit Master title style</a:t>
            </a:r>
          </a:p>
        </p:txBody>
      </p:sp>
      <p:sp>
        <p:nvSpPr>
          <p:cNvPr id="2" name="Shape 1">
            <a:extLst>
              <a:ext uri="{FF2B5EF4-FFF2-40B4-BE49-F238E27FC236}">
                <a16:creationId xmlns:a16="http://schemas.microsoft.com/office/drawing/2014/main" id="{598A3298-8164-617F-9E1D-7C9483E32831}"/>
              </a:ext>
            </a:extLst>
          </p:cNvPr>
          <p:cNvSpPr/>
          <p:nvPr userDrawn="1"/>
        </p:nvSpPr>
        <p:spPr>
          <a:xfrm rot="5400000">
            <a:off x="267881" y="389346"/>
            <a:ext cx="872031" cy="93344"/>
          </a:xfrm>
          <a:prstGeom prst="rect">
            <a:avLst/>
          </a:prstGeom>
          <a:solidFill>
            <a:schemeClr val="accent5"/>
          </a:solidFill>
          <a:ln/>
        </p:spPr>
        <p:txBody>
          <a:bodyPr/>
          <a:lstStyle/>
          <a:p>
            <a:endParaRPr lang="en-US"/>
          </a:p>
        </p:txBody>
      </p:sp>
      <p:sp>
        <p:nvSpPr>
          <p:cNvPr id="15" name="Text Placeholder 2">
            <a:extLst>
              <a:ext uri="{FF2B5EF4-FFF2-40B4-BE49-F238E27FC236}">
                <a16:creationId xmlns:a16="http://schemas.microsoft.com/office/drawing/2014/main" id="{74A4B85A-B89C-39BB-439C-7F6C69560D49}"/>
              </a:ext>
            </a:extLst>
          </p:cNvPr>
          <p:cNvSpPr>
            <a:spLocks noGrp="1"/>
          </p:cNvSpPr>
          <p:nvPr>
            <p:ph type="body" idx="19"/>
          </p:nvPr>
        </p:nvSpPr>
        <p:spPr>
          <a:xfrm>
            <a:off x="838199" y="1345837"/>
            <a:ext cx="5054423" cy="787763"/>
          </a:xfrm>
        </p:spPr>
        <p:txBody>
          <a:bodyPr anchor="b">
            <a:noAutofit/>
          </a:bodyPr>
          <a:lstStyle>
            <a:lvl1pPr marL="0" indent="0">
              <a:buNone/>
              <a:defRPr sz="2800" b="1" i="1">
                <a:solidFill>
                  <a:schemeClr val="tx2"/>
                </a:solidFill>
                <a:latin typeface="Segoe UI" panose="020B0502040204020203" pitchFamily="34" charset="0"/>
                <a:cs typeface="Segoe UI" panose="020B05020402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Content Placeholder 3">
            <a:extLst>
              <a:ext uri="{FF2B5EF4-FFF2-40B4-BE49-F238E27FC236}">
                <a16:creationId xmlns:a16="http://schemas.microsoft.com/office/drawing/2014/main" id="{DD023D04-F693-7E43-9FBD-05B55D4596BC}"/>
              </a:ext>
            </a:extLst>
          </p:cNvPr>
          <p:cNvSpPr>
            <a:spLocks noGrp="1"/>
          </p:cNvSpPr>
          <p:nvPr>
            <p:ph sz="half" idx="20"/>
          </p:nvPr>
        </p:nvSpPr>
        <p:spPr>
          <a:xfrm>
            <a:off x="838199" y="2234642"/>
            <a:ext cx="5054423" cy="3959989"/>
          </a:xfrm>
        </p:spPr>
        <p:txBody>
          <a:bodyPr/>
          <a:lstStyle>
            <a:lvl1pPr>
              <a:defRPr lang="en-US" sz="2800" b="0" i="0" kern="1200" dirty="0">
                <a:solidFill>
                  <a:schemeClr val="tx2"/>
                </a:solidFill>
                <a:latin typeface="Segoe UI" panose="020B0502040204020203" pitchFamily="34" charset="0"/>
                <a:ea typeface="+mn-ea"/>
                <a:cs typeface="Segoe UI" panose="020B0502040204020203" pitchFamily="34" charset="0"/>
              </a:defRPr>
            </a:lvl1pPr>
            <a:lvl2pPr>
              <a:defRPr b="0">
                <a:solidFill>
                  <a:schemeClr val="tx2"/>
                </a:solidFill>
                <a:latin typeface="Segoe UI" panose="020B0502040204020203" pitchFamily="34" charset="0"/>
                <a:cs typeface="Segoe UI" panose="020B0502040204020203" pitchFamily="34" charset="0"/>
              </a:defRPr>
            </a:lvl2pPr>
            <a:lvl3pPr>
              <a:defRPr b="0">
                <a:solidFill>
                  <a:schemeClr val="tx2"/>
                </a:solidFill>
                <a:latin typeface="Segoe UI" panose="020B0502040204020203" pitchFamily="34" charset="0"/>
                <a:cs typeface="Segoe UI" panose="020B0502040204020203" pitchFamily="34" charset="0"/>
              </a:defRPr>
            </a:lvl3pPr>
            <a:lvl4pPr>
              <a:defRPr b="0">
                <a:solidFill>
                  <a:schemeClr val="tx2"/>
                </a:solidFill>
                <a:latin typeface="Segoe UI" panose="020B0502040204020203" pitchFamily="34" charset="0"/>
                <a:cs typeface="Segoe UI" panose="020B0502040204020203" pitchFamily="34" charset="0"/>
              </a:defRPr>
            </a:lvl4pPr>
            <a:lvl5pPr>
              <a:defRPr b="0">
                <a:solidFill>
                  <a:schemeClr val="tx2"/>
                </a:solidFill>
                <a:latin typeface="Segoe UI" panose="020B0502040204020203" pitchFamily="34" charset="0"/>
                <a:cs typeface="Segoe UI" panose="020B050204020402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7" name="Straight Connector 16">
            <a:extLst>
              <a:ext uri="{FF2B5EF4-FFF2-40B4-BE49-F238E27FC236}">
                <a16:creationId xmlns:a16="http://schemas.microsoft.com/office/drawing/2014/main" id="{763C4F72-C04F-0440-D893-CEDA107662E7}"/>
              </a:ext>
            </a:extLst>
          </p:cNvPr>
          <p:cNvCxnSpPr>
            <a:cxnSpLocks/>
          </p:cNvCxnSpPr>
          <p:nvPr userDrawn="1"/>
        </p:nvCxnSpPr>
        <p:spPr>
          <a:xfrm>
            <a:off x="835829" y="2145314"/>
            <a:ext cx="5056793" cy="0"/>
          </a:xfrm>
          <a:prstGeom prst="line">
            <a:avLst/>
          </a:prstGeom>
        </p:spPr>
        <p:style>
          <a:lnRef idx="2">
            <a:schemeClr val="accent6"/>
          </a:lnRef>
          <a:fillRef idx="0">
            <a:schemeClr val="accent6"/>
          </a:fillRef>
          <a:effectRef idx="1">
            <a:schemeClr val="accent6"/>
          </a:effectRef>
          <a:fontRef idx="minor">
            <a:schemeClr val="tx1"/>
          </a:fontRef>
        </p:style>
      </p:cxnSp>
      <p:sp>
        <p:nvSpPr>
          <p:cNvPr id="5" name="Text Placeholder 4">
            <a:extLst>
              <a:ext uri="{FF2B5EF4-FFF2-40B4-BE49-F238E27FC236}">
                <a16:creationId xmlns:a16="http://schemas.microsoft.com/office/drawing/2014/main" id="{57472DAD-2382-0B0A-85AE-DCF88931C135}"/>
              </a:ext>
            </a:extLst>
          </p:cNvPr>
          <p:cNvSpPr>
            <a:spLocks noGrp="1"/>
          </p:cNvSpPr>
          <p:nvPr>
            <p:ph type="body" sz="quarter" idx="25"/>
          </p:nvPr>
        </p:nvSpPr>
        <p:spPr>
          <a:xfrm>
            <a:off x="6161088" y="2235200"/>
            <a:ext cx="5053012" cy="40036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Date Placeholder 9">
            <a:extLst>
              <a:ext uri="{FF2B5EF4-FFF2-40B4-BE49-F238E27FC236}">
                <a16:creationId xmlns:a16="http://schemas.microsoft.com/office/drawing/2014/main" id="{81E9E6D8-C8B1-5011-0953-1455A9879149}"/>
              </a:ext>
            </a:extLst>
          </p:cNvPr>
          <p:cNvSpPr>
            <a:spLocks noGrp="1"/>
          </p:cNvSpPr>
          <p:nvPr>
            <p:ph type="dt" sz="half" idx="26"/>
          </p:nvPr>
        </p:nvSpPr>
        <p:spPr/>
        <p:txBody>
          <a:bodyPr/>
          <a:lstStyle/>
          <a:p>
            <a:fld id="{AD1AE8C8-129A-4D87-9017-9131A6E9FAB2}" type="datetimeFigureOut">
              <a:rPr lang="en-US" smtClean="0"/>
              <a:pPr/>
              <a:t>7/13/2026</a:t>
            </a:fld>
            <a:endParaRPr lang="en-US"/>
          </a:p>
        </p:txBody>
      </p:sp>
      <p:sp>
        <p:nvSpPr>
          <p:cNvPr id="11" name="Footer Placeholder 10">
            <a:extLst>
              <a:ext uri="{FF2B5EF4-FFF2-40B4-BE49-F238E27FC236}">
                <a16:creationId xmlns:a16="http://schemas.microsoft.com/office/drawing/2014/main" id="{0F5B1DE2-F0A9-B882-E36A-678AB25532F5}"/>
              </a:ext>
            </a:extLst>
          </p:cNvPr>
          <p:cNvSpPr>
            <a:spLocks noGrp="1"/>
          </p:cNvSpPr>
          <p:nvPr>
            <p:ph type="ftr" sz="quarter" idx="27"/>
          </p:nvPr>
        </p:nvSpPr>
        <p:spPr/>
        <p:txBody>
          <a:bodyPr/>
          <a:lstStyle/>
          <a:p>
            <a:r>
              <a:rPr lang="en-US" dirty="0"/>
              <a:t>© Copyright 2026 Institute of Nuclear Power Operations</a:t>
            </a:r>
          </a:p>
        </p:txBody>
      </p:sp>
      <p:sp>
        <p:nvSpPr>
          <p:cNvPr id="12" name="Slide Number Placeholder 11">
            <a:extLst>
              <a:ext uri="{FF2B5EF4-FFF2-40B4-BE49-F238E27FC236}">
                <a16:creationId xmlns:a16="http://schemas.microsoft.com/office/drawing/2014/main" id="{2E165354-729A-3A37-2D38-B5C6348C61DB}"/>
              </a:ext>
            </a:extLst>
          </p:cNvPr>
          <p:cNvSpPr>
            <a:spLocks noGrp="1"/>
          </p:cNvSpPr>
          <p:nvPr>
            <p:ph type="sldNum" sz="quarter" idx="28"/>
          </p:nvPr>
        </p:nvSpPr>
        <p:spPr/>
        <p:txBody>
          <a:bodyPr/>
          <a:lstStyle/>
          <a:p>
            <a:fld id="{776DCFFF-4BD4-5541-AF1D-6EC759488ACC}" type="slidenum">
              <a:rPr lang="en-US" smtClean="0"/>
              <a:pPr/>
              <a:t>‹#›</a:t>
            </a:fld>
            <a:endParaRPr lang="en-US"/>
          </a:p>
        </p:txBody>
      </p:sp>
    </p:spTree>
    <p:extLst>
      <p:ext uri="{BB962C8B-B14F-4D97-AF65-F5344CB8AC3E}">
        <p14:creationId xmlns:p14="http://schemas.microsoft.com/office/powerpoint/2010/main" val="10061817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Content Comparison 2">
    <p:spTree>
      <p:nvGrpSpPr>
        <p:cNvPr id="1" name=""/>
        <p:cNvGrpSpPr/>
        <p:nvPr/>
      </p:nvGrpSpPr>
      <p:grpSpPr>
        <a:xfrm>
          <a:off x="0" y="0"/>
          <a:ext cx="0" cy="0"/>
          <a:chOff x="0" y="0"/>
          <a:chExt cx="0" cy="0"/>
        </a:xfrm>
      </p:grpSpPr>
      <p:sp>
        <p:nvSpPr>
          <p:cNvPr id="19" name="Text Placeholder 2">
            <a:extLst>
              <a:ext uri="{FF2B5EF4-FFF2-40B4-BE49-F238E27FC236}">
                <a16:creationId xmlns:a16="http://schemas.microsoft.com/office/drawing/2014/main" id="{04E6EBAB-E76D-57B0-8E05-328BF61DA5F4}"/>
              </a:ext>
            </a:extLst>
          </p:cNvPr>
          <p:cNvSpPr>
            <a:spLocks noGrp="1"/>
          </p:cNvSpPr>
          <p:nvPr>
            <p:ph type="body" idx="17"/>
          </p:nvPr>
        </p:nvSpPr>
        <p:spPr>
          <a:xfrm>
            <a:off x="6162675" y="1252841"/>
            <a:ext cx="5054423" cy="880759"/>
          </a:xfrm>
        </p:spPr>
        <p:txBody>
          <a:bodyPr anchor="b">
            <a:noAutofit/>
          </a:bodyPr>
          <a:lstStyle>
            <a:lvl1pPr marL="0" indent="0">
              <a:buNone/>
              <a:defRPr sz="2800" b="1" i="1">
                <a:solidFill>
                  <a:schemeClr val="tx2"/>
                </a:solidFill>
                <a:latin typeface="Segoe UI" panose="020B0502040204020203" pitchFamily="34" charset="0"/>
                <a:cs typeface="Segoe UI" panose="020B05020402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cxnSp>
        <p:nvCxnSpPr>
          <p:cNvPr id="21" name="Straight Connector 20">
            <a:extLst>
              <a:ext uri="{FF2B5EF4-FFF2-40B4-BE49-F238E27FC236}">
                <a16:creationId xmlns:a16="http://schemas.microsoft.com/office/drawing/2014/main" id="{D7B4711E-E4BB-370F-4B5D-37D7A5830107}"/>
              </a:ext>
            </a:extLst>
          </p:cNvPr>
          <p:cNvCxnSpPr>
            <a:cxnSpLocks/>
          </p:cNvCxnSpPr>
          <p:nvPr userDrawn="1"/>
        </p:nvCxnSpPr>
        <p:spPr>
          <a:xfrm>
            <a:off x="6160305" y="2145314"/>
            <a:ext cx="5056793" cy="0"/>
          </a:xfrm>
          <a:prstGeom prst="line">
            <a:avLst/>
          </a:prstGeom>
        </p:spPr>
        <p:style>
          <a:lnRef idx="2">
            <a:schemeClr val="accent6"/>
          </a:lnRef>
          <a:fillRef idx="0">
            <a:schemeClr val="accent6"/>
          </a:fillRef>
          <a:effectRef idx="1">
            <a:schemeClr val="accent6"/>
          </a:effectRef>
          <a:fontRef idx="minor">
            <a:schemeClr val="tx1"/>
          </a:fontRef>
        </p:style>
      </p:cxnSp>
      <p:sp>
        <p:nvSpPr>
          <p:cNvPr id="25" name="Title 1">
            <a:extLst>
              <a:ext uri="{FF2B5EF4-FFF2-40B4-BE49-F238E27FC236}">
                <a16:creationId xmlns:a16="http://schemas.microsoft.com/office/drawing/2014/main" id="{ABF35470-949C-3BB9-B0BF-E2B26C69AA63}"/>
              </a:ext>
            </a:extLst>
          </p:cNvPr>
          <p:cNvSpPr>
            <a:spLocks noGrp="1"/>
          </p:cNvSpPr>
          <p:nvPr>
            <p:ph type="title"/>
          </p:nvPr>
        </p:nvSpPr>
        <p:spPr>
          <a:xfrm>
            <a:off x="838199" y="336551"/>
            <a:ext cx="10378899" cy="872032"/>
          </a:xfrm>
        </p:spPr>
        <p:txBody>
          <a:bodyPr anchor="t">
            <a:normAutofit/>
          </a:bodyPr>
          <a:lstStyle>
            <a:lvl1pPr>
              <a:defRPr sz="4400"/>
            </a:lvl1pPr>
          </a:lstStyle>
          <a:p>
            <a:r>
              <a:rPr lang="en-US"/>
              <a:t>Click to edit Master title style</a:t>
            </a:r>
          </a:p>
        </p:txBody>
      </p:sp>
      <p:sp>
        <p:nvSpPr>
          <p:cNvPr id="2" name="Shape 1">
            <a:extLst>
              <a:ext uri="{FF2B5EF4-FFF2-40B4-BE49-F238E27FC236}">
                <a16:creationId xmlns:a16="http://schemas.microsoft.com/office/drawing/2014/main" id="{598A3298-8164-617F-9E1D-7C9483E32831}"/>
              </a:ext>
            </a:extLst>
          </p:cNvPr>
          <p:cNvSpPr/>
          <p:nvPr userDrawn="1"/>
        </p:nvSpPr>
        <p:spPr>
          <a:xfrm rot="5400000">
            <a:off x="267881" y="389346"/>
            <a:ext cx="872031" cy="93344"/>
          </a:xfrm>
          <a:prstGeom prst="rect">
            <a:avLst/>
          </a:prstGeom>
          <a:solidFill>
            <a:schemeClr val="accent5"/>
          </a:solidFill>
          <a:ln/>
        </p:spPr>
        <p:txBody>
          <a:bodyPr/>
          <a:lstStyle/>
          <a:p>
            <a:endParaRPr lang="en-US"/>
          </a:p>
        </p:txBody>
      </p:sp>
      <p:sp>
        <p:nvSpPr>
          <p:cNvPr id="15" name="Text Placeholder 2">
            <a:extLst>
              <a:ext uri="{FF2B5EF4-FFF2-40B4-BE49-F238E27FC236}">
                <a16:creationId xmlns:a16="http://schemas.microsoft.com/office/drawing/2014/main" id="{74A4B85A-B89C-39BB-439C-7F6C69560D49}"/>
              </a:ext>
            </a:extLst>
          </p:cNvPr>
          <p:cNvSpPr>
            <a:spLocks noGrp="1"/>
          </p:cNvSpPr>
          <p:nvPr>
            <p:ph type="body" idx="19"/>
          </p:nvPr>
        </p:nvSpPr>
        <p:spPr>
          <a:xfrm>
            <a:off x="838199" y="1252841"/>
            <a:ext cx="5054423" cy="880759"/>
          </a:xfrm>
        </p:spPr>
        <p:txBody>
          <a:bodyPr anchor="b">
            <a:noAutofit/>
          </a:bodyPr>
          <a:lstStyle>
            <a:lvl1pPr marL="0" indent="0">
              <a:buNone/>
              <a:defRPr sz="2800" b="1" i="1">
                <a:solidFill>
                  <a:schemeClr val="tx2"/>
                </a:solidFill>
                <a:latin typeface="Segoe UI" panose="020B0502040204020203" pitchFamily="34" charset="0"/>
                <a:cs typeface="Segoe UI" panose="020B05020402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cxnSp>
        <p:nvCxnSpPr>
          <p:cNvPr id="17" name="Straight Connector 16">
            <a:extLst>
              <a:ext uri="{FF2B5EF4-FFF2-40B4-BE49-F238E27FC236}">
                <a16:creationId xmlns:a16="http://schemas.microsoft.com/office/drawing/2014/main" id="{763C4F72-C04F-0440-D893-CEDA107662E7}"/>
              </a:ext>
            </a:extLst>
          </p:cNvPr>
          <p:cNvCxnSpPr>
            <a:cxnSpLocks/>
          </p:cNvCxnSpPr>
          <p:nvPr userDrawn="1"/>
        </p:nvCxnSpPr>
        <p:spPr>
          <a:xfrm>
            <a:off x="835829" y="2145314"/>
            <a:ext cx="5056793" cy="0"/>
          </a:xfrm>
          <a:prstGeom prst="line">
            <a:avLst/>
          </a:prstGeom>
        </p:spPr>
        <p:style>
          <a:lnRef idx="2">
            <a:schemeClr val="accent6"/>
          </a:lnRef>
          <a:fillRef idx="0">
            <a:schemeClr val="accent6"/>
          </a:fillRef>
          <a:effectRef idx="1">
            <a:schemeClr val="accent6"/>
          </a:effectRef>
          <a:fontRef idx="minor">
            <a:schemeClr val="tx1"/>
          </a:fontRef>
        </p:style>
      </p:cxnSp>
      <p:sp>
        <p:nvSpPr>
          <p:cNvPr id="5" name="Content Placeholder 3">
            <a:extLst>
              <a:ext uri="{FF2B5EF4-FFF2-40B4-BE49-F238E27FC236}">
                <a16:creationId xmlns:a16="http://schemas.microsoft.com/office/drawing/2014/main" id="{DEA1DE61-A07A-BCC8-5554-A2C562E5698A}"/>
              </a:ext>
            </a:extLst>
          </p:cNvPr>
          <p:cNvSpPr>
            <a:spLocks noGrp="1"/>
          </p:cNvSpPr>
          <p:nvPr>
            <p:ph sz="half" idx="20"/>
          </p:nvPr>
        </p:nvSpPr>
        <p:spPr>
          <a:xfrm>
            <a:off x="838199" y="2234642"/>
            <a:ext cx="5054423" cy="3959989"/>
          </a:xfrm>
        </p:spPr>
        <p:txBody>
          <a:bodyPr/>
          <a:lstStyle>
            <a:lvl1pPr>
              <a:defRPr lang="en-US" sz="2800" b="0" i="0" kern="1200" dirty="0">
                <a:solidFill>
                  <a:schemeClr val="tx2"/>
                </a:solidFill>
                <a:latin typeface="Segoe UI" panose="020B0502040204020203" pitchFamily="34" charset="0"/>
                <a:ea typeface="+mn-ea"/>
                <a:cs typeface="Segoe UI" panose="020B0502040204020203" pitchFamily="34" charset="0"/>
              </a:defRPr>
            </a:lvl1pPr>
            <a:lvl2pPr>
              <a:defRPr sz="2200" b="0">
                <a:solidFill>
                  <a:schemeClr val="tx2"/>
                </a:solidFill>
                <a:latin typeface="Segoe UI" panose="020B0502040204020203" pitchFamily="34" charset="0"/>
                <a:cs typeface="Segoe UI" panose="020B0502040204020203" pitchFamily="34" charset="0"/>
              </a:defRPr>
            </a:lvl2pPr>
            <a:lvl3pPr>
              <a:defRPr b="0">
                <a:solidFill>
                  <a:schemeClr val="tx2"/>
                </a:solidFill>
                <a:latin typeface="Segoe UI" panose="020B0502040204020203" pitchFamily="34" charset="0"/>
                <a:cs typeface="Segoe UI" panose="020B0502040204020203" pitchFamily="34" charset="0"/>
              </a:defRPr>
            </a:lvl3pPr>
            <a:lvl4pPr>
              <a:defRPr b="0">
                <a:solidFill>
                  <a:schemeClr val="tx2"/>
                </a:solidFill>
                <a:latin typeface="Segoe UI" panose="020B0502040204020203" pitchFamily="34" charset="0"/>
                <a:cs typeface="Segoe UI" panose="020B0502040204020203" pitchFamily="34" charset="0"/>
              </a:defRPr>
            </a:lvl4pPr>
            <a:lvl5pPr>
              <a:defRPr b="0">
                <a:solidFill>
                  <a:schemeClr val="tx2"/>
                </a:solidFill>
                <a:latin typeface="Segoe UI" panose="020B0502040204020203" pitchFamily="34" charset="0"/>
                <a:cs typeface="Segoe UI" panose="020B050204020402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3">
            <a:extLst>
              <a:ext uri="{FF2B5EF4-FFF2-40B4-BE49-F238E27FC236}">
                <a16:creationId xmlns:a16="http://schemas.microsoft.com/office/drawing/2014/main" id="{67CA1F5D-FBD3-5AF2-84C0-34312459C9E2}"/>
              </a:ext>
            </a:extLst>
          </p:cNvPr>
          <p:cNvSpPr>
            <a:spLocks noGrp="1"/>
          </p:cNvSpPr>
          <p:nvPr>
            <p:ph sz="half" idx="24"/>
          </p:nvPr>
        </p:nvSpPr>
        <p:spPr>
          <a:xfrm>
            <a:off x="6162675" y="2234642"/>
            <a:ext cx="5054423" cy="3959989"/>
          </a:xfrm>
        </p:spPr>
        <p:txBody>
          <a:bodyPr/>
          <a:lstStyle>
            <a:lvl1pPr>
              <a:defRPr lang="en-US" sz="2800" b="0" i="0" kern="1200" dirty="0">
                <a:solidFill>
                  <a:schemeClr val="tx2"/>
                </a:solidFill>
                <a:latin typeface="Segoe UI" panose="020B0502040204020203" pitchFamily="34" charset="0"/>
                <a:ea typeface="+mn-ea"/>
                <a:cs typeface="Segoe UI" panose="020B0502040204020203" pitchFamily="34" charset="0"/>
              </a:defRPr>
            </a:lvl1pPr>
            <a:lvl2pPr>
              <a:defRPr sz="2200" b="0">
                <a:solidFill>
                  <a:schemeClr val="tx2"/>
                </a:solidFill>
                <a:latin typeface="Segoe UI" panose="020B0502040204020203" pitchFamily="34" charset="0"/>
                <a:cs typeface="Segoe UI" panose="020B0502040204020203" pitchFamily="34" charset="0"/>
              </a:defRPr>
            </a:lvl2pPr>
            <a:lvl3pPr>
              <a:defRPr b="0">
                <a:solidFill>
                  <a:schemeClr val="tx2"/>
                </a:solidFill>
                <a:latin typeface="Segoe UI" panose="020B0502040204020203" pitchFamily="34" charset="0"/>
                <a:cs typeface="Segoe UI" panose="020B0502040204020203" pitchFamily="34" charset="0"/>
              </a:defRPr>
            </a:lvl3pPr>
            <a:lvl4pPr>
              <a:defRPr b="0">
                <a:solidFill>
                  <a:schemeClr val="tx2"/>
                </a:solidFill>
                <a:latin typeface="Segoe UI" panose="020B0502040204020203" pitchFamily="34" charset="0"/>
                <a:cs typeface="Segoe UI" panose="020B0502040204020203" pitchFamily="34" charset="0"/>
              </a:defRPr>
            </a:lvl4pPr>
            <a:lvl5pPr>
              <a:defRPr b="0">
                <a:solidFill>
                  <a:schemeClr val="tx2"/>
                </a:solidFill>
                <a:latin typeface="Segoe UI" panose="020B0502040204020203" pitchFamily="34" charset="0"/>
                <a:cs typeface="Segoe UI" panose="020B050204020402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Date Placeholder 10">
            <a:extLst>
              <a:ext uri="{FF2B5EF4-FFF2-40B4-BE49-F238E27FC236}">
                <a16:creationId xmlns:a16="http://schemas.microsoft.com/office/drawing/2014/main" id="{615B5195-BD09-08D1-2016-001D1E37095B}"/>
              </a:ext>
            </a:extLst>
          </p:cNvPr>
          <p:cNvSpPr>
            <a:spLocks noGrp="1"/>
          </p:cNvSpPr>
          <p:nvPr>
            <p:ph type="dt" sz="half" idx="25"/>
          </p:nvPr>
        </p:nvSpPr>
        <p:spPr/>
        <p:txBody>
          <a:bodyPr/>
          <a:lstStyle/>
          <a:p>
            <a:fld id="{AD1AE8C8-129A-4D87-9017-9131A6E9FAB2}" type="datetimeFigureOut">
              <a:rPr lang="en-US" smtClean="0"/>
              <a:pPr/>
              <a:t>7/13/2026</a:t>
            </a:fld>
            <a:endParaRPr lang="en-US"/>
          </a:p>
        </p:txBody>
      </p:sp>
      <p:sp>
        <p:nvSpPr>
          <p:cNvPr id="12" name="Footer Placeholder 11">
            <a:extLst>
              <a:ext uri="{FF2B5EF4-FFF2-40B4-BE49-F238E27FC236}">
                <a16:creationId xmlns:a16="http://schemas.microsoft.com/office/drawing/2014/main" id="{2B6D2E15-921F-A9E0-E7CF-8A7042096E79}"/>
              </a:ext>
            </a:extLst>
          </p:cNvPr>
          <p:cNvSpPr>
            <a:spLocks noGrp="1"/>
          </p:cNvSpPr>
          <p:nvPr>
            <p:ph type="ftr" sz="quarter" idx="26"/>
          </p:nvPr>
        </p:nvSpPr>
        <p:spPr/>
        <p:txBody>
          <a:bodyPr/>
          <a:lstStyle/>
          <a:p>
            <a:r>
              <a:rPr lang="en-US" dirty="0"/>
              <a:t>© Copyright 2026 Institute of Nuclear Power Operations</a:t>
            </a:r>
          </a:p>
        </p:txBody>
      </p:sp>
      <p:sp>
        <p:nvSpPr>
          <p:cNvPr id="13" name="Slide Number Placeholder 12">
            <a:extLst>
              <a:ext uri="{FF2B5EF4-FFF2-40B4-BE49-F238E27FC236}">
                <a16:creationId xmlns:a16="http://schemas.microsoft.com/office/drawing/2014/main" id="{7C66E562-7B1D-E29A-1C86-2CE44C4BCDEC}"/>
              </a:ext>
            </a:extLst>
          </p:cNvPr>
          <p:cNvSpPr>
            <a:spLocks noGrp="1"/>
          </p:cNvSpPr>
          <p:nvPr>
            <p:ph type="sldNum" sz="quarter" idx="27"/>
          </p:nvPr>
        </p:nvSpPr>
        <p:spPr/>
        <p:txBody>
          <a:bodyPr/>
          <a:lstStyle/>
          <a:p>
            <a:fld id="{776DCFFF-4BD4-5541-AF1D-6EC759488ACC}" type="slidenum">
              <a:rPr lang="en-US" smtClean="0"/>
              <a:pPr/>
              <a:t>‹#›</a:t>
            </a:fld>
            <a:endParaRPr lang="en-US"/>
          </a:p>
        </p:txBody>
      </p:sp>
    </p:spTree>
    <p:extLst>
      <p:ext uri="{BB962C8B-B14F-4D97-AF65-F5344CB8AC3E}">
        <p14:creationId xmlns:p14="http://schemas.microsoft.com/office/powerpoint/2010/main" val="8602291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ent Comparison 3 w/ Logo">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B10D6EB-C700-6319-573A-0DEED6FF4DE3}"/>
              </a:ext>
            </a:extLst>
          </p:cNvPr>
          <p:cNvSpPr>
            <a:spLocks noGrp="1"/>
          </p:cNvSpPr>
          <p:nvPr>
            <p:ph type="body" idx="1"/>
          </p:nvPr>
        </p:nvSpPr>
        <p:spPr>
          <a:xfrm>
            <a:off x="838199" y="1327292"/>
            <a:ext cx="3386223" cy="823912"/>
          </a:xfrm>
        </p:spPr>
        <p:txBody>
          <a:bodyPr anchor="b">
            <a:normAutofit/>
          </a:bodyPr>
          <a:lstStyle>
            <a:lvl1pPr marL="0" indent="0">
              <a:buNone/>
              <a:defRPr sz="2400" b="1" i="1">
                <a:solidFill>
                  <a:schemeClr val="tx2"/>
                </a:solidFill>
                <a:latin typeface="Segoe UI" panose="020B0502040204020203" pitchFamily="34" charset="0"/>
                <a:cs typeface="Segoe UI" panose="020B05020402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1542C7D-F71B-9E49-0AA7-C770D575F8B0}"/>
              </a:ext>
            </a:extLst>
          </p:cNvPr>
          <p:cNvSpPr>
            <a:spLocks noGrp="1"/>
          </p:cNvSpPr>
          <p:nvPr>
            <p:ph sz="half" idx="2"/>
          </p:nvPr>
        </p:nvSpPr>
        <p:spPr>
          <a:xfrm>
            <a:off x="839788" y="2388622"/>
            <a:ext cx="3386223" cy="3776627"/>
          </a:xfrm>
        </p:spPr>
        <p:txBody>
          <a:bodyPr/>
          <a:lstStyle>
            <a:lvl1pPr>
              <a:defRPr lang="en-US" sz="2400" b="0" i="0" kern="1200" dirty="0">
                <a:solidFill>
                  <a:schemeClr val="tx2"/>
                </a:solidFill>
                <a:latin typeface="Segoe UI Semibold" panose="020B0702040204020203" pitchFamily="34" charset="0"/>
                <a:ea typeface="+mn-ea"/>
                <a:cs typeface="Segoe UI Semibold" panose="020B0702040204020203" pitchFamily="34" charset="0"/>
              </a:defRPr>
            </a:lvl1pPr>
            <a:lvl2pPr>
              <a:defRPr sz="2000">
                <a:solidFill>
                  <a:schemeClr val="tx2"/>
                </a:solidFill>
                <a:latin typeface="Segoe UI" panose="020B0502040204020203" pitchFamily="34" charset="0"/>
                <a:cs typeface="Segoe UI" panose="020B0502040204020203" pitchFamily="34" charset="0"/>
              </a:defRPr>
            </a:lvl2pPr>
            <a:lvl3pPr>
              <a:defRPr>
                <a:solidFill>
                  <a:schemeClr val="tx2"/>
                </a:solidFill>
                <a:latin typeface="Segoe UI" panose="020B0502040204020203" pitchFamily="34" charset="0"/>
                <a:cs typeface="Segoe UI" panose="020B0502040204020203" pitchFamily="34" charset="0"/>
              </a:defRPr>
            </a:lvl3pPr>
            <a:lvl4pPr>
              <a:defRPr>
                <a:solidFill>
                  <a:schemeClr val="tx2"/>
                </a:solidFill>
                <a:latin typeface="Segoe UI" panose="020B0502040204020203" pitchFamily="34" charset="0"/>
                <a:cs typeface="Segoe UI" panose="020B0502040204020203" pitchFamily="34" charset="0"/>
              </a:defRPr>
            </a:lvl4pPr>
            <a:lvl5pPr>
              <a:defRPr>
                <a:solidFill>
                  <a:schemeClr val="tx2"/>
                </a:solidFill>
                <a:latin typeface="Segoe UI" panose="020B0502040204020203" pitchFamily="34" charset="0"/>
                <a:cs typeface="Segoe UI" panose="020B050204020402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8" name="Straight Connector 17">
            <a:extLst>
              <a:ext uri="{FF2B5EF4-FFF2-40B4-BE49-F238E27FC236}">
                <a16:creationId xmlns:a16="http://schemas.microsoft.com/office/drawing/2014/main" id="{1BB93B20-1B55-C41C-2FBD-BE5601B08FC1}"/>
              </a:ext>
            </a:extLst>
          </p:cNvPr>
          <p:cNvCxnSpPr>
            <a:cxnSpLocks/>
          </p:cNvCxnSpPr>
          <p:nvPr userDrawn="1"/>
        </p:nvCxnSpPr>
        <p:spPr>
          <a:xfrm>
            <a:off x="836611" y="2269913"/>
            <a:ext cx="3387811" cy="0"/>
          </a:xfrm>
          <a:prstGeom prst="line">
            <a:avLst/>
          </a:prstGeom>
        </p:spPr>
        <p:style>
          <a:lnRef idx="2">
            <a:schemeClr val="accent6"/>
          </a:lnRef>
          <a:fillRef idx="0">
            <a:schemeClr val="accent6"/>
          </a:fillRef>
          <a:effectRef idx="1">
            <a:schemeClr val="accent6"/>
          </a:effectRef>
          <a:fontRef idx="minor">
            <a:schemeClr val="tx1"/>
          </a:fontRef>
        </p:style>
      </p:cxnSp>
      <p:sp>
        <p:nvSpPr>
          <p:cNvPr id="19" name="Text Placeholder 2">
            <a:extLst>
              <a:ext uri="{FF2B5EF4-FFF2-40B4-BE49-F238E27FC236}">
                <a16:creationId xmlns:a16="http://schemas.microsoft.com/office/drawing/2014/main" id="{04E6EBAB-E76D-57B0-8E05-328BF61DA5F4}"/>
              </a:ext>
            </a:extLst>
          </p:cNvPr>
          <p:cNvSpPr>
            <a:spLocks noGrp="1"/>
          </p:cNvSpPr>
          <p:nvPr>
            <p:ph type="body" idx="17"/>
          </p:nvPr>
        </p:nvSpPr>
        <p:spPr>
          <a:xfrm>
            <a:off x="4333743" y="1327292"/>
            <a:ext cx="3386223" cy="823912"/>
          </a:xfrm>
        </p:spPr>
        <p:txBody>
          <a:bodyPr anchor="b">
            <a:normAutofit/>
          </a:bodyPr>
          <a:lstStyle>
            <a:lvl1pPr marL="0" indent="0">
              <a:buNone/>
              <a:defRPr sz="2400" b="1" i="1">
                <a:solidFill>
                  <a:schemeClr val="tx2"/>
                </a:solidFill>
                <a:latin typeface="Segoe UI" panose="020B0502040204020203" pitchFamily="34" charset="0"/>
                <a:cs typeface="Segoe UI" panose="020B05020402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Content Placeholder 3">
            <a:extLst>
              <a:ext uri="{FF2B5EF4-FFF2-40B4-BE49-F238E27FC236}">
                <a16:creationId xmlns:a16="http://schemas.microsoft.com/office/drawing/2014/main" id="{4CC1CE68-C231-66FB-509A-38BF368A7C82}"/>
              </a:ext>
            </a:extLst>
          </p:cNvPr>
          <p:cNvSpPr>
            <a:spLocks noGrp="1"/>
          </p:cNvSpPr>
          <p:nvPr>
            <p:ph sz="half" idx="18"/>
          </p:nvPr>
        </p:nvSpPr>
        <p:spPr>
          <a:xfrm>
            <a:off x="4333743" y="2388622"/>
            <a:ext cx="3386223" cy="3771859"/>
          </a:xfrm>
        </p:spPr>
        <p:txBody>
          <a:bodyPr/>
          <a:lstStyle>
            <a:lvl1pPr marL="228600" indent="-228600">
              <a:defRPr lang="en-US" sz="2400" b="0" i="0" kern="1200" dirty="0">
                <a:solidFill>
                  <a:schemeClr val="tx2"/>
                </a:solidFill>
                <a:latin typeface="Segoe UI Semibold" panose="020B0702040204020203" pitchFamily="34" charset="0"/>
                <a:ea typeface="+mn-ea"/>
                <a:cs typeface="Segoe UI Semibold" panose="020B0702040204020203" pitchFamily="34" charset="0"/>
              </a:defRPr>
            </a:lvl1pPr>
            <a:lvl2pPr>
              <a:defRPr sz="2000">
                <a:solidFill>
                  <a:schemeClr val="tx2"/>
                </a:solidFill>
                <a:latin typeface="Segoe UI" panose="020B0502040204020203" pitchFamily="34" charset="0"/>
                <a:cs typeface="Segoe UI" panose="020B0502040204020203" pitchFamily="34" charset="0"/>
              </a:defRPr>
            </a:lvl2pPr>
            <a:lvl3pPr>
              <a:defRPr>
                <a:solidFill>
                  <a:schemeClr val="tx2"/>
                </a:solidFill>
                <a:latin typeface="Segoe UI" panose="020B0502040204020203" pitchFamily="34" charset="0"/>
                <a:cs typeface="Segoe UI" panose="020B0502040204020203" pitchFamily="34" charset="0"/>
              </a:defRPr>
            </a:lvl3pPr>
            <a:lvl4pPr>
              <a:defRPr>
                <a:solidFill>
                  <a:schemeClr val="tx2"/>
                </a:solidFill>
                <a:latin typeface="Segoe UI" panose="020B0502040204020203" pitchFamily="34" charset="0"/>
                <a:cs typeface="Segoe UI" panose="020B0502040204020203" pitchFamily="34" charset="0"/>
              </a:defRPr>
            </a:lvl4pPr>
            <a:lvl5pPr>
              <a:defRPr>
                <a:solidFill>
                  <a:schemeClr val="tx2"/>
                </a:solidFill>
                <a:latin typeface="Segoe UI" panose="020B0502040204020203" pitchFamily="34" charset="0"/>
                <a:cs typeface="Segoe UI" panose="020B0502040204020203" pitchFamily="34" charset="0"/>
              </a:defRPr>
            </a:lvl5pPr>
          </a:lstStyle>
          <a:p>
            <a:pPr marL="228600" lvl="0" indent="-228600" algn="l" defTabSz="914400" rtl="0" eaLnBrk="1" latinLnBrk="0" hangingPunct="1">
              <a:lnSpc>
                <a:spcPct val="90000"/>
              </a:lnSpc>
              <a:spcBef>
                <a:spcPts val="1000"/>
              </a:spcBef>
              <a:buFont typeface="Arial" panose="020B0604020202020204" pitchFamily="34" charset="0"/>
              <a:buChar char="•"/>
            </a:pPr>
            <a:r>
              <a:rPr lang="en-US"/>
              <a:t>Click to edit Master text styles</a:t>
            </a:r>
          </a:p>
          <a:p>
            <a:pPr marL="228600" lvl="1" indent="-228600" algn="l" defTabSz="914400" rtl="0" eaLnBrk="1" latinLnBrk="0" hangingPunct="1">
              <a:lnSpc>
                <a:spcPct val="90000"/>
              </a:lnSpc>
              <a:spcBef>
                <a:spcPts val="1000"/>
              </a:spcBef>
              <a:buFont typeface="Arial" panose="020B0604020202020204" pitchFamily="34" charset="0"/>
              <a:buChar char="•"/>
            </a:pPr>
            <a:r>
              <a:rPr lang="en-US"/>
              <a:t>Second level</a:t>
            </a:r>
          </a:p>
          <a:p>
            <a:pPr marL="228600" lvl="2" indent="-228600" algn="l" defTabSz="914400" rtl="0" eaLnBrk="1" latinLnBrk="0" hangingPunct="1">
              <a:lnSpc>
                <a:spcPct val="90000"/>
              </a:lnSpc>
              <a:spcBef>
                <a:spcPts val="1000"/>
              </a:spcBef>
              <a:buFont typeface="Arial" panose="020B0604020202020204" pitchFamily="34" charset="0"/>
              <a:buChar char="•"/>
            </a:pPr>
            <a:r>
              <a:rPr lang="en-US"/>
              <a:t>Third level</a:t>
            </a:r>
          </a:p>
          <a:p>
            <a:pPr marL="228600" lvl="3" indent="-228600" algn="l" defTabSz="914400" rtl="0" eaLnBrk="1" latinLnBrk="0" hangingPunct="1">
              <a:lnSpc>
                <a:spcPct val="90000"/>
              </a:lnSpc>
              <a:spcBef>
                <a:spcPts val="1000"/>
              </a:spcBef>
              <a:buFont typeface="Arial" panose="020B0604020202020204" pitchFamily="34" charset="0"/>
              <a:buChar char="•"/>
            </a:pPr>
            <a:r>
              <a:rPr lang="en-US"/>
              <a:t>Fourth level</a:t>
            </a:r>
          </a:p>
          <a:p>
            <a:pPr marL="228600" lvl="4" indent="-228600" algn="l" defTabSz="914400" rtl="0" eaLnBrk="1" latinLnBrk="0" hangingPunct="1">
              <a:lnSpc>
                <a:spcPct val="90000"/>
              </a:lnSpc>
              <a:spcBef>
                <a:spcPts val="1000"/>
              </a:spcBef>
              <a:buFont typeface="Arial" panose="020B0604020202020204" pitchFamily="34" charset="0"/>
              <a:buChar char="•"/>
            </a:pPr>
            <a:r>
              <a:rPr lang="en-US"/>
              <a:t>Fifth level</a:t>
            </a:r>
          </a:p>
        </p:txBody>
      </p:sp>
      <p:cxnSp>
        <p:nvCxnSpPr>
          <p:cNvPr id="21" name="Straight Connector 20">
            <a:extLst>
              <a:ext uri="{FF2B5EF4-FFF2-40B4-BE49-F238E27FC236}">
                <a16:creationId xmlns:a16="http://schemas.microsoft.com/office/drawing/2014/main" id="{D7B4711E-E4BB-370F-4B5D-37D7A5830107}"/>
              </a:ext>
            </a:extLst>
          </p:cNvPr>
          <p:cNvCxnSpPr>
            <a:cxnSpLocks/>
          </p:cNvCxnSpPr>
          <p:nvPr userDrawn="1"/>
        </p:nvCxnSpPr>
        <p:spPr>
          <a:xfrm>
            <a:off x="4333743" y="2269913"/>
            <a:ext cx="3387811" cy="0"/>
          </a:xfrm>
          <a:prstGeom prst="line">
            <a:avLst/>
          </a:prstGeom>
        </p:spPr>
        <p:style>
          <a:lnRef idx="2">
            <a:schemeClr val="accent6"/>
          </a:lnRef>
          <a:fillRef idx="0">
            <a:schemeClr val="accent6"/>
          </a:fillRef>
          <a:effectRef idx="1">
            <a:schemeClr val="accent6"/>
          </a:effectRef>
          <a:fontRef idx="minor">
            <a:schemeClr val="tx1"/>
          </a:fontRef>
        </p:style>
      </p:cxnSp>
      <p:sp>
        <p:nvSpPr>
          <p:cNvPr id="22" name="Text Placeholder 2">
            <a:extLst>
              <a:ext uri="{FF2B5EF4-FFF2-40B4-BE49-F238E27FC236}">
                <a16:creationId xmlns:a16="http://schemas.microsoft.com/office/drawing/2014/main" id="{8ED90F43-F7D8-D653-69C5-D4E3E54BAF72}"/>
              </a:ext>
            </a:extLst>
          </p:cNvPr>
          <p:cNvSpPr>
            <a:spLocks noGrp="1"/>
          </p:cNvSpPr>
          <p:nvPr>
            <p:ph type="body" idx="19"/>
          </p:nvPr>
        </p:nvSpPr>
        <p:spPr>
          <a:xfrm>
            <a:off x="7829287" y="1327292"/>
            <a:ext cx="3386223" cy="823912"/>
          </a:xfrm>
        </p:spPr>
        <p:txBody>
          <a:bodyPr anchor="b">
            <a:normAutofit/>
          </a:bodyPr>
          <a:lstStyle>
            <a:lvl1pPr marL="0" indent="0">
              <a:buNone/>
              <a:defRPr sz="2400" b="1" i="1">
                <a:solidFill>
                  <a:schemeClr val="tx2"/>
                </a:solidFill>
                <a:latin typeface="Segoe UI" panose="020B0502040204020203" pitchFamily="34" charset="0"/>
                <a:cs typeface="Segoe UI" panose="020B05020402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cxnSp>
        <p:nvCxnSpPr>
          <p:cNvPr id="24" name="Straight Connector 23">
            <a:extLst>
              <a:ext uri="{FF2B5EF4-FFF2-40B4-BE49-F238E27FC236}">
                <a16:creationId xmlns:a16="http://schemas.microsoft.com/office/drawing/2014/main" id="{74EA83F3-6E62-9613-7B6D-2E0FABB1D427}"/>
              </a:ext>
            </a:extLst>
          </p:cNvPr>
          <p:cNvCxnSpPr>
            <a:cxnSpLocks/>
          </p:cNvCxnSpPr>
          <p:nvPr userDrawn="1"/>
        </p:nvCxnSpPr>
        <p:spPr>
          <a:xfrm>
            <a:off x="7827699" y="2269913"/>
            <a:ext cx="3387811" cy="0"/>
          </a:xfrm>
          <a:prstGeom prst="line">
            <a:avLst/>
          </a:prstGeom>
        </p:spPr>
        <p:style>
          <a:lnRef idx="2">
            <a:schemeClr val="accent6"/>
          </a:lnRef>
          <a:fillRef idx="0">
            <a:schemeClr val="accent6"/>
          </a:fillRef>
          <a:effectRef idx="1">
            <a:schemeClr val="accent6"/>
          </a:effectRef>
          <a:fontRef idx="minor">
            <a:schemeClr val="tx1"/>
          </a:fontRef>
        </p:style>
      </p:cxnSp>
      <p:sp>
        <p:nvSpPr>
          <p:cNvPr id="25" name="Title 1">
            <a:extLst>
              <a:ext uri="{FF2B5EF4-FFF2-40B4-BE49-F238E27FC236}">
                <a16:creationId xmlns:a16="http://schemas.microsoft.com/office/drawing/2014/main" id="{ABF35470-949C-3BB9-B0BF-E2B26C69AA63}"/>
              </a:ext>
            </a:extLst>
          </p:cNvPr>
          <p:cNvSpPr>
            <a:spLocks noGrp="1"/>
          </p:cNvSpPr>
          <p:nvPr>
            <p:ph type="title"/>
          </p:nvPr>
        </p:nvSpPr>
        <p:spPr>
          <a:xfrm>
            <a:off x="838199" y="336550"/>
            <a:ext cx="10378899" cy="872033"/>
          </a:xfrm>
        </p:spPr>
        <p:txBody>
          <a:bodyPr anchor="t">
            <a:normAutofit/>
          </a:bodyPr>
          <a:lstStyle>
            <a:lvl1pPr>
              <a:defRPr sz="4400"/>
            </a:lvl1pPr>
          </a:lstStyle>
          <a:p>
            <a:r>
              <a:rPr lang="en-US"/>
              <a:t>Click to edit Master title style</a:t>
            </a:r>
          </a:p>
        </p:txBody>
      </p:sp>
      <p:sp>
        <p:nvSpPr>
          <p:cNvPr id="2" name="Shape 1">
            <a:extLst>
              <a:ext uri="{FF2B5EF4-FFF2-40B4-BE49-F238E27FC236}">
                <a16:creationId xmlns:a16="http://schemas.microsoft.com/office/drawing/2014/main" id="{598A3298-8164-617F-9E1D-7C9483E32831}"/>
              </a:ext>
            </a:extLst>
          </p:cNvPr>
          <p:cNvSpPr/>
          <p:nvPr userDrawn="1"/>
        </p:nvSpPr>
        <p:spPr>
          <a:xfrm rot="5400000">
            <a:off x="267881" y="389346"/>
            <a:ext cx="872031" cy="93344"/>
          </a:xfrm>
          <a:prstGeom prst="rect">
            <a:avLst/>
          </a:prstGeom>
          <a:solidFill>
            <a:schemeClr val="accent5"/>
          </a:solidFill>
          <a:ln/>
        </p:spPr>
        <p:txBody>
          <a:bodyPr/>
          <a:lstStyle/>
          <a:p>
            <a:endParaRPr lang="en-US"/>
          </a:p>
        </p:txBody>
      </p:sp>
      <p:sp>
        <p:nvSpPr>
          <p:cNvPr id="10" name="Text Placeholder 9">
            <a:extLst>
              <a:ext uri="{FF2B5EF4-FFF2-40B4-BE49-F238E27FC236}">
                <a16:creationId xmlns:a16="http://schemas.microsoft.com/office/drawing/2014/main" id="{7509A441-5A3B-4C8A-5C2B-CB8E20D0C528}"/>
              </a:ext>
            </a:extLst>
          </p:cNvPr>
          <p:cNvSpPr>
            <a:spLocks noGrp="1"/>
          </p:cNvSpPr>
          <p:nvPr>
            <p:ph type="body" sz="quarter" idx="28"/>
          </p:nvPr>
        </p:nvSpPr>
        <p:spPr>
          <a:xfrm>
            <a:off x="7829373" y="2388581"/>
            <a:ext cx="3386137" cy="3771900"/>
          </a:xfrm>
        </p:spPr>
        <p:txBody>
          <a:bodyPr/>
          <a:lstStyle>
            <a:lvl1pPr marL="342900" indent="-342900">
              <a:defRPr lang="en-US" sz="2400" b="0" i="0" kern="1200" dirty="0" smtClean="0">
                <a:solidFill>
                  <a:schemeClr val="tx2"/>
                </a:solidFill>
                <a:latin typeface="Segoe UI Semibold" panose="020B0702040204020203" pitchFamily="34" charset="0"/>
                <a:ea typeface="+mn-ea"/>
                <a:cs typeface="Segoe UI Semibold" panose="020B0702040204020203" pitchFamily="34" charset="0"/>
              </a:defRPr>
            </a:lvl1pPr>
            <a:lvl2pPr>
              <a:defRPr sz="2000"/>
            </a:lvl2pPr>
          </a:lstStyle>
          <a:p>
            <a:pPr marL="228600" lvl="0" indent="-228600" algn="l" defTabSz="914400" rtl="0" eaLnBrk="1" latinLnBrk="0" hangingPunct="1">
              <a:lnSpc>
                <a:spcPct val="90000"/>
              </a:lnSpc>
              <a:spcBef>
                <a:spcPts val="1000"/>
              </a:spcBef>
              <a:buFont typeface="Arial" panose="020B0604020202020204" pitchFamily="34" charset="0"/>
              <a:buChar char="•"/>
            </a:pPr>
            <a:r>
              <a:rPr lang="en-US"/>
              <a:t>Click to edit Master text styles</a:t>
            </a:r>
          </a:p>
          <a:p>
            <a:pPr marL="228600" lvl="1" indent="-228600" algn="l" defTabSz="914400" rtl="0" eaLnBrk="1" latinLnBrk="0" hangingPunct="1">
              <a:lnSpc>
                <a:spcPct val="90000"/>
              </a:lnSpc>
              <a:spcBef>
                <a:spcPts val="1000"/>
              </a:spcBef>
              <a:buFont typeface="Arial" panose="020B0604020202020204" pitchFamily="34" charset="0"/>
              <a:buChar char="•"/>
            </a:pPr>
            <a:r>
              <a:rPr lang="en-US"/>
              <a:t>Second level</a:t>
            </a:r>
          </a:p>
          <a:p>
            <a:pPr marL="228600" lvl="2" indent="-228600" algn="l" defTabSz="914400" rtl="0" eaLnBrk="1" latinLnBrk="0" hangingPunct="1">
              <a:lnSpc>
                <a:spcPct val="90000"/>
              </a:lnSpc>
              <a:spcBef>
                <a:spcPts val="1000"/>
              </a:spcBef>
              <a:buFont typeface="Arial" panose="020B0604020202020204" pitchFamily="34" charset="0"/>
              <a:buChar char="•"/>
            </a:pPr>
            <a:r>
              <a:rPr lang="en-US"/>
              <a:t>Third level</a:t>
            </a:r>
          </a:p>
          <a:p>
            <a:pPr marL="228600" lvl="3" indent="-228600" algn="l" defTabSz="914400" rtl="0" eaLnBrk="1" latinLnBrk="0" hangingPunct="1">
              <a:lnSpc>
                <a:spcPct val="90000"/>
              </a:lnSpc>
              <a:spcBef>
                <a:spcPts val="1000"/>
              </a:spcBef>
              <a:buFont typeface="Arial" panose="020B0604020202020204" pitchFamily="34" charset="0"/>
              <a:buChar char="•"/>
            </a:pPr>
            <a:r>
              <a:rPr lang="en-US"/>
              <a:t>Fourth level</a:t>
            </a:r>
          </a:p>
          <a:p>
            <a:pPr marL="228600" lvl="4" indent="-228600" algn="l" defTabSz="914400" rtl="0" eaLnBrk="1" latinLnBrk="0" hangingPunct="1">
              <a:lnSpc>
                <a:spcPct val="90000"/>
              </a:lnSpc>
              <a:spcBef>
                <a:spcPts val="1000"/>
              </a:spcBef>
              <a:buFont typeface="Arial" panose="020B0604020202020204" pitchFamily="34" charset="0"/>
              <a:buChar char="•"/>
            </a:pPr>
            <a:r>
              <a:rPr lang="en-US"/>
              <a:t>Fifth level</a:t>
            </a:r>
          </a:p>
        </p:txBody>
      </p:sp>
      <p:sp>
        <p:nvSpPr>
          <p:cNvPr id="12" name="Date Placeholder 11">
            <a:extLst>
              <a:ext uri="{FF2B5EF4-FFF2-40B4-BE49-F238E27FC236}">
                <a16:creationId xmlns:a16="http://schemas.microsoft.com/office/drawing/2014/main" id="{5B63274E-18D3-9135-CCB1-98F27A4B0C3F}"/>
              </a:ext>
            </a:extLst>
          </p:cNvPr>
          <p:cNvSpPr>
            <a:spLocks noGrp="1"/>
          </p:cNvSpPr>
          <p:nvPr>
            <p:ph type="dt" sz="half" idx="29"/>
          </p:nvPr>
        </p:nvSpPr>
        <p:spPr/>
        <p:txBody>
          <a:bodyPr/>
          <a:lstStyle/>
          <a:p>
            <a:fld id="{AD1AE8C8-129A-4D87-9017-9131A6E9FAB2}" type="datetimeFigureOut">
              <a:rPr lang="en-US" smtClean="0"/>
              <a:pPr/>
              <a:t>7/13/2026</a:t>
            </a:fld>
            <a:endParaRPr lang="en-US"/>
          </a:p>
        </p:txBody>
      </p:sp>
      <p:sp>
        <p:nvSpPr>
          <p:cNvPr id="13" name="Footer Placeholder 12">
            <a:extLst>
              <a:ext uri="{FF2B5EF4-FFF2-40B4-BE49-F238E27FC236}">
                <a16:creationId xmlns:a16="http://schemas.microsoft.com/office/drawing/2014/main" id="{80601C06-D24B-592B-E17F-6C0B261BEFB1}"/>
              </a:ext>
            </a:extLst>
          </p:cNvPr>
          <p:cNvSpPr>
            <a:spLocks noGrp="1"/>
          </p:cNvSpPr>
          <p:nvPr>
            <p:ph type="ftr" sz="quarter" idx="30"/>
          </p:nvPr>
        </p:nvSpPr>
        <p:spPr/>
        <p:txBody>
          <a:bodyPr/>
          <a:lstStyle/>
          <a:p>
            <a:r>
              <a:rPr lang="en-US" dirty="0"/>
              <a:t>© Copyright 2026 Institute of Nuclear Power Operations</a:t>
            </a:r>
          </a:p>
        </p:txBody>
      </p:sp>
      <p:sp>
        <p:nvSpPr>
          <p:cNvPr id="14" name="Slide Number Placeholder 13">
            <a:extLst>
              <a:ext uri="{FF2B5EF4-FFF2-40B4-BE49-F238E27FC236}">
                <a16:creationId xmlns:a16="http://schemas.microsoft.com/office/drawing/2014/main" id="{2CC4CB83-4816-D821-6ED1-14296CD03FB1}"/>
              </a:ext>
            </a:extLst>
          </p:cNvPr>
          <p:cNvSpPr>
            <a:spLocks noGrp="1"/>
          </p:cNvSpPr>
          <p:nvPr>
            <p:ph type="sldNum" sz="quarter" idx="31"/>
          </p:nvPr>
        </p:nvSpPr>
        <p:spPr/>
        <p:txBody>
          <a:bodyPr/>
          <a:lstStyle/>
          <a:p>
            <a:fld id="{776DCFFF-4BD4-5541-AF1D-6EC759488ACC}" type="slidenum">
              <a:rPr lang="en-US" smtClean="0"/>
              <a:pPr/>
              <a:t>‹#›</a:t>
            </a:fld>
            <a:endParaRPr lang="en-US"/>
          </a:p>
        </p:txBody>
      </p:sp>
    </p:spTree>
    <p:extLst>
      <p:ext uri="{BB962C8B-B14F-4D97-AF65-F5344CB8AC3E}">
        <p14:creationId xmlns:p14="http://schemas.microsoft.com/office/powerpoint/2010/main" val="18655143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Content Comparison 4">
    <p:spTree>
      <p:nvGrpSpPr>
        <p:cNvPr id="1" name=""/>
        <p:cNvGrpSpPr/>
        <p:nvPr/>
      </p:nvGrpSpPr>
      <p:grpSpPr>
        <a:xfrm>
          <a:off x="0" y="0"/>
          <a:ext cx="0" cy="0"/>
          <a:chOff x="0" y="0"/>
          <a:chExt cx="0" cy="0"/>
        </a:xfrm>
      </p:grpSpPr>
      <p:sp>
        <p:nvSpPr>
          <p:cNvPr id="25" name="Title 1">
            <a:extLst>
              <a:ext uri="{FF2B5EF4-FFF2-40B4-BE49-F238E27FC236}">
                <a16:creationId xmlns:a16="http://schemas.microsoft.com/office/drawing/2014/main" id="{ABF35470-949C-3BB9-B0BF-E2B26C69AA63}"/>
              </a:ext>
            </a:extLst>
          </p:cNvPr>
          <p:cNvSpPr>
            <a:spLocks noGrp="1"/>
          </p:cNvSpPr>
          <p:nvPr>
            <p:ph type="title"/>
          </p:nvPr>
        </p:nvSpPr>
        <p:spPr>
          <a:xfrm>
            <a:off x="838199" y="336550"/>
            <a:ext cx="10378899" cy="872033"/>
          </a:xfrm>
        </p:spPr>
        <p:txBody>
          <a:bodyPr anchor="t">
            <a:normAutofit/>
          </a:bodyPr>
          <a:lstStyle>
            <a:lvl1pPr>
              <a:defRPr sz="4400"/>
            </a:lvl1pPr>
          </a:lstStyle>
          <a:p>
            <a:r>
              <a:rPr lang="en-US"/>
              <a:t>Click to edit Master title style</a:t>
            </a:r>
          </a:p>
        </p:txBody>
      </p:sp>
      <p:sp>
        <p:nvSpPr>
          <p:cNvPr id="2" name="Shape 1">
            <a:extLst>
              <a:ext uri="{FF2B5EF4-FFF2-40B4-BE49-F238E27FC236}">
                <a16:creationId xmlns:a16="http://schemas.microsoft.com/office/drawing/2014/main" id="{598A3298-8164-617F-9E1D-7C9483E32831}"/>
              </a:ext>
            </a:extLst>
          </p:cNvPr>
          <p:cNvSpPr/>
          <p:nvPr userDrawn="1"/>
        </p:nvSpPr>
        <p:spPr>
          <a:xfrm rot="5400000">
            <a:off x="267881" y="389346"/>
            <a:ext cx="872031" cy="93344"/>
          </a:xfrm>
          <a:prstGeom prst="rect">
            <a:avLst/>
          </a:prstGeom>
          <a:solidFill>
            <a:schemeClr val="accent5"/>
          </a:solidFill>
          <a:ln/>
        </p:spPr>
        <p:txBody>
          <a:bodyPr/>
          <a:lstStyle/>
          <a:p>
            <a:endParaRPr lang="en-US"/>
          </a:p>
        </p:txBody>
      </p:sp>
      <p:sp>
        <p:nvSpPr>
          <p:cNvPr id="5" name="Text Placeholder 2">
            <a:extLst>
              <a:ext uri="{FF2B5EF4-FFF2-40B4-BE49-F238E27FC236}">
                <a16:creationId xmlns:a16="http://schemas.microsoft.com/office/drawing/2014/main" id="{6E274773-C677-F447-92FA-1AD9CF6CF61C}"/>
              </a:ext>
            </a:extLst>
          </p:cNvPr>
          <p:cNvSpPr>
            <a:spLocks noGrp="1"/>
          </p:cNvSpPr>
          <p:nvPr>
            <p:ph type="body" idx="1"/>
          </p:nvPr>
        </p:nvSpPr>
        <p:spPr>
          <a:xfrm>
            <a:off x="838199" y="1327292"/>
            <a:ext cx="3386223" cy="823912"/>
          </a:xfrm>
        </p:spPr>
        <p:txBody>
          <a:bodyPr anchor="b">
            <a:normAutofit/>
          </a:bodyPr>
          <a:lstStyle>
            <a:lvl1pPr marL="0" indent="0">
              <a:buNone/>
              <a:defRPr sz="2400" b="1" i="1">
                <a:solidFill>
                  <a:schemeClr val="tx2"/>
                </a:solidFill>
                <a:latin typeface="Segoe UI" panose="020B0502040204020203" pitchFamily="34" charset="0"/>
                <a:cs typeface="Segoe UI" panose="020B05020402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3">
            <a:extLst>
              <a:ext uri="{FF2B5EF4-FFF2-40B4-BE49-F238E27FC236}">
                <a16:creationId xmlns:a16="http://schemas.microsoft.com/office/drawing/2014/main" id="{15CA5F37-60C7-ED8A-FFC9-6ED1F9DCDC27}"/>
              </a:ext>
            </a:extLst>
          </p:cNvPr>
          <p:cNvSpPr>
            <a:spLocks noGrp="1"/>
          </p:cNvSpPr>
          <p:nvPr>
            <p:ph sz="half" idx="2"/>
          </p:nvPr>
        </p:nvSpPr>
        <p:spPr>
          <a:xfrm>
            <a:off x="839788" y="2388622"/>
            <a:ext cx="3386223" cy="3776627"/>
          </a:xfrm>
        </p:spPr>
        <p:txBody>
          <a:bodyPr/>
          <a:lstStyle>
            <a:lvl1pPr>
              <a:defRPr lang="en-US" sz="2400" b="0" i="0" kern="1200" dirty="0">
                <a:solidFill>
                  <a:schemeClr val="tx2"/>
                </a:solidFill>
                <a:latin typeface="Segoe UI Semibold" panose="020B0702040204020203" pitchFamily="34" charset="0"/>
                <a:ea typeface="+mn-ea"/>
                <a:cs typeface="Segoe UI Semibold" panose="020B0702040204020203" pitchFamily="34" charset="0"/>
              </a:defRPr>
            </a:lvl1pPr>
            <a:lvl2pPr>
              <a:defRPr sz="2000">
                <a:solidFill>
                  <a:schemeClr val="tx2"/>
                </a:solidFill>
                <a:latin typeface="Segoe UI" panose="020B0502040204020203" pitchFamily="34" charset="0"/>
                <a:cs typeface="Segoe UI" panose="020B0502040204020203" pitchFamily="34" charset="0"/>
              </a:defRPr>
            </a:lvl2pPr>
            <a:lvl3pPr>
              <a:defRPr>
                <a:solidFill>
                  <a:schemeClr val="tx2"/>
                </a:solidFill>
                <a:latin typeface="Segoe UI" panose="020B0502040204020203" pitchFamily="34" charset="0"/>
                <a:cs typeface="Segoe UI" panose="020B0502040204020203" pitchFamily="34" charset="0"/>
              </a:defRPr>
            </a:lvl3pPr>
            <a:lvl4pPr>
              <a:defRPr>
                <a:solidFill>
                  <a:schemeClr val="tx2"/>
                </a:solidFill>
                <a:latin typeface="Segoe UI" panose="020B0502040204020203" pitchFamily="34" charset="0"/>
                <a:cs typeface="Segoe UI" panose="020B0502040204020203" pitchFamily="34" charset="0"/>
              </a:defRPr>
            </a:lvl4pPr>
            <a:lvl5pPr>
              <a:defRPr>
                <a:solidFill>
                  <a:schemeClr val="tx2"/>
                </a:solidFill>
                <a:latin typeface="Segoe UI" panose="020B0502040204020203" pitchFamily="34" charset="0"/>
                <a:cs typeface="Segoe UI" panose="020B050204020402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7" name="Straight Connector 6">
            <a:extLst>
              <a:ext uri="{FF2B5EF4-FFF2-40B4-BE49-F238E27FC236}">
                <a16:creationId xmlns:a16="http://schemas.microsoft.com/office/drawing/2014/main" id="{C391B329-2785-2279-8E40-8943180DBA1B}"/>
              </a:ext>
            </a:extLst>
          </p:cNvPr>
          <p:cNvCxnSpPr>
            <a:cxnSpLocks/>
          </p:cNvCxnSpPr>
          <p:nvPr userDrawn="1"/>
        </p:nvCxnSpPr>
        <p:spPr>
          <a:xfrm>
            <a:off x="836611" y="2269913"/>
            <a:ext cx="3387811" cy="0"/>
          </a:xfrm>
          <a:prstGeom prst="line">
            <a:avLst/>
          </a:prstGeom>
        </p:spPr>
        <p:style>
          <a:lnRef idx="2">
            <a:schemeClr val="accent6"/>
          </a:lnRef>
          <a:fillRef idx="0">
            <a:schemeClr val="accent6"/>
          </a:fillRef>
          <a:effectRef idx="1">
            <a:schemeClr val="accent6"/>
          </a:effectRef>
          <a:fontRef idx="minor">
            <a:schemeClr val="tx1"/>
          </a:fontRef>
        </p:style>
      </p:cxnSp>
      <p:sp>
        <p:nvSpPr>
          <p:cNvPr id="8" name="Text Placeholder 2">
            <a:extLst>
              <a:ext uri="{FF2B5EF4-FFF2-40B4-BE49-F238E27FC236}">
                <a16:creationId xmlns:a16="http://schemas.microsoft.com/office/drawing/2014/main" id="{18BF8F2B-2342-CA44-E0F3-C42C83616700}"/>
              </a:ext>
            </a:extLst>
          </p:cNvPr>
          <p:cNvSpPr>
            <a:spLocks noGrp="1"/>
          </p:cNvSpPr>
          <p:nvPr>
            <p:ph type="body" idx="17"/>
          </p:nvPr>
        </p:nvSpPr>
        <p:spPr>
          <a:xfrm>
            <a:off x="4333743" y="1327292"/>
            <a:ext cx="3386223" cy="823912"/>
          </a:xfrm>
        </p:spPr>
        <p:txBody>
          <a:bodyPr anchor="b">
            <a:normAutofit/>
          </a:bodyPr>
          <a:lstStyle>
            <a:lvl1pPr marL="0" indent="0">
              <a:buNone/>
              <a:defRPr sz="2400" b="1" i="1">
                <a:solidFill>
                  <a:schemeClr val="tx2"/>
                </a:solidFill>
                <a:latin typeface="Segoe UI" panose="020B0502040204020203" pitchFamily="34" charset="0"/>
                <a:cs typeface="Segoe UI" panose="020B05020402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Content Placeholder 3">
            <a:extLst>
              <a:ext uri="{FF2B5EF4-FFF2-40B4-BE49-F238E27FC236}">
                <a16:creationId xmlns:a16="http://schemas.microsoft.com/office/drawing/2014/main" id="{88E4E31F-39F9-F7BF-DBB7-D20ECEA441EE}"/>
              </a:ext>
            </a:extLst>
          </p:cNvPr>
          <p:cNvSpPr>
            <a:spLocks noGrp="1"/>
          </p:cNvSpPr>
          <p:nvPr>
            <p:ph sz="half" idx="18"/>
          </p:nvPr>
        </p:nvSpPr>
        <p:spPr>
          <a:xfrm>
            <a:off x="4333743" y="2388622"/>
            <a:ext cx="3386223" cy="3771859"/>
          </a:xfrm>
        </p:spPr>
        <p:txBody>
          <a:bodyPr/>
          <a:lstStyle>
            <a:lvl1pPr marL="228600" indent="-228600">
              <a:defRPr lang="en-US" sz="2400" b="0" i="0" kern="1200" dirty="0">
                <a:solidFill>
                  <a:schemeClr val="tx2"/>
                </a:solidFill>
                <a:latin typeface="Segoe UI Semibold" panose="020B0702040204020203" pitchFamily="34" charset="0"/>
                <a:ea typeface="+mn-ea"/>
                <a:cs typeface="Segoe UI Semibold" panose="020B0702040204020203" pitchFamily="34" charset="0"/>
              </a:defRPr>
            </a:lvl1pPr>
            <a:lvl2pPr>
              <a:defRPr sz="2000">
                <a:solidFill>
                  <a:schemeClr val="tx2"/>
                </a:solidFill>
                <a:latin typeface="Segoe UI" panose="020B0502040204020203" pitchFamily="34" charset="0"/>
                <a:cs typeface="Segoe UI" panose="020B0502040204020203" pitchFamily="34" charset="0"/>
              </a:defRPr>
            </a:lvl2pPr>
            <a:lvl3pPr>
              <a:defRPr>
                <a:solidFill>
                  <a:schemeClr val="tx2"/>
                </a:solidFill>
                <a:latin typeface="Segoe UI" panose="020B0502040204020203" pitchFamily="34" charset="0"/>
                <a:cs typeface="Segoe UI" panose="020B0502040204020203" pitchFamily="34" charset="0"/>
              </a:defRPr>
            </a:lvl3pPr>
            <a:lvl4pPr>
              <a:defRPr>
                <a:solidFill>
                  <a:schemeClr val="tx2"/>
                </a:solidFill>
                <a:latin typeface="Segoe UI" panose="020B0502040204020203" pitchFamily="34" charset="0"/>
                <a:cs typeface="Segoe UI" panose="020B0502040204020203" pitchFamily="34" charset="0"/>
              </a:defRPr>
            </a:lvl4pPr>
            <a:lvl5pPr>
              <a:defRPr>
                <a:solidFill>
                  <a:schemeClr val="tx2"/>
                </a:solidFill>
                <a:latin typeface="Segoe UI" panose="020B0502040204020203" pitchFamily="34" charset="0"/>
                <a:cs typeface="Segoe UI" panose="020B0502040204020203" pitchFamily="34" charset="0"/>
              </a:defRPr>
            </a:lvl5pPr>
          </a:lstStyle>
          <a:p>
            <a:pPr marL="228600" lvl="0" indent="-228600" algn="l" defTabSz="914400" rtl="0" eaLnBrk="1" latinLnBrk="0" hangingPunct="1">
              <a:lnSpc>
                <a:spcPct val="90000"/>
              </a:lnSpc>
              <a:spcBef>
                <a:spcPts val="1000"/>
              </a:spcBef>
              <a:buFont typeface="Arial" panose="020B0604020202020204" pitchFamily="34" charset="0"/>
              <a:buChar char="•"/>
            </a:pPr>
            <a:r>
              <a:rPr lang="en-US"/>
              <a:t>Click to edit Master text styles</a:t>
            </a:r>
          </a:p>
          <a:p>
            <a:pPr marL="228600" lvl="1" indent="-228600" algn="l" defTabSz="914400" rtl="0" eaLnBrk="1" latinLnBrk="0" hangingPunct="1">
              <a:lnSpc>
                <a:spcPct val="90000"/>
              </a:lnSpc>
              <a:spcBef>
                <a:spcPts val="1000"/>
              </a:spcBef>
              <a:buFont typeface="Arial" panose="020B0604020202020204" pitchFamily="34" charset="0"/>
              <a:buChar char="•"/>
            </a:pPr>
            <a:r>
              <a:rPr lang="en-US"/>
              <a:t>Second level</a:t>
            </a:r>
          </a:p>
          <a:p>
            <a:pPr marL="228600" lvl="2" indent="-228600" algn="l" defTabSz="914400" rtl="0" eaLnBrk="1" latinLnBrk="0" hangingPunct="1">
              <a:lnSpc>
                <a:spcPct val="90000"/>
              </a:lnSpc>
              <a:spcBef>
                <a:spcPts val="1000"/>
              </a:spcBef>
              <a:buFont typeface="Arial" panose="020B0604020202020204" pitchFamily="34" charset="0"/>
              <a:buChar char="•"/>
            </a:pPr>
            <a:r>
              <a:rPr lang="en-US"/>
              <a:t>Third level</a:t>
            </a:r>
          </a:p>
          <a:p>
            <a:pPr marL="228600" lvl="3" indent="-228600" algn="l" defTabSz="914400" rtl="0" eaLnBrk="1" latinLnBrk="0" hangingPunct="1">
              <a:lnSpc>
                <a:spcPct val="90000"/>
              </a:lnSpc>
              <a:spcBef>
                <a:spcPts val="1000"/>
              </a:spcBef>
              <a:buFont typeface="Arial" panose="020B0604020202020204" pitchFamily="34" charset="0"/>
              <a:buChar char="•"/>
            </a:pPr>
            <a:r>
              <a:rPr lang="en-US"/>
              <a:t>Fourth level</a:t>
            </a:r>
          </a:p>
          <a:p>
            <a:pPr marL="228600" lvl="4" indent="-228600" algn="l" defTabSz="914400" rtl="0" eaLnBrk="1" latinLnBrk="0" hangingPunct="1">
              <a:lnSpc>
                <a:spcPct val="90000"/>
              </a:lnSpc>
              <a:spcBef>
                <a:spcPts val="1000"/>
              </a:spcBef>
              <a:buFont typeface="Arial" panose="020B0604020202020204" pitchFamily="34" charset="0"/>
              <a:buChar char="•"/>
            </a:pPr>
            <a:r>
              <a:rPr lang="en-US"/>
              <a:t>Fifth level</a:t>
            </a:r>
          </a:p>
        </p:txBody>
      </p:sp>
      <p:cxnSp>
        <p:nvCxnSpPr>
          <p:cNvPr id="12" name="Straight Connector 11">
            <a:extLst>
              <a:ext uri="{FF2B5EF4-FFF2-40B4-BE49-F238E27FC236}">
                <a16:creationId xmlns:a16="http://schemas.microsoft.com/office/drawing/2014/main" id="{5A15A55A-D4CF-03F3-0B27-4AD5C6C2B864}"/>
              </a:ext>
            </a:extLst>
          </p:cNvPr>
          <p:cNvCxnSpPr>
            <a:cxnSpLocks/>
          </p:cNvCxnSpPr>
          <p:nvPr userDrawn="1"/>
        </p:nvCxnSpPr>
        <p:spPr>
          <a:xfrm>
            <a:off x="4333743" y="2269913"/>
            <a:ext cx="3387811" cy="0"/>
          </a:xfrm>
          <a:prstGeom prst="line">
            <a:avLst/>
          </a:prstGeom>
        </p:spPr>
        <p:style>
          <a:lnRef idx="2">
            <a:schemeClr val="accent6"/>
          </a:lnRef>
          <a:fillRef idx="0">
            <a:schemeClr val="accent6"/>
          </a:fillRef>
          <a:effectRef idx="1">
            <a:schemeClr val="accent6"/>
          </a:effectRef>
          <a:fontRef idx="minor">
            <a:schemeClr val="tx1"/>
          </a:fontRef>
        </p:style>
      </p:cxnSp>
      <p:sp>
        <p:nvSpPr>
          <p:cNvPr id="14" name="Text Placeholder 2">
            <a:extLst>
              <a:ext uri="{FF2B5EF4-FFF2-40B4-BE49-F238E27FC236}">
                <a16:creationId xmlns:a16="http://schemas.microsoft.com/office/drawing/2014/main" id="{9DC71EDF-ED00-0B77-6860-A6FE4CE3003A}"/>
              </a:ext>
            </a:extLst>
          </p:cNvPr>
          <p:cNvSpPr>
            <a:spLocks noGrp="1"/>
          </p:cNvSpPr>
          <p:nvPr>
            <p:ph type="body" idx="19"/>
          </p:nvPr>
        </p:nvSpPr>
        <p:spPr>
          <a:xfrm>
            <a:off x="7829287" y="1327292"/>
            <a:ext cx="3386223" cy="823912"/>
          </a:xfrm>
        </p:spPr>
        <p:txBody>
          <a:bodyPr anchor="b">
            <a:normAutofit/>
          </a:bodyPr>
          <a:lstStyle>
            <a:lvl1pPr marL="0" indent="0">
              <a:buNone/>
              <a:defRPr sz="2400" b="1" i="1">
                <a:solidFill>
                  <a:schemeClr val="tx2"/>
                </a:solidFill>
                <a:latin typeface="Segoe UI" panose="020B0502040204020203" pitchFamily="34" charset="0"/>
                <a:cs typeface="Segoe UI" panose="020B05020402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cxnSp>
        <p:nvCxnSpPr>
          <p:cNvPr id="15" name="Straight Connector 14">
            <a:extLst>
              <a:ext uri="{FF2B5EF4-FFF2-40B4-BE49-F238E27FC236}">
                <a16:creationId xmlns:a16="http://schemas.microsoft.com/office/drawing/2014/main" id="{BD3A2A52-05CD-F35B-B15F-786C3577435F}"/>
              </a:ext>
            </a:extLst>
          </p:cNvPr>
          <p:cNvCxnSpPr>
            <a:cxnSpLocks/>
          </p:cNvCxnSpPr>
          <p:nvPr userDrawn="1"/>
        </p:nvCxnSpPr>
        <p:spPr>
          <a:xfrm>
            <a:off x="7827699" y="2269913"/>
            <a:ext cx="3387811" cy="0"/>
          </a:xfrm>
          <a:prstGeom prst="line">
            <a:avLst/>
          </a:prstGeom>
        </p:spPr>
        <p:style>
          <a:lnRef idx="2">
            <a:schemeClr val="accent6"/>
          </a:lnRef>
          <a:fillRef idx="0">
            <a:schemeClr val="accent6"/>
          </a:fillRef>
          <a:effectRef idx="1">
            <a:schemeClr val="accent6"/>
          </a:effectRef>
          <a:fontRef idx="minor">
            <a:schemeClr val="tx1"/>
          </a:fontRef>
        </p:style>
      </p:cxnSp>
      <p:sp>
        <p:nvSpPr>
          <p:cNvPr id="26" name="Content Placeholder 3">
            <a:extLst>
              <a:ext uri="{FF2B5EF4-FFF2-40B4-BE49-F238E27FC236}">
                <a16:creationId xmlns:a16="http://schemas.microsoft.com/office/drawing/2014/main" id="{6FCB5DF5-500E-69CD-B836-489BE39FC6E0}"/>
              </a:ext>
            </a:extLst>
          </p:cNvPr>
          <p:cNvSpPr>
            <a:spLocks noGrp="1"/>
          </p:cNvSpPr>
          <p:nvPr>
            <p:ph sz="half" idx="24"/>
          </p:nvPr>
        </p:nvSpPr>
        <p:spPr>
          <a:xfrm>
            <a:off x="7829287" y="2388621"/>
            <a:ext cx="3386223" cy="3771859"/>
          </a:xfrm>
        </p:spPr>
        <p:txBody>
          <a:bodyPr/>
          <a:lstStyle>
            <a:lvl1pPr marL="228600" indent="-228600">
              <a:defRPr lang="en-US" sz="2400" b="0" i="0" kern="1200" dirty="0">
                <a:solidFill>
                  <a:schemeClr val="tx2"/>
                </a:solidFill>
                <a:latin typeface="Segoe UI Semibold" panose="020B0702040204020203" pitchFamily="34" charset="0"/>
                <a:ea typeface="+mn-ea"/>
                <a:cs typeface="Segoe UI Semibold" panose="020B0702040204020203" pitchFamily="34" charset="0"/>
              </a:defRPr>
            </a:lvl1pPr>
            <a:lvl2pPr>
              <a:defRPr sz="2000">
                <a:solidFill>
                  <a:schemeClr val="tx2"/>
                </a:solidFill>
                <a:latin typeface="Segoe UI" panose="020B0502040204020203" pitchFamily="34" charset="0"/>
                <a:cs typeface="Segoe UI" panose="020B0502040204020203" pitchFamily="34" charset="0"/>
              </a:defRPr>
            </a:lvl2pPr>
            <a:lvl3pPr>
              <a:defRPr>
                <a:solidFill>
                  <a:schemeClr val="tx2"/>
                </a:solidFill>
                <a:latin typeface="Segoe UI" panose="020B0502040204020203" pitchFamily="34" charset="0"/>
                <a:cs typeface="Segoe UI" panose="020B0502040204020203" pitchFamily="34" charset="0"/>
              </a:defRPr>
            </a:lvl3pPr>
            <a:lvl4pPr>
              <a:defRPr>
                <a:solidFill>
                  <a:schemeClr val="tx2"/>
                </a:solidFill>
                <a:latin typeface="Segoe UI" panose="020B0502040204020203" pitchFamily="34" charset="0"/>
                <a:cs typeface="Segoe UI" panose="020B0502040204020203" pitchFamily="34" charset="0"/>
              </a:defRPr>
            </a:lvl4pPr>
            <a:lvl5pPr>
              <a:defRPr>
                <a:solidFill>
                  <a:schemeClr val="tx2"/>
                </a:solidFill>
                <a:latin typeface="Segoe UI" panose="020B0502040204020203" pitchFamily="34" charset="0"/>
                <a:cs typeface="Segoe UI" panose="020B0502040204020203" pitchFamily="34" charset="0"/>
              </a:defRPr>
            </a:lvl5pPr>
          </a:lstStyle>
          <a:p>
            <a:pPr marL="228600" lvl="0" indent="-228600" algn="l" defTabSz="914400" rtl="0" eaLnBrk="1" latinLnBrk="0" hangingPunct="1">
              <a:lnSpc>
                <a:spcPct val="90000"/>
              </a:lnSpc>
              <a:spcBef>
                <a:spcPts val="1000"/>
              </a:spcBef>
              <a:buFont typeface="Arial" panose="020B0604020202020204" pitchFamily="34" charset="0"/>
              <a:buChar char="•"/>
            </a:pPr>
            <a:r>
              <a:rPr lang="en-US"/>
              <a:t>Click to edit Master text styles</a:t>
            </a:r>
          </a:p>
          <a:p>
            <a:pPr marL="228600" lvl="1" indent="-228600" algn="l" defTabSz="914400" rtl="0" eaLnBrk="1" latinLnBrk="0" hangingPunct="1">
              <a:lnSpc>
                <a:spcPct val="90000"/>
              </a:lnSpc>
              <a:spcBef>
                <a:spcPts val="1000"/>
              </a:spcBef>
              <a:buFont typeface="Arial" panose="020B0604020202020204" pitchFamily="34" charset="0"/>
              <a:buChar char="•"/>
            </a:pPr>
            <a:r>
              <a:rPr lang="en-US"/>
              <a:t>Second level</a:t>
            </a:r>
          </a:p>
          <a:p>
            <a:pPr marL="228600" lvl="2" indent="-228600" algn="l" defTabSz="914400" rtl="0" eaLnBrk="1" latinLnBrk="0" hangingPunct="1">
              <a:lnSpc>
                <a:spcPct val="90000"/>
              </a:lnSpc>
              <a:spcBef>
                <a:spcPts val="1000"/>
              </a:spcBef>
              <a:buFont typeface="Arial" panose="020B0604020202020204" pitchFamily="34" charset="0"/>
              <a:buChar char="•"/>
            </a:pPr>
            <a:r>
              <a:rPr lang="en-US"/>
              <a:t>Third level</a:t>
            </a:r>
          </a:p>
          <a:p>
            <a:pPr marL="228600" lvl="3" indent="-228600" algn="l" defTabSz="914400" rtl="0" eaLnBrk="1" latinLnBrk="0" hangingPunct="1">
              <a:lnSpc>
                <a:spcPct val="90000"/>
              </a:lnSpc>
              <a:spcBef>
                <a:spcPts val="1000"/>
              </a:spcBef>
              <a:buFont typeface="Arial" panose="020B0604020202020204" pitchFamily="34" charset="0"/>
              <a:buChar char="•"/>
            </a:pPr>
            <a:r>
              <a:rPr lang="en-US"/>
              <a:t>Fourth level</a:t>
            </a:r>
          </a:p>
          <a:p>
            <a:pPr marL="228600" lvl="4" indent="-228600" algn="l" defTabSz="914400" rtl="0" eaLnBrk="1" latinLnBrk="0" hangingPunct="1">
              <a:lnSpc>
                <a:spcPct val="90000"/>
              </a:lnSpc>
              <a:spcBef>
                <a:spcPts val="1000"/>
              </a:spcBef>
              <a:buFont typeface="Arial" panose="020B0604020202020204" pitchFamily="34" charset="0"/>
              <a:buChar char="•"/>
            </a:pPr>
            <a:r>
              <a:rPr lang="en-US"/>
              <a:t>Fifth level</a:t>
            </a:r>
          </a:p>
        </p:txBody>
      </p:sp>
      <p:sp>
        <p:nvSpPr>
          <p:cNvPr id="17" name="Date Placeholder 16">
            <a:extLst>
              <a:ext uri="{FF2B5EF4-FFF2-40B4-BE49-F238E27FC236}">
                <a16:creationId xmlns:a16="http://schemas.microsoft.com/office/drawing/2014/main" id="{37E3BECA-12FF-6A9B-0B3D-5CD05AD3840F}"/>
              </a:ext>
            </a:extLst>
          </p:cNvPr>
          <p:cNvSpPr>
            <a:spLocks noGrp="1"/>
          </p:cNvSpPr>
          <p:nvPr>
            <p:ph type="dt" sz="half" idx="25"/>
          </p:nvPr>
        </p:nvSpPr>
        <p:spPr/>
        <p:txBody>
          <a:bodyPr/>
          <a:lstStyle/>
          <a:p>
            <a:fld id="{AD1AE8C8-129A-4D87-9017-9131A6E9FAB2}" type="datetimeFigureOut">
              <a:rPr lang="en-US" smtClean="0"/>
              <a:pPr/>
              <a:t>7/13/2026</a:t>
            </a:fld>
            <a:endParaRPr lang="en-US"/>
          </a:p>
        </p:txBody>
      </p:sp>
      <p:sp>
        <p:nvSpPr>
          <p:cNvPr id="18" name="Footer Placeholder 17">
            <a:extLst>
              <a:ext uri="{FF2B5EF4-FFF2-40B4-BE49-F238E27FC236}">
                <a16:creationId xmlns:a16="http://schemas.microsoft.com/office/drawing/2014/main" id="{313C51B3-2D09-C7E1-9C3E-DF3592C460F0}"/>
              </a:ext>
            </a:extLst>
          </p:cNvPr>
          <p:cNvSpPr>
            <a:spLocks noGrp="1"/>
          </p:cNvSpPr>
          <p:nvPr>
            <p:ph type="ftr" sz="quarter" idx="26"/>
          </p:nvPr>
        </p:nvSpPr>
        <p:spPr/>
        <p:txBody>
          <a:bodyPr/>
          <a:lstStyle/>
          <a:p>
            <a:r>
              <a:rPr lang="en-US" dirty="0"/>
              <a:t>© Copyright 2026 Institute of Nuclear Power Operations</a:t>
            </a:r>
          </a:p>
        </p:txBody>
      </p:sp>
      <p:sp>
        <p:nvSpPr>
          <p:cNvPr id="19" name="Slide Number Placeholder 18">
            <a:extLst>
              <a:ext uri="{FF2B5EF4-FFF2-40B4-BE49-F238E27FC236}">
                <a16:creationId xmlns:a16="http://schemas.microsoft.com/office/drawing/2014/main" id="{BCFE2739-C4A9-6758-0A6F-3530D5C37C90}"/>
              </a:ext>
            </a:extLst>
          </p:cNvPr>
          <p:cNvSpPr>
            <a:spLocks noGrp="1"/>
          </p:cNvSpPr>
          <p:nvPr>
            <p:ph type="sldNum" sz="quarter" idx="27"/>
          </p:nvPr>
        </p:nvSpPr>
        <p:spPr/>
        <p:txBody>
          <a:bodyPr/>
          <a:lstStyle/>
          <a:p>
            <a:fld id="{776DCFFF-4BD4-5541-AF1D-6EC759488ACC}" type="slidenum">
              <a:rPr lang="en-US" smtClean="0"/>
              <a:pPr/>
              <a:t>‹#›</a:t>
            </a:fld>
            <a:endParaRPr lang="en-US"/>
          </a:p>
        </p:txBody>
      </p:sp>
    </p:spTree>
    <p:extLst>
      <p:ext uri="{BB962C8B-B14F-4D97-AF65-F5344CB8AC3E}">
        <p14:creationId xmlns:p14="http://schemas.microsoft.com/office/powerpoint/2010/main" val="17147757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Title and Content 6">
    <p:bg>
      <p:bgRef idx="1001">
        <a:schemeClr val="bg2"/>
      </p:bgRef>
    </p:bg>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402726E1-2623-065F-B6BA-5B91AA9DC170}"/>
              </a:ext>
            </a:extLst>
          </p:cNvPr>
          <p:cNvSpPr>
            <a:spLocks noGrp="1" noRot="1" noMove="1" noResize="1" noEditPoints="1" noAdjustHandles="1" noChangeArrowheads="1" noChangeShapeType="1"/>
          </p:cNvSpPr>
          <p:nvPr userDrawn="1"/>
        </p:nvSpPr>
        <p:spPr>
          <a:xfrm>
            <a:off x="2667001" y="-1"/>
            <a:ext cx="6857999" cy="6857999"/>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Image 0" descr="preencoded.png">
            <a:extLst>
              <a:ext uri="{FF2B5EF4-FFF2-40B4-BE49-F238E27FC236}">
                <a16:creationId xmlns:a16="http://schemas.microsoft.com/office/drawing/2014/main" id="{441A9DD8-74C1-4118-5808-412C90B7D553}"/>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a:ext>
            </a:extLst>
          </a:blip>
          <a:stretch>
            <a:fillRect/>
          </a:stretch>
        </p:blipFill>
        <p:spPr>
          <a:xfrm>
            <a:off x="8325383" y="5202195"/>
            <a:ext cx="1019655" cy="1019655"/>
          </a:xfrm>
          <a:prstGeom prst="rect">
            <a:avLst/>
          </a:prstGeom>
        </p:spPr>
      </p:pic>
      <p:sp>
        <p:nvSpPr>
          <p:cNvPr id="3" name="Text Placeholder 2">
            <a:extLst>
              <a:ext uri="{FF2B5EF4-FFF2-40B4-BE49-F238E27FC236}">
                <a16:creationId xmlns:a16="http://schemas.microsoft.com/office/drawing/2014/main" id="{FDF276E4-896F-7BCD-695C-3C3488164078}"/>
              </a:ext>
            </a:extLst>
          </p:cNvPr>
          <p:cNvSpPr>
            <a:spLocks noGrp="1"/>
          </p:cNvSpPr>
          <p:nvPr>
            <p:ph type="body" idx="1"/>
          </p:nvPr>
        </p:nvSpPr>
        <p:spPr>
          <a:xfrm>
            <a:off x="3486151" y="1486673"/>
            <a:ext cx="5219698" cy="933449"/>
          </a:xfrm>
        </p:spPr>
        <p:txBody>
          <a:bodyPr anchor="b">
            <a:noAutofit/>
          </a:bodyPr>
          <a:lstStyle>
            <a:lvl1pPr marL="0" indent="0" algn="ctr">
              <a:buNone/>
              <a:defRPr sz="3000" b="1" i="0">
                <a:solidFill>
                  <a:schemeClr val="tx2"/>
                </a:solidFill>
                <a:latin typeface="Segoe UI" panose="020B0502040204020203" pitchFamily="34" charset="0"/>
                <a:cs typeface="Segoe UI" panose="020B05020402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3F635BA-8298-DF8E-FEC3-A3E6067F6DCC}"/>
              </a:ext>
            </a:extLst>
          </p:cNvPr>
          <p:cNvSpPr>
            <a:spLocks noGrp="1"/>
          </p:cNvSpPr>
          <p:nvPr>
            <p:ph sz="half" idx="2"/>
          </p:nvPr>
        </p:nvSpPr>
        <p:spPr>
          <a:xfrm>
            <a:off x="3486151" y="2505075"/>
            <a:ext cx="5219699" cy="2943894"/>
          </a:xfrm>
        </p:spPr>
        <p:txBody>
          <a:bodyPr>
            <a:normAutofit/>
          </a:bodyPr>
          <a:lstStyle>
            <a:lvl1pPr marL="0" indent="0" algn="ctr">
              <a:buNone/>
              <a:defRPr lang="en-US" sz="2800" b="0" i="0" kern="1200" dirty="0">
                <a:solidFill>
                  <a:schemeClr val="tx2"/>
                </a:solidFill>
                <a:latin typeface="Segoe UI" panose="020B0502040204020203" pitchFamily="34" charset="0"/>
                <a:ea typeface="+mn-ea"/>
                <a:cs typeface="Segoe UI" panose="020B0502040204020203" pitchFamily="34" charset="0"/>
              </a:defRPr>
            </a:lvl1pPr>
            <a:lvl2pPr>
              <a:defRPr>
                <a:solidFill>
                  <a:schemeClr val="tx2"/>
                </a:solidFill>
                <a:latin typeface="Segoe UI" panose="020B0502040204020203" pitchFamily="34" charset="0"/>
                <a:cs typeface="Segoe UI" panose="020B0502040204020203" pitchFamily="34" charset="0"/>
              </a:defRPr>
            </a:lvl2pPr>
            <a:lvl3pPr>
              <a:defRPr>
                <a:solidFill>
                  <a:schemeClr val="tx2"/>
                </a:solidFill>
                <a:latin typeface="Segoe UI" panose="020B0502040204020203" pitchFamily="34" charset="0"/>
                <a:cs typeface="Segoe UI" panose="020B0502040204020203" pitchFamily="34" charset="0"/>
              </a:defRPr>
            </a:lvl3pPr>
            <a:lvl4pPr>
              <a:defRPr>
                <a:solidFill>
                  <a:schemeClr val="tx2"/>
                </a:solidFill>
                <a:latin typeface="Segoe UI" panose="020B0502040204020203" pitchFamily="34" charset="0"/>
                <a:cs typeface="Segoe UI" panose="020B0502040204020203" pitchFamily="34" charset="0"/>
              </a:defRPr>
            </a:lvl4pPr>
            <a:lvl5pPr>
              <a:defRPr>
                <a:solidFill>
                  <a:schemeClr val="tx2"/>
                </a:solidFill>
                <a:latin typeface="Segoe UI" panose="020B0502040204020203" pitchFamily="34" charset="0"/>
                <a:cs typeface="Segoe UI" panose="020B0502040204020203" pitchFamily="34" charset="0"/>
              </a:defRPr>
            </a:lvl5pPr>
          </a:lstStyle>
          <a:p>
            <a:pPr lvl="0"/>
            <a:r>
              <a:rPr lang="en-US"/>
              <a:t>Click to edit Master text styles</a:t>
            </a:r>
          </a:p>
        </p:txBody>
      </p:sp>
    </p:spTree>
    <p:extLst>
      <p:ext uri="{BB962C8B-B14F-4D97-AF65-F5344CB8AC3E}">
        <p14:creationId xmlns:p14="http://schemas.microsoft.com/office/powerpoint/2010/main" val="295082845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Title and Content 7">
    <p:bg>
      <p:bgPr>
        <a:solidFill>
          <a:schemeClr val="accent5"/>
        </a:solidFill>
        <a:effectLst/>
      </p:bgPr>
    </p:bg>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402726E1-2623-065F-B6BA-5B91AA9DC170}"/>
              </a:ext>
            </a:extLst>
          </p:cNvPr>
          <p:cNvSpPr>
            <a:spLocks noGrp="1" noRot="1" noMove="1" noResize="1" noEditPoints="1" noAdjustHandles="1" noChangeArrowheads="1" noChangeShapeType="1"/>
          </p:cNvSpPr>
          <p:nvPr userDrawn="1"/>
        </p:nvSpPr>
        <p:spPr>
          <a:xfrm>
            <a:off x="2667001" y="-1"/>
            <a:ext cx="6857999" cy="6857999"/>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Image 0" descr="preencoded.png">
            <a:extLst>
              <a:ext uri="{FF2B5EF4-FFF2-40B4-BE49-F238E27FC236}">
                <a16:creationId xmlns:a16="http://schemas.microsoft.com/office/drawing/2014/main" id="{441A9DD8-74C1-4118-5808-412C90B7D553}"/>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a:ext>
            </a:extLst>
          </a:blip>
          <a:stretch>
            <a:fillRect/>
          </a:stretch>
        </p:blipFill>
        <p:spPr>
          <a:xfrm>
            <a:off x="8325383" y="5202195"/>
            <a:ext cx="1019655" cy="1019655"/>
          </a:xfrm>
          <a:prstGeom prst="rect">
            <a:avLst/>
          </a:prstGeom>
        </p:spPr>
      </p:pic>
      <p:sp>
        <p:nvSpPr>
          <p:cNvPr id="3" name="Text Placeholder 2">
            <a:extLst>
              <a:ext uri="{FF2B5EF4-FFF2-40B4-BE49-F238E27FC236}">
                <a16:creationId xmlns:a16="http://schemas.microsoft.com/office/drawing/2014/main" id="{FDF276E4-896F-7BCD-695C-3C3488164078}"/>
              </a:ext>
            </a:extLst>
          </p:cNvPr>
          <p:cNvSpPr>
            <a:spLocks noGrp="1"/>
          </p:cNvSpPr>
          <p:nvPr>
            <p:ph type="body" idx="1"/>
          </p:nvPr>
        </p:nvSpPr>
        <p:spPr>
          <a:xfrm>
            <a:off x="3486151" y="1486673"/>
            <a:ext cx="5219698" cy="933449"/>
          </a:xfrm>
        </p:spPr>
        <p:txBody>
          <a:bodyPr anchor="b">
            <a:noAutofit/>
          </a:bodyPr>
          <a:lstStyle>
            <a:lvl1pPr marL="0" indent="0" algn="ctr">
              <a:buNone/>
              <a:defRPr sz="3000" b="1" i="0">
                <a:solidFill>
                  <a:schemeClr val="tx2"/>
                </a:solidFill>
                <a:latin typeface="Segoe UI" panose="020B0502040204020203" pitchFamily="34" charset="0"/>
                <a:cs typeface="Segoe UI" panose="020B05020402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3F635BA-8298-DF8E-FEC3-A3E6067F6DCC}"/>
              </a:ext>
            </a:extLst>
          </p:cNvPr>
          <p:cNvSpPr>
            <a:spLocks noGrp="1"/>
          </p:cNvSpPr>
          <p:nvPr>
            <p:ph sz="half" idx="2"/>
          </p:nvPr>
        </p:nvSpPr>
        <p:spPr>
          <a:xfrm>
            <a:off x="3486151" y="2505075"/>
            <a:ext cx="5219699" cy="2943894"/>
          </a:xfrm>
        </p:spPr>
        <p:txBody>
          <a:bodyPr>
            <a:normAutofit/>
          </a:bodyPr>
          <a:lstStyle>
            <a:lvl1pPr marL="0" indent="0" algn="ctr">
              <a:buNone/>
              <a:defRPr lang="en-US" sz="2800" b="0" i="0" kern="1200" dirty="0">
                <a:solidFill>
                  <a:schemeClr val="tx2"/>
                </a:solidFill>
                <a:latin typeface="Segoe UI" panose="020B0502040204020203" pitchFamily="34" charset="0"/>
                <a:ea typeface="+mn-ea"/>
                <a:cs typeface="Segoe UI" panose="020B0502040204020203" pitchFamily="34" charset="0"/>
              </a:defRPr>
            </a:lvl1pPr>
            <a:lvl2pPr>
              <a:defRPr>
                <a:solidFill>
                  <a:schemeClr val="tx2"/>
                </a:solidFill>
                <a:latin typeface="Segoe UI" panose="020B0502040204020203" pitchFamily="34" charset="0"/>
                <a:cs typeface="Segoe UI" panose="020B0502040204020203" pitchFamily="34" charset="0"/>
              </a:defRPr>
            </a:lvl2pPr>
            <a:lvl3pPr>
              <a:defRPr>
                <a:solidFill>
                  <a:schemeClr val="tx2"/>
                </a:solidFill>
                <a:latin typeface="Segoe UI" panose="020B0502040204020203" pitchFamily="34" charset="0"/>
                <a:cs typeface="Segoe UI" panose="020B0502040204020203" pitchFamily="34" charset="0"/>
              </a:defRPr>
            </a:lvl3pPr>
            <a:lvl4pPr>
              <a:defRPr>
                <a:solidFill>
                  <a:schemeClr val="tx2"/>
                </a:solidFill>
                <a:latin typeface="Segoe UI" panose="020B0502040204020203" pitchFamily="34" charset="0"/>
                <a:cs typeface="Segoe UI" panose="020B0502040204020203" pitchFamily="34" charset="0"/>
              </a:defRPr>
            </a:lvl4pPr>
            <a:lvl5pPr>
              <a:defRPr>
                <a:solidFill>
                  <a:schemeClr val="tx2"/>
                </a:solidFill>
                <a:latin typeface="Segoe UI" panose="020B0502040204020203" pitchFamily="34" charset="0"/>
                <a:cs typeface="Segoe UI" panose="020B0502040204020203" pitchFamily="34" charset="0"/>
              </a:defRPr>
            </a:lvl5pPr>
          </a:lstStyle>
          <a:p>
            <a:pPr lvl="0"/>
            <a:r>
              <a:rPr lang="en-US"/>
              <a:t>Click to edit Master text styles</a:t>
            </a:r>
          </a:p>
        </p:txBody>
      </p:sp>
    </p:spTree>
    <p:extLst>
      <p:ext uri="{BB962C8B-B14F-4D97-AF65-F5344CB8AC3E}">
        <p14:creationId xmlns:p14="http://schemas.microsoft.com/office/powerpoint/2010/main" val="138616064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and Content 8">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C1F5B0D0-0FD4-BDB0-4DCF-3A73330043A2}"/>
              </a:ext>
            </a:extLst>
          </p:cNvPr>
          <p:cNvGrpSpPr/>
          <p:nvPr userDrawn="1"/>
        </p:nvGrpSpPr>
        <p:grpSpPr>
          <a:xfrm>
            <a:off x="347644" y="-544597"/>
            <a:ext cx="9689516" cy="7686803"/>
            <a:chOff x="442441" y="-520273"/>
            <a:chExt cx="7570184" cy="6005513"/>
          </a:xfrm>
          <a:solidFill>
            <a:schemeClr val="accent2"/>
          </a:solidFill>
        </p:grpSpPr>
        <p:sp>
          <p:nvSpPr>
            <p:cNvPr id="4" name="Shape 0">
              <a:extLst>
                <a:ext uri="{FF2B5EF4-FFF2-40B4-BE49-F238E27FC236}">
                  <a16:creationId xmlns:a16="http://schemas.microsoft.com/office/drawing/2014/main" id="{24133976-4F12-9889-F8DF-ACCF81B75BC8}"/>
                </a:ext>
              </a:extLst>
            </p:cNvPr>
            <p:cNvSpPr/>
            <p:nvPr userDrawn="1"/>
          </p:nvSpPr>
          <p:spPr>
            <a:xfrm>
              <a:off x="2007112" y="-520273"/>
              <a:ext cx="6005513" cy="6005513"/>
            </a:xfrm>
            <a:prstGeom prst="ellipse">
              <a:avLst/>
            </a:prstGeom>
            <a:grpFill/>
            <a:ln/>
          </p:spPr>
          <p:txBody>
            <a:bodyPr/>
            <a:lstStyle/>
            <a:p>
              <a:endParaRPr lang="en-US"/>
            </a:p>
          </p:txBody>
        </p:sp>
        <p:sp>
          <p:nvSpPr>
            <p:cNvPr id="5" name="Shape 1">
              <a:extLst>
                <a:ext uri="{FF2B5EF4-FFF2-40B4-BE49-F238E27FC236}">
                  <a16:creationId xmlns:a16="http://schemas.microsoft.com/office/drawing/2014/main" id="{3D3ECBBC-B006-C6F7-D043-A2EED124A21C}"/>
                </a:ext>
              </a:extLst>
            </p:cNvPr>
            <p:cNvSpPr/>
            <p:nvPr userDrawn="1"/>
          </p:nvSpPr>
          <p:spPr>
            <a:xfrm>
              <a:off x="442441" y="1749515"/>
              <a:ext cx="2976563" cy="2976563"/>
            </a:xfrm>
            <a:prstGeom prst="ellipse">
              <a:avLst/>
            </a:prstGeom>
            <a:solidFill>
              <a:schemeClr val="bg2"/>
            </a:solidFill>
            <a:ln/>
          </p:spPr>
          <p:txBody>
            <a:bodyPr/>
            <a:lstStyle/>
            <a:p>
              <a:endParaRPr lang="en-US"/>
            </a:p>
          </p:txBody>
        </p:sp>
      </p:grpSp>
      <p:sp>
        <p:nvSpPr>
          <p:cNvPr id="3" name="Title 1">
            <a:extLst>
              <a:ext uri="{FF2B5EF4-FFF2-40B4-BE49-F238E27FC236}">
                <a16:creationId xmlns:a16="http://schemas.microsoft.com/office/drawing/2014/main" id="{68D94297-2490-E6ED-99F9-F8700593BED1}"/>
              </a:ext>
            </a:extLst>
          </p:cNvPr>
          <p:cNvSpPr>
            <a:spLocks noGrp="1"/>
          </p:cNvSpPr>
          <p:nvPr>
            <p:ph type="title"/>
          </p:nvPr>
        </p:nvSpPr>
        <p:spPr>
          <a:xfrm>
            <a:off x="552524" y="2811012"/>
            <a:ext cx="3203048" cy="3032983"/>
          </a:xfrm>
        </p:spPr>
        <p:txBody>
          <a:bodyPr>
            <a:normAutofit/>
          </a:bodyPr>
          <a:lstStyle>
            <a:lvl1pPr algn="ctr">
              <a:defRPr sz="3200">
                <a:solidFill>
                  <a:schemeClr val="tx2"/>
                </a:solidFill>
              </a:defRPr>
            </a:lvl1pPr>
          </a:lstStyle>
          <a:p>
            <a:r>
              <a:rPr lang="en-US"/>
              <a:t>Click to edit Master title style</a:t>
            </a:r>
          </a:p>
        </p:txBody>
      </p:sp>
      <p:sp>
        <p:nvSpPr>
          <p:cNvPr id="6" name="Content Placeholder 6">
            <a:extLst>
              <a:ext uri="{FF2B5EF4-FFF2-40B4-BE49-F238E27FC236}">
                <a16:creationId xmlns:a16="http://schemas.microsoft.com/office/drawing/2014/main" id="{7D3FE9C1-AF72-AED9-776E-5E981AE01EF6}"/>
              </a:ext>
            </a:extLst>
          </p:cNvPr>
          <p:cNvSpPr>
            <a:spLocks noGrp="1"/>
          </p:cNvSpPr>
          <p:nvPr>
            <p:ph sz="quarter" idx="10"/>
          </p:nvPr>
        </p:nvSpPr>
        <p:spPr>
          <a:xfrm>
            <a:off x="4285569" y="1123135"/>
            <a:ext cx="4924425" cy="4351337"/>
          </a:xfrm>
        </p:spPr>
        <p:txBody>
          <a:bodyPr/>
          <a:lstStyle>
            <a:lvl1pPr>
              <a:defRPr lang="en-US"/>
            </a:lvl1pPr>
            <a:lvl2pPr>
              <a:defRPr lang="en-US"/>
            </a:lvl2pPr>
            <a:lvl3pPr>
              <a:defRPr lang="en-US"/>
            </a:lvl3pPr>
            <a:lvl4pPr>
              <a:defRPr lang="en-US"/>
            </a:lvl4pPr>
            <a:lvl5pPr>
              <a:defRPr lang="en-US"/>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435973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and Content 9">
    <p:spTree>
      <p:nvGrpSpPr>
        <p:cNvPr id="1" name=""/>
        <p:cNvGrpSpPr/>
        <p:nvPr/>
      </p:nvGrpSpPr>
      <p:grpSpPr>
        <a:xfrm>
          <a:off x="0" y="0"/>
          <a:ext cx="0" cy="0"/>
          <a:chOff x="0" y="0"/>
          <a:chExt cx="0" cy="0"/>
        </a:xfrm>
      </p:grpSpPr>
      <p:sp>
        <p:nvSpPr>
          <p:cNvPr id="4" name="Shape 0">
            <a:extLst>
              <a:ext uri="{FF2B5EF4-FFF2-40B4-BE49-F238E27FC236}">
                <a16:creationId xmlns:a16="http://schemas.microsoft.com/office/drawing/2014/main" id="{24133976-4F12-9889-F8DF-ACCF81B75BC8}"/>
              </a:ext>
            </a:extLst>
          </p:cNvPr>
          <p:cNvSpPr/>
          <p:nvPr userDrawn="1"/>
        </p:nvSpPr>
        <p:spPr>
          <a:xfrm>
            <a:off x="2350357" y="-544597"/>
            <a:ext cx="7686803" cy="7686803"/>
          </a:xfrm>
          <a:prstGeom prst="ellipse">
            <a:avLst/>
          </a:prstGeom>
          <a:solidFill>
            <a:schemeClr val="tx2"/>
          </a:solidFill>
          <a:ln/>
        </p:spPr>
        <p:txBody>
          <a:bodyPr/>
          <a:lstStyle/>
          <a:p>
            <a:endParaRPr lang="en-US"/>
          </a:p>
        </p:txBody>
      </p:sp>
      <p:sp>
        <p:nvSpPr>
          <p:cNvPr id="5" name="Shape 1">
            <a:extLst>
              <a:ext uri="{FF2B5EF4-FFF2-40B4-BE49-F238E27FC236}">
                <a16:creationId xmlns:a16="http://schemas.microsoft.com/office/drawing/2014/main" id="{3D3ECBBC-B006-C6F7-D043-A2EED124A21C}"/>
              </a:ext>
            </a:extLst>
          </p:cNvPr>
          <p:cNvSpPr/>
          <p:nvPr userDrawn="1"/>
        </p:nvSpPr>
        <p:spPr>
          <a:xfrm>
            <a:off x="347644" y="2360636"/>
            <a:ext cx="3809875" cy="3809875"/>
          </a:xfrm>
          <a:prstGeom prst="ellipse">
            <a:avLst/>
          </a:prstGeom>
          <a:solidFill>
            <a:schemeClr val="bg2"/>
          </a:solidFill>
          <a:ln/>
        </p:spPr>
        <p:txBody>
          <a:bodyPr/>
          <a:lstStyle/>
          <a:p>
            <a:endParaRPr lang="en-US"/>
          </a:p>
        </p:txBody>
      </p:sp>
      <p:sp>
        <p:nvSpPr>
          <p:cNvPr id="2" name="Title 1">
            <a:extLst>
              <a:ext uri="{FF2B5EF4-FFF2-40B4-BE49-F238E27FC236}">
                <a16:creationId xmlns:a16="http://schemas.microsoft.com/office/drawing/2014/main" id="{831BF7C1-76D4-A63C-4411-58C59DC37A55}"/>
              </a:ext>
            </a:extLst>
          </p:cNvPr>
          <p:cNvSpPr>
            <a:spLocks noGrp="1"/>
          </p:cNvSpPr>
          <p:nvPr userDrawn="1">
            <p:ph type="title"/>
          </p:nvPr>
        </p:nvSpPr>
        <p:spPr>
          <a:xfrm>
            <a:off x="552524" y="2811012"/>
            <a:ext cx="3203048" cy="3032983"/>
          </a:xfrm>
        </p:spPr>
        <p:txBody>
          <a:bodyPr>
            <a:normAutofit/>
          </a:bodyPr>
          <a:lstStyle>
            <a:lvl1pPr algn="ctr">
              <a:defRPr sz="3200">
                <a:solidFill>
                  <a:schemeClr val="tx2"/>
                </a:solidFill>
              </a:defRPr>
            </a:lvl1pPr>
          </a:lstStyle>
          <a:p>
            <a:r>
              <a:rPr lang="en-US"/>
              <a:t>Click to edit Master title style</a:t>
            </a:r>
          </a:p>
        </p:txBody>
      </p:sp>
      <p:sp>
        <p:nvSpPr>
          <p:cNvPr id="7" name="Content Placeholder 6">
            <a:extLst>
              <a:ext uri="{FF2B5EF4-FFF2-40B4-BE49-F238E27FC236}">
                <a16:creationId xmlns:a16="http://schemas.microsoft.com/office/drawing/2014/main" id="{D163E74D-6F0E-060B-38AC-5D40C69F2949}"/>
              </a:ext>
            </a:extLst>
          </p:cNvPr>
          <p:cNvSpPr>
            <a:spLocks noGrp="1"/>
          </p:cNvSpPr>
          <p:nvPr>
            <p:ph sz="quarter" idx="10"/>
          </p:nvPr>
        </p:nvSpPr>
        <p:spPr>
          <a:xfrm>
            <a:off x="4285569" y="1123135"/>
            <a:ext cx="4924425" cy="435133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99079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ntent Slide and Image 1 w/ Logo">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7C52621A-CF4F-E890-8510-76FCDC766CEB}"/>
              </a:ext>
            </a:extLst>
          </p:cNvPr>
          <p:cNvSpPr>
            <a:spLocks noGrp="1"/>
          </p:cNvSpPr>
          <p:nvPr>
            <p:ph type="pic" sz="quarter" idx="10"/>
          </p:nvPr>
        </p:nvSpPr>
        <p:spPr>
          <a:xfrm>
            <a:off x="-208692" y="0"/>
            <a:ext cx="8229600" cy="6858000"/>
          </a:xfrm>
          <a:custGeom>
            <a:avLst/>
            <a:gdLst>
              <a:gd name="connsiteX0" fmla="*/ 0 w 8815832"/>
              <a:gd name="connsiteY0" fmla="*/ 0 h 7061200"/>
              <a:gd name="connsiteX1" fmla="*/ 4407916 w 8815832"/>
              <a:gd name="connsiteY1" fmla="*/ 0 h 7061200"/>
              <a:gd name="connsiteX2" fmla="*/ 8815832 w 8815832"/>
              <a:gd name="connsiteY2" fmla="*/ 3530600 h 7061200"/>
              <a:gd name="connsiteX3" fmla="*/ 4407916 w 8815832"/>
              <a:gd name="connsiteY3" fmla="*/ 7061200 h 7061200"/>
              <a:gd name="connsiteX4" fmla="*/ 0 w 8815832"/>
              <a:gd name="connsiteY4" fmla="*/ 7061200 h 7061200"/>
              <a:gd name="connsiteX5" fmla="*/ 0 w 8815832"/>
              <a:gd name="connsiteY5" fmla="*/ 0 h 7061200"/>
              <a:gd name="connsiteX0" fmla="*/ 0 w 8826209"/>
              <a:gd name="connsiteY0" fmla="*/ 12700 h 7073900"/>
              <a:gd name="connsiteX1" fmla="*/ 5246116 w 8826209"/>
              <a:gd name="connsiteY1" fmla="*/ 0 h 7073900"/>
              <a:gd name="connsiteX2" fmla="*/ 8815832 w 8826209"/>
              <a:gd name="connsiteY2" fmla="*/ 3543300 h 7073900"/>
              <a:gd name="connsiteX3" fmla="*/ 4407916 w 8826209"/>
              <a:gd name="connsiteY3" fmla="*/ 7073900 h 7073900"/>
              <a:gd name="connsiteX4" fmla="*/ 0 w 8826209"/>
              <a:gd name="connsiteY4" fmla="*/ 7073900 h 7073900"/>
              <a:gd name="connsiteX5" fmla="*/ 0 w 8826209"/>
              <a:gd name="connsiteY5" fmla="*/ 12700 h 7073900"/>
              <a:gd name="connsiteX0" fmla="*/ 0 w 8816299"/>
              <a:gd name="connsiteY0" fmla="*/ 12700 h 7073900"/>
              <a:gd name="connsiteX1" fmla="*/ 5246116 w 8816299"/>
              <a:gd name="connsiteY1" fmla="*/ 0 h 7073900"/>
              <a:gd name="connsiteX2" fmla="*/ 8815832 w 8816299"/>
              <a:gd name="connsiteY2" fmla="*/ 3543300 h 7073900"/>
              <a:gd name="connsiteX3" fmla="*/ 5398516 w 8816299"/>
              <a:gd name="connsiteY3" fmla="*/ 7061200 h 7073900"/>
              <a:gd name="connsiteX4" fmla="*/ 0 w 8816299"/>
              <a:gd name="connsiteY4" fmla="*/ 7073900 h 7073900"/>
              <a:gd name="connsiteX5" fmla="*/ 0 w 8816299"/>
              <a:gd name="connsiteY5" fmla="*/ 12700 h 7073900"/>
              <a:gd name="connsiteX0" fmla="*/ 0 w 8816066"/>
              <a:gd name="connsiteY0" fmla="*/ 12700 h 7073900"/>
              <a:gd name="connsiteX1" fmla="*/ 5500116 w 8816066"/>
              <a:gd name="connsiteY1" fmla="*/ 0 h 7073900"/>
              <a:gd name="connsiteX2" fmla="*/ 8815832 w 8816066"/>
              <a:gd name="connsiteY2" fmla="*/ 3543300 h 7073900"/>
              <a:gd name="connsiteX3" fmla="*/ 5398516 w 8816066"/>
              <a:gd name="connsiteY3" fmla="*/ 7061200 h 7073900"/>
              <a:gd name="connsiteX4" fmla="*/ 0 w 8816066"/>
              <a:gd name="connsiteY4" fmla="*/ 7073900 h 7073900"/>
              <a:gd name="connsiteX5" fmla="*/ 0 w 8816066"/>
              <a:gd name="connsiteY5" fmla="*/ 12700 h 7073900"/>
              <a:gd name="connsiteX0" fmla="*/ 0 w 8816066"/>
              <a:gd name="connsiteY0" fmla="*/ 12700 h 7073900"/>
              <a:gd name="connsiteX1" fmla="*/ 5500116 w 8816066"/>
              <a:gd name="connsiteY1" fmla="*/ 0 h 7073900"/>
              <a:gd name="connsiteX2" fmla="*/ 8815832 w 8816066"/>
              <a:gd name="connsiteY2" fmla="*/ 3594100 h 7073900"/>
              <a:gd name="connsiteX3" fmla="*/ 5398516 w 8816066"/>
              <a:gd name="connsiteY3" fmla="*/ 7061200 h 7073900"/>
              <a:gd name="connsiteX4" fmla="*/ 0 w 8816066"/>
              <a:gd name="connsiteY4" fmla="*/ 7073900 h 7073900"/>
              <a:gd name="connsiteX5" fmla="*/ 0 w 8816066"/>
              <a:gd name="connsiteY5" fmla="*/ 12700 h 7073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816066" h="7073900">
                <a:moveTo>
                  <a:pt x="0" y="12700"/>
                </a:moveTo>
                <a:lnTo>
                  <a:pt x="5500116" y="0"/>
                </a:lnTo>
                <a:cubicBezTo>
                  <a:pt x="7934541" y="0"/>
                  <a:pt x="8832765" y="2417233"/>
                  <a:pt x="8815832" y="3594100"/>
                </a:cubicBezTo>
                <a:cubicBezTo>
                  <a:pt x="8798899" y="4770967"/>
                  <a:pt x="7832941" y="7061200"/>
                  <a:pt x="5398516" y="7061200"/>
                </a:cubicBezTo>
                <a:lnTo>
                  <a:pt x="0" y="7073900"/>
                </a:lnTo>
                <a:lnTo>
                  <a:pt x="0" y="12700"/>
                </a:lnTo>
                <a:close/>
              </a:path>
            </a:pathLst>
          </a:custGeom>
          <a:blipFill dpi="0" rotWithShape="1">
            <a:blip r:embed="rId2" cstate="screen">
              <a:extLst>
                <a:ext uri="{28A0092B-C50C-407E-A947-70E740481C1C}">
                  <a14:useLocalDpi xmlns:a14="http://schemas.microsoft.com/office/drawing/2010/main"/>
                </a:ext>
              </a:extLst>
            </a:blip>
            <a:srcRect/>
            <a:stretch>
              <a:fillRect l="-50943" t="90" r="-1869" b="-90"/>
            </a:stretch>
          </a:blipFill>
        </p:spPr>
        <p:txBody>
          <a:bodyPr/>
          <a:lstStyle>
            <a:lvl1pPr>
              <a:buNone/>
              <a:defRPr lang="en-US"/>
            </a:lvl1pPr>
          </a:lstStyle>
          <a:p>
            <a:r>
              <a:rPr lang="en-US"/>
              <a:t>Click icon to add picture</a:t>
            </a:r>
            <a:endParaRPr lang="en-US" dirty="0"/>
          </a:p>
        </p:txBody>
      </p:sp>
      <p:sp>
        <p:nvSpPr>
          <p:cNvPr id="18" name="Title 1">
            <a:extLst>
              <a:ext uri="{FF2B5EF4-FFF2-40B4-BE49-F238E27FC236}">
                <a16:creationId xmlns:a16="http://schemas.microsoft.com/office/drawing/2014/main" id="{9871FCFF-4A3E-5DDA-6D3D-40464B00F1A3}"/>
              </a:ext>
            </a:extLst>
          </p:cNvPr>
          <p:cNvSpPr>
            <a:spLocks noGrp="1"/>
          </p:cNvSpPr>
          <p:nvPr>
            <p:ph type="ctrTitle"/>
          </p:nvPr>
        </p:nvSpPr>
        <p:spPr>
          <a:xfrm>
            <a:off x="8369300" y="508275"/>
            <a:ext cx="3434733" cy="1720850"/>
          </a:xfrm>
        </p:spPr>
        <p:txBody>
          <a:bodyPr anchor="b">
            <a:normAutofit/>
          </a:bodyPr>
          <a:lstStyle>
            <a:lvl1pPr algn="l">
              <a:defRPr sz="3600">
                <a:solidFill>
                  <a:schemeClr val="accent6"/>
                </a:solidFill>
              </a:defRPr>
            </a:lvl1pPr>
          </a:lstStyle>
          <a:p>
            <a:r>
              <a:rPr lang="en-US"/>
              <a:t>Click to edit Master title style</a:t>
            </a:r>
          </a:p>
        </p:txBody>
      </p:sp>
      <p:sp>
        <p:nvSpPr>
          <p:cNvPr id="19" name="Subtitle 2">
            <a:extLst>
              <a:ext uri="{FF2B5EF4-FFF2-40B4-BE49-F238E27FC236}">
                <a16:creationId xmlns:a16="http://schemas.microsoft.com/office/drawing/2014/main" id="{BABAE14E-38EE-607D-F578-6E346DAE9757}"/>
              </a:ext>
            </a:extLst>
          </p:cNvPr>
          <p:cNvSpPr>
            <a:spLocks noGrp="1"/>
          </p:cNvSpPr>
          <p:nvPr>
            <p:ph type="subTitle" idx="1" hasCustomPrompt="1"/>
          </p:nvPr>
        </p:nvSpPr>
        <p:spPr>
          <a:xfrm>
            <a:off x="8369300" y="2454400"/>
            <a:ext cx="3434733" cy="2925864"/>
          </a:xfr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2200" b="0" i="0">
                <a:solidFill>
                  <a:schemeClr val="tx2"/>
                </a:solidFill>
                <a:latin typeface="Segoe UI" panose="020B0502040204020203" pitchFamily="34" charset="0"/>
                <a:cs typeface="Segoe UI" panose="020B05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bullet point</a:t>
            </a:r>
          </a:p>
          <a:p>
            <a:r>
              <a:rPr lang="en-US"/>
              <a:t>Click to edit bullet point</a:t>
            </a:r>
          </a:p>
          <a:p>
            <a:r>
              <a:rPr lang="en-US"/>
              <a:t>Click to edit bullet point</a:t>
            </a:r>
          </a:p>
        </p:txBody>
      </p:sp>
    </p:spTree>
    <p:extLst>
      <p:ext uri="{BB962C8B-B14F-4D97-AF65-F5344CB8AC3E}">
        <p14:creationId xmlns:p14="http://schemas.microsoft.com/office/powerpoint/2010/main" val="1848269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Content Slide and Image 2">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7C52621A-CF4F-E890-8510-76FCDC766CEB}"/>
              </a:ext>
            </a:extLst>
          </p:cNvPr>
          <p:cNvSpPr>
            <a:spLocks noGrp="1"/>
          </p:cNvSpPr>
          <p:nvPr>
            <p:ph type="pic" sz="quarter" idx="10"/>
          </p:nvPr>
        </p:nvSpPr>
        <p:spPr>
          <a:xfrm>
            <a:off x="-208692" y="0"/>
            <a:ext cx="8229600" cy="6858000"/>
          </a:xfrm>
          <a:custGeom>
            <a:avLst/>
            <a:gdLst>
              <a:gd name="connsiteX0" fmla="*/ 0 w 8815832"/>
              <a:gd name="connsiteY0" fmla="*/ 0 h 7061200"/>
              <a:gd name="connsiteX1" fmla="*/ 4407916 w 8815832"/>
              <a:gd name="connsiteY1" fmla="*/ 0 h 7061200"/>
              <a:gd name="connsiteX2" fmla="*/ 8815832 w 8815832"/>
              <a:gd name="connsiteY2" fmla="*/ 3530600 h 7061200"/>
              <a:gd name="connsiteX3" fmla="*/ 4407916 w 8815832"/>
              <a:gd name="connsiteY3" fmla="*/ 7061200 h 7061200"/>
              <a:gd name="connsiteX4" fmla="*/ 0 w 8815832"/>
              <a:gd name="connsiteY4" fmla="*/ 7061200 h 7061200"/>
              <a:gd name="connsiteX5" fmla="*/ 0 w 8815832"/>
              <a:gd name="connsiteY5" fmla="*/ 0 h 7061200"/>
              <a:gd name="connsiteX0" fmla="*/ 0 w 8826209"/>
              <a:gd name="connsiteY0" fmla="*/ 12700 h 7073900"/>
              <a:gd name="connsiteX1" fmla="*/ 5246116 w 8826209"/>
              <a:gd name="connsiteY1" fmla="*/ 0 h 7073900"/>
              <a:gd name="connsiteX2" fmla="*/ 8815832 w 8826209"/>
              <a:gd name="connsiteY2" fmla="*/ 3543300 h 7073900"/>
              <a:gd name="connsiteX3" fmla="*/ 4407916 w 8826209"/>
              <a:gd name="connsiteY3" fmla="*/ 7073900 h 7073900"/>
              <a:gd name="connsiteX4" fmla="*/ 0 w 8826209"/>
              <a:gd name="connsiteY4" fmla="*/ 7073900 h 7073900"/>
              <a:gd name="connsiteX5" fmla="*/ 0 w 8826209"/>
              <a:gd name="connsiteY5" fmla="*/ 12700 h 7073900"/>
              <a:gd name="connsiteX0" fmla="*/ 0 w 8816299"/>
              <a:gd name="connsiteY0" fmla="*/ 12700 h 7073900"/>
              <a:gd name="connsiteX1" fmla="*/ 5246116 w 8816299"/>
              <a:gd name="connsiteY1" fmla="*/ 0 h 7073900"/>
              <a:gd name="connsiteX2" fmla="*/ 8815832 w 8816299"/>
              <a:gd name="connsiteY2" fmla="*/ 3543300 h 7073900"/>
              <a:gd name="connsiteX3" fmla="*/ 5398516 w 8816299"/>
              <a:gd name="connsiteY3" fmla="*/ 7061200 h 7073900"/>
              <a:gd name="connsiteX4" fmla="*/ 0 w 8816299"/>
              <a:gd name="connsiteY4" fmla="*/ 7073900 h 7073900"/>
              <a:gd name="connsiteX5" fmla="*/ 0 w 8816299"/>
              <a:gd name="connsiteY5" fmla="*/ 12700 h 7073900"/>
              <a:gd name="connsiteX0" fmla="*/ 0 w 8816066"/>
              <a:gd name="connsiteY0" fmla="*/ 12700 h 7073900"/>
              <a:gd name="connsiteX1" fmla="*/ 5500116 w 8816066"/>
              <a:gd name="connsiteY1" fmla="*/ 0 h 7073900"/>
              <a:gd name="connsiteX2" fmla="*/ 8815832 w 8816066"/>
              <a:gd name="connsiteY2" fmla="*/ 3543300 h 7073900"/>
              <a:gd name="connsiteX3" fmla="*/ 5398516 w 8816066"/>
              <a:gd name="connsiteY3" fmla="*/ 7061200 h 7073900"/>
              <a:gd name="connsiteX4" fmla="*/ 0 w 8816066"/>
              <a:gd name="connsiteY4" fmla="*/ 7073900 h 7073900"/>
              <a:gd name="connsiteX5" fmla="*/ 0 w 8816066"/>
              <a:gd name="connsiteY5" fmla="*/ 12700 h 7073900"/>
              <a:gd name="connsiteX0" fmla="*/ 0 w 8816066"/>
              <a:gd name="connsiteY0" fmla="*/ 12700 h 7073900"/>
              <a:gd name="connsiteX1" fmla="*/ 5500116 w 8816066"/>
              <a:gd name="connsiteY1" fmla="*/ 0 h 7073900"/>
              <a:gd name="connsiteX2" fmla="*/ 8815832 w 8816066"/>
              <a:gd name="connsiteY2" fmla="*/ 3594100 h 7073900"/>
              <a:gd name="connsiteX3" fmla="*/ 5398516 w 8816066"/>
              <a:gd name="connsiteY3" fmla="*/ 7061200 h 7073900"/>
              <a:gd name="connsiteX4" fmla="*/ 0 w 8816066"/>
              <a:gd name="connsiteY4" fmla="*/ 7073900 h 7073900"/>
              <a:gd name="connsiteX5" fmla="*/ 0 w 8816066"/>
              <a:gd name="connsiteY5" fmla="*/ 12700 h 7073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816066" h="7073900">
                <a:moveTo>
                  <a:pt x="0" y="12700"/>
                </a:moveTo>
                <a:lnTo>
                  <a:pt x="5500116" y="0"/>
                </a:lnTo>
                <a:cubicBezTo>
                  <a:pt x="7934541" y="0"/>
                  <a:pt x="8832765" y="2417233"/>
                  <a:pt x="8815832" y="3594100"/>
                </a:cubicBezTo>
                <a:cubicBezTo>
                  <a:pt x="8798899" y="4770967"/>
                  <a:pt x="7832941" y="7061200"/>
                  <a:pt x="5398516" y="7061200"/>
                </a:cubicBezTo>
                <a:lnTo>
                  <a:pt x="0" y="7073900"/>
                </a:lnTo>
                <a:lnTo>
                  <a:pt x="0" y="12700"/>
                </a:lnTo>
                <a:close/>
              </a:path>
            </a:pathLst>
          </a:custGeom>
          <a:blipFill dpi="0" rotWithShape="1">
            <a:blip r:embed="rId2" cstate="screen">
              <a:extLst>
                <a:ext uri="{28A0092B-C50C-407E-A947-70E740481C1C}">
                  <a14:useLocalDpi xmlns:a14="http://schemas.microsoft.com/office/drawing/2010/main"/>
                </a:ext>
              </a:extLst>
            </a:blip>
            <a:srcRect/>
            <a:stretch>
              <a:fillRect l="-50943" t="90" r="-1869" b="-90"/>
            </a:stretch>
          </a:blipFill>
        </p:spPr>
        <p:txBody>
          <a:bodyPr/>
          <a:lstStyle>
            <a:lvl1pPr>
              <a:buNone/>
              <a:defRPr lang="en-US"/>
            </a:lvl1pPr>
          </a:lstStyle>
          <a:p>
            <a:r>
              <a:rPr lang="en-US"/>
              <a:t>Click icon to add picture</a:t>
            </a:r>
            <a:endParaRPr lang="en-US" dirty="0"/>
          </a:p>
        </p:txBody>
      </p:sp>
      <p:sp>
        <p:nvSpPr>
          <p:cNvPr id="18" name="Title 1">
            <a:extLst>
              <a:ext uri="{FF2B5EF4-FFF2-40B4-BE49-F238E27FC236}">
                <a16:creationId xmlns:a16="http://schemas.microsoft.com/office/drawing/2014/main" id="{9871FCFF-4A3E-5DDA-6D3D-40464B00F1A3}"/>
              </a:ext>
            </a:extLst>
          </p:cNvPr>
          <p:cNvSpPr>
            <a:spLocks noGrp="1"/>
          </p:cNvSpPr>
          <p:nvPr>
            <p:ph type="ctrTitle"/>
          </p:nvPr>
        </p:nvSpPr>
        <p:spPr>
          <a:xfrm>
            <a:off x="8369300" y="508275"/>
            <a:ext cx="3434733" cy="1720850"/>
          </a:xfrm>
        </p:spPr>
        <p:txBody>
          <a:bodyPr anchor="b">
            <a:normAutofit/>
          </a:bodyPr>
          <a:lstStyle>
            <a:lvl1pPr algn="l">
              <a:defRPr sz="3600">
                <a:solidFill>
                  <a:schemeClr val="accent6"/>
                </a:solidFill>
              </a:defRPr>
            </a:lvl1pPr>
          </a:lstStyle>
          <a:p>
            <a:r>
              <a:rPr lang="en-US"/>
              <a:t>Click to edit Master title style</a:t>
            </a:r>
          </a:p>
        </p:txBody>
      </p:sp>
      <p:sp>
        <p:nvSpPr>
          <p:cNvPr id="19" name="Subtitle 2">
            <a:extLst>
              <a:ext uri="{FF2B5EF4-FFF2-40B4-BE49-F238E27FC236}">
                <a16:creationId xmlns:a16="http://schemas.microsoft.com/office/drawing/2014/main" id="{BABAE14E-38EE-607D-F578-6E346DAE9757}"/>
              </a:ext>
            </a:extLst>
          </p:cNvPr>
          <p:cNvSpPr>
            <a:spLocks noGrp="1"/>
          </p:cNvSpPr>
          <p:nvPr>
            <p:ph type="subTitle" idx="1" hasCustomPrompt="1"/>
          </p:nvPr>
        </p:nvSpPr>
        <p:spPr>
          <a:xfrm>
            <a:off x="8369300" y="2454400"/>
            <a:ext cx="3434733" cy="4053492"/>
          </a:xfr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2200" b="0" i="0">
                <a:solidFill>
                  <a:schemeClr val="tx2"/>
                </a:solidFill>
                <a:latin typeface="Segoe UI" panose="020B0502040204020203" pitchFamily="34" charset="0"/>
                <a:cs typeface="Segoe UI" panose="020B05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bullet point</a:t>
            </a:r>
          </a:p>
          <a:p>
            <a:r>
              <a:rPr lang="en-US" dirty="0"/>
              <a:t>Click to edit bullet point</a:t>
            </a:r>
          </a:p>
          <a:p>
            <a:r>
              <a:rPr lang="en-US" dirty="0"/>
              <a:t>Click to edit bullet point</a:t>
            </a:r>
          </a:p>
        </p:txBody>
      </p:sp>
    </p:spTree>
    <p:extLst>
      <p:ext uri="{BB962C8B-B14F-4D97-AF65-F5344CB8AC3E}">
        <p14:creationId xmlns:p14="http://schemas.microsoft.com/office/powerpoint/2010/main" val="33150750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3">
    <p:bg>
      <p:bgPr>
        <a:solidFill>
          <a:schemeClr val="accent4"/>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5745603-963A-D977-E170-2C9E910F061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677380" y="5978691"/>
            <a:ext cx="8518776" cy="883465"/>
          </a:xfrm>
          <a:prstGeom prst="rect">
            <a:avLst/>
          </a:prstGeom>
        </p:spPr>
      </p:pic>
      <p:sp>
        <p:nvSpPr>
          <p:cNvPr id="2" name="Title 1">
            <a:extLst>
              <a:ext uri="{FF2B5EF4-FFF2-40B4-BE49-F238E27FC236}">
                <a16:creationId xmlns:a16="http://schemas.microsoft.com/office/drawing/2014/main" id="{96C8896F-F76E-7D4B-9566-B62DDED1055B}"/>
              </a:ext>
            </a:extLst>
          </p:cNvPr>
          <p:cNvSpPr>
            <a:spLocks noGrp="1"/>
          </p:cNvSpPr>
          <p:nvPr>
            <p:ph type="ctrTitle"/>
          </p:nvPr>
        </p:nvSpPr>
        <p:spPr>
          <a:xfrm>
            <a:off x="869092" y="1545945"/>
            <a:ext cx="9144000" cy="1372244"/>
          </a:xfrm>
        </p:spPr>
        <p:txBody>
          <a:bodyPr anchor="b">
            <a:normAutofit/>
          </a:bodyPr>
          <a:lstStyle>
            <a:lvl1pPr algn="l">
              <a:defRPr sz="4400">
                <a:solidFill>
                  <a:schemeClr val="accent6"/>
                </a:solidFill>
              </a:defRPr>
            </a:lvl1pPr>
          </a:lstStyle>
          <a:p>
            <a:r>
              <a:rPr lang="en-US"/>
              <a:t>Click to edit Master title style</a:t>
            </a:r>
          </a:p>
        </p:txBody>
      </p:sp>
      <p:sp>
        <p:nvSpPr>
          <p:cNvPr id="3" name="Subtitle 2">
            <a:extLst>
              <a:ext uri="{FF2B5EF4-FFF2-40B4-BE49-F238E27FC236}">
                <a16:creationId xmlns:a16="http://schemas.microsoft.com/office/drawing/2014/main" id="{F759C1BC-8A95-1A80-BDA3-999B74FF5BF2}"/>
              </a:ext>
            </a:extLst>
          </p:cNvPr>
          <p:cNvSpPr>
            <a:spLocks noGrp="1"/>
          </p:cNvSpPr>
          <p:nvPr>
            <p:ph type="subTitle" idx="1"/>
          </p:nvPr>
        </p:nvSpPr>
        <p:spPr>
          <a:xfrm>
            <a:off x="869092" y="3429524"/>
            <a:ext cx="9144000" cy="883465"/>
          </a:xfrm>
        </p:spPr>
        <p:txBody>
          <a:bodyPr>
            <a:normAutofit/>
          </a:bodyPr>
          <a:lstStyle>
            <a:lvl1pPr marL="0" indent="0" algn="l">
              <a:buNone/>
              <a:defRPr sz="2400" b="1" i="0">
                <a:solidFill>
                  <a:schemeClr val="accent6"/>
                </a:solidFill>
                <a:latin typeface="Segoe UI" panose="020B0502040204020203" pitchFamily="34" charset="0"/>
                <a:cs typeface="Segoe UI" panose="020B05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2" name="Shape 2">
            <a:extLst>
              <a:ext uri="{FF2B5EF4-FFF2-40B4-BE49-F238E27FC236}">
                <a16:creationId xmlns:a16="http://schemas.microsoft.com/office/drawing/2014/main" id="{2B498F9E-B45A-589C-5AF6-09358746DAD9}"/>
              </a:ext>
            </a:extLst>
          </p:cNvPr>
          <p:cNvSpPr/>
          <p:nvPr userDrawn="1"/>
        </p:nvSpPr>
        <p:spPr>
          <a:xfrm>
            <a:off x="993775" y="3088131"/>
            <a:ext cx="1104900" cy="85725"/>
          </a:xfrm>
          <a:prstGeom prst="rect">
            <a:avLst/>
          </a:prstGeom>
          <a:solidFill>
            <a:schemeClr val="accent2"/>
          </a:solidFill>
          <a:ln w="12700">
            <a:noFill/>
            <a:prstDash val="solid"/>
          </a:ln>
        </p:spPr>
        <p:txBody>
          <a:bodyPr/>
          <a:lstStyle/>
          <a:p>
            <a:endParaRPr lang="en-US"/>
          </a:p>
        </p:txBody>
      </p:sp>
      <p:pic>
        <p:nvPicPr>
          <p:cNvPr id="4" name="Picture 3" descr="A blue circle with white text&#10;&#10;AI-generated content may be incorrect.">
            <a:extLst>
              <a:ext uri="{FF2B5EF4-FFF2-40B4-BE49-F238E27FC236}">
                <a16:creationId xmlns:a16="http://schemas.microsoft.com/office/drawing/2014/main" id="{4D529F03-ADE7-BEDE-9C1E-F733FA01C40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595882" y="5388429"/>
            <a:ext cx="1303564" cy="1303564"/>
          </a:xfrm>
          <a:prstGeom prst="rect">
            <a:avLst/>
          </a:prstGeom>
        </p:spPr>
      </p:pic>
    </p:spTree>
    <p:extLst>
      <p:ext uri="{BB962C8B-B14F-4D97-AF65-F5344CB8AC3E}">
        <p14:creationId xmlns:p14="http://schemas.microsoft.com/office/powerpoint/2010/main" val="379181300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Content Slide and Image 3">
    <p:spTree>
      <p:nvGrpSpPr>
        <p:cNvPr id="1" name=""/>
        <p:cNvGrpSpPr/>
        <p:nvPr/>
      </p:nvGrpSpPr>
      <p:grpSpPr>
        <a:xfrm>
          <a:off x="0" y="0"/>
          <a:ext cx="0" cy="0"/>
          <a:chOff x="0" y="0"/>
          <a:chExt cx="0" cy="0"/>
        </a:xfrm>
      </p:grpSpPr>
      <p:pic>
        <p:nvPicPr>
          <p:cNvPr id="11" name="Image 0" descr="preencoded.png">
            <a:extLst>
              <a:ext uri="{FF2B5EF4-FFF2-40B4-BE49-F238E27FC236}">
                <a16:creationId xmlns:a16="http://schemas.microsoft.com/office/drawing/2014/main" id="{7441D741-9EF2-EF97-A0C6-A8C380ACB61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784378" y="5572897"/>
            <a:ext cx="1019655" cy="1019655"/>
          </a:xfrm>
          <a:prstGeom prst="rect">
            <a:avLst/>
          </a:prstGeom>
        </p:spPr>
      </p:pic>
      <p:sp>
        <p:nvSpPr>
          <p:cNvPr id="4" name="Shape 1">
            <a:extLst>
              <a:ext uri="{FF2B5EF4-FFF2-40B4-BE49-F238E27FC236}">
                <a16:creationId xmlns:a16="http://schemas.microsoft.com/office/drawing/2014/main" id="{BB5456BF-5A37-2C38-A3B4-3D693864D4A0}"/>
              </a:ext>
            </a:extLst>
          </p:cNvPr>
          <p:cNvSpPr/>
          <p:nvPr userDrawn="1"/>
        </p:nvSpPr>
        <p:spPr>
          <a:xfrm rot="5400000">
            <a:off x="267881" y="389346"/>
            <a:ext cx="872031" cy="93344"/>
          </a:xfrm>
          <a:prstGeom prst="rect">
            <a:avLst/>
          </a:prstGeom>
          <a:solidFill>
            <a:schemeClr val="accent5"/>
          </a:solidFill>
          <a:ln/>
        </p:spPr>
        <p:txBody>
          <a:bodyPr/>
          <a:lstStyle/>
          <a:p>
            <a:endParaRPr lang="en-US"/>
          </a:p>
        </p:txBody>
      </p:sp>
      <p:sp>
        <p:nvSpPr>
          <p:cNvPr id="19" name="Picture Placeholder 18">
            <a:extLst>
              <a:ext uri="{FF2B5EF4-FFF2-40B4-BE49-F238E27FC236}">
                <a16:creationId xmlns:a16="http://schemas.microsoft.com/office/drawing/2014/main" id="{3D5931A9-D008-E8B9-5CF9-16427C9381E3}"/>
              </a:ext>
            </a:extLst>
          </p:cNvPr>
          <p:cNvSpPr>
            <a:spLocks noGrp="1" noChangeAspect="1"/>
          </p:cNvSpPr>
          <p:nvPr>
            <p:ph type="pic" sz="quarter" idx="13"/>
          </p:nvPr>
        </p:nvSpPr>
        <p:spPr>
          <a:xfrm>
            <a:off x="7921945" y="0"/>
            <a:ext cx="4270055" cy="6858000"/>
          </a:xfrm>
          <a:custGeom>
            <a:avLst/>
            <a:gdLst>
              <a:gd name="connsiteX0" fmla="*/ 1094239 w 4357305"/>
              <a:gd name="connsiteY0" fmla="*/ 0 h 6858000"/>
              <a:gd name="connsiteX1" fmla="*/ 4357305 w 4357305"/>
              <a:gd name="connsiteY1" fmla="*/ 0 h 6858000"/>
              <a:gd name="connsiteX2" fmla="*/ 4357305 w 4357305"/>
              <a:gd name="connsiteY2" fmla="*/ 6858000 h 6858000"/>
              <a:gd name="connsiteX3" fmla="*/ 1123233 w 4357305"/>
              <a:gd name="connsiteY3" fmla="*/ 6858000 h 6858000"/>
              <a:gd name="connsiteX4" fmla="*/ 984840 w 4357305"/>
              <a:gd name="connsiteY4" fmla="*/ 6684802 h 6858000"/>
              <a:gd name="connsiteX5" fmla="*/ 0 w 4357305"/>
              <a:gd name="connsiteY5" fmla="*/ 3410857 h 6858000"/>
              <a:gd name="connsiteX6" fmla="*/ 984840 w 4357305"/>
              <a:gd name="connsiteY6" fmla="*/ 13691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57305" h="6858000">
                <a:moveTo>
                  <a:pt x="1094239" y="0"/>
                </a:moveTo>
                <a:lnTo>
                  <a:pt x="4357305" y="0"/>
                </a:lnTo>
                <a:lnTo>
                  <a:pt x="4357305" y="6858000"/>
                </a:lnTo>
                <a:lnTo>
                  <a:pt x="1123233" y="6858000"/>
                </a:lnTo>
                <a:lnTo>
                  <a:pt x="984840" y="6684802"/>
                </a:lnTo>
                <a:cubicBezTo>
                  <a:pt x="376356" y="5846927"/>
                  <a:pt x="0" y="4689412"/>
                  <a:pt x="0" y="3410857"/>
                </a:cubicBezTo>
                <a:cubicBezTo>
                  <a:pt x="0" y="2132302"/>
                  <a:pt x="376356" y="974788"/>
                  <a:pt x="984840" y="136912"/>
                </a:cubicBezTo>
                <a:close/>
              </a:path>
            </a:pathLst>
          </a:custGeom>
          <a:blipFill dpi="0" rotWithShape="1">
            <a:blip r:embed="rId3" cstate="screen">
              <a:extLst>
                <a:ext uri="{28A0092B-C50C-407E-A947-70E740481C1C}">
                  <a14:useLocalDpi xmlns:a14="http://schemas.microsoft.com/office/drawing/2010/main"/>
                </a:ext>
              </a:extLst>
            </a:blip>
            <a:srcRect/>
            <a:stretch>
              <a:fillRect/>
            </a:stretch>
          </a:blipFill>
        </p:spPr>
        <p:txBody>
          <a:bodyPr wrap="square">
            <a:noAutofit/>
          </a:bodyPr>
          <a:lstStyle>
            <a:lvl1pPr>
              <a:buNone/>
              <a:defRPr/>
            </a:lvl1pPr>
          </a:lstStyle>
          <a:p>
            <a:r>
              <a:rPr lang="en-US"/>
              <a:t>Click icon to add picture</a:t>
            </a:r>
            <a:endParaRPr lang="en-US" dirty="0"/>
          </a:p>
        </p:txBody>
      </p:sp>
      <p:sp>
        <p:nvSpPr>
          <p:cNvPr id="8" name="Title 1">
            <a:extLst>
              <a:ext uri="{FF2B5EF4-FFF2-40B4-BE49-F238E27FC236}">
                <a16:creationId xmlns:a16="http://schemas.microsoft.com/office/drawing/2014/main" id="{D187E8A5-FA1C-2C13-43F5-B1E90378EE31}"/>
              </a:ext>
            </a:extLst>
          </p:cNvPr>
          <p:cNvSpPr>
            <a:spLocks noGrp="1"/>
          </p:cNvSpPr>
          <p:nvPr>
            <p:ph type="title"/>
          </p:nvPr>
        </p:nvSpPr>
        <p:spPr>
          <a:xfrm>
            <a:off x="838199" y="365125"/>
            <a:ext cx="6783705" cy="1325563"/>
          </a:xfrm>
        </p:spPr>
        <p:txBody>
          <a:bodyPr anchor="t">
            <a:normAutofit/>
          </a:bodyPr>
          <a:lstStyle>
            <a:lvl1pPr>
              <a:defRPr sz="4400"/>
            </a:lvl1pPr>
          </a:lstStyle>
          <a:p>
            <a:r>
              <a:rPr lang="en-US"/>
              <a:t>Click to edit Master title style</a:t>
            </a:r>
          </a:p>
        </p:txBody>
      </p:sp>
      <p:sp>
        <p:nvSpPr>
          <p:cNvPr id="12" name="Content Placeholder 2">
            <a:extLst>
              <a:ext uri="{FF2B5EF4-FFF2-40B4-BE49-F238E27FC236}">
                <a16:creationId xmlns:a16="http://schemas.microsoft.com/office/drawing/2014/main" id="{1AD1548D-B454-335B-1198-A6351D1DD49B}"/>
              </a:ext>
            </a:extLst>
          </p:cNvPr>
          <p:cNvSpPr>
            <a:spLocks noGrp="1"/>
          </p:cNvSpPr>
          <p:nvPr>
            <p:ph sz="half" idx="1"/>
          </p:nvPr>
        </p:nvSpPr>
        <p:spPr>
          <a:xfrm>
            <a:off x="838199" y="1825625"/>
            <a:ext cx="6724905" cy="4351338"/>
          </a:xfrm>
        </p:spPr>
        <p:txBody>
          <a:bodyPr/>
          <a:lstStyle>
            <a:lvl1pPr>
              <a:defRPr b="0"/>
            </a:lvl1pPr>
            <a:lvl2pPr>
              <a:defRPr>
                <a:solidFill>
                  <a:schemeClr val="tx2"/>
                </a:solidFill>
                <a:latin typeface="Segoe UI" panose="020B0502040204020203" pitchFamily="34" charset="0"/>
                <a:cs typeface="Segoe UI" panose="020B0502040204020203" pitchFamily="34" charset="0"/>
              </a:defRPr>
            </a:lvl2pPr>
            <a:lvl3pPr>
              <a:defRPr>
                <a:solidFill>
                  <a:schemeClr val="tx2"/>
                </a:solidFill>
                <a:latin typeface="Segoe UI" panose="020B0502040204020203" pitchFamily="34" charset="0"/>
                <a:cs typeface="Segoe UI" panose="020B0502040204020203" pitchFamily="34" charset="0"/>
              </a:defRPr>
            </a:lvl3pPr>
            <a:lvl4pPr>
              <a:defRPr>
                <a:solidFill>
                  <a:schemeClr val="tx2"/>
                </a:solidFill>
                <a:latin typeface="Segoe UI" panose="020B0502040204020203" pitchFamily="34" charset="0"/>
                <a:cs typeface="Segoe UI" panose="020B0502040204020203" pitchFamily="34" charset="0"/>
              </a:defRPr>
            </a:lvl4pPr>
            <a:lvl5pPr>
              <a:defRPr>
                <a:solidFill>
                  <a:schemeClr val="tx2"/>
                </a:solidFill>
                <a:latin typeface="Segoe UI" panose="020B0502040204020203" pitchFamily="34" charset="0"/>
                <a:cs typeface="Segoe UI" panose="020B050204020402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Date Placeholder 1">
            <a:extLst>
              <a:ext uri="{FF2B5EF4-FFF2-40B4-BE49-F238E27FC236}">
                <a16:creationId xmlns:a16="http://schemas.microsoft.com/office/drawing/2014/main" id="{CAC005A9-11E1-EABD-6917-3068E69046A7}"/>
              </a:ext>
            </a:extLst>
          </p:cNvPr>
          <p:cNvSpPr>
            <a:spLocks noGrp="1"/>
          </p:cNvSpPr>
          <p:nvPr>
            <p:ph type="dt" sz="half" idx="14"/>
          </p:nvPr>
        </p:nvSpPr>
        <p:spPr/>
        <p:txBody>
          <a:bodyPr/>
          <a:lstStyle/>
          <a:p>
            <a:fld id="{AD1AE8C8-129A-4D87-9017-9131A6E9FAB2}" type="datetimeFigureOut">
              <a:rPr lang="en-US" smtClean="0"/>
              <a:pPr/>
              <a:t>7/13/2026</a:t>
            </a:fld>
            <a:endParaRPr lang="en-US"/>
          </a:p>
        </p:txBody>
      </p:sp>
      <p:sp>
        <p:nvSpPr>
          <p:cNvPr id="3" name="Footer Placeholder 2">
            <a:extLst>
              <a:ext uri="{FF2B5EF4-FFF2-40B4-BE49-F238E27FC236}">
                <a16:creationId xmlns:a16="http://schemas.microsoft.com/office/drawing/2014/main" id="{F4A5C465-D88A-490D-6319-4A3B9B2B8A5A}"/>
              </a:ext>
            </a:extLst>
          </p:cNvPr>
          <p:cNvSpPr>
            <a:spLocks noGrp="1"/>
          </p:cNvSpPr>
          <p:nvPr>
            <p:ph type="ftr" sz="quarter" idx="15"/>
          </p:nvPr>
        </p:nvSpPr>
        <p:spPr/>
        <p:txBody>
          <a:bodyPr/>
          <a:lstStyle/>
          <a:p>
            <a:r>
              <a:rPr lang="en-US" dirty="0"/>
              <a:t>© Copyright 2026 Institute of Nuclear Power Operations</a:t>
            </a:r>
          </a:p>
        </p:txBody>
      </p:sp>
      <p:sp>
        <p:nvSpPr>
          <p:cNvPr id="5" name="Slide Number Placeholder 4">
            <a:extLst>
              <a:ext uri="{FF2B5EF4-FFF2-40B4-BE49-F238E27FC236}">
                <a16:creationId xmlns:a16="http://schemas.microsoft.com/office/drawing/2014/main" id="{6311D8DE-414E-C5AE-2B29-88215364B7D2}"/>
              </a:ext>
            </a:extLst>
          </p:cNvPr>
          <p:cNvSpPr>
            <a:spLocks noGrp="1"/>
          </p:cNvSpPr>
          <p:nvPr>
            <p:ph type="sldNum" sz="quarter" idx="16"/>
          </p:nvPr>
        </p:nvSpPr>
        <p:spPr/>
        <p:txBody>
          <a:bodyPr/>
          <a:lstStyle/>
          <a:p>
            <a:fld id="{776DCFFF-4BD4-5541-AF1D-6EC759488ACC}" type="slidenum">
              <a:rPr lang="en-US" smtClean="0"/>
              <a:pPr/>
              <a:t>‹#›</a:t>
            </a:fld>
            <a:endParaRPr lang="en-US"/>
          </a:p>
        </p:txBody>
      </p:sp>
    </p:spTree>
    <p:extLst>
      <p:ext uri="{BB962C8B-B14F-4D97-AF65-F5344CB8AC3E}">
        <p14:creationId xmlns:p14="http://schemas.microsoft.com/office/powerpoint/2010/main" val="28134945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ontent Slide and Image 4 w/ Logo">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D8F69E1D-AFB5-D2E2-6B71-E63009CC2296}"/>
              </a:ext>
            </a:extLst>
          </p:cNvPr>
          <p:cNvSpPr>
            <a:spLocks noGrp="1"/>
          </p:cNvSpPr>
          <p:nvPr>
            <p:ph type="pic" sz="quarter" idx="10"/>
          </p:nvPr>
        </p:nvSpPr>
        <p:spPr>
          <a:xfrm>
            <a:off x="0" y="0"/>
            <a:ext cx="4357687" cy="6858000"/>
          </a:xfrm>
          <a:custGeom>
            <a:avLst/>
            <a:gdLst>
              <a:gd name="connsiteX0" fmla="*/ 0 w 4357687"/>
              <a:gd name="connsiteY0" fmla="*/ 0 h 6981825"/>
              <a:gd name="connsiteX1" fmla="*/ 3213500 w 4357687"/>
              <a:gd name="connsiteY1" fmla="*/ 0 h 6981825"/>
              <a:gd name="connsiteX2" fmla="*/ 3426224 w 4357687"/>
              <a:gd name="connsiteY2" fmla="*/ 288846 h 6981825"/>
              <a:gd name="connsiteX3" fmla="*/ 4352381 w 4357687"/>
              <a:gd name="connsiteY3" fmla="*/ 3231867 h 6981825"/>
              <a:gd name="connsiteX4" fmla="*/ 4357687 w 4357687"/>
              <a:gd name="connsiteY4" fmla="*/ 3490867 h 6981825"/>
              <a:gd name="connsiteX5" fmla="*/ 4357687 w 4357687"/>
              <a:gd name="connsiteY5" fmla="*/ 3490962 h 6981825"/>
              <a:gd name="connsiteX6" fmla="*/ 4352381 w 4357687"/>
              <a:gd name="connsiteY6" fmla="*/ 3749961 h 6981825"/>
              <a:gd name="connsiteX7" fmla="*/ 3426224 w 4357687"/>
              <a:gd name="connsiteY7" fmla="*/ 6692982 h 6981825"/>
              <a:gd name="connsiteX8" fmla="*/ 3213502 w 4357687"/>
              <a:gd name="connsiteY8" fmla="*/ 6981825 h 6981825"/>
              <a:gd name="connsiteX9" fmla="*/ 0 w 4357687"/>
              <a:gd name="connsiteY9" fmla="*/ 6981825 h 6981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357687" h="6981825">
                <a:moveTo>
                  <a:pt x="0" y="0"/>
                </a:moveTo>
                <a:lnTo>
                  <a:pt x="3213500" y="0"/>
                </a:lnTo>
                <a:lnTo>
                  <a:pt x="3426224" y="288846"/>
                </a:lnTo>
                <a:cubicBezTo>
                  <a:pt x="3966565" y="1096857"/>
                  <a:pt x="4306566" y="2116469"/>
                  <a:pt x="4352381" y="3231867"/>
                </a:cubicBezTo>
                <a:lnTo>
                  <a:pt x="4357687" y="3490867"/>
                </a:lnTo>
                <a:lnTo>
                  <a:pt x="4357687" y="3490962"/>
                </a:lnTo>
                <a:lnTo>
                  <a:pt x="4352381" y="3749961"/>
                </a:lnTo>
                <a:cubicBezTo>
                  <a:pt x="4306566" y="4865359"/>
                  <a:pt x="3966565" y="5884971"/>
                  <a:pt x="3426224" y="6692982"/>
                </a:cubicBezTo>
                <a:lnTo>
                  <a:pt x="3213502" y="6981825"/>
                </a:lnTo>
                <a:lnTo>
                  <a:pt x="0" y="6981825"/>
                </a:lnTo>
                <a:close/>
              </a:path>
            </a:pathLst>
          </a:custGeom>
          <a:blipFill dpi="0" rotWithShape="1">
            <a:blip r:embed="rId2" cstate="screen">
              <a:extLst>
                <a:ext uri="{28A0092B-C50C-407E-A947-70E740481C1C}">
                  <a14:useLocalDpi xmlns:a14="http://schemas.microsoft.com/office/drawing/2010/main"/>
                </a:ext>
              </a:extLst>
            </a:blip>
            <a:srcRect/>
            <a:stretch>
              <a:fillRect/>
            </a:stretch>
          </a:blipFill>
        </p:spPr>
        <p:txBody>
          <a:bodyPr wrap="square">
            <a:noAutofit/>
          </a:bodyPr>
          <a:lstStyle>
            <a:lvl1pPr>
              <a:buNone/>
              <a:defRPr/>
            </a:lvl1pPr>
          </a:lstStyle>
          <a:p>
            <a:r>
              <a:rPr lang="en-US"/>
              <a:t>Click icon to add picture</a:t>
            </a:r>
            <a:endParaRPr lang="en-US" dirty="0"/>
          </a:p>
        </p:txBody>
      </p:sp>
      <p:sp>
        <p:nvSpPr>
          <p:cNvPr id="27" name="Title 1">
            <a:extLst>
              <a:ext uri="{FF2B5EF4-FFF2-40B4-BE49-F238E27FC236}">
                <a16:creationId xmlns:a16="http://schemas.microsoft.com/office/drawing/2014/main" id="{906DDE99-6EC6-D64A-DDC6-BEE5AB9B6F8C}"/>
              </a:ext>
            </a:extLst>
          </p:cNvPr>
          <p:cNvSpPr>
            <a:spLocks noGrp="1"/>
          </p:cNvSpPr>
          <p:nvPr>
            <p:ph type="title"/>
          </p:nvPr>
        </p:nvSpPr>
        <p:spPr>
          <a:xfrm>
            <a:off x="4724399" y="365125"/>
            <a:ext cx="7034197" cy="1325563"/>
          </a:xfrm>
        </p:spPr>
        <p:txBody>
          <a:bodyPr anchor="t">
            <a:normAutofit/>
          </a:bodyPr>
          <a:lstStyle>
            <a:lvl1pPr>
              <a:defRPr sz="4400"/>
            </a:lvl1pPr>
          </a:lstStyle>
          <a:p>
            <a:r>
              <a:rPr lang="en-US"/>
              <a:t>Click to edit Master title style</a:t>
            </a:r>
          </a:p>
        </p:txBody>
      </p:sp>
      <p:sp>
        <p:nvSpPr>
          <p:cNvPr id="5" name="Slide Number Placeholder 4">
            <a:extLst>
              <a:ext uri="{FF2B5EF4-FFF2-40B4-BE49-F238E27FC236}">
                <a16:creationId xmlns:a16="http://schemas.microsoft.com/office/drawing/2014/main" id="{DDD0DCE8-E49E-149B-E610-15E122EB573B}"/>
              </a:ext>
            </a:extLst>
          </p:cNvPr>
          <p:cNvSpPr>
            <a:spLocks noGrp="1"/>
          </p:cNvSpPr>
          <p:nvPr>
            <p:ph type="sldNum" sz="quarter" idx="13"/>
          </p:nvPr>
        </p:nvSpPr>
        <p:spPr/>
        <p:txBody>
          <a:bodyPr/>
          <a:lstStyle>
            <a:lvl1pPr>
              <a:defRPr>
                <a:solidFill>
                  <a:schemeClr val="bg1"/>
                </a:solidFill>
              </a:defRPr>
            </a:lvl1pPr>
          </a:lstStyle>
          <a:p>
            <a:fld id="{776DCFFF-4BD4-5541-AF1D-6EC759488ACC}" type="slidenum">
              <a:rPr lang="en-US" smtClean="0"/>
              <a:pPr/>
              <a:t>‹#›</a:t>
            </a:fld>
            <a:endParaRPr lang="en-US"/>
          </a:p>
        </p:txBody>
      </p:sp>
      <p:sp>
        <p:nvSpPr>
          <p:cNvPr id="2" name="Content Placeholder 2">
            <a:extLst>
              <a:ext uri="{FF2B5EF4-FFF2-40B4-BE49-F238E27FC236}">
                <a16:creationId xmlns:a16="http://schemas.microsoft.com/office/drawing/2014/main" id="{245CCE4E-46A0-640E-1C12-3A341BFADFD2}"/>
              </a:ext>
            </a:extLst>
          </p:cNvPr>
          <p:cNvSpPr>
            <a:spLocks noGrp="1"/>
          </p:cNvSpPr>
          <p:nvPr>
            <p:ph sz="half" idx="1"/>
          </p:nvPr>
        </p:nvSpPr>
        <p:spPr>
          <a:xfrm>
            <a:off x="4720627" y="1825625"/>
            <a:ext cx="7034197" cy="3594100"/>
          </a:xfrm>
        </p:spPr>
        <p:txBody>
          <a:bodyPr/>
          <a:lstStyle>
            <a:lvl1pPr>
              <a:defRPr b="0"/>
            </a:lvl1pPr>
            <a:lvl2pPr>
              <a:defRPr>
                <a:solidFill>
                  <a:schemeClr val="tx2"/>
                </a:solidFill>
                <a:latin typeface="Segoe UI" panose="020B0502040204020203" pitchFamily="34" charset="0"/>
                <a:cs typeface="Segoe UI" panose="020B0502040204020203" pitchFamily="34" charset="0"/>
              </a:defRPr>
            </a:lvl2pPr>
            <a:lvl3pPr>
              <a:defRPr>
                <a:solidFill>
                  <a:schemeClr val="tx2"/>
                </a:solidFill>
                <a:latin typeface="Segoe UI" panose="020B0502040204020203" pitchFamily="34" charset="0"/>
                <a:cs typeface="Segoe UI" panose="020B0502040204020203" pitchFamily="34" charset="0"/>
              </a:defRPr>
            </a:lvl3pPr>
            <a:lvl4pPr>
              <a:defRPr>
                <a:solidFill>
                  <a:schemeClr val="tx2"/>
                </a:solidFill>
                <a:latin typeface="Segoe UI" panose="020B0502040204020203" pitchFamily="34" charset="0"/>
                <a:cs typeface="Segoe UI" panose="020B0502040204020203" pitchFamily="34" charset="0"/>
              </a:defRPr>
            </a:lvl4pPr>
            <a:lvl5pPr>
              <a:defRPr>
                <a:solidFill>
                  <a:schemeClr val="tx2"/>
                </a:solidFill>
                <a:latin typeface="Segoe UI" panose="020B0502040204020203" pitchFamily="34" charset="0"/>
                <a:cs typeface="Segoe UI" panose="020B050204020402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62859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Content Slide and Image 5">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D8F69E1D-AFB5-D2E2-6B71-E63009CC2296}"/>
              </a:ext>
            </a:extLst>
          </p:cNvPr>
          <p:cNvSpPr>
            <a:spLocks noGrp="1"/>
          </p:cNvSpPr>
          <p:nvPr>
            <p:ph type="pic" sz="quarter" idx="10"/>
          </p:nvPr>
        </p:nvSpPr>
        <p:spPr>
          <a:xfrm>
            <a:off x="0" y="1"/>
            <a:ext cx="4357687" cy="6858000"/>
          </a:xfrm>
          <a:custGeom>
            <a:avLst/>
            <a:gdLst>
              <a:gd name="connsiteX0" fmla="*/ 0 w 4357687"/>
              <a:gd name="connsiteY0" fmla="*/ 0 h 6981825"/>
              <a:gd name="connsiteX1" fmla="*/ 3213500 w 4357687"/>
              <a:gd name="connsiteY1" fmla="*/ 0 h 6981825"/>
              <a:gd name="connsiteX2" fmla="*/ 3426224 w 4357687"/>
              <a:gd name="connsiteY2" fmla="*/ 288846 h 6981825"/>
              <a:gd name="connsiteX3" fmla="*/ 4352381 w 4357687"/>
              <a:gd name="connsiteY3" fmla="*/ 3231867 h 6981825"/>
              <a:gd name="connsiteX4" fmla="*/ 4357687 w 4357687"/>
              <a:gd name="connsiteY4" fmla="*/ 3490867 h 6981825"/>
              <a:gd name="connsiteX5" fmla="*/ 4357687 w 4357687"/>
              <a:gd name="connsiteY5" fmla="*/ 3490962 h 6981825"/>
              <a:gd name="connsiteX6" fmla="*/ 4352381 w 4357687"/>
              <a:gd name="connsiteY6" fmla="*/ 3749961 h 6981825"/>
              <a:gd name="connsiteX7" fmla="*/ 3426224 w 4357687"/>
              <a:gd name="connsiteY7" fmla="*/ 6692982 h 6981825"/>
              <a:gd name="connsiteX8" fmla="*/ 3213502 w 4357687"/>
              <a:gd name="connsiteY8" fmla="*/ 6981825 h 6981825"/>
              <a:gd name="connsiteX9" fmla="*/ 0 w 4357687"/>
              <a:gd name="connsiteY9" fmla="*/ 6981825 h 6981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357687" h="6981825">
                <a:moveTo>
                  <a:pt x="0" y="0"/>
                </a:moveTo>
                <a:lnTo>
                  <a:pt x="3213500" y="0"/>
                </a:lnTo>
                <a:lnTo>
                  <a:pt x="3426224" y="288846"/>
                </a:lnTo>
                <a:cubicBezTo>
                  <a:pt x="3966565" y="1096857"/>
                  <a:pt x="4306566" y="2116469"/>
                  <a:pt x="4352381" y="3231867"/>
                </a:cubicBezTo>
                <a:lnTo>
                  <a:pt x="4357687" y="3490867"/>
                </a:lnTo>
                <a:lnTo>
                  <a:pt x="4357687" y="3490962"/>
                </a:lnTo>
                <a:lnTo>
                  <a:pt x="4352381" y="3749961"/>
                </a:lnTo>
                <a:cubicBezTo>
                  <a:pt x="4306566" y="4865359"/>
                  <a:pt x="3966565" y="5884971"/>
                  <a:pt x="3426224" y="6692982"/>
                </a:cubicBezTo>
                <a:lnTo>
                  <a:pt x="3213502" y="6981825"/>
                </a:lnTo>
                <a:lnTo>
                  <a:pt x="0" y="6981825"/>
                </a:lnTo>
                <a:close/>
              </a:path>
            </a:pathLst>
          </a:custGeom>
          <a:blipFill dpi="0" rotWithShape="1">
            <a:blip r:embed="rId2" cstate="screen">
              <a:extLst>
                <a:ext uri="{28A0092B-C50C-407E-A947-70E740481C1C}">
                  <a14:useLocalDpi xmlns:a14="http://schemas.microsoft.com/office/drawing/2010/main"/>
                </a:ext>
              </a:extLst>
            </a:blip>
            <a:srcRect/>
            <a:stretch>
              <a:fillRect/>
            </a:stretch>
          </a:blipFill>
        </p:spPr>
        <p:txBody>
          <a:bodyPr wrap="square">
            <a:noAutofit/>
          </a:bodyPr>
          <a:lstStyle>
            <a:lvl1pPr>
              <a:buNone/>
              <a:defRPr/>
            </a:lvl1pPr>
          </a:lstStyle>
          <a:p>
            <a:r>
              <a:rPr lang="en-US"/>
              <a:t>Click icon to add picture</a:t>
            </a:r>
            <a:endParaRPr lang="en-US" dirty="0"/>
          </a:p>
        </p:txBody>
      </p:sp>
      <p:sp>
        <p:nvSpPr>
          <p:cNvPr id="27" name="Title 1">
            <a:extLst>
              <a:ext uri="{FF2B5EF4-FFF2-40B4-BE49-F238E27FC236}">
                <a16:creationId xmlns:a16="http://schemas.microsoft.com/office/drawing/2014/main" id="{906DDE99-6EC6-D64A-DDC6-BEE5AB9B6F8C}"/>
              </a:ext>
            </a:extLst>
          </p:cNvPr>
          <p:cNvSpPr>
            <a:spLocks noGrp="1"/>
          </p:cNvSpPr>
          <p:nvPr>
            <p:ph type="title"/>
          </p:nvPr>
        </p:nvSpPr>
        <p:spPr>
          <a:xfrm>
            <a:off x="4724399" y="365125"/>
            <a:ext cx="7034197" cy="1325563"/>
          </a:xfrm>
        </p:spPr>
        <p:txBody>
          <a:bodyPr anchor="t">
            <a:normAutofit/>
          </a:bodyPr>
          <a:lstStyle>
            <a:lvl1pPr>
              <a:defRPr sz="4400"/>
            </a:lvl1pPr>
          </a:lstStyle>
          <a:p>
            <a:r>
              <a:rPr lang="en-US"/>
              <a:t>Click to edit Master title style</a:t>
            </a:r>
          </a:p>
        </p:txBody>
      </p:sp>
      <p:sp>
        <p:nvSpPr>
          <p:cNvPr id="4" name="Content Placeholder 2">
            <a:extLst>
              <a:ext uri="{FF2B5EF4-FFF2-40B4-BE49-F238E27FC236}">
                <a16:creationId xmlns:a16="http://schemas.microsoft.com/office/drawing/2014/main" id="{CF820306-1D3C-DACB-D144-FEADB1B73FC4}"/>
              </a:ext>
            </a:extLst>
          </p:cNvPr>
          <p:cNvSpPr>
            <a:spLocks noGrp="1"/>
          </p:cNvSpPr>
          <p:nvPr>
            <p:ph sz="half" idx="1"/>
          </p:nvPr>
        </p:nvSpPr>
        <p:spPr>
          <a:xfrm>
            <a:off x="4720627" y="1825625"/>
            <a:ext cx="7034197" cy="4351338"/>
          </a:xfrm>
        </p:spPr>
        <p:txBody>
          <a:bodyPr/>
          <a:lstStyle>
            <a:lvl1pPr>
              <a:defRPr b="0"/>
            </a:lvl1pPr>
            <a:lvl2pPr>
              <a:defRPr>
                <a:solidFill>
                  <a:schemeClr val="tx2"/>
                </a:solidFill>
                <a:latin typeface="Segoe UI" panose="020B0502040204020203" pitchFamily="34" charset="0"/>
                <a:cs typeface="Segoe UI" panose="020B0502040204020203" pitchFamily="34" charset="0"/>
              </a:defRPr>
            </a:lvl2pPr>
            <a:lvl3pPr>
              <a:defRPr>
                <a:solidFill>
                  <a:schemeClr val="tx2"/>
                </a:solidFill>
                <a:latin typeface="Segoe UI" panose="020B0502040204020203" pitchFamily="34" charset="0"/>
                <a:cs typeface="Segoe UI" panose="020B0502040204020203" pitchFamily="34" charset="0"/>
              </a:defRPr>
            </a:lvl3pPr>
            <a:lvl4pPr>
              <a:defRPr>
                <a:solidFill>
                  <a:schemeClr val="tx2"/>
                </a:solidFill>
                <a:latin typeface="Segoe UI" panose="020B0502040204020203" pitchFamily="34" charset="0"/>
                <a:cs typeface="Segoe UI" panose="020B0502040204020203" pitchFamily="34" charset="0"/>
              </a:defRPr>
            </a:lvl4pPr>
            <a:lvl5pPr>
              <a:defRPr>
                <a:solidFill>
                  <a:schemeClr val="tx2"/>
                </a:solidFill>
                <a:latin typeface="Segoe UI" panose="020B0502040204020203" pitchFamily="34" charset="0"/>
                <a:cs typeface="Segoe UI" panose="020B050204020402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Slide Number Placeholder 19">
            <a:extLst>
              <a:ext uri="{FF2B5EF4-FFF2-40B4-BE49-F238E27FC236}">
                <a16:creationId xmlns:a16="http://schemas.microsoft.com/office/drawing/2014/main" id="{2AB518A9-C69D-BAEE-DE7C-F14B93F80514}"/>
              </a:ext>
            </a:extLst>
          </p:cNvPr>
          <p:cNvSpPr>
            <a:spLocks noGrp="1"/>
          </p:cNvSpPr>
          <p:nvPr>
            <p:ph type="sldNum" sz="quarter" idx="13"/>
          </p:nvPr>
        </p:nvSpPr>
        <p:spPr>
          <a:xfrm>
            <a:off x="359112" y="6283957"/>
            <a:ext cx="423992" cy="365125"/>
          </a:xfrm>
        </p:spPr>
        <p:txBody>
          <a:bodyPr/>
          <a:lstStyle>
            <a:lvl1pPr>
              <a:defRPr>
                <a:solidFill>
                  <a:schemeClr val="bg1"/>
                </a:solidFill>
              </a:defRPr>
            </a:lvl1pPr>
          </a:lstStyle>
          <a:p>
            <a:fld id="{776DCFFF-4BD4-5541-AF1D-6EC759488ACC}" type="slidenum">
              <a:rPr lang="en-US" smtClean="0"/>
              <a:pPr/>
              <a:t>‹#›</a:t>
            </a:fld>
            <a:endParaRPr lang="en-US"/>
          </a:p>
        </p:txBody>
      </p:sp>
    </p:spTree>
    <p:extLst>
      <p:ext uri="{BB962C8B-B14F-4D97-AF65-F5344CB8AC3E}">
        <p14:creationId xmlns:p14="http://schemas.microsoft.com/office/powerpoint/2010/main" val="10275669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Question Slide 1">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0DAB8AE6-9C55-0121-1CC3-56AC052EACC7}"/>
              </a:ext>
            </a:extLst>
          </p:cNvPr>
          <p:cNvGrpSpPr/>
          <p:nvPr userDrawn="1"/>
        </p:nvGrpSpPr>
        <p:grpSpPr>
          <a:xfrm>
            <a:off x="0" y="0"/>
            <a:ext cx="6604795" cy="6291262"/>
            <a:chOff x="0" y="0"/>
            <a:chExt cx="6604795" cy="6291262"/>
          </a:xfrm>
        </p:grpSpPr>
        <p:sp>
          <p:nvSpPr>
            <p:cNvPr id="4" name="Freeform: Shape 3">
              <a:extLst>
                <a:ext uri="{FF2B5EF4-FFF2-40B4-BE49-F238E27FC236}">
                  <a16:creationId xmlns:a16="http://schemas.microsoft.com/office/drawing/2014/main" id="{B92CEB01-E818-6345-FC0A-3447985CB9A3}"/>
                </a:ext>
              </a:extLst>
            </p:cNvPr>
            <p:cNvSpPr/>
            <p:nvPr userDrawn="1"/>
          </p:nvSpPr>
          <p:spPr>
            <a:xfrm>
              <a:off x="2489995" y="0"/>
              <a:ext cx="4114800" cy="3429000"/>
            </a:xfrm>
            <a:custGeom>
              <a:avLst/>
              <a:gdLst>
                <a:gd name="connsiteX0" fmla="*/ 553132 w 4114800"/>
                <a:gd name="connsiteY0" fmla="*/ 0 h 3429000"/>
                <a:gd name="connsiteX1" fmla="*/ 3561669 w 4114800"/>
                <a:gd name="connsiteY1" fmla="*/ 0 h 3429000"/>
                <a:gd name="connsiteX2" fmla="*/ 3644990 w 4114800"/>
                <a:gd name="connsiteY2" fmla="*/ 90914 h 3429000"/>
                <a:gd name="connsiteX3" fmla="*/ 4114800 w 4114800"/>
                <a:gd name="connsiteY3" fmla="*/ 1388721 h 3429000"/>
                <a:gd name="connsiteX4" fmla="*/ 2057400 w 4114800"/>
                <a:gd name="connsiteY4" fmla="*/ 3429000 h 3429000"/>
                <a:gd name="connsiteX5" fmla="*/ 0 w 4114800"/>
                <a:gd name="connsiteY5" fmla="*/ 1388721 h 3429000"/>
                <a:gd name="connsiteX6" fmla="*/ 469810 w 4114800"/>
                <a:gd name="connsiteY6" fmla="*/ 90914 h 342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14800" h="3429000">
                  <a:moveTo>
                    <a:pt x="553132" y="0"/>
                  </a:moveTo>
                  <a:lnTo>
                    <a:pt x="3561669" y="0"/>
                  </a:lnTo>
                  <a:lnTo>
                    <a:pt x="3644990" y="90914"/>
                  </a:lnTo>
                  <a:cubicBezTo>
                    <a:pt x="3938490" y="443595"/>
                    <a:pt x="4114800" y="895740"/>
                    <a:pt x="4114800" y="1388721"/>
                  </a:cubicBezTo>
                  <a:cubicBezTo>
                    <a:pt x="4114800" y="2515536"/>
                    <a:pt x="3193671" y="3429000"/>
                    <a:pt x="2057400" y="3429000"/>
                  </a:cubicBezTo>
                  <a:cubicBezTo>
                    <a:pt x="921129" y="3429000"/>
                    <a:pt x="0" y="2515536"/>
                    <a:pt x="0" y="1388721"/>
                  </a:cubicBezTo>
                  <a:cubicBezTo>
                    <a:pt x="0" y="895740"/>
                    <a:pt x="176310" y="443595"/>
                    <a:pt x="469810" y="90914"/>
                  </a:cubicBezTo>
                  <a:close/>
                </a:path>
              </a:pathLst>
            </a:custGeom>
            <a:solidFill>
              <a:srgbClr val="ADCAB8"/>
            </a:solidFill>
            <a:ln/>
          </p:spPr>
          <p:txBody>
            <a:bodyPr wrap="square">
              <a:noAutofit/>
            </a:bodyPr>
            <a:lstStyle/>
            <a:p>
              <a:endParaRPr lang="en-US"/>
            </a:p>
          </p:txBody>
        </p:sp>
        <p:pic>
          <p:nvPicPr>
            <p:cNvPr id="5" name="Picture 4" descr="Several hands raised and ready to answer a question">
              <a:extLst>
                <a:ext uri="{FF2B5EF4-FFF2-40B4-BE49-F238E27FC236}">
                  <a16:creationId xmlns:a16="http://schemas.microsoft.com/office/drawing/2014/main" id="{F3AE57A3-3A72-CBE8-15DD-A89777426B8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a:xfrm>
              <a:off x="0" y="1086378"/>
              <a:ext cx="4346326" cy="5204884"/>
            </a:xfrm>
            <a:custGeom>
              <a:avLst/>
              <a:gdLst>
                <a:gd name="connsiteX0" fmla="*/ 1630891 w 4346326"/>
                <a:gd name="connsiteY0" fmla="*/ 0 h 5204884"/>
                <a:gd name="connsiteX1" fmla="*/ 4346326 w 4346326"/>
                <a:gd name="connsiteY1" fmla="*/ 2602442 h 5204884"/>
                <a:gd name="connsiteX2" fmla="*/ 1630891 w 4346326"/>
                <a:gd name="connsiteY2" fmla="*/ 5204884 h 5204884"/>
                <a:gd name="connsiteX3" fmla="*/ 112666 w 4346326"/>
                <a:gd name="connsiteY3" fmla="*/ 4760428 h 5204884"/>
                <a:gd name="connsiteX4" fmla="*/ 0 w 4346326"/>
                <a:gd name="connsiteY4" fmla="*/ 4679684 h 5204884"/>
                <a:gd name="connsiteX5" fmla="*/ 0 w 4346326"/>
                <a:gd name="connsiteY5" fmla="*/ 525200 h 5204884"/>
                <a:gd name="connsiteX6" fmla="*/ 112666 w 4346326"/>
                <a:gd name="connsiteY6" fmla="*/ 444456 h 5204884"/>
                <a:gd name="connsiteX7" fmla="*/ 1630891 w 4346326"/>
                <a:gd name="connsiteY7" fmla="*/ 0 h 5204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46326" h="5204884">
                  <a:moveTo>
                    <a:pt x="1630891" y="0"/>
                  </a:moveTo>
                  <a:cubicBezTo>
                    <a:pt x="3130584" y="0"/>
                    <a:pt x="4346326" y="1165153"/>
                    <a:pt x="4346326" y="2602442"/>
                  </a:cubicBezTo>
                  <a:cubicBezTo>
                    <a:pt x="4346326" y="4039731"/>
                    <a:pt x="3130584" y="5204884"/>
                    <a:pt x="1630891" y="5204884"/>
                  </a:cubicBezTo>
                  <a:cubicBezTo>
                    <a:pt x="1068506" y="5204884"/>
                    <a:pt x="546052" y="5041035"/>
                    <a:pt x="112666" y="4760428"/>
                  </a:cubicBezTo>
                  <a:lnTo>
                    <a:pt x="0" y="4679684"/>
                  </a:lnTo>
                  <a:lnTo>
                    <a:pt x="0" y="525200"/>
                  </a:lnTo>
                  <a:lnTo>
                    <a:pt x="112666" y="444456"/>
                  </a:lnTo>
                  <a:cubicBezTo>
                    <a:pt x="546052" y="163850"/>
                    <a:pt x="1068506" y="0"/>
                    <a:pt x="1630891" y="0"/>
                  </a:cubicBezTo>
                  <a:close/>
                </a:path>
              </a:pathLst>
            </a:custGeom>
          </p:spPr>
        </p:pic>
        <p:pic>
          <p:nvPicPr>
            <p:cNvPr id="9" name="Image 0" descr="preencoded.png">
              <a:extLst>
                <a:ext uri="{FF2B5EF4-FFF2-40B4-BE49-F238E27FC236}">
                  <a16:creationId xmlns:a16="http://schemas.microsoft.com/office/drawing/2014/main" id="{B81D8CDB-3F68-2786-5D15-3CDE5202632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596218" y="2894278"/>
              <a:ext cx="1733550" cy="1733550"/>
            </a:xfrm>
            <a:prstGeom prst="rect">
              <a:avLst/>
            </a:prstGeom>
          </p:spPr>
        </p:pic>
      </p:grpSp>
      <p:pic>
        <p:nvPicPr>
          <p:cNvPr id="14" name="Picture 13">
            <a:extLst>
              <a:ext uri="{FF2B5EF4-FFF2-40B4-BE49-F238E27FC236}">
                <a16:creationId xmlns:a16="http://schemas.microsoft.com/office/drawing/2014/main" id="{C7F05732-BD66-B27B-0152-E4669DDEF626}"/>
              </a:ext>
            </a:extLst>
          </p:cNvPr>
          <p:cNvPicPr>
            <a:picLocks noChangeAspect="1"/>
          </p:cNvPicPr>
          <p:nvPr userDrawn="1"/>
        </p:nvPicPr>
        <p:blipFill>
          <a:blip r:embed="rId4"/>
          <a:stretch>
            <a:fillRect/>
          </a:stretch>
        </p:blipFill>
        <p:spPr>
          <a:xfrm>
            <a:off x="5329768" y="4074746"/>
            <a:ext cx="4986514" cy="1106163"/>
          </a:xfrm>
          <a:prstGeom prst="rect">
            <a:avLst/>
          </a:prstGeom>
        </p:spPr>
      </p:pic>
    </p:spTree>
    <p:extLst>
      <p:ext uri="{BB962C8B-B14F-4D97-AF65-F5344CB8AC3E}">
        <p14:creationId xmlns:p14="http://schemas.microsoft.com/office/powerpoint/2010/main" val="26444883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Question Slide 2">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B6136618-3ADC-E8FC-FEEF-39AFFDD72E3F}"/>
              </a:ext>
            </a:extLst>
          </p:cNvPr>
          <p:cNvGrpSpPr/>
          <p:nvPr userDrawn="1"/>
        </p:nvGrpSpPr>
        <p:grpSpPr>
          <a:xfrm>
            <a:off x="0" y="0"/>
            <a:ext cx="6604795" cy="6291262"/>
            <a:chOff x="0" y="0"/>
            <a:chExt cx="6604795" cy="6291262"/>
          </a:xfrm>
        </p:grpSpPr>
        <p:sp>
          <p:nvSpPr>
            <p:cNvPr id="8" name="Freeform: Shape 7">
              <a:extLst>
                <a:ext uri="{FF2B5EF4-FFF2-40B4-BE49-F238E27FC236}">
                  <a16:creationId xmlns:a16="http://schemas.microsoft.com/office/drawing/2014/main" id="{A7D2B305-CBD6-CB6B-3748-43D2A0BC1D22}"/>
                </a:ext>
              </a:extLst>
            </p:cNvPr>
            <p:cNvSpPr/>
            <p:nvPr userDrawn="1"/>
          </p:nvSpPr>
          <p:spPr>
            <a:xfrm>
              <a:off x="2489995" y="0"/>
              <a:ext cx="4114800" cy="3429000"/>
            </a:xfrm>
            <a:custGeom>
              <a:avLst/>
              <a:gdLst>
                <a:gd name="connsiteX0" fmla="*/ 553132 w 4114800"/>
                <a:gd name="connsiteY0" fmla="*/ 0 h 3429000"/>
                <a:gd name="connsiteX1" fmla="*/ 3561669 w 4114800"/>
                <a:gd name="connsiteY1" fmla="*/ 0 h 3429000"/>
                <a:gd name="connsiteX2" fmla="*/ 3644990 w 4114800"/>
                <a:gd name="connsiteY2" fmla="*/ 90914 h 3429000"/>
                <a:gd name="connsiteX3" fmla="*/ 4114800 w 4114800"/>
                <a:gd name="connsiteY3" fmla="*/ 1388721 h 3429000"/>
                <a:gd name="connsiteX4" fmla="*/ 2057400 w 4114800"/>
                <a:gd name="connsiteY4" fmla="*/ 3429000 h 3429000"/>
                <a:gd name="connsiteX5" fmla="*/ 0 w 4114800"/>
                <a:gd name="connsiteY5" fmla="*/ 1388721 h 3429000"/>
                <a:gd name="connsiteX6" fmla="*/ 469810 w 4114800"/>
                <a:gd name="connsiteY6" fmla="*/ 90914 h 342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14800" h="3429000">
                  <a:moveTo>
                    <a:pt x="553132" y="0"/>
                  </a:moveTo>
                  <a:lnTo>
                    <a:pt x="3561669" y="0"/>
                  </a:lnTo>
                  <a:lnTo>
                    <a:pt x="3644990" y="90914"/>
                  </a:lnTo>
                  <a:cubicBezTo>
                    <a:pt x="3938490" y="443595"/>
                    <a:pt x="4114800" y="895740"/>
                    <a:pt x="4114800" y="1388721"/>
                  </a:cubicBezTo>
                  <a:cubicBezTo>
                    <a:pt x="4114800" y="2515536"/>
                    <a:pt x="3193671" y="3429000"/>
                    <a:pt x="2057400" y="3429000"/>
                  </a:cubicBezTo>
                  <a:cubicBezTo>
                    <a:pt x="921129" y="3429000"/>
                    <a:pt x="0" y="2515536"/>
                    <a:pt x="0" y="1388721"/>
                  </a:cubicBezTo>
                  <a:cubicBezTo>
                    <a:pt x="0" y="895740"/>
                    <a:pt x="176310" y="443595"/>
                    <a:pt x="469810" y="90914"/>
                  </a:cubicBezTo>
                  <a:close/>
                </a:path>
              </a:pathLst>
            </a:custGeom>
            <a:solidFill>
              <a:srgbClr val="ADCAB8"/>
            </a:solidFill>
            <a:ln/>
          </p:spPr>
          <p:txBody>
            <a:bodyPr wrap="square">
              <a:noAutofit/>
            </a:bodyPr>
            <a:lstStyle/>
            <a:p>
              <a:endParaRPr lang="en-US"/>
            </a:p>
          </p:txBody>
        </p:sp>
        <p:pic>
          <p:nvPicPr>
            <p:cNvPr id="5" name="Picture 4" descr="Question marks in a line and one question mark is lit">
              <a:extLst>
                <a:ext uri="{FF2B5EF4-FFF2-40B4-BE49-F238E27FC236}">
                  <a16:creationId xmlns:a16="http://schemas.microsoft.com/office/drawing/2014/main" id="{1CB8969F-5802-2B7D-3B42-96D509C6854D}"/>
                </a:ext>
              </a:extLst>
            </p:cNvPr>
            <p:cNvPicPr>
              <a:picLocks noChangeAspect="1"/>
            </p:cNvPicPr>
            <p:nvPr userDrawn="1"/>
          </p:nvPicPr>
          <p:blipFill>
            <a:blip r:embed="rId2" cstate="screen">
              <a:extLst>
                <a:ext uri="{28A0092B-C50C-407E-A947-70E740481C1C}">
                  <a14:useLocalDpi xmlns:a14="http://schemas.microsoft.com/office/drawing/2010/main"/>
                </a:ext>
              </a:extLst>
            </a:blip>
            <a:srcRect b="-147"/>
            <a:stretch>
              <a:fillRect/>
            </a:stretch>
          </p:blipFill>
          <p:spPr>
            <a:xfrm>
              <a:off x="0" y="1086378"/>
              <a:ext cx="4346326" cy="5204884"/>
            </a:xfrm>
            <a:custGeom>
              <a:avLst/>
              <a:gdLst>
                <a:gd name="connsiteX0" fmla="*/ 1630891 w 4346326"/>
                <a:gd name="connsiteY0" fmla="*/ 0 h 5204884"/>
                <a:gd name="connsiteX1" fmla="*/ 4346326 w 4346326"/>
                <a:gd name="connsiteY1" fmla="*/ 2602442 h 5204884"/>
                <a:gd name="connsiteX2" fmla="*/ 1630891 w 4346326"/>
                <a:gd name="connsiteY2" fmla="*/ 5204884 h 5204884"/>
                <a:gd name="connsiteX3" fmla="*/ 112666 w 4346326"/>
                <a:gd name="connsiteY3" fmla="*/ 4760428 h 5204884"/>
                <a:gd name="connsiteX4" fmla="*/ 0 w 4346326"/>
                <a:gd name="connsiteY4" fmla="*/ 4679684 h 5204884"/>
                <a:gd name="connsiteX5" fmla="*/ 0 w 4346326"/>
                <a:gd name="connsiteY5" fmla="*/ 525200 h 5204884"/>
                <a:gd name="connsiteX6" fmla="*/ 112666 w 4346326"/>
                <a:gd name="connsiteY6" fmla="*/ 444456 h 5204884"/>
                <a:gd name="connsiteX7" fmla="*/ 1630891 w 4346326"/>
                <a:gd name="connsiteY7" fmla="*/ 0 h 5204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46326" h="5204884">
                  <a:moveTo>
                    <a:pt x="1630891" y="0"/>
                  </a:moveTo>
                  <a:cubicBezTo>
                    <a:pt x="3130584" y="0"/>
                    <a:pt x="4346326" y="1165153"/>
                    <a:pt x="4346326" y="2602442"/>
                  </a:cubicBezTo>
                  <a:cubicBezTo>
                    <a:pt x="4346326" y="4039731"/>
                    <a:pt x="3130584" y="5204884"/>
                    <a:pt x="1630891" y="5204884"/>
                  </a:cubicBezTo>
                  <a:cubicBezTo>
                    <a:pt x="1068506" y="5204884"/>
                    <a:pt x="546052" y="5041035"/>
                    <a:pt x="112666" y="4760428"/>
                  </a:cubicBezTo>
                  <a:lnTo>
                    <a:pt x="0" y="4679684"/>
                  </a:lnTo>
                  <a:lnTo>
                    <a:pt x="0" y="525200"/>
                  </a:lnTo>
                  <a:lnTo>
                    <a:pt x="112666" y="444456"/>
                  </a:lnTo>
                  <a:cubicBezTo>
                    <a:pt x="546052" y="163850"/>
                    <a:pt x="1068506" y="0"/>
                    <a:pt x="1630891" y="0"/>
                  </a:cubicBezTo>
                  <a:close/>
                </a:path>
              </a:pathLst>
            </a:custGeom>
          </p:spPr>
        </p:pic>
        <p:pic>
          <p:nvPicPr>
            <p:cNvPr id="9" name="Image 0" descr="preencoded.png">
              <a:extLst>
                <a:ext uri="{FF2B5EF4-FFF2-40B4-BE49-F238E27FC236}">
                  <a16:creationId xmlns:a16="http://schemas.microsoft.com/office/drawing/2014/main" id="{B81D8CDB-3F68-2786-5D15-3CDE5202632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596218" y="2894278"/>
              <a:ext cx="1733550" cy="1733550"/>
            </a:xfrm>
            <a:prstGeom prst="rect">
              <a:avLst/>
            </a:prstGeom>
          </p:spPr>
        </p:pic>
      </p:grpSp>
      <p:pic>
        <p:nvPicPr>
          <p:cNvPr id="14" name="Picture 13">
            <a:extLst>
              <a:ext uri="{FF2B5EF4-FFF2-40B4-BE49-F238E27FC236}">
                <a16:creationId xmlns:a16="http://schemas.microsoft.com/office/drawing/2014/main" id="{C7F05732-BD66-B27B-0152-E4669DDEF626}"/>
              </a:ext>
            </a:extLst>
          </p:cNvPr>
          <p:cNvPicPr>
            <a:picLocks noChangeAspect="1"/>
          </p:cNvPicPr>
          <p:nvPr userDrawn="1"/>
        </p:nvPicPr>
        <p:blipFill>
          <a:blip r:embed="rId4"/>
          <a:stretch>
            <a:fillRect/>
          </a:stretch>
        </p:blipFill>
        <p:spPr>
          <a:xfrm>
            <a:off x="5329768" y="4074746"/>
            <a:ext cx="4986514" cy="1106163"/>
          </a:xfrm>
          <a:prstGeom prst="rect">
            <a:avLst/>
          </a:prstGeom>
        </p:spPr>
      </p:pic>
    </p:spTree>
    <p:extLst>
      <p:ext uri="{BB962C8B-B14F-4D97-AF65-F5344CB8AC3E}">
        <p14:creationId xmlns:p14="http://schemas.microsoft.com/office/powerpoint/2010/main" val="39606601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Question Slide 3">
    <p:bg>
      <p:bgRef idx="1001">
        <a:schemeClr val="bg2"/>
      </p:bgRef>
    </p:bg>
    <p:spTree>
      <p:nvGrpSpPr>
        <p:cNvPr id="1" name=""/>
        <p:cNvGrpSpPr/>
        <p:nvPr/>
      </p:nvGrpSpPr>
      <p:grpSpPr>
        <a:xfrm>
          <a:off x="0" y="0"/>
          <a:ext cx="0" cy="0"/>
          <a:chOff x="0" y="0"/>
          <a:chExt cx="0" cy="0"/>
        </a:xfrm>
      </p:grpSpPr>
      <p:sp>
        <p:nvSpPr>
          <p:cNvPr id="7" name="Rectangle: Diagonal Corners Rounded 6">
            <a:extLst>
              <a:ext uri="{FF2B5EF4-FFF2-40B4-BE49-F238E27FC236}">
                <a16:creationId xmlns:a16="http://schemas.microsoft.com/office/drawing/2014/main" id="{03E668B4-F09F-5FBA-61C2-012052586BE4}"/>
              </a:ext>
            </a:extLst>
          </p:cNvPr>
          <p:cNvSpPr/>
          <p:nvPr userDrawn="1"/>
        </p:nvSpPr>
        <p:spPr>
          <a:xfrm>
            <a:off x="508000" y="547689"/>
            <a:ext cx="11176002" cy="5548993"/>
          </a:xfrm>
          <a:prstGeom prst="round2DiagRect">
            <a:avLst>
              <a:gd name="adj1" fmla="val 13406"/>
              <a:gd name="adj2" fmla="val 0"/>
            </a:avLst>
          </a:prstGeom>
          <a:blipFill dpi="0" rotWithShape="1">
            <a:blip r:embed="rId2" cstate="screen">
              <a:extLst>
                <a:ext uri="{28A0092B-C50C-407E-A947-70E740481C1C}">
                  <a14:useLocalDpi xmlns:a14="http://schemas.microsoft.com/office/drawing/2010/main"/>
                </a:ext>
              </a:extLst>
            </a:blip>
            <a:srcRect/>
            <a:stretch>
              <a:fillRect/>
            </a:stretch>
          </a:blip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pic>
        <p:nvPicPr>
          <p:cNvPr id="12" name="Picture 11" descr="A blue circle with white text&#10;&#10;AI-generated content may be incorrect.">
            <a:extLst>
              <a:ext uri="{FF2B5EF4-FFF2-40B4-BE49-F238E27FC236}">
                <a16:creationId xmlns:a16="http://schemas.microsoft.com/office/drawing/2014/main" id="{209AD168-720D-4550-08EF-45735A6085E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595882" y="5388429"/>
            <a:ext cx="1303564" cy="1303564"/>
          </a:xfrm>
          <a:prstGeom prst="rect">
            <a:avLst/>
          </a:prstGeom>
        </p:spPr>
      </p:pic>
      <p:sp>
        <p:nvSpPr>
          <p:cNvPr id="2" name="TextBox 1">
            <a:extLst>
              <a:ext uri="{FF2B5EF4-FFF2-40B4-BE49-F238E27FC236}">
                <a16:creationId xmlns:a16="http://schemas.microsoft.com/office/drawing/2014/main" id="{CDC83CAC-9C9A-5F64-1940-D152BC3D2031}"/>
              </a:ext>
            </a:extLst>
          </p:cNvPr>
          <p:cNvSpPr txBox="1"/>
          <p:nvPr userDrawn="1"/>
        </p:nvSpPr>
        <p:spPr>
          <a:xfrm>
            <a:off x="1202268" y="1675080"/>
            <a:ext cx="5389031" cy="1323439"/>
          </a:xfrm>
          <a:prstGeom prst="rect">
            <a:avLst/>
          </a:prstGeom>
          <a:noFill/>
        </p:spPr>
        <p:txBody>
          <a:bodyPr wrap="square" rtlCol="0">
            <a:spAutoFit/>
          </a:bodyPr>
          <a:lstStyle/>
          <a:p>
            <a:r>
              <a:rPr lang="en-US" sz="8000" b="1">
                <a:solidFill>
                  <a:schemeClr val="bg2"/>
                </a:solidFill>
                <a:latin typeface="Segoe UI" panose="020B0502040204020203" pitchFamily="34" charset="0"/>
                <a:ea typeface="Segoe UI Black" panose="020B0A02040204020203" pitchFamily="34" charset="0"/>
                <a:cs typeface="Segoe UI" panose="020B0502040204020203" pitchFamily="34" charset="0"/>
              </a:rPr>
              <a:t>Questions?</a:t>
            </a:r>
          </a:p>
        </p:txBody>
      </p:sp>
    </p:spTree>
    <p:extLst>
      <p:ext uri="{BB962C8B-B14F-4D97-AF65-F5344CB8AC3E}">
        <p14:creationId xmlns:p14="http://schemas.microsoft.com/office/powerpoint/2010/main" val="141669463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Break Slide 1">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DF52C49A-BD4A-496E-C310-1654F176FFEB}"/>
              </a:ext>
            </a:extLst>
          </p:cNvPr>
          <p:cNvGrpSpPr>
            <a:grpSpLocks/>
          </p:cNvGrpSpPr>
          <p:nvPr userDrawn="1"/>
        </p:nvGrpSpPr>
        <p:grpSpPr>
          <a:xfrm>
            <a:off x="0" y="0"/>
            <a:ext cx="6604795" cy="6291262"/>
            <a:chOff x="0" y="0"/>
            <a:chExt cx="6604795" cy="6291262"/>
          </a:xfrm>
        </p:grpSpPr>
        <p:sp>
          <p:nvSpPr>
            <p:cNvPr id="11" name="Freeform: Shape 10">
              <a:extLst>
                <a:ext uri="{FF2B5EF4-FFF2-40B4-BE49-F238E27FC236}">
                  <a16:creationId xmlns:a16="http://schemas.microsoft.com/office/drawing/2014/main" id="{B24A29BC-605D-2527-D926-077CDAFC1FC1}"/>
                </a:ext>
              </a:extLst>
            </p:cNvPr>
            <p:cNvSpPr>
              <a:spLocks/>
            </p:cNvSpPr>
            <p:nvPr userDrawn="1"/>
          </p:nvSpPr>
          <p:spPr>
            <a:xfrm>
              <a:off x="2489995" y="0"/>
              <a:ext cx="4114800" cy="3429000"/>
            </a:xfrm>
            <a:custGeom>
              <a:avLst/>
              <a:gdLst>
                <a:gd name="connsiteX0" fmla="*/ 553132 w 4114800"/>
                <a:gd name="connsiteY0" fmla="*/ 0 h 3429000"/>
                <a:gd name="connsiteX1" fmla="*/ 3561669 w 4114800"/>
                <a:gd name="connsiteY1" fmla="*/ 0 h 3429000"/>
                <a:gd name="connsiteX2" fmla="*/ 3644990 w 4114800"/>
                <a:gd name="connsiteY2" fmla="*/ 90914 h 3429000"/>
                <a:gd name="connsiteX3" fmla="*/ 4114800 w 4114800"/>
                <a:gd name="connsiteY3" fmla="*/ 1388721 h 3429000"/>
                <a:gd name="connsiteX4" fmla="*/ 2057400 w 4114800"/>
                <a:gd name="connsiteY4" fmla="*/ 3429000 h 3429000"/>
                <a:gd name="connsiteX5" fmla="*/ 0 w 4114800"/>
                <a:gd name="connsiteY5" fmla="*/ 1388721 h 3429000"/>
                <a:gd name="connsiteX6" fmla="*/ 469810 w 4114800"/>
                <a:gd name="connsiteY6" fmla="*/ 90914 h 342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14800" h="3429000">
                  <a:moveTo>
                    <a:pt x="553132" y="0"/>
                  </a:moveTo>
                  <a:lnTo>
                    <a:pt x="3561669" y="0"/>
                  </a:lnTo>
                  <a:lnTo>
                    <a:pt x="3644990" y="90914"/>
                  </a:lnTo>
                  <a:cubicBezTo>
                    <a:pt x="3938490" y="443595"/>
                    <a:pt x="4114800" y="895740"/>
                    <a:pt x="4114800" y="1388721"/>
                  </a:cubicBezTo>
                  <a:cubicBezTo>
                    <a:pt x="4114800" y="2515536"/>
                    <a:pt x="3193671" y="3429000"/>
                    <a:pt x="2057400" y="3429000"/>
                  </a:cubicBezTo>
                  <a:cubicBezTo>
                    <a:pt x="921129" y="3429000"/>
                    <a:pt x="0" y="2515536"/>
                    <a:pt x="0" y="1388721"/>
                  </a:cubicBezTo>
                  <a:cubicBezTo>
                    <a:pt x="0" y="895740"/>
                    <a:pt x="176310" y="443595"/>
                    <a:pt x="469810" y="90914"/>
                  </a:cubicBezTo>
                  <a:close/>
                </a:path>
              </a:pathLst>
            </a:custGeom>
            <a:solidFill>
              <a:srgbClr val="ADCAB8"/>
            </a:solidFill>
            <a:ln/>
          </p:spPr>
          <p:txBody>
            <a:bodyPr wrap="square">
              <a:noAutofit/>
            </a:bodyPr>
            <a:lstStyle/>
            <a:p>
              <a:endParaRPr lang="en-US"/>
            </a:p>
          </p:txBody>
        </p:sp>
        <p:pic>
          <p:nvPicPr>
            <p:cNvPr id="10" name="Picture 9" descr="Croissant and cappuccinos at cafe table">
              <a:extLst>
                <a:ext uri="{FF2B5EF4-FFF2-40B4-BE49-F238E27FC236}">
                  <a16:creationId xmlns:a16="http://schemas.microsoft.com/office/drawing/2014/main" id="{04DDBC64-61F6-A45C-E5AB-2F90BBEDBFC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a:fillRect/>
            </a:stretch>
          </p:blipFill>
          <p:spPr>
            <a:xfrm>
              <a:off x="0" y="1086378"/>
              <a:ext cx="4346326" cy="5204884"/>
            </a:xfrm>
            <a:custGeom>
              <a:avLst/>
              <a:gdLst>
                <a:gd name="connsiteX0" fmla="*/ 1630891 w 4346326"/>
                <a:gd name="connsiteY0" fmla="*/ 0 h 5204884"/>
                <a:gd name="connsiteX1" fmla="*/ 4346326 w 4346326"/>
                <a:gd name="connsiteY1" fmla="*/ 2602442 h 5204884"/>
                <a:gd name="connsiteX2" fmla="*/ 1630891 w 4346326"/>
                <a:gd name="connsiteY2" fmla="*/ 5204884 h 5204884"/>
                <a:gd name="connsiteX3" fmla="*/ 112666 w 4346326"/>
                <a:gd name="connsiteY3" fmla="*/ 4760428 h 5204884"/>
                <a:gd name="connsiteX4" fmla="*/ 0 w 4346326"/>
                <a:gd name="connsiteY4" fmla="*/ 4679684 h 5204884"/>
                <a:gd name="connsiteX5" fmla="*/ 0 w 4346326"/>
                <a:gd name="connsiteY5" fmla="*/ 525200 h 5204884"/>
                <a:gd name="connsiteX6" fmla="*/ 112666 w 4346326"/>
                <a:gd name="connsiteY6" fmla="*/ 444456 h 5204884"/>
                <a:gd name="connsiteX7" fmla="*/ 1630891 w 4346326"/>
                <a:gd name="connsiteY7" fmla="*/ 0 h 5204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46326" h="5204884">
                  <a:moveTo>
                    <a:pt x="1630891" y="0"/>
                  </a:moveTo>
                  <a:cubicBezTo>
                    <a:pt x="3130584" y="0"/>
                    <a:pt x="4346326" y="1165153"/>
                    <a:pt x="4346326" y="2602442"/>
                  </a:cubicBezTo>
                  <a:cubicBezTo>
                    <a:pt x="4346326" y="4039731"/>
                    <a:pt x="3130584" y="5204884"/>
                    <a:pt x="1630891" y="5204884"/>
                  </a:cubicBezTo>
                  <a:cubicBezTo>
                    <a:pt x="1068506" y="5204884"/>
                    <a:pt x="546052" y="5041035"/>
                    <a:pt x="112666" y="4760428"/>
                  </a:cubicBezTo>
                  <a:lnTo>
                    <a:pt x="0" y="4679684"/>
                  </a:lnTo>
                  <a:lnTo>
                    <a:pt x="0" y="525200"/>
                  </a:lnTo>
                  <a:lnTo>
                    <a:pt x="112666" y="444456"/>
                  </a:lnTo>
                  <a:cubicBezTo>
                    <a:pt x="546052" y="163850"/>
                    <a:pt x="1068506" y="0"/>
                    <a:pt x="1630891" y="0"/>
                  </a:cubicBezTo>
                  <a:close/>
                </a:path>
              </a:pathLst>
            </a:custGeom>
          </p:spPr>
        </p:pic>
        <p:pic>
          <p:nvPicPr>
            <p:cNvPr id="9" name="Image 0" descr="preencoded.png">
              <a:extLst>
                <a:ext uri="{FF2B5EF4-FFF2-40B4-BE49-F238E27FC236}">
                  <a16:creationId xmlns:a16="http://schemas.microsoft.com/office/drawing/2014/main" id="{B81D8CDB-3F68-2786-5D15-3CDE5202632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596218" y="2894278"/>
              <a:ext cx="1733550" cy="1733550"/>
            </a:xfrm>
            <a:prstGeom prst="rect">
              <a:avLst/>
            </a:prstGeom>
          </p:spPr>
        </p:pic>
      </p:grpSp>
      <p:sp>
        <p:nvSpPr>
          <p:cNvPr id="2" name="TextBox 1">
            <a:extLst>
              <a:ext uri="{FF2B5EF4-FFF2-40B4-BE49-F238E27FC236}">
                <a16:creationId xmlns:a16="http://schemas.microsoft.com/office/drawing/2014/main" id="{7F9BAF99-D523-C860-9164-D26B6E3BB3DA}"/>
              </a:ext>
            </a:extLst>
          </p:cNvPr>
          <p:cNvSpPr txBox="1">
            <a:spLocks noGrp="1" noRot="1" noMove="1" noResize="1" noEditPoints="1" noAdjustHandles="1" noChangeArrowheads="1" noChangeShapeType="1"/>
          </p:cNvSpPr>
          <p:nvPr userDrawn="1"/>
        </p:nvSpPr>
        <p:spPr>
          <a:xfrm>
            <a:off x="5405969" y="3857470"/>
            <a:ext cx="4986514" cy="1323439"/>
          </a:xfrm>
          <a:prstGeom prst="rect">
            <a:avLst/>
          </a:prstGeom>
          <a:noFill/>
        </p:spPr>
        <p:txBody>
          <a:bodyPr wrap="square" rtlCol="0">
            <a:spAutoFit/>
          </a:bodyPr>
          <a:lstStyle/>
          <a:p>
            <a:r>
              <a:rPr lang="en-US" sz="8000" b="1">
                <a:solidFill>
                  <a:schemeClr val="tx2"/>
                </a:solidFill>
                <a:latin typeface="Segoe UI" panose="020B0502040204020203" pitchFamily="34" charset="0"/>
                <a:ea typeface="Segoe UI Black" panose="020B0A02040204020203" pitchFamily="34" charset="0"/>
                <a:cs typeface="Segoe UI" panose="020B0502040204020203" pitchFamily="34" charset="0"/>
              </a:rPr>
              <a:t>Break</a:t>
            </a:r>
          </a:p>
        </p:txBody>
      </p:sp>
    </p:spTree>
    <p:extLst>
      <p:ext uri="{BB962C8B-B14F-4D97-AF65-F5344CB8AC3E}">
        <p14:creationId xmlns:p14="http://schemas.microsoft.com/office/powerpoint/2010/main" val="15657287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Break Slide 2">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DF52C49A-BD4A-496E-C310-1654F176FFEB}"/>
              </a:ext>
            </a:extLst>
          </p:cNvPr>
          <p:cNvGrpSpPr>
            <a:grpSpLocks/>
          </p:cNvGrpSpPr>
          <p:nvPr userDrawn="1"/>
        </p:nvGrpSpPr>
        <p:grpSpPr>
          <a:xfrm>
            <a:off x="0" y="0"/>
            <a:ext cx="6604795" cy="6245677"/>
            <a:chOff x="0" y="0"/>
            <a:chExt cx="6604795" cy="6245677"/>
          </a:xfrm>
        </p:grpSpPr>
        <p:sp>
          <p:nvSpPr>
            <p:cNvPr id="11" name="Freeform: Shape 10">
              <a:extLst>
                <a:ext uri="{FF2B5EF4-FFF2-40B4-BE49-F238E27FC236}">
                  <a16:creationId xmlns:a16="http://schemas.microsoft.com/office/drawing/2014/main" id="{B24A29BC-605D-2527-D926-077CDAFC1FC1}"/>
                </a:ext>
              </a:extLst>
            </p:cNvPr>
            <p:cNvSpPr>
              <a:spLocks/>
            </p:cNvSpPr>
            <p:nvPr userDrawn="1"/>
          </p:nvSpPr>
          <p:spPr>
            <a:xfrm>
              <a:off x="2489995" y="0"/>
              <a:ext cx="4114800" cy="3429000"/>
            </a:xfrm>
            <a:custGeom>
              <a:avLst/>
              <a:gdLst>
                <a:gd name="connsiteX0" fmla="*/ 553132 w 4114800"/>
                <a:gd name="connsiteY0" fmla="*/ 0 h 3429000"/>
                <a:gd name="connsiteX1" fmla="*/ 3561669 w 4114800"/>
                <a:gd name="connsiteY1" fmla="*/ 0 h 3429000"/>
                <a:gd name="connsiteX2" fmla="*/ 3644990 w 4114800"/>
                <a:gd name="connsiteY2" fmla="*/ 90914 h 3429000"/>
                <a:gd name="connsiteX3" fmla="*/ 4114800 w 4114800"/>
                <a:gd name="connsiteY3" fmla="*/ 1388721 h 3429000"/>
                <a:gd name="connsiteX4" fmla="*/ 2057400 w 4114800"/>
                <a:gd name="connsiteY4" fmla="*/ 3429000 h 3429000"/>
                <a:gd name="connsiteX5" fmla="*/ 0 w 4114800"/>
                <a:gd name="connsiteY5" fmla="*/ 1388721 h 3429000"/>
                <a:gd name="connsiteX6" fmla="*/ 469810 w 4114800"/>
                <a:gd name="connsiteY6" fmla="*/ 90914 h 342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14800" h="3429000">
                  <a:moveTo>
                    <a:pt x="553132" y="0"/>
                  </a:moveTo>
                  <a:lnTo>
                    <a:pt x="3561669" y="0"/>
                  </a:lnTo>
                  <a:lnTo>
                    <a:pt x="3644990" y="90914"/>
                  </a:lnTo>
                  <a:cubicBezTo>
                    <a:pt x="3938490" y="443595"/>
                    <a:pt x="4114800" y="895740"/>
                    <a:pt x="4114800" y="1388721"/>
                  </a:cubicBezTo>
                  <a:cubicBezTo>
                    <a:pt x="4114800" y="2515536"/>
                    <a:pt x="3193671" y="3429000"/>
                    <a:pt x="2057400" y="3429000"/>
                  </a:cubicBezTo>
                  <a:cubicBezTo>
                    <a:pt x="921129" y="3429000"/>
                    <a:pt x="0" y="2515536"/>
                    <a:pt x="0" y="1388721"/>
                  </a:cubicBezTo>
                  <a:cubicBezTo>
                    <a:pt x="0" y="895740"/>
                    <a:pt x="176310" y="443595"/>
                    <a:pt x="469810" y="90914"/>
                  </a:cubicBezTo>
                  <a:close/>
                </a:path>
              </a:pathLst>
            </a:custGeom>
            <a:solidFill>
              <a:srgbClr val="ADCAB8"/>
            </a:solidFill>
            <a:ln/>
          </p:spPr>
          <p:txBody>
            <a:bodyPr wrap="square">
              <a:noAutofit/>
            </a:bodyPr>
            <a:lstStyle/>
            <a:p>
              <a:endParaRPr lang="en-US"/>
            </a:p>
          </p:txBody>
        </p:sp>
        <p:pic>
          <p:nvPicPr>
            <p:cNvPr id="10" name="Picture 9">
              <a:extLst>
                <a:ext uri="{FF2B5EF4-FFF2-40B4-BE49-F238E27FC236}">
                  <a16:creationId xmlns:a16="http://schemas.microsoft.com/office/drawing/2014/main" id="{04DDBC64-61F6-A45C-E5AB-2F90BBEDBFC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a:fillRect/>
            </a:stretch>
          </p:blipFill>
          <p:spPr>
            <a:xfrm>
              <a:off x="0" y="1040793"/>
              <a:ext cx="4346326" cy="5204884"/>
            </a:xfrm>
            <a:custGeom>
              <a:avLst/>
              <a:gdLst>
                <a:gd name="connsiteX0" fmla="*/ 1630891 w 4346326"/>
                <a:gd name="connsiteY0" fmla="*/ 0 h 5204884"/>
                <a:gd name="connsiteX1" fmla="*/ 4346326 w 4346326"/>
                <a:gd name="connsiteY1" fmla="*/ 2602442 h 5204884"/>
                <a:gd name="connsiteX2" fmla="*/ 1630891 w 4346326"/>
                <a:gd name="connsiteY2" fmla="*/ 5204884 h 5204884"/>
                <a:gd name="connsiteX3" fmla="*/ 112666 w 4346326"/>
                <a:gd name="connsiteY3" fmla="*/ 4760428 h 5204884"/>
                <a:gd name="connsiteX4" fmla="*/ 0 w 4346326"/>
                <a:gd name="connsiteY4" fmla="*/ 4679684 h 5204884"/>
                <a:gd name="connsiteX5" fmla="*/ 0 w 4346326"/>
                <a:gd name="connsiteY5" fmla="*/ 525200 h 5204884"/>
                <a:gd name="connsiteX6" fmla="*/ 112666 w 4346326"/>
                <a:gd name="connsiteY6" fmla="*/ 444456 h 5204884"/>
                <a:gd name="connsiteX7" fmla="*/ 1630891 w 4346326"/>
                <a:gd name="connsiteY7" fmla="*/ 0 h 5204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46326" h="5204884">
                  <a:moveTo>
                    <a:pt x="1630891" y="0"/>
                  </a:moveTo>
                  <a:cubicBezTo>
                    <a:pt x="3130584" y="0"/>
                    <a:pt x="4346326" y="1165153"/>
                    <a:pt x="4346326" y="2602442"/>
                  </a:cubicBezTo>
                  <a:cubicBezTo>
                    <a:pt x="4346326" y="4039731"/>
                    <a:pt x="3130584" y="5204884"/>
                    <a:pt x="1630891" y="5204884"/>
                  </a:cubicBezTo>
                  <a:cubicBezTo>
                    <a:pt x="1068506" y="5204884"/>
                    <a:pt x="546052" y="5041035"/>
                    <a:pt x="112666" y="4760428"/>
                  </a:cubicBezTo>
                  <a:lnTo>
                    <a:pt x="0" y="4679684"/>
                  </a:lnTo>
                  <a:lnTo>
                    <a:pt x="0" y="525200"/>
                  </a:lnTo>
                  <a:lnTo>
                    <a:pt x="112666" y="444456"/>
                  </a:lnTo>
                  <a:cubicBezTo>
                    <a:pt x="546052" y="163850"/>
                    <a:pt x="1068506" y="0"/>
                    <a:pt x="1630891" y="0"/>
                  </a:cubicBezTo>
                  <a:close/>
                </a:path>
              </a:pathLst>
            </a:custGeom>
          </p:spPr>
        </p:pic>
        <p:pic>
          <p:nvPicPr>
            <p:cNvPr id="9" name="Image 0" descr="preencoded.png">
              <a:extLst>
                <a:ext uri="{FF2B5EF4-FFF2-40B4-BE49-F238E27FC236}">
                  <a16:creationId xmlns:a16="http://schemas.microsoft.com/office/drawing/2014/main" id="{B81D8CDB-3F68-2786-5D15-3CDE5202632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596218" y="2894278"/>
              <a:ext cx="1733550" cy="1733550"/>
            </a:xfrm>
            <a:prstGeom prst="rect">
              <a:avLst/>
            </a:prstGeom>
          </p:spPr>
        </p:pic>
      </p:grpSp>
      <p:sp>
        <p:nvSpPr>
          <p:cNvPr id="2" name="TextBox 1">
            <a:extLst>
              <a:ext uri="{FF2B5EF4-FFF2-40B4-BE49-F238E27FC236}">
                <a16:creationId xmlns:a16="http://schemas.microsoft.com/office/drawing/2014/main" id="{7F9BAF99-D523-C860-9164-D26B6E3BB3DA}"/>
              </a:ext>
            </a:extLst>
          </p:cNvPr>
          <p:cNvSpPr txBox="1">
            <a:spLocks noGrp="1" noRot="1" noMove="1" noResize="1" noEditPoints="1" noAdjustHandles="1" noChangeArrowheads="1" noChangeShapeType="1"/>
          </p:cNvSpPr>
          <p:nvPr userDrawn="1"/>
        </p:nvSpPr>
        <p:spPr>
          <a:xfrm>
            <a:off x="5405969" y="3857470"/>
            <a:ext cx="4986514" cy="1323439"/>
          </a:xfrm>
          <a:prstGeom prst="rect">
            <a:avLst/>
          </a:prstGeom>
          <a:noFill/>
        </p:spPr>
        <p:txBody>
          <a:bodyPr wrap="square" rtlCol="0">
            <a:spAutoFit/>
          </a:bodyPr>
          <a:lstStyle/>
          <a:p>
            <a:r>
              <a:rPr lang="en-US" sz="8000" b="1">
                <a:solidFill>
                  <a:schemeClr val="tx2"/>
                </a:solidFill>
                <a:latin typeface="Segoe UI" panose="020B0502040204020203" pitchFamily="34" charset="0"/>
                <a:ea typeface="Segoe UI Black" panose="020B0A02040204020203" pitchFamily="34" charset="0"/>
                <a:cs typeface="Segoe UI" panose="020B0502040204020203" pitchFamily="34" charset="0"/>
              </a:rPr>
              <a:t>Break</a:t>
            </a:r>
          </a:p>
        </p:txBody>
      </p:sp>
    </p:spTree>
    <p:extLst>
      <p:ext uri="{BB962C8B-B14F-4D97-AF65-F5344CB8AC3E}">
        <p14:creationId xmlns:p14="http://schemas.microsoft.com/office/powerpoint/2010/main" val="35825470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Break Slide 3">
    <p:bg>
      <p:bgRef idx="1001">
        <a:schemeClr val="bg2"/>
      </p:bgRef>
    </p:bg>
    <p:spTree>
      <p:nvGrpSpPr>
        <p:cNvPr id="1" name=""/>
        <p:cNvGrpSpPr/>
        <p:nvPr/>
      </p:nvGrpSpPr>
      <p:grpSpPr>
        <a:xfrm>
          <a:off x="0" y="0"/>
          <a:ext cx="0" cy="0"/>
          <a:chOff x="0" y="0"/>
          <a:chExt cx="0" cy="0"/>
        </a:xfrm>
      </p:grpSpPr>
      <p:sp>
        <p:nvSpPr>
          <p:cNvPr id="7" name="Rectangle: Diagonal Corners Rounded 6">
            <a:extLst>
              <a:ext uri="{FF2B5EF4-FFF2-40B4-BE49-F238E27FC236}">
                <a16:creationId xmlns:a16="http://schemas.microsoft.com/office/drawing/2014/main" id="{03E668B4-F09F-5FBA-61C2-012052586BE4}"/>
              </a:ext>
            </a:extLst>
          </p:cNvPr>
          <p:cNvSpPr/>
          <p:nvPr userDrawn="1"/>
        </p:nvSpPr>
        <p:spPr>
          <a:xfrm>
            <a:off x="508000" y="547689"/>
            <a:ext cx="11176002" cy="5548993"/>
          </a:xfrm>
          <a:prstGeom prst="round2DiagRect">
            <a:avLst>
              <a:gd name="adj1" fmla="val 13406"/>
              <a:gd name="adj2" fmla="val 0"/>
            </a:avLst>
          </a:prstGeom>
          <a:blipFill dpi="0" rotWithShape="1">
            <a:blip r:embed="rId2" cstate="screen">
              <a:extLst>
                <a:ext uri="{28A0092B-C50C-407E-A947-70E740481C1C}">
                  <a14:useLocalDpi xmlns:a14="http://schemas.microsoft.com/office/drawing/2010/main"/>
                </a:ext>
              </a:extLst>
            </a:blip>
            <a:srcRect/>
            <a:stretch>
              <a:fillRect t="-11681" b="-1611"/>
            </a:stretch>
          </a:blip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pic>
        <p:nvPicPr>
          <p:cNvPr id="12" name="Picture 11" descr="A blue circle with white text&#10;&#10;AI-generated content may be incorrect.">
            <a:extLst>
              <a:ext uri="{FF2B5EF4-FFF2-40B4-BE49-F238E27FC236}">
                <a16:creationId xmlns:a16="http://schemas.microsoft.com/office/drawing/2014/main" id="{209AD168-720D-4550-08EF-45735A6085E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595882" y="5388429"/>
            <a:ext cx="1303564" cy="1303564"/>
          </a:xfrm>
          <a:prstGeom prst="rect">
            <a:avLst/>
          </a:prstGeom>
        </p:spPr>
      </p:pic>
    </p:spTree>
    <p:extLst>
      <p:ext uri="{BB962C8B-B14F-4D97-AF65-F5344CB8AC3E}">
        <p14:creationId xmlns:p14="http://schemas.microsoft.com/office/powerpoint/2010/main" val="244210258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blank" preserve="1">
  <p:cSld name="1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AC1F09B-3B34-10B1-F59D-51FF17E6E31F}"/>
              </a:ext>
            </a:extLst>
          </p:cNvPr>
          <p:cNvSpPr>
            <a:spLocks noGrp="1"/>
          </p:cNvSpPr>
          <p:nvPr>
            <p:ph type="dt" sz="half" idx="10"/>
          </p:nvPr>
        </p:nvSpPr>
        <p:spPr/>
        <p:txBody>
          <a:bodyPr/>
          <a:lstStyle/>
          <a:p>
            <a:fld id="{AD1AE8C8-129A-4D87-9017-9131A6E9FAB2}" type="datetimeFigureOut">
              <a:rPr lang="en-US" smtClean="0"/>
              <a:pPr/>
              <a:t>7/13/2026</a:t>
            </a:fld>
            <a:endParaRPr lang="en-US"/>
          </a:p>
        </p:txBody>
      </p:sp>
      <p:sp>
        <p:nvSpPr>
          <p:cNvPr id="3" name="Footer Placeholder 2">
            <a:extLst>
              <a:ext uri="{FF2B5EF4-FFF2-40B4-BE49-F238E27FC236}">
                <a16:creationId xmlns:a16="http://schemas.microsoft.com/office/drawing/2014/main" id="{49FA3FE5-EA0E-9983-51CE-5056FBE807C4}"/>
              </a:ext>
            </a:extLst>
          </p:cNvPr>
          <p:cNvSpPr>
            <a:spLocks noGrp="1"/>
          </p:cNvSpPr>
          <p:nvPr>
            <p:ph type="ftr" sz="quarter" idx="11"/>
          </p:nvPr>
        </p:nvSpPr>
        <p:spPr/>
        <p:txBody>
          <a:bodyPr/>
          <a:lstStyle/>
          <a:p>
            <a:r>
              <a:rPr lang="en-US" dirty="0"/>
              <a:t>© Copyright 2026 Institute of Nuclear Power Operations</a:t>
            </a:r>
          </a:p>
        </p:txBody>
      </p:sp>
      <p:sp>
        <p:nvSpPr>
          <p:cNvPr id="4" name="Slide Number Placeholder 3">
            <a:extLst>
              <a:ext uri="{FF2B5EF4-FFF2-40B4-BE49-F238E27FC236}">
                <a16:creationId xmlns:a16="http://schemas.microsoft.com/office/drawing/2014/main" id="{F8CBDBFB-57AF-4A6E-1309-FC3346965BD0}"/>
              </a:ext>
            </a:extLst>
          </p:cNvPr>
          <p:cNvSpPr>
            <a:spLocks noGrp="1"/>
          </p:cNvSpPr>
          <p:nvPr>
            <p:ph type="sldNum" sz="quarter" idx="12"/>
          </p:nvPr>
        </p:nvSpPr>
        <p:spPr/>
        <p:txBody>
          <a:bodyPr/>
          <a:lstStyle/>
          <a:p>
            <a:fld id="{776DCFFF-4BD4-5541-AF1D-6EC759488ACC}" type="slidenum">
              <a:rPr lang="en-US" smtClean="0"/>
              <a:pPr/>
              <a:t>‹#›</a:t>
            </a:fld>
            <a:endParaRPr lang="en-US"/>
          </a:p>
        </p:txBody>
      </p:sp>
    </p:spTree>
    <p:extLst>
      <p:ext uri="{BB962C8B-B14F-4D97-AF65-F5344CB8AC3E}">
        <p14:creationId xmlns:p14="http://schemas.microsoft.com/office/powerpoint/2010/main" val="40747226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Slide 4">
    <p:bg>
      <p:bgPr>
        <a:solidFill>
          <a:schemeClr val="accent5"/>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5745603-963A-D977-E170-2C9E910F061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677380" y="5978691"/>
            <a:ext cx="8518776" cy="883465"/>
          </a:xfrm>
          <a:prstGeom prst="rect">
            <a:avLst/>
          </a:prstGeom>
        </p:spPr>
      </p:pic>
      <p:sp>
        <p:nvSpPr>
          <p:cNvPr id="2" name="Title 1">
            <a:extLst>
              <a:ext uri="{FF2B5EF4-FFF2-40B4-BE49-F238E27FC236}">
                <a16:creationId xmlns:a16="http://schemas.microsoft.com/office/drawing/2014/main" id="{96C8896F-F76E-7D4B-9566-B62DDED1055B}"/>
              </a:ext>
            </a:extLst>
          </p:cNvPr>
          <p:cNvSpPr>
            <a:spLocks noGrp="1"/>
          </p:cNvSpPr>
          <p:nvPr>
            <p:ph type="ctrTitle"/>
          </p:nvPr>
        </p:nvSpPr>
        <p:spPr>
          <a:xfrm>
            <a:off x="869092" y="1545945"/>
            <a:ext cx="9144000" cy="1372244"/>
          </a:xfrm>
        </p:spPr>
        <p:txBody>
          <a:bodyPr anchor="b">
            <a:normAutofit/>
          </a:bodyPr>
          <a:lstStyle>
            <a:lvl1pPr algn="l">
              <a:defRPr sz="4400">
                <a:solidFill>
                  <a:schemeClr val="accent6"/>
                </a:solidFill>
              </a:defRPr>
            </a:lvl1pPr>
          </a:lstStyle>
          <a:p>
            <a:r>
              <a:rPr lang="en-US"/>
              <a:t>Click to edit Master title style</a:t>
            </a:r>
          </a:p>
        </p:txBody>
      </p:sp>
      <p:sp>
        <p:nvSpPr>
          <p:cNvPr id="3" name="Subtitle 2">
            <a:extLst>
              <a:ext uri="{FF2B5EF4-FFF2-40B4-BE49-F238E27FC236}">
                <a16:creationId xmlns:a16="http://schemas.microsoft.com/office/drawing/2014/main" id="{F759C1BC-8A95-1A80-BDA3-999B74FF5BF2}"/>
              </a:ext>
            </a:extLst>
          </p:cNvPr>
          <p:cNvSpPr>
            <a:spLocks noGrp="1"/>
          </p:cNvSpPr>
          <p:nvPr>
            <p:ph type="subTitle" idx="1"/>
          </p:nvPr>
        </p:nvSpPr>
        <p:spPr>
          <a:xfrm>
            <a:off x="869092" y="3429524"/>
            <a:ext cx="9144000" cy="883465"/>
          </a:xfrm>
        </p:spPr>
        <p:txBody>
          <a:bodyPr>
            <a:normAutofit/>
          </a:bodyPr>
          <a:lstStyle>
            <a:lvl1pPr marL="0" indent="0" algn="l">
              <a:buNone/>
              <a:defRPr sz="2400" b="1" i="0">
                <a:solidFill>
                  <a:schemeClr val="accent6"/>
                </a:solidFill>
                <a:latin typeface="Segoe UI" panose="020B0502040204020203" pitchFamily="34" charset="0"/>
                <a:cs typeface="Segoe UI" panose="020B05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2" name="Shape 2">
            <a:extLst>
              <a:ext uri="{FF2B5EF4-FFF2-40B4-BE49-F238E27FC236}">
                <a16:creationId xmlns:a16="http://schemas.microsoft.com/office/drawing/2014/main" id="{2B498F9E-B45A-589C-5AF6-09358746DAD9}"/>
              </a:ext>
            </a:extLst>
          </p:cNvPr>
          <p:cNvSpPr/>
          <p:nvPr userDrawn="1"/>
        </p:nvSpPr>
        <p:spPr>
          <a:xfrm>
            <a:off x="993775" y="3088131"/>
            <a:ext cx="1104900" cy="85725"/>
          </a:xfrm>
          <a:prstGeom prst="rect">
            <a:avLst/>
          </a:prstGeom>
          <a:solidFill>
            <a:schemeClr val="accent2"/>
          </a:solidFill>
          <a:ln w="12700">
            <a:noFill/>
            <a:prstDash val="solid"/>
          </a:ln>
        </p:spPr>
        <p:txBody>
          <a:bodyPr/>
          <a:lstStyle/>
          <a:p>
            <a:endParaRPr lang="en-US"/>
          </a:p>
        </p:txBody>
      </p:sp>
      <p:pic>
        <p:nvPicPr>
          <p:cNvPr id="10" name="Picture 9" descr="A blue circle with white text&#10;&#10;AI-generated content may be incorrect.">
            <a:extLst>
              <a:ext uri="{FF2B5EF4-FFF2-40B4-BE49-F238E27FC236}">
                <a16:creationId xmlns:a16="http://schemas.microsoft.com/office/drawing/2014/main" id="{D9639F07-2A03-E346-A867-9137A5EF8D3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595882" y="5388429"/>
            <a:ext cx="1303564" cy="1303564"/>
          </a:xfrm>
          <a:prstGeom prst="rect">
            <a:avLst/>
          </a:prstGeom>
        </p:spPr>
      </p:pic>
    </p:spTree>
    <p:extLst>
      <p:ext uri="{BB962C8B-B14F-4D97-AF65-F5344CB8AC3E}">
        <p14:creationId xmlns:p14="http://schemas.microsoft.com/office/powerpoint/2010/main" val="152856918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A40879A-04C8-455B-B678-811EE13AB819}"/>
              </a:ext>
            </a:extLst>
          </p:cNvPr>
          <p:cNvSpPr>
            <a:spLocks noGrp="1"/>
          </p:cNvSpPr>
          <p:nvPr>
            <p:ph type="dt" sz="half" idx="10"/>
          </p:nvPr>
        </p:nvSpPr>
        <p:spPr/>
        <p:txBody>
          <a:bodyPr/>
          <a:lstStyle/>
          <a:p>
            <a:fld id="{AD1AE8C8-129A-4D87-9017-9131A6E9FAB2}" type="datetimeFigureOut">
              <a:rPr lang="en-US" smtClean="0"/>
              <a:pPr/>
              <a:t>7/13/2026</a:t>
            </a:fld>
            <a:endParaRPr lang="en-US"/>
          </a:p>
        </p:txBody>
      </p:sp>
      <p:sp>
        <p:nvSpPr>
          <p:cNvPr id="3" name="Footer Placeholder 2">
            <a:extLst>
              <a:ext uri="{FF2B5EF4-FFF2-40B4-BE49-F238E27FC236}">
                <a16:creationId xmlns:a16="http://schemas.microsoft.com/office/drawing/2014/main" id="{9DE22A3D-AF34-1D74-C5FD-827688CCA1D0}"/>
              </a:ext>
            </a:extLst>
          </p:cNvPr>
          <p:cNvSpPr>
            <a:spLocks noGrp="1"/>
          </p:cNvSpPr>
          <p:nvPr>
            <p:ph type="ftr" sz="quarter" idx="11"/>
          </p:nvPr>
        </p:nvSpPr>
        <p:spPr/>
        <p:txBody>
          <a:bodyPr/>
          <a:lstStyle/>
          <a:p>
            <a:r>
              <a:rPr lang="en-US" dirty="0"/>
              <a:t>© Copyright 2026 Institute of Nuclear Power Operations</a:t>
            </a:r>
          </a:p>
        </p:txBody>
      </p:sp>
      <p:sp>
        <p:nvSpPr>
          <p:cNvPr id="4" name="Slide Number Placeholder 3">
            <a:extLst>
              <a:ext uri="{FF2B5EF4-FFF2-40B4-BE49-F238E27FC236}">
                <a16:creationId xmlns:a16="http://schemas.microsoft.com/office/drawing/2014/main" id="{27659CF0-CF90-BADE-B6E1-A40F0FB75F45}"/>
              </a:ext>
            </a:extLst>
          </p:cNvPr>
          <p:cNvSpPr>
            <a:spLocks noGrp="1"/>
          </p:cNvSpPr>
          <p:nvPr>
            <p:ph type="sldNum" sz="quarter" idx="12"/>
          </p:nvPr>
        </p:nvSpPr>
        <p:spPr/>
        <p:txBody>
          <a:bodyPr/>
          <a:lstStyle/>
          <a:p>
            <a:fld id="{776DCFFF-4BD4-5541-AF1D-6EC759488ACC}" type="slidenum">
              <a:rPr lang="en-US" smtClean="0"/>
              <a:pPr/>
              <a:t>‹#›</a:t>
            </a:fld>
            <a:endParaRPr lang="en-US"/>
          </a:p>
        </p:txBody>
      </p:sp>
    </p:spTree>
    <p:extLst>
      <p:ext uri="{BB962C8B-B14F-4D97-AF65-F5344CB8AC3E}">
        <p14:creationId xmlns:p14="http://schemas.microsoft.com/office/powerpoint/2010/main" val="4444062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Slide 5">
    <p:spTree>
      <p:nvGrpSpPr>
        <p:cNvPr id="1" name=""/>
        <p:cNvGrpSpPr/>
        <p:nvPr/>
      </p:nvGrpSpPr>
      <p:grpSpPr>
        <a:xfrm>
          <a:off x="0" y="0"/>
          <a:ext cx="0" cy="0"/>
          <a:chOff x="0" y="0"/>
          <a:chExt cx="0" cy="0"/>
        </a:xfrm>
      </p:grpSpPr>
      <p:sp>
        <p:nvSpPr>
          <p:cNvPr id="7" name="Rectangle: Diagonal Corners Rounded 6">
            <a:extLst>
              <a:ext uri="{FF2B5EF4-FFF2-40B4-BE49-F238E27FC236}">
                <a16:creationId xmlns:a16="http://schemas.microsoft.com/office/drawing/2014/main" id="{03E668B4-F09F-5FBA-61C2-012052586BE4}"/>
              </a:ext>
            </a:extLst>
          </p:cNvPr>
          <p:cNvSpPr/>
          <p:nvPr userDrawn="1"/>
        </p:nvSpPr>
        <p:spPr>
          <a:xfrm>
            <a:off x="508000" y="547689"/>
            <a:ext cx="11176002" cy="5548993"/>
          </a:xfrm>
          <a:prstGeom prst="round2DiagRect">
            <a:avLst>
              <a:gd name="adj1" fmla="val 13406"/>
              <a:gd name="adj2" fmla="val 0"/>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85FAB420-A34A-38B0-5D08-C70BE0DD4764}"/>
              </a:ext>
            </a:extLst>
          </p:cNvPr>
          <p:cNvSpPr>
            <a:spLocks noGrp="1"/>
          </p:cNvSpPr>
          <p:nvPr>
            <p:ph type="ctrTitle"/>
          </p:nvPr>
        </p:nvSpPr>
        <p:spPr>
          <a:xfrm>
            <a:off x="869092" y="2054151"/>
            <a:ext cx="8369799" cy="1372244"/>
          </a:xfrm>
        </p:spPr>
        <p:txBody>
          <a:bodyPr anchor="b">
            <a:normAutofit/>
          </a:bodyPr>
          <a:lstStyle>
            <a:lvl1pPr algn="l">
              <a:defRPr sz="4400">
                <a:solidFill>
                  <a:schemeClr val="bg1"/>
                </a:solidFill>
              </a:defRPr>
            </a:lvl1pPr>
          </a:lstStyle>
          <a:p>
            <a:r>
              <a:rPr lang="en-US"/>
              <a:t>Click to edit Master title style</a:t>
            </a:r>
          </a:p>
        </p:txBody>
      </p:sp>
      <p:sp>
        <p:nvSpPr>
          <p:cNvPr id="5" name="Subtitle 2">
            <a:extLst>
              <a:ext uri="{FF2B5EF4-FFF2-40B4-BE49-F238E27FC236}">
                <a16:creationId xmlns:a16="http://schemas.microsoft.com/office/drawing/2014/main" id="{13F3A157-B68A-C6E9-7F79-DF55075D16F8}"/>
              </a:ext>
            </a:extLst>
          </p:cNvPr>
          <p:cNvSpPr>
            <a:spLocks noGrp="1"/>
          </p:cNvSpPr>
          <p:nvPr>
            <p:ph type="subTitle" idx="1"/>
          </p:nvPr>
        </p:nvSpPr>
        <p:spPr>
          <a:xfrm>
            <a:off x="869092" y="3937730"/>
            <a:ext cx="8369799" cy="883465"/>
          </a:xfrm>
        </p:spPr>
        <p:txBody>
          <a:bodyPr>
            <a:normAutofit/>
          </a:bodyPr>
          <a:lstStyle>
            <a:lvl1pPr marL="0" indent="0" algn="l">
              <a:buNone/>
              <a:defRPr sz="2400" b="1" i="0">
                <a:solidFill>
                  <a:schemeClr val="bg1"/>
                </a:solidFill>
                <a:latin typeface="Segoe UI" panose="020B0502040204020203" pitchFamily="34" charset="0"/>
                <a:cs typeface="Segoe UI" panose="020B05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8" name="Shape 2">
            <a:extLst>
              <a:ext uri="{FF2B5EF4-FFF2-40B4-BE49-F238E27FC236}">
                <a16:creationId xmlns:a16="http://schemas.microsoft.com/office/drawing/2014/main" id="{F6851198-11D2-D39D-3D35-6B75F00509F5}"/>
              </a:ext>
            </a:extLst>
          </p:cNvPr>
          <p:cNvSpPr/>
          <p:nvPr userDrawn="1"/>
        </p:nvSpPr>
        <p:spPr>
          <a:xfrm>
            <a:off x="993775" y="3596337"/>
            <a:ext cx="1104900" cy="85725"/>
          </a:xfrm>
          <a:prstGeom prst="rect">
            <a:avLst/>
          </a:prstGeom>
          <a:solidFill>
            <a:schemeClr val="accent2"/>
          </a:solidFill>
          <a:ln w="12700">
            <a:noFill/>
            <a:prstDash val="solid"/>
          </a:ln>
        </p:spPr>
        <p:txBody>
          <a:bodyPr/>
          <a:lstStyle/>
          <a:p>
            <a:endParaRPr lang="en-US"/>
          </a:p>
        </p:txBody>
      </p:sp>
      <p:pic>
        <p:nvPicPr>
          <p:cNvPr id="2" name="Picture 1" descr="A blue circle with white text&#10;&#10;AI-generated content may be incorrect.">
            <a:extLst>
              <a:ext uri="{FF2B5EF4-FFF2-40B4-BE49-F238E27FC236}">
                <a16:creationId xmlns:a16="http://schemas.microsoft.com/office/drawing/2014/main" id="{EB399B5B-8465-D897-B07D-C03D2CCE479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595882" y="5388429"/>
            <a:ext cx="1303564" cy="1303564"/>
          </a:xfrm>
          <a:prstGeom prst="rect">
            <a:avLst/>
          </a:prstGeom>
        </p:spPr>
      </p:pic>
    </p:spTree>
    <p:extLst>
      <p:ext uri="{BB962C8B-B14F-4D97-AF65-F5344CB8AC3E}">
        <p14:creationId xmlns:p14="http://schemas.microsoft.com/office/powerpoint/2010/main" val="18228307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Slide 6">
    <p:spTree>
      <p:nvGrpSpPr>
        <p:cNvPr id="1" name=""/>
        <p:cNvGrpSpPr/>
        <p:nvPr/>
      </p:nvGrpSpPr>
      <p:grpSpPr>
        <a:xfrm>
          <a:off x="0" y="0"/>
          <a:ext cx="0" cy="0"/>
          <a:chOff x="0" y="0"/>
          <a:chExt cx="0" cy="0"/>
        </a:xfrm>
      </p:grpSpPr>
      <p:pic>
        <p:nvPicPr>
          <p:cNvPr id="11" name="Image 1" descr="preencoded.png" hidden="1">
            <a:extLst>
              <a:ext uri="{FF2B5EF4-FFF2-40B4-BE49-F238E27FC236}">
                <a16:creationId xmlns:a16="http://schemas.microsoft.com/office/drawing/2014/main" id="{76D47B10-3D0A-7C15-50E6-B3D22C7C6535}"/>
              </a:ext>
            </a:extLst>
          </p:cNvPr>
          <p:cNvPicPr>
            <a:picLocks noChangeAspect="1"/>
          </p:cNvPicPr>
          <p:nvPr userDrawn="1"/>
        </p:nvPicPr>
        <p:blipFill>
          <a:blip r:embed="rId2"/>
          <a:stretch>
            <a:fillRect/>
          </a:stretch>
        </p:blipFill>
        <p:spPr>
          <a:xfrm>
            <a:off x="0" y="-26100"/>
            <a:ext cx="12238401" cy="6884100"/>
          </a:xfrm>
          <a:prstGeom prst="rect">
            <a:avLst/>
          </a:prstGeom>
        </p:spPr>
      </p:pic>
      <p:sp>
        <p:nvSpPr>
          <p:cNvPr id="10" name="Shape 2">
            <a:extLst>
              <a:ext uri="{FF2B5EF4-FFF2-40B4-BE49-F238E27FC236}">
                <a16:creationId xmlns:a16="http://schemas.microsoft.com/office/drawing/2014/main" id="{3FB4D4E2-7EFB-7D62-6CD5-F5092B04871A}"/>
              </a:ext>
            </a:extLst>
          </p:cNvPr>
          <p:cNvSpPr>
            <a:spLocks noGrp="1" noRot="1" noMove="1" noResize="1" noEditPoints="1" noAdjustHandles="1" noChangeArrowheads="1" noChangeShapeType="1"/>
          </p:cNvSpPr>
          <p:nvPr userDrawn="1"/>
        </p:nvSpPr>
        <p:spPr>
          <a:xfrm>
            <a:off x="762000" y="2924176"/>
            <a:ext cx="1628775" cy="716986"/>
          </a:xfrm>
          <a:prstGeom prst="rect">
            <a:avLst/>
          </a:prstGeom>
          <a:solidFill>
            <a:schemeClr val="accent2"/>
          </a:solidFill>
          <a:ln w="12700">
            <a:noFill/>
            <a:prstDash val="solid"/>
          </a:ln>
        </p:spPr>
        <p:txBody>
          <a:bodyPr/>
          <a:lstStyle/>
          <a:p>
            <a:endParaRPr lang="en-US"/>
          </a:p>
        </p:txBody>
      </p:sp>
      <p:sp>
        <p:nvSpPr>
          <p:cNvPr id="8" name="Picture Placeholder 7">
            <a:extLst>
              <a:ext uri="{FF2B5EF4-FFF2-40B4-BE49-F238E27FC236}">
                <a16:creationId xmlns:a16="http://schemas.microsoft.com/office/drawing/2014/main" id="{C34A4877-C53F-896C-4160-49512E5A4A15}"/>
              </a:ext>
            </a:extLst>
          </p:cNvPr>
          <p:cNvSpPr>
            <a:spLocks noGrp="1"/>
          </p:cNvSpPr>
          <p:nvPr>
            <p:ph type="pic" sz="quarter" idx="10"/>
          </p:nvPr>
        </p:nvSpPr>
        <p:spPr>
          <a:xfrm>
            <a:off x="519388" y="547689"/>
            <a:ext cx="11164613" cy="5548992"/>
          </a:xfrm>
          <a:custGeom>
            <a:avLst/>
            <a:gdLst>
              <a:gd name="connsiteX0" fmla="*/ 474387 w 11164613"/>
              <a:gd name="connsiteY0" fmla="*/ 2686179 h 5548992"/>
              <a:gd name="connsiteX1" fmla="*/ 474387 w 11164613"/>
              <a:gd name="connsiteY1" fmla="*/ 2771904 h 5548992"/>
              <a:gd name="connsiteX2" fmla="*/ 1579287 w 11164613"/>
              <a:gd name="connsiteY2" fmla="*/ 2771904 h 5548992"/>
              <a:gd name="connsiteX3" fmla="*/ 1579287 w 11164613"/>
              <a:gd name="connsiteY3" fmla="*/ 2686179 h 5548992"/>
              <a:gd name="connsiteX4" fmla="*/ 752332 w 11164613"/>
              <a:gd name="connsiteY4" fmla="*/ 0 h 5548992"/>
              <a:gd name="connsiteX5" fmla="*/ 11164613 w 11164613"/>
              <a:gd name="connsiteY5" fmla="*/ 0 h 5548992"/>
              <a:gd name="connsiteX6" fmla="*/ 11164613 w 11164613"/>
              <a:gd name="connsiteY6" fmla="*/ 4796660 h 5548992"/>
              <a:gd name="connsiteX7" fmla="*/ 11149328 w 11164613"/>
              <a:gd name="connsiteY7" fmla="*/ 4948281 h 5548992"/>
              <a:gd name="connsiteX8" fmla="*/ 11116316 w 11164613"/>
              <a:gd name="connsiteY8" fmla="*/ 5054631 h 5548992"/>
              <a:gd name="connsiteX9" fmla="*/ 11059820 w 11164613"/>
              <a:gd name="connsiteY9" fmla="*/ 5008205 h 5548992"/>
              <a:gd name="connsiteX10" fmla="*/ 10729637 w 11164613"/>
              <a:gd name="connsiteY10" fmla="*/ 4907755 h 5548992"/>
              <a:gd name="connsiteX11" fmla="*/ 10139086 w 11164613"/>
              <a:gd name="connsiteY11" fmla="*/ 5495924 h 5548992"/>
              <a:gd name="connsiteX12" fmla="*/ 10144457 w 11164613"/>
              <a:gd name="connsiteY12" fmla="*/ 5548992 h 5548992"/>
              <a:gd name="connsiteX13" fmla="*/ 0 w 11164613"/>
              <a:gd name="connsiteY13" fmla="*/ 5548992 h 5548992"/>
              <a:gd name="connsiteX14" fmla="*/ 0 w 11164613"/>
              <a:gd name="connsiteY14" fmla="*/ 752332 h 5548992"/>
              <a:gd name="connsiteX15" fmla="*/ 752332 w 11164613"/>
              <a:gd name="connsiteY15" fmla="*/ 0 h 5548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164613" h="5548992">
                <a:moveTo>
                  <a:pt x="474387" y="2686179"/>
                </a:moveTo>
                <a:lnTo>
                  <a:pt x="474387" y="2771904"/>
                </a:lnTo>
                <a:lnTo>
                  <a:pt x="1579287" y="2771904"/>
                </a:lnTo>
                <a:lnTo>
                  <a:pt x="1579287" y="2686179"/>
                </a:lnTo>
                <a:close/>
                <a:moveTo>
                  <a:pt x="752332" y="0"/>
                </a:moveTo>
                <a:lnTo>
                  <a:pt x="11164613" y="0"/>
                </a:lnTo>
                <a:lnTo>
                  <a:pt x="11164613" y="4796660"/>
                </a:lnTo>
                <a:cubicBezTo>
                  <a:pt x="11164613" y="4848598"/>
                  <a:pt x="11159350" y="4899306"/>
                  <a:pt x="11149328" y="4948281"/>
                </a:cubicBezTo>
                <a:lnTo>
                  <a:pt x="11116316" y="5054631"/>
                </a:lnTo>
                <a:lnTo>
                  <a:pt x="11059820" y="5008205"/>
                </a:lnTo>
                <a:cubicBezTo>
                  <a:pt x="10965567" y="4944786"/>
                  <a:pt x="10851944" y="4907755"/>
                  <a:pt x="10729637" y="4907755"/>
                </a:cubicBezTo>
                <a:cubicBezTo>
                  <a:pt x="10403485" y="4907755"/>
                  <a:pt x="10139086" y="5171087"/>
                  <a:pt x="10139086" y="5495924"/>
                </a:cubicBezTo>
                <a:lnTo>
                  <a:pt x="10144457" y="5548992"/>
                </a:lnTo>
                <a:lnTo>
                  <a:pt x="0" y="5548992"/>
                </a:lnTo>
                <a:lnTo>
                  <a:pt x="0" y="752332"/>
                </a:lnTo>
                <a:cubicBezTo>
                  <a:pt x="0" y="336831"/>
                  <a:pt x="336831" y="0"/>
                  <a:pt x="752332" y="0"/>
                </a:cubicBezTo>
                <a:close/>
              </a:path>
            </a:pathLst>
          </a:custGeom>
          <a:blipFill dpi="0" rotWithShape="1">
            <a:blip r:embed="rId3" cstate="screen">
              <a:extLst>
                <a:ext uri="{28A0092B-C50C-407E-A947-70E740481C1C}">
                  <a14:useLocalDpi xmlns:a14="http://schemas.microsoft.com/office/drawing/2010/main"/>
                </a:ext>
              </a:extLst>
            </a:blip>
            <a:srcRect/>
            <a:stretch>
              <a:fillRect t="-7094" b="-7094"/>
            </a:stretch>
          </a:blipFill>
        </p:spPr>
        <p:txBody>
          <a:bodyPr wrap="square">
            <a:noAutofit/>
          </a:bodyPr>
          <a:lstStyle>
            <a:lvl1pPr>
              <a:buNone/>
              <a:defRPr/>
            </a:lvl1pPr>
          </a:lstStyle>
          <a:p>
            <a:r>
              <a:rPr lang="en-US"/>
              <a:t>Click icon to add picture</a:t>
            </a:r>
            <a:endParaRPr lang="en-US" dirty="0"/>
          </a:p>
        </p:txBody>
      </p:sp>
      <p:sp>
        <p:nvSpPr>
          <p:cNvPr id="2" name="Title 1">
            <a:extLst>
              <a:ext uri="{FF2B5EF4-FFF2-40B4-BE49-F238E27FC236}">
                <a16:creationId xmlns:a16="http://schemas.microsoft.com/office/drawing/2014/main" id="{892E6BB7-DEB3-0B3C-886E-6426CD65F953}"/>
              </a:ext>
            </a:extLst>
          </p:cNvPr>
          <p:cNvSpPr>
            <a:spLocks noGrp="1"/>
          </p:cNvSpPr>
          <p:nvPr>
            <p:ph type="ctrTitle"/>
          </p:nvPr>
        </p:nvSpPr>
        <p:spPr>
          <a:xfrm>
            <a:off x="869092" y="1757583"/>
            <a:ext cx="8369799" cy="1372244"/>
          </a:xfrm>
        </p:spPr>
        <p:txBody>
          <a:bodyPr anchor="b">
            <a:normAutofit/>
          </a:bodyPr>
          <a:lstStyle>
            <a:lvl1pPr algn="l">
              <a:defRPr sz="4400">
                <a:solidFill>
                  <a:schemeClr val="bg1"/>
                </a:solidFill>
              </a:defRPr>
            </a:lvl1pPr>
          </a:lstStyle>
          <a:p>
            <a:r>
              <a:rPr lang="en-US"/>
              <a:t>Click to edit Master title style</a:t>
            </a:r>
          </a:p>
        </p:txBody>
      </p:sp>
      <p:sp>
        <p:nvSpPr>
          <p:cNvPr id="4" name="Subtitle 2">
            <a:extLst>
              <a:ext uri="{FF2B5EF4-FFF2-40B4-BE49-F238E27FC236}">
                <a16:creationId xmlns:a16="http://schemas.microsoft.com/office/drawing/2014/main" id="{5DBD4054-DB33-1ABF-D59C-DCFFE145988B}"/>
              </a:ext>
            </a:extLst>
          </p:cNvPr>
          <p:cNvSpPr>
            <a:spLocks noGrp="1"/>
          </p:cNvSpPr>
          <p:nvPr>
            <p:ph type="subTitle" idx="1"/>
          </p:nvPr>
        </p:nvSpPr>
        <p:spPr>
          <a:xfrm>
            <a:off x="869092" y="3641162"/>
            <a:ext cx="8369799" cy="883465"/>
          </a:xfrm>
        </p:spPr>
        <p:txBody>
          <a:bodyPr>
            <a:normAutofit/>
          </a:bodyPr>
          <a:lstStyle>
            <a:lvl1pPr marL="0" indent="0" algn="l">
              <a:buNone/>
              <a:defRPr sz="2400" b="0" i="0">
                <a:solidFill>
                  <a:schemeClr val="bg1"/>
                </a:solidFill>
                <a:latin typeface="Segoe UI Semibold" panose="020B0702040204020203" pitchFamily="34" charset="0"/>
                <a:cs typeface="Segoe UI Semibold" panose="020B07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6" name="Shape 2">
            <a:extLst>
              <a:ext uri="{FF2B5EF4-FFF2-40B4-BE49-F238E27FC236}">
                <a16:creationId xmlns:a16="http://schemas.microsoft.com/office/drawing/2014/main" id="{2C91B11B-A414-12B1-BA95-B837A7FAF3A4}"/>
              </a:ext>
            </a:extLst>
          </p:cNvPr>
          <p:cNvSpPr/>
          <p:nvPr userDrawn="1"/>
        </p:nvSpPr>
        <p:spPr>
          <a:xfrm>
            <a:off x="993775" y="3233868"/>
            <a:ext cx="1104900" cy="85725"/>
          </a:xfrm>
          <a:prstGeom prst="rect">
            <a:avLst/>
          </a:prstGeom>
          <a:solidFill>
            <a:schemeClr val="accent2"/>
          </a:solidFill>
          <a:ln w="12700">
            <a:noFill/>
            <a:prstDash val="solid"/>
          </a:ln>
        </p:spPr>
        <p:txBody>
          <a:bodyPr/>
          <a:lstStyle/>
          <a:p>
            <a:endParaRPr lang="en-US"/>
          </a:p>
        </p:txBody>
      </p:sp>
    </p:spTree>
    <p:extLst>
      <p:ext uri="{BB962C8B-B14F-4D97-AF65-F5344CB8AC3E}">
        <p14:creationId xmlns:p14="http://schemas.microsoft.com/office/powerpoint/2010/main" val="36582839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le Slide 7">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id="{D2A9943A-E199-FD97-DE41-A288253244C7}"/>
              </a:ext>
            </a:extLst>
          </p:cNvPr>
          <p:cNvSpPr>
            <a:spLocks noGrp="1"/>
          </p:cNvSpPr>
          <p:nvPr>
            <p:ph type="pic" sz="quarter" idx="10"/>
          </p:nvPr>
        </p:nvSpPr>
        <p:spPr>
          <a:xfrm>
            <a:off x="4762031" y="0"/>
            <a:ext cx="7429967" cy="6858000"/>
          </a:xfrm>
          <a:custGeom>
            <a:avLst/>
            <a:gdLst>
              <a:gd name="connsiteX0" fmla="*/ 0 w 7129930"/>
              <a:gd name="connsiteY0" fmla="*/ 0 h 6858000"/>
              <a:gd name="connsiteX1" fmla="*/ 7129930 w 7129930"/>
              <a:gd name="connsiteY1" fmla="*/ 0 h 6858000"/>
              <a:gd name="connsiteX2" fmla="*/ 7129930 w 7129930"/>
              <a:gd name="connsiteY2" fmla="*/ 6858000 h 6858000"/>
              <a:gd name="connsiteX3" fmla="*/ 6264 w 7129930"/>
              <a:gd name="connsiteY3" fmla="*/ 6858000 h 6858000"/>
              <a:gd name="connsiteX4" fmla="*/ 119391 w 7129930"/>
              <a:gd name="connsiteY4" fmla="*/ 6843986 h 6858000"/>
              <a:gd name="connsiteX5" fmla="*/ 3123081 w 7129930"/>
              <a:gd name="connsiteY5" fmla="*/ 3429388 h 6858000"/>
              <a:gd name="connsiteX6" fmla="*/ 119391 w 7129930"/>
              <a:gd name="connsiteY6" fmla="*/ 14791 h 6858000"/>
              <a:gd name="connsiteX0" fmla="*/ 0 w 7429967"/>
              <a:gd name="connsiteY0" fmla="*/ 2381 h 6858000"/>
              <a:gd name="connsiteX1" fmla="*/ 7429967 w 7429967"/>
              <a:gd name="connsiteY1" fmla="*/ 0 h 6858000"/>
              <a:gd name="connsiteX2" fmla="*/ 7429967 w 7429967"/>
              <a:gd name="connsiteY2" fmla="*/ 6858000 h 6858000"/>
              <a:gd name="connsiteX3" fmla="*/ 306301 w 7429967"/>
              <a:gd name="connsiteY3" fmla="*/ 6858000 h 6858000"/>
              <a:gd name="connsiteX4" fmla="*/ 419428 w 7429967"/>
              <a:gd name="connsiteY4" fmla="*/ 6843986 h 6858000"/>
              <a:gd name="connsiteX5" fmla="*/ 3423118 w 7429967"/>
              <a:gd name="connsiteY5" fmla="*/ 3429388 h 6858000"/>
              <a:gd name="connsiteX6" fmla="*/ 419428 w 7429967"/>
              <a:gd name="connsiteY6" fmla="*/ 14791 h 6858000"/>
              <a:gd name="connsiteX7" fmla="*/ 0 w 7429967"/>
              <a:gd name="connsiteY7" fmla="*/ 2381 h 6858000"/>
              <a:gd name="connsiteX0" fmla="*/ 0 w 7429967"/>
              <a:gd name="connsiteY0" fmla="*/ 2381 h 6858000"/>
              <a:gd name="connsiteX1" fmla="*/ 7429967 w 7429967"/>
              <a:gd name="connsiteY1" fmla="*/ 0 h 6858000"/>
              <a:gd name="connsiteX2" fmla="*/ 7429967 w 7429967"/>
              <a:gd name="connsiteY2" fmla="*/ 6858000 h 6858000"/>
              <a:gd name="connsiteX3" fmla="*/ 306301 w 7429967"/>
              <a:gd name="connsiteY3" fmla="*/ 6858000 h 6858000"/>
              <a:gd name="connsiteX4" fmla="*/ 419428 w 7429967"/>
              <a:gd name="connsiteY4" fmla="*/ 6843986 h 6858000"/>
              <a:gd name="connsiteX5" fmla="*/ 3423118 w 7429967"/>
              <a:gd name="connsiteY5" fmla="*/ 3429388 h 6858000"/>
              <a:gd name="connsiteX6" fmla="*/ 431334 w 7429967"/>
              <a:gd name="connsiteY6" fmla="*/ 26697 h 6858000"/>
              <a:gd name="connsiteX7" fmla="*/ 0 w 7429967"/>
              <a:gd name="connsiteY7" fmla="*/ 2381 h 6858000"/>
              <a:gd name="connsiteX0" fmla="*/ 0 w 7429967"/>
              <a:gd name="connsiteY0" fmla="*/ 2381 h 6858000"/>
              <a:gd name="connsiteX1" fmla="*/ 7429967 w 7429967"/>
              <a:gd name="connsiteY1" fmla="*/ 0 h 6858000"/>
              <a:gd name="connsiteX2" fmla="*/ 7429967 w 7429967"/>
              <a:gd name="connsiteY2" fmla="*/ 6858000 h 6858000"/>
              <a:gd name="connsiteX3" fmla="*/ 7851 w 7429967"/>
              <a:gd name="connsiteY3" fmla="*/ 6851650 h 6858000"/>
              <a:gd name="connsiteX4" fmla="*/ 419428 w 7429967"/>
              <a:gd name="connsiteY4" fmla="*/ 6843986 h 6858000"/>
              <a:gd name="connsiteX5" fmla="*/ 3423118 w 7429967"/>
              <a:gd name="connsiteY5" fmla="*/ 3429388 h 6858000"/>
              <a:gd name="connsiteX6" fmla="*/ 431334 w 7429967"/>
              <a:gd name="connsiteY6" fmla="*/ 26697 h 6858000"/>
              <a:gd name="connsiteX7" fmla="*/ 0 w 7429967"/>
              <a:gd name="connsiteY7" fmla="*/ 2381 h 6858000"/>
              <a:gd name="connsiteX0" fmla="*/ 0 w 7429967"/>
              <a:gd name="connsiteY0" fmla="*/ 2381 h 6858000"/>
              <a:gd name="connsiteX1" fmla="*/ 7429967 w 7429967"/>
              <a:gd name="connsiteY1" fmla="*/ 0 h 6858000"/>
              <a:gd name="connsiteX2" fmla="*/ 7429967 w 7429967"/>
              <a:gd name="connsiteY2" fmla="*/ 6858000 h 6858000"/>
              <a:gd name="connsiteX3" fmla="*/ 7851 w 7429967"/>
              <a:gd name="connsiteY3" fmla="*/ 6851650 h 6858000"/>
              <a:gd name="connsiteX4" fmla="*/ 390853 w 7429967"/>
              <a:gd name="connsiteY4" fmla="*/ 6834461 h 6858000"/>
              <a:gd name="connsiteX5" fmla="*/ 3423118 w 7429967"/>
              <a:gd name="connsiteY5" fmla="*/ 3429388 h 6858000"/>
              <a:gd name="connsiteX6" fmla="*/ 431334 w 7429967"/>
              <a:gd name="connsiteY6" fmla="*/ 26697 h 6858000"/>
              <a:gd name="connsiteX7" fmla="*/ 0 w 7429967"/>
              <a:gd name="connsiteY7" fmla="*/ 238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429967" h="6858000">
                <a:moveTo>
                  <a:pt x="0" y="2381"/>
                </a:moveTo>
                <a:lnTo>
                  <a:pt x="7429967" y="0"/>
                </a:lnTo>
                <a:lnTo>
                  <a:pt x="7429967" y="6858000"/>
                </a:lnTo>
                <a:lnTo>
                  <a:pt x="7851" y="6851650"/>
                </a:lnTo>
                <a:lnTo>
                  <a:pt x="390853" y="6834461"/>
                </a:lnTo>
                <a:cubicBezTo>
                  <a:pt x="2091659" y="6581103"/>
                  <a:pt x="3416371" y="4564015"/>
                  <a:pt x="3423118" y="3429388"/>
                </a:cubicBezTo>
                <a:cubicBezTo>
                  <a:pt x="3429865" y="2294761"/>
                  <a:pt x="2132140" y="280054"/>
                  <a:pt x="431334" y="26697"/>
                </a:cubicBezTo>
                <a:cubicBezTo>
                  <a:pt x="391537" y="21767"/>
                  <a:pt x="39797" y="7311"/>
                  <a:pt x="0" y="2381"/>
                </a:cubicBezTo>
                <a:close/>
              </a:path>
            </a:pathLst>
          </a:custGeom>
          <a:blipFill dpi="0" rotWithShape="1">
            <a:blip r:embed="rId2" cstate="screen">
              <a:extLst>
                <a:ext uri="{28A0092B-C50C-407E-A947-70E740481C1C}">
                  <a14:useLocalDpi xmlns:a14="http://schemas.microsoft.com/office/drawing/2010/main"/>
                </a:ext>
              </a:extLst>
            </a:blip>
            <a:srcRect/>
            <a:stretch>
              <a:fillRect b="8"/>
            </a:stretch>
          </a:blipFill>
        </p:spPr>
        <p:txBody>
          <a:bodyPr wrap="square">
            <a:noAutofit/>
          </a:bodyPr>
          <a:lstStyle/>
          <a:p>
            <a:r>
              <a:rPr lang="en-US"/>
              <a:t>Click icon to add picture</a:t>
            </a:r>
          </a:p>
        </p:txBody>
      </p:sp>
      <p:pic>
        <p:nvPicPr>
          <p:cNvPr id="7" name="Picture 6" descr="A blue circle with black background&#10;&#10;AI-generated content may be incorrect.">
            <a:extLst>
              <a:ext uri="{FF2B5EF4-FFF2-40B4-BE49-F238E27FC236}">
                <a16:creationId xmlns:a16="http://schemas.microsoft.com/office/drawing/2014/main" id="{48C594EE-7BD0-0DA8-264C-5D56CC69C586}"/>
              </a:ext>
            </a:extLst>
          </p:cNvPr>
          <p:cNvPicPr>
            <a:picLocks noChangeAspect="1"/>
          </p:cNvPicPr>
          <p:nvPr userDrawn="1"/>
        </p:nvPicPr>
        <p:blipFill>
          <a:blip r:embed="rId3"/>
          <a:stretch>
            <a:fillRect/>
          </a:stretch>
        </p:blipFill>
        <p:spPr>
          <a:xfrm>
            <a:off x="0" y="1"/>
            <a:ext cx="12293601" cy="6858000"/>
          </a:xfrm>
          <a:prstGeom prst="rect">
            <a:avLst/>
          </a:prstGeom>
        </p:spPr>
      </p:pic>
      <p:sp>
        <p:nvSpPr>
          <p:cNvPr id="13" name="Title 1">
            <a:extLst>
              <a:ext uri="{FF2B5EF4-FFF2-40B4-BE49-F238E27FC236}">
                <a16:creationId xmlns:a16="http://schemas.microsoft.com/office/drawing/2014/main" id="{CED0FDE4-DD96-2981-D46F-594AB7B5820F}"/>
              </a:ext>
            </a:extLst>
          </p:cNvPr>
          <p:cNvSpPr>
            <a:spLocks noGrp="1"/>
          </p:cNvSpPr>
          <p:nvPr>
            <p:ph type="ctrTitle"/>
          </p:nvPr>
        </p:nvSpPr>
        <p:spPr>
          <a:xfrm>
            <a:off x="869093" y="1643980"/>
            <a:ext cx="5226907" cy="2175239"/>
          </a:xfrm>
        </p:spPr>
        <p:txBody>
          <a:bodyPr anchor="b">
            <a:normAutofit/>
          </a:bodyPr>
          <a:lstStyle>
            <a:lvl1pPr algn="l">
              <a:defRPr sz="4400">
                <a:solidFill>
                  <a:schemeClr val="bg1"/>
                </a:solidFill>
              </a:defRPr>
            </a:lvl1pPr>
          </a:lstStyle>
          <a:p>
            <a:r>
              <a:rPr lang="en-US"/>
              <a:t>Click to edit Master title style</a:t>
            </a:r>
          </a:p>
        </p:txBody>
      </p:sp>
      <p:sp>
        <p:nvSpPr>
          <p:cNvPr id="15" name="Subtitle 2">
            <a:extLst>
              <a:ext uri="{FF2B5EF4-FFF2-40B4-BE49-F238E27FC236}">
                <a16:creationId xmlns:a16="http://schemas.microsoft.com/office/drawing/2014/main" id="{D5798793-B1B6-E1D3-0343-7F853B11BE33}"/>
              </a:ext>
            </a:extLst>
          </p:cNvPr>
          <p:cNvSpPr>
            <a:spLocks noGrp="1"/>
          </p:cNvSpPr>
          <p:nvPr>
            <p:ph type="subTitle" idx="1"/>
          </p:nvPr>
        </p:nvSpPr>
        <p:spPr>
          <a:xfrm>
            <a:off x="869092" y="4330554"/>
            <a:ext cx="5226907" cy="883465"/>
          </a:xfrm>
        </p:spPr>
        <p:txBody>
          <a:bodyPr>
            <a:normAutofit/>
          </a:bodyPr>
          <a:lstStyle>
            <a:lvl1pPr marL="0" indent="0" algn="l">
              <a:buNone/>
              <a:defRPr sz="2400" b="1" i="0">
                <a:solidFill>
                  <a:schemeClr val="bg1"/>
                </a:solidFill>
                <a:latin typeface="Segoe UI" panose="020B0502040204020203" pitchFamily="34" charset="0"/>
                <a:cs typeface="Segoe UI" panose="020B05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6" name="Shape 2">
            <a:extLst>
              <a:ext uri="{FF2B5EF4-FFF2-40B4-BE49-F238E27FC236}">
                <a16:creationId xmlns:a16="http://schemas.microsoft.com/office/drawing/2014/main" id="{08FAF4F4-0F0B-08BF-D23D-4A4562719C87}"/>
              </a:ext>
            </a:extLst>
          </p:cNvPr>
          <p:cNvSpPr/>
          <p:nvPr userDrawn="1"/>
        </p:nvSpPr>
        <p:spPr>
          <a:xfrm>
            <a:off x="993775" y="3989161"/>
            <a:ext cx="1104900" cy="85725"/>
          </a:xfrm>
          <a:prstGeom prst="rect">
            <a:avLst/>
          </a:prstGeom>
          <a:solidFill>
            <a:schemeClr val="accent2"/>
          </a:solidFill>
          <a:ln w="12700">
            <a:noFill/>
            <a:prstDash val="solid"/>
          </a:ln>
        </p:spPr>
        <p:txBody>
          <a:bodyPr/>
          <a:lstStyle/>
          <a:p>
            <a:endParaRPr lang="en-US"/>
          </a:p>
        </p:txBody>
      </p:sp>
      <p:pic>
        <p:nvPicPr>
          <p:cNvPr id="2" name="Picture 1" descr="A blue circle with white text&#10;&#10;AI-generated content may be incorrect.">
            <a:extLst>
              <a:ext uri="{FF2B5EF4-FFF2-40B4-BE49-F238E27FC236}">
                <a16:creationId xmlns:a16="http://schemas.microsoft.com/office/drawing/2014/main" id="{883DC2DC-EE0D-00D3-FEB8-4619D68C1585}"/>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0595882" y="5388429"/>
            <a:ext cx="1303564" cy="1303564"/>
          </a:xfrm>
          <a:prstGeom prst="rect">
            <a:avLst/>
          </a:prstGeom>
        </p:spPr>
      </p:pic>
    </p:spTree>
    <p:extLst>
      <p:ext uri="{BB962C8B-B14F-4D97-AF65-F5344CB8AC3E}">
        <p14:creationId xmlns:p14="http://schemas.microsoft.com/office/powerpoint/2010/main" val="7721865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secHead" preserve="1">
  <p:cSld name="Section Break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4BB0FA-7512-BB74-2EDE-AB83283FED59}"/>
              </a:ext>
            </a:extLst>
          </p:cNvPr>
          <p:cNvSpPr>
            <a:spLocks noGrp="1"/>
          </p:cNvSpPr>
          <p:nvPr>
            <p:ph type="title" hasCustomPrompt="1"/>
          </p:nvPr>
        </p:nvSpPr>
        <p:spPr>
          <a:xfrm>
            <a:off x="5398049" y="3375706"/>
            <a:ext cx="6097265" cy="1252122"/>
          </a:xfrm>
        </p:spPr>
        <p:txBody>
          <a:bodyPr anchor="b">
            <a:normAutofit/>
          </a:bodyPr>
          <a:lstStyle>
            <a:lvl1pPr>
              <a:defRPr sz="3800">
                <a:solidFill>
                  <a:schemeClr val="tx2"/>
                </a:solidFill>
              </a:defRPr>
            </a:lvl1pPr>
          </a:lstStyle>
          <a:p>
            <a:r>
              <a:rPr lang="en-US"/>
              <a:t>Click to edit Section title</a:t>
            </a:r>
          </a:p>
        </p:txBody>
      </p:sp>
      <p:sp>
        <p:nvSpPr>
          <p:cNvPr id="3" name="Text Placeholder 2">
            <a:extLst>
              <a:ext uri="{FF2B5EF4-FFF2-40B4-BE49-F238E27FC236}">
                <a16:creationId xmlns:a16="http://schemas.microsoft.com/office/drawing/2014/main" id="{0151B58E-5F36-A6A1-77A9-23C4D46B4F9F}"/>
              </a:ext>
            </a:extLst>
          </p:cNvPr>
          <p:cNvSpPr>
            <a:spLocks noGrp="1"/>
          </p:cNvSpPr>
          <p:nvPr>
            <p:ph type="body" idx="1" hasCustomPrompt="1"/>
          </p:nvPr>
        </p:nvSpPr>
        <p:spPr>
          <a:xfrm>
            <a:off x="5398049" y="4737365"/>
            <a:ext cx="5667109" cy="792427"/>
          </a:xfrm>
        </p:spPr>
        <p:txBody>
          <a:bodyPr/>
          <a:lstStyle>
            <a:lvl1pPr marL="0" indent="0">
              <a:buNone/>
              <a:defRPr sz="2400" b="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Section text</a:t>
            </a:r>
          </a:p>
        </p:txBody>
      </p:sp>
      <p:sp>
        <p:nvSpPr>
          <p:cNvPr id="7" name="Shape 1">
            <a:extLst>
              <a:ext uri="{FF2B5EF4-FFF2-40B4-BE49-F238E27FC236}">
                <a16:creationId xmlns:a16="http://schemas.microsoft.com/office/drawing/2014/main" id="{61AECA0F-57B3-B822-418E-AE7F6BD4D1E6}"/>
              </a:ext>
            </a:extLst>
          </p:cNvPr>
          <p:cNvSpPr/>
          <p:nvPr userDrawn="1"/>
        </p:nvSpPr>
        <p:spPr>
          <a:xfrm>
            <a:off x="2489995" y="-651558"/>
            <a:ext cx="4114800" cy="4080558"/>
          </a:xfrm>
          <a:prstGeom prst="ellipse">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a:lstStyle/>
          <a:p>
            <a:endParaRPr lang="en-US"/>
          </a:p>
        </p:txBody>
      </p:sp>
      <p:sp>
        <p:nvSpPr>
          <p:cNvPr id="4" name="Oval 3">
            <a:extLst>
              <a:ext uri="{FF2B5EF4-FFF2-40B4-BE49-F238E27FC236}">
                <a16:creationId xmlns:a16="http://schemas.microsoft.com/office/drawing/2014/main" id="{B8D5F4C3-9108-5149-F25D-AC74CED25BBD}"/>
              </a:ext>
            </a:extLst>
          </p:cNvPr>
          <p:cNvSpPr/>
          <p:nvPr userDrawn="1"/>
        </p:nvSpPr>
        <p:spPr>
          <a:xfrm>
            <a:off x="-971550" y="1084790"/>
            <a:ext cx="5204882" cy="5204882"/>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Image 0" descr="preencoded.png">
            <a:extLst>
              <a:ext uri="{FF2B5EF4-FFF2-40B4-BE49-F238E27FC236}">
                <a16:creationId xmlns:a16="http://schemas.microsoft.com/office/drawing/2014/main" id="{B81D8CDB-3F68-2786-5D15-3CDE5202632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596218" y="2894278"/>
            <a:ext cx="1733550" cy="1733550"/>
          </a:xfrm>
          <a:prstGeom prst="rect">
            <a:avLst/>
          </a:prstGeom>
        </p:spPr>
      </p:pic>
    </p:spTree>
    <p:extLst>
      <p:ext uri="{BB962C8B-B14F-4D97-AF65-F5344CB8AC3E}">
        <p14:creationId xmlns:p14="http://schemas.microsoft.com/office/powerpoint/2010/main" val="8551886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secHead" preserve="1">
  <p:cSld name="Section Break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4BB0FA-7512-BB74-2EDE-AB83283FED59}"/>
              </a:ext>
            </a:extLst>
          </p:cNvPr>
          <p:cNvSpPr>
            <a:spLocks noGrp="1"/>
          </p:cNvSpPr>
          <p:nvPr>
            <p:ph type="title" hasCustomPrompt="1"/>
          </p:nvPr>
        </p:nvSpPr>
        <p:spPr>
          <a:xfrm>
            <a:off x="5398049" y="3375706"/>
            <a:ext cx="6097265" cy="1252122"/>
          </a:xfrm>
        </p:spPr>
        <p:txBody>
          <a:bodyPr anchor="b">
            <a:normAutofit/>
          </a:bodyPr>
          <a:lstStyle>
            <a:lvl1pPr>
              <a:defRPr sz="3800">
                <a:solidFill>
                  <a:schemeClr val="tx2"/>
                </a:solidFill>
              </a:defRPr>
            </a:lvl1pPr>
          </a:lstStyle>
          <a:p>
            <a:r>
              <a:rPr lang="en-US"/>
              <a:t>Click to edit Section title</a:t>
            </a:r>
          </a:p>
        </p:txBody>
      </p:sp>
      <p:sp>
        <p:nvSpPr>
          <p:cNvPr id="3" name="Text Placeholder 2">
            <a:extLst>
              <a:ext uri="{FF2B5EF4-FFF2-40B4-BE49-F238E27FC236}">
                <a16:creationId xmlns:a16="http://schemas.microsoft.com/office/drawing/2014/main" id="{0151B58E-5F36-A6A1-77A9-23C4D46B4F9F}"/>
              </a:ext>
            </a:extLst>
          </p:cNvPr>
          <p:cNvSpPr>
            <a:spLocks noGrp="1"/>
          </p:cNvSpPr>
          <p:nvPr>
            <p:ph type="body" idx="1" hasCustomPrompt="1"/>
          </p:nvPr>
        </p:nvSpPr>
        <p:spPr>
          <a:xfrm>
            <a:off x="5398049" y="4737365"/>
            <a:ext cx="5667109" cy="792427"/>
          </a:xfrm>
        </p:spPr>
        <p:txBody>
          <a:bodyPr/>
          <a:lstStyle>
            <a:lvl1pPr marL="0" indent="0">
              <a:buNone/>
              <a:defRPr sz="2400" b="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Section text</a:t>
            </a:r>
          </a:p>
        </p:txBody>
      </p:sp>
      <p:sp>
        <p:nvSpPr>
          <p:cNvPr id="7" name="Shape 1">
            <a:extLst>
              <a:ext uri="{FF2B5EF4-FFF2-40B4-BE49-F238E27FC236}">
                <a16:creationId xmlns:a16="http://schemas.microsoft.com/office/drawing/2014/main" id="{61AECA0F-57B3-B822-418E-AE7F6BD4D1E6}"/>
              </a:ext>
            </a:extLst>
          </p:cNvPr>
          <p:cNvSpPr/>
          <p:nvPr userDrawn="1"/>
        </p:nvSpPr>
        <p:spPr>
          <a:xfrm>
            <a:off x="2489995" y="-651558"/>
            <a:ext cx="4114800" cy="4080558"/>
          </a:xfrm>
          <a:prstGeom prst="ellipse">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a:lstStyle/>
          <a:p>
            <a:endParaRPr lang="en-US"/>
          </a:p>
        </p:txBody>
      </p:sp>
      <p:sp>
        <p:nvSpPr>
          <p:cNvPr id="4" name="Oval 3">
            <a:extLst>
              <a:ext uri="{FF2B5EF4-FFF2-40B4-BE49-F238E27FC236}">
                <a16:creationId xmlns:a16="http://schemas.microsoft.com/office/drawing/2014/main" id="{B8D5F4C3-9108-5149-F25D-AC74CED25BBD}"/>
              </a:ext>
            </a:extLst>
          </p:cNvPr>
          <p:cNvSpPr/>
          <p:nvPr userDrawn="1"/>
        </p:nvSpPr>
        <p:spPr>
          <a:xfrm>
            <a:off x="-971550" y="1084790"/>
            <a:ext cx="5204882" cy="5204882"/>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Image 0" descr="preencoded.png">
            <a:extLst>
              <a:ext uri="{FF2B5EF4-FFF2-40B4-BE49-F238E27FC236}">
                <a16:creationId xmlns:a16="http://schemas.microsoft.com/office/drawing/2014/main" id="{B81D8CDB-3F68-2786-5D15-3CDE5202632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596218" y="2894278"/>
            <a:ext cx="1733550" cy="1733550"/>
          </a:xfrm>
          <a:prstGeom prst="rect">
            <a:avLst/>
          </a:prstGeom>
        </p:spPr>
      </p:pic>
    </p:spTree>
    <p:extLst>
      <p:ext uri="{BB962C8B-B14F-4D97-AF65-F5344CB8AC3E}">
        <p14:creationId xmlns:p14="http://schemas.microsoft.com/office/powerpoint/2010/main" val="35085091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image" Target="../media/image1.png"/><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image" Target="../media/image2.png"/><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4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EF2621C-72DA-0A22-8187-88741BA37DA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D4C71CC-D277-8422-BD16-4050845E9615}"/>
              </a:ext>
            </a:extLst>
          </p:cNvPr>
          <p:cNvSpPr>
            <a:spLocks noGrp="1"/>
          </p:cNvSpPr>
          <p:nvPr>
            <p:ph type="body" idx="1"/>
          </p:nvPr>
        </p:nvSpPr>
        <p:spPr>
          <a:xfrm>
            <a:off x="838200" y="1811654"/>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p:txBody>
      </p:sp>
      <p:pic>
        <p:nvPicPr>
          <p:cNvPr id="6" name="Picture 5" descr="A blue circle with white text&#10;&#10;AI-generated content may be incorrect.">
            <a:extLst>
              <a:ext uri="{FF2B5EF4-FFF2-40B4-BE49-F238E27FC236}">
                <a16:creationId xmlns:a16="http://schemas.microsoft.com/office/drawing/2014/main" id="{34011066-5CB3-ECD4-AB62-9F9688161F6E}"/>
              </a:ext>
            </a:extLst>
          </p:cNvPr>
          <p:cNvPicPr>
            <a:picLocks noChangeAspect="1"/>
          </p:cNvPicPr>
          <p:nvPr userDrawn="1"/>
        </p:nvPicPr>
        <p:blipFill>
          <a:blip r:embed="rId43" cstate="screen">
            <a:extLst>
              <a:ext uri="{28A0092B-C50C-407E-A947-70E740481C1C}">
                <a14:useLocalDpi xmlns:a14="http://schemas.microsoft.com/office/drawing/2010/main"/>
              </a:ext>
            </a:extLst>
          </a:blip>
          <a:stretch>
            <a:fillRect/>
          </a:stretch>
        </p:blipFill>
        <p:spPr>
          <a:xfrm>
            <a:off x="10595882" y="5388429"/>
            <a:ext cx="1303564" cy="1303564"/>
          </a:xfrm>
          <a:prstGeom prst="rect">
            <a:avLst/>
          </a:prstGeom>
        </p:spPr>
      </p:pic>
      <p:sp>
        <p:nvSpPr>
          <p:cNvPr id="5" name="Footer Placeholder 4">
            <a:extLst>
              <a:ext uri="{FF2B5EF4-FFF2-40B4-BE49-F238E27FC236}">
                <a16:creationId xmlns:a16="http://schemas.microsoft.com/office/drawing/2014/main" id="{D4700ADE-6285-F1C1-249C-F26E8A1AAC9E}"/>
              </a:ext>
            </a:extLst>
          </p:cNvPr>
          <p:cNvSpPr>
            <a:spLocks noGrp="1"/>
          </p:cNvSpPr>
          <p:nvPr>
            <p:ph type="ftr" sz="quarter" idx="3"/>
          </p:nvPr>
        </p:nvSpPr>
        <p:spPr>
          <a:xfrm>
            <a:off x="838200" y="6283958"/>
            <a:ext cx="3686092" cy="365125"/>
          </a:xfrm>
          <a:prstGeom prst="rect">
            <a:avLst/>
          </a:prstGeom>
        </p:spPr>
        <p:txBody>
          <a:bodyPr anchor="ctr"/>
          <a:lstStyle>
            <a:lvl1pPr algn="l">
              <a:defRPr sz="1100" b="0" i="0">
                <a:solidFill>
                  <a:schemeClr val="tx1">
                    <a:lumMod val="50000"/>
                    <a:lumOff val="50000"/>
                  </a:schemeClr>
                </a:solidFill>
                <a:latin typeface="Segoe UI" panose="020B0502040204020203" pitchFamily="34" charset="0"/>
                <a:cs typeface="Segoe UI" panose="020B0502040204020203" pitchFamily="34" charset="0"/>
              </a:defRPr>
            </a:lvl1pPr>
          </a:lstStyle>
          <a:p>
            <a:r>
              <a:rPr lang="en-US" dirty="0"/>
              <a:t>© Copyright 2026 Institute of Nuclear Power Operations</a:t>
            </a:r>
          </a:p>
        </p:txBody>
      </p:sp>
      <p:sp>
        <p:nvSpPr>
          <p:cNvPr id="9" name="Slide Number Placeholder 5">
            <a:extLst>
              <a:ext uri="{FF2B5EF4-FFF2-40B4-BE49-F238E27FC236}">
                <a16:creationId xmlns:a16="http://schemas.microsoft.com/office/drawing/2014/main" id="{BC0942E7-7624-A126-1768-813F99483346}"/>
              </a:ext>
            </a:extLst>
          </p:cNvPr>
          <p:cNvSpPr>
            <a:spLocks noGrp="1"/>
          </p:cNvSpPr>
          <p:nvPr>
            <p:ph type="sldNum" sz="quarter" idx="4"/>
          </p:nvPr>
        </p:nvSpPr>
        <p:spPr>
          <a:xfrm>
            <a:off x="359112" y="6283957"/>
            <a:ext cx="423992" cy="365125"/>
          </a:xfrm>
          <a:prstGeom prst="rect">
            <a:avLst/>
          </a:prstGeom>
        </p:spPr>
        <p:txBody>
          <a:bodyPr anchor="ctr"/>
          <a:lstStyle>
            <a:lvl1pPr algn="l">
              <a:defRPr sz="1100" b="1" i="0">
                <a:solidFill>
                  <a:schemeClr val="tx1">
                    <a:lumMod val="50000"/>
                    <a:lumOff val="50000"/>
                  </a:schemeClr>
                </a:solidFill>
                <a:latin typeface="Segoe UI" panose="020B0502040204020203" pitchFamily="34" charset="0"/>
                <a:cs typeface="Segoe UI" panose="020B0502040204020203" pitchFamily="34" charset="0"/>
              </a:defRPr>
            </a:lvl1pPr>
          </a:lstStyle>
          <a:p>
            <a:fld id="{776DCFFF-4BD4-5541-AF1D-6EC759488ACC}" type="slidenum">
              <a:rPr lang="en-US" smtClean="0"/>
              <a:pPr/>
              <a:t>‹#›</a:t>
            </a:fld>
            <a:endParaRPr lang="en-US"/>
          </a:p>
        </p:txBody>
      </p:sp>
      <p:sp>
        <p:nvSpPr>
          <p:cNvPr id="10" name="Date Placeholder 3">
            <a:extLst>
              <a:ext uri="{FF2B5EF4-FFF2-40B4-BE49-F238E27FC236}">
                <a16:creationId xmlns:a16="http://schemas.microsoft.com/office/drawing/2014/main" id="{D5DF3CF8-200E-B361-AAE0-E06DAA65AFC0}"/>
              </a:ext>
            </a:extLst>
          </p:cNvPr>
          <p:cNvSpPr>
            <a:spLocks noGrp="1"/>
          </p:cNvSpPr>
          <p:nvPr>
            <p:ph type="dt" sz="half" idx="2"/>
          </p:nvPr>
        </p:nvSpPr>
        <p:spPr>
          <a:xfrm>
            <a:off x="4579388" y="6283957"/>
            <a:ext cx="2743200" cy="365125"/>
          </a:xfrm>
          <a:prstGeom prst="rect">
            <a:avLst/>
          </a:prstGeom>
        </p:spPr>
        <p:txBody>
          <a:bodyPr vert="horz" lIns="91440" tIns="45720" rIns="91440" bIns="45720" rtlCol="0" anchor="ctr"/>
          <a:lstStyle>
            <a:lvl1pPr algn="l">
              <a:defRPr sz="1100" b="0">
                <a:solidFill>
                  <a:schemeClr val="tx1">
                    <a:tint val="82000"/>
                  </a:schemeClr>
                </a:solidFill>
                <a:latin typeface="Segoe UI" panose="020B0502040204020203" pitchFamily="34" charset="0"/>
                <a:cs typeface="Segoe UI" panose="020B0502040204020203" pitchFamily="34" charset="0"/>
              </a:defRPr>
            </a:lvl1pPr>
          </a:lstStyle>
          <a:p>
            <a:fld id="{AD1AE8C8-129A-4D87-9017-9131A6E9FAB2}" type="datetimeFigureOut">
              <a:rPr lang="en-US" smtClean="0"/>
              <a:pPr/>
              <a:t>7/13/2026</a:t>
            </a:fld>
            <a:endParaRPr lang="en-US"/>
          </a:p>
        </p:txBody>
      </p:sp>
    </p:spTree>
    <p:extLst>
      <p:ext uri="{BB962C8B-B14F-4D97-AF65-F5344CB8AC3E}">
        <p14:creationId xmlns:p14="http://schemas.microsoft.com/office/powerpoint/2010/main" val="356777397"/>
      </p:ext>
    </p:extLst>
  </p:cSld>
  <p:clrMap bg1="lt1" tx1="dk1" bg2="lt2" tx2="dk2" accent1="accent1" accent2="accent2" accent3="accent3" accent4="accent4" accent5="accent5" accent6="accent6" hlink="hlink" folHlink="folHlink"/>
  <p:sldLayoutIdLst>
    <p:sldLayoutId id="2147483700" r:id="rId1"/>
    <p:sldLayoutId id="2147483649" r:id="rId2"/>
    <p:sldLayoutId id="2147483701" r:id="rId3"/>
    <p:sldLayoutId id="2147483717" r:id="rId4"/>
    <p:sldLayoutId id="2147483690" r:id="rId5"/>
    <p:sldLayoutId id="2147483725" r:id="rId6"/>
    <p:sldLayoutId id="2147483693" r:id="rId7"/>
    <p:sldLayoutId id="2147483651" r:id="rId8"/>
    <p:sldLayoutId id="2147483724" r:id="rId9"/>
    <p:sldLayoutId id="2147483670" r:id="rId10"/>
    <p:sldLayoutId id="2147483683" r:id="rId11"/>
    <p:sldLayoutId id="2147483699" r:id="rId12"/>
    <p:sldLayoutId id="2147483650" r:id="rId13"/>
    <p:sldLayoutId id="2147483740" r:id="rId14"/>
    <p:sldLayoutId id="2147483727" r:id="rId15"/>
    <p:sldLayoutId id="2147483728" r:id="rId16"/>
    <p:sldLayoutId id="2147483716" r:id="rId17"/>
    <p:sldLayoutId id="2147483652" r:id="rId18"/>
    <p:sldLayoutId id="2147483721" r:id="rId19"/>
    <p:sldLayoutId id="2147483729" r:id="rId20"/>
    <p:sldLayoutId id="2147483730" r:id="rId21"/>
    <p:sldLayoutId id="2147483731" r:id="rId22"/>
    <p:sldLayoutId id="2147483732" r:id="rId23"/>
    <p:sldLayoutId id="2147483654" r:id="rId24"/>
    <p:sldLayoutId id="2147483702" r:id="rId25"/>
    <p:sldLayoutId id="2147483682" r:id="rId26"/>
    <p:sldLayoutId id="2147483703" r:id="rId27"/>
    <p:sldLayoutId id="2147483694" r:id="rId28"/>
    <p:sldLayoutId id="2147483739" r:id="rId29"/>
    <p:sldLayoutId id="2147483697" r:id="rId30"/>
    <p:sldLayoutId id="2147483696" r:id="rId31"/>
    <p:sldLayoutId id="2147483723" r:id="rId32"/>
    <p:sldLayoutId id="2147483733" r:id="rId33"/>
    <p:sldLayoutId id="2147483734" r:id="rId34"/>
    <p:sldLayoutId id="2147483735" r:id="rId35"/>
    <p:sldLayoutId id="2147483736" r:id="rId36"/>
    <p:sldLayoutId id="2147483737" r:id="rId37"/>
    <p:sldLayoutId id="2147483738" r:id="rId38"/>
    <p:sldLayoutId id="2147483688" r:id="rId39"/>
    <p:sldLayoutId id="2147483726" r:id="rId40"/>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90000"/>
        </a:lnSpc>
        <a:spcBef>
          <a:spcPct val="0"/>
        </a:spcBef>
        <a:buNone/>
        <a:defRPr lang="en-US" sz="4400" b="1" i="0" kern="1200" dirty="0">
          <a:solidFill>
            <a:schemeClr val="tx2"/>
          </a:solidFill>
          <a:latin typeface="Segoe UI" panose="020B0502040204020203" pitchFamily="34" charset="0"/>
          <a:ea typeface="+mj-ea"/>
          <a:cs typeface="Segoe UI" panose="020B0502040204020203" pitchFamily="34" charset="0"/>
        </a:defRPr>
      </a:lvl1pPr>
    </p:titleStyle>
    <p:bodyStyle>
      <a:lvl1pPr marL="342900" indent="-342900" algn="l" defTabSz="914400" rtl="0" eaLnBrk="1" latinLnBrk="0" hangingPunct="1">
        <a:lnSpc>
          <a:spcPct val="90000"/>
        </a:lnSpc>
        <a:spcBef>
          <a:spcPts val="1000"/>
        </a:spcBef>
        <a:buFont typeface="Arial" panose="020B0604020202020204" pitchFamily="34" charset="0"/>
        <a:buChar char="•"/>
        <a:defRPr sz="2800" b="0" i="0" kern="1200">
          <a:solidFill>
            <a:schemeClr val="tx2"/>
          </a:solidFill>
          <a:latin typeface="Segoe UI" panose="020B0502040204020203" pitchFamily="34" charset="0"/>
          <a:ea typeface="+mn-ea"/>
          <a:cs typeface="Segoe UI" panose="020B0502040204020203" pitchFamily="34" charset="0"/>
        </a:defRPr>
      </a:lvl1pPr>
      <a:lvl2pPr marL="800100" indent="-400050" algn="l" defTabSz="914400" rtl="0" eaLnBrk="1" latinLnBrk="0" hangingPunct="1">
        <a:lnSpc>
          <a:spcPct val="90000"/>
        </a:lnSpc>
        <a:spcBef>
          <a:spcPts val="1000"/>
        </a:spcBef>
        <a:buFont typeface="Segoe UI" panose="020B0502040204020203" pitchFamily="34" charset="0"/>
        <a:buChar char="—"/>
        <a:defRPr sz="2400" b="0" i="0" kern="1200">
          <a:solidFill>
            <a:schemeClr val="tx2"/>
          </a:solidFill>
          <a:latin typeface="Segoe UI" panose="020B0502040204020203" pitchFamily="34" charset="0"/>
          <a:ea typeface="+mn-ea"/>
          <a:cs typeface="Segoe UI" panose="020B0502040204020203" pitchFamily="34" charset="0"/>
        </a:defRPr>
      </a:lvl2pPr>
      <a:lvl3pPr marL="1028700" indent="-228600" algn="l" defTabSz="914400" rtl="0" eaLnBrk="1" latinLnBrk="0" hangingPunct="1">
        <a:lnSpc>
          <a:spcPct val="90000"/>
        </a:lnSpc>
        <a:spcBef>
          <a:spcPts val="1000"/>
        </a:spcBef>
        <a:buFont typeface="Segoe UI" panose="020B0502040204020203" pitchFamily="34" charset="0"/>
        <a:buChar char="‒"/>
        <a:defRPr sz="1800" b="0" i="0" kern="1200">
          <a:solidFill>
            <a:schemeClr val="tx2"/>
          </a:solidFill>
          <a:latin typeface="Segoe UI" panose="020B0502040204020203" pitchFamily="34" charset="0"/>
          <a:ea typeface="+mn-ea"/>
          <a:cs typeface="Segoe UI" panose="020B0502040204020203" pitchFamily="34" charset="0"/>
        </a:defRPr>
      </a:lvl3pPr>
      <a:lvl4pPr marL="1257300" indent="-228600" algn="l" defTabSz="914400" rtl="0" eaLnBrk="1" latinLnBrk="0" hangingPunct="1">
        <a:lnSpc>
          <a:spcPct val="90000"/>
        </a:lnSpc>
        <a:spcBef>
          <a:spcPts val="1000"/>
        </a:spcBef>
        <a:buFont typeface="Arial" panose="020B0604020202020204" pitchFamily="34" charset="0"/>
        <a:buChar char="•"/>
        <a:defRPr sz="1400" b="0" i="0" kern="1200">
          <a:solidFill>
            <a:schemeClr val="tx2"/>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000" b="0" i="0" kern="1200">
          <a:solidFill>
            <a:schemeClr val="tx2"/>
          </a:solidFill>
          <a:latin typeface="Segoe UI" panose="020B0502040204020203" pitchFamily="34" charset="0"/>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0.xml"/><Relationship Id="rId1" Type="http://schemas.openxmlformats.org/officeDocument/2006/relationships/slideLayout" Target="../slideLayouts/slideLayout31.xml"/></Relationships>
</file>

<file path=ppt/slides/_rels/slide1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1.xml"/><Relationship Id="rId1" Type="http://schemas.openxmlformats.org/officeDocument/2006/relationships/slideLayout" Target="../slideLayouts/slideLayout31.xml"/><Relationship Id="rId4" Type="http://schemas.openxmlformats.org/officeDocument/2006/relationships/image" Target="../media/image31.png"/></Relationships>
</file>

<file path=ppt/slides/_rels/slide1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2.xml"/><Relationship Id="rId1" Type="http://schemas.openxmlformats.org/officeDocument/2006/relationships/slideLayout" Target="../slideLayouts/slideLayout31.xml"/></Relationships>
</file>

<file path=ppt/slides/_rels/slide1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3.xml"/><Relationship Id="rId1" Type="http://schemas.openxmlformats.org/officeDocument/2006/relationships/slideLayout" Target="../slideLayouts/slideLayout3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1.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3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34.pn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8.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35.pn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8.xml"/><Relationship Id="rId1" Type="http://schemas.openxmlformats.org/officeDocument/2006/relationships/slideLayout" Target="../slideLayouts/slideLayout2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6.xml"/></Relationships>
</file>

<file path=ppt/slides/_rels/slide20.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0.xml"/><Relationship Id="rId1" Type="http://schemas.openxmlformats.org/officeDocument/2006/relationships/slideLayout" Target="../slideLayouts/slideLayout28.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31.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32.png"/><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31.xml"/><Relationship Id="rId2" Type="http://schemas.openxmlformats.org/officeDocument/2006/relationships/video" Target="../media/media4.mp4"/><Relationship Id="rId1" Type="http://schemas.microsoft.com/office/2007/relationships/media" Target="../media/media4.mp4"/><Relationship Id="rId5" Type="http://schemas.openxmlformats.org/officeDocument/2006/relationships/image" Target="../media/image38.png"/><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31.xml"/><Relationship Id="rId2" Type="http://schemas.openxmlformats.org/officeDocument/2006/relationships/video" Target="../media/media5.mp4"/><Relationship Id="rId1" Type="http://schemas.microsoft.com/office/2007/relationships/media" Target="../media/media5.mp4"/><Relationship Id="rId5" Type="http://schemas.openxmlformats.org/officeDocument/2006/relationships/image" Target="../media/image39.png"/><Relationship Id="rId4"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4.xml"/><Relationship Id="rId1" Type="http://schemas.openxmlformats.org/officeDocument/2006/relationships/slideLayout" Target="../slideLayouts/slideLayout2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3.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8" Type="http://schemas.openxmlformats.org/officeDocument/2006/relationships/customXml" Target="../ink/ink2.xml"/><Relationship Id="rId3" Type="http://schemas.openxmlformats.org/officeDocument/2006/relationships/image" Target="../media/image25.png"/><Relationship Id="rId7" Type="http://schemas.openxmlformats.org/officeDocument/2006/relationships/image" Target="../media/image270.png"/><Relationship Id="rId2" Type="http://schemas.openxmlformats.org/officeDocument/2006/relationships/notesSlide" Target="../notesSlides/notesSlide6.xml"/><Relationship Id="rId1" Type="http://schemas.openxmlformats.org/officeDocument/2006/relationships/slideLayout" Target="../slideLayouts/slideLayout14.xml"/><Relationship Id="rId6" Type="http://schemas.openxmlformats.org/officeDocument/2006/relationships/customXml" Target="../ink/ink1.xml"/><Relationship Id="rId5" Type="http://schemas.openxmlformats.org/officeDocument/2006/relationships/image" Target="../media/image27.png"/><Relationship Id="rId4" Type="http://schemas.openxmlformats.org/officeDocument/2006/relationships/image" Target="../media/image26.png"/><Relationship Id="rId9" Type="http://schemas.openxmlformats.org/officeDocument/2006/relationships/image" Target="../media/image28.png"/></Relationships>
</file>

<file path=ppt/slides/_rels/slide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7.xml"/><Relationship Id="rId1" Type="http://schemas.openxmlformats.org/officeDocument/2006/relationships/slideLayout" Target="../slideLayouts/slideLayout3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icture Placeholder 1">
            <a:extLst>
              <a:ext uri="{FF2B5EF4-FFF2-40B4-BE49-F238E27FC236}">
                <a16:creationId xmlns:a16="http://schemas.microsoft.com/office/drawing/2014/main" id="{F3DAFC3E-C15E-B0B3-DF3F-F36E1698A2DA}"/>
              </a:ext>
            </a:extLst>
          </p:cNvPr>
          <p:cNvSpPr>
            <a:spLocks noGrp="1"/>
          </p:cNvSpPr>
          <p:nvPr>
            <p:ph type="pic" sz="quarter" idx="10"/>
          </p:nvPr>
        </p:nvSpPr>
        <p:spPr>
          <a:xfrm>
            <a:off x="4762031" y="0"/>
            <a:ext cx="7429967" cy="6858000"/>
          </a:xfrm>
        </p:spPr>
        <p:txBody>
          <a:bodyPr/>
          <a:lstStyle/>
          <a:p>
            <a:endParaRPr lang="en-US"/>
          </a:p>
        </p:txBody>
      </p:sp>
      <p:sp>
        <p:nvSpPr>
          <p:cNvPr id="2" name="Title 1">
            <a:extLst>
              <a:ext uri="{FF2B5EF4-FFF2-40B4-BE49-F238E27FC236}">
                <a16:creationId xmlns:a16="http://schemas.microsoft.com/office/drawing/2014/main" id="{0D297B32-E9E8-7D61-E692-2A64358BD3FD}"/>
              </a:ext>
            </a:extLst>
          </p:cNvPr>
          <p:cNvSpPr>
            <a:spLocks noGrp="1"/>
          </p:cNvSpPr>
          <p:nvPr>
            <p:ph type="ctrTitle"/>
          </p:nvPr>
        </p:nvSpPr>
        <p:spPr>
          <a:xfrm>
            <a:off x="869092" y="2545534"/>
            <a:ext cx="5931758" cy="883466"/>
          </a:xfrm>
        </p:spPr>
        <p:txBody>
          <a:bodyPr anchor="b">
            <a:normAutofit fontScale="90000"/>
          </a:bodyPr>
          <a:lstStyle/>
          <a:p>
            <a:r>
              <a:rPr lang="en-US" sz="5500" dirty="0"/>
              <a:t>2026 CMBG</a:t>
            </a:r>
            <a:br>
              <a:rPr lang="en-US" sz="5500" dirty="0"/>
            </a:br>
            <a:r>
              <a:rPr lang="en-US" sz="2000" dirty="0"/>
              <a:t>Configuration Management Benchmarking Group</a:t>
            </a:r>
            <a:br>
              <a:rPr lang="en-US" sz="2000" dirty="0"/>
            </a:br>
            <a:br>
              <a:rPr lang="en-US" sz="2000" dirty="0"/>
            </a:br>
            <a:r>
              <a:rPr lang="en-US" sz="3600" dirty="0"/>
              <a:t>Maintaining an Effective Technical Conscience in CM</a:t>
            </a:r>
          </a:p>
        </p:txBody>
      </p:sp>
      <p:sp>
        <p:nvSpPr>
          <p:cNvPr id="3" name="Subtitle 2">
            <a:extLst>
              <a:ext uri="{FF2B5EF4-FFF2-40B4-BE49-F238E27FC236}">
                <a16:creationId xmlns:a16="http://schemas.microsoft.com/office/drawing/2014/main" id="{12F3038B-4475-CF6C-6840-2F7F59D0F8FA}"/>
              </a:ext>
            </a:extLst>
          </p:cNvPr>
          <p:cNvSpPr>
            <a:spLocks noGrp="1"/>
          </p:cNvSpPr>
          <p:nvPr>
            <p:ph type="subTitle" idx="1"/>
          </p:nvPr>
        </p:nvSpPr>
        <p:spPr>
          <a:xfrm>
            <a:off x="869092" y="4330554"/>
            <a:ext cx="5226907" cy="1677054"/>
          </a:xfrm>
        </p:spPr>
        <p:txBody>
          <a:bodyPr>
            <a:normAutofit fontScale="92500" lnSpcReduction="10000"/>
          </a:bodyPr>
          <a:lstStyle/>
          <a:p>
            <a:r>
              <a:rPr lang="en-US" sz="2700" dirty="0"/>
              <a:t>Zack Wei</a:t>
            </a:r>
          </a:p>
          <a:p>
            <a:r>
              <a:rPr lang="en-US" b="0" dirty="0"/>
              <a:t>Senior Evaluator</a:t>
            </a:r>
          </a:p>
          <a:p>
            <a:r>
              <a:rPr lang="en-US" b="0" dirty="0"/>
              <a:t>Engineering &amp; Equipment Reliability</a:t>
            </a:r>
          </a:p>
          <a:p>
            <a:r>
              <a:rPr lang="en-US" b="0" dirty="0"/>
              <a:t>INPO</a:t>
            </a:r>
          </a:p>
        </p:txBody>
      </p:sp>
    </p:spTree>
    <p:extLst>
      <p:ext uri="{BB962C8B-B14F-4D97-AF65-F5344CB8AC3E}">
        <p14:creationId xmlns:p14="http://schemas.microsoft.com/office/powerpoint/2010/main" val="2749281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bstract picture of the brain made up of patterns">
            <a:extLst>
              <a:ext uri="{FF2B5EF4-FFF2-40B4-BE49-F238E27FC236}">
                <a16:creationId xmlns:a16="http://schemas.microsoft.com/office/drawing/2014/main" id="{43DBA751-6F5A-89F9-DB78-AB1B7A5A720A}"/>
              </a:ext>
            </a:extLst>
          </p:cNvPr>
          <p:cNvPicPr>
            <a:picLocks noChangeAspect="1"/>
          </p:cNvPicPr>
          <p:nvPr/>
        </p:nvPicPr>
        <p:blipFill>
          <a:blip r:embed="rId3"/>
          <a:srcRect l="26043" r="24077" b="1"/>
          <a:stretch>
            <a:fillRect/>
          </a:stretch>
        </p:blipFill>
        <p:spPr>
          <a:xfrm>
            <a:off x="20" y="10"/>
            <a:ext cx="4357667" cy="6857990"/>
          </a:xfrm>
          <a:custGeom>
            <a:avLst/>
            <a:gdLst>
              <a:gd name="connsiteX0" fmla="*/ 0 w 4357687"/>
              <a:gd name="connsiteY0" fmla="*/ 0 h 6981825"/>
              <a:gd name="connsiteX1" fmla="*/ 3213500 w 4357687"/>
              <a:gd name="connsiteY1" fmla="*/ 0 h 6981825"/>
              <a:gd name="connsiteX2" fmla="*/ 3426224 w 4357687"/>
              <a:gd name="connsiteY2" fmla="*/ 288846 h 6981825"/>
              <a:gd name="connsiteX3" fmla="*/ 4352381 w 4357687"/>
              <a:gd name="connsiteY3" fmla="*/ 3231867 h 6981825"/>
              <a:gd name="connsiteX4" fmla="*/ 4357687 w 4357687"/>
              <a:gd name="connsiteY4" fmla="*/ 3490867 h 6981825"/>
              <a:gd name="connsiteX5" fmla="*/ 4357687 w 4357687"/>
              <a:gd name="connsiteY5" fmla="*/ 3490962 h 6981825"/>
              <a:gd name="connsiteX6" fmla="*/ 4352381 w 4357687"/>
              <a:gd name="connsiteY6" fmla="*/ 3749961 h 6981825"/>
              <a:gd name="connsiteX7" fmla="*/ 3426224 w 4357687"/>
              <a:gd name="connsiteY7" fmla="*/ 6692982 h 6981825"/>
              <a:gd name="connsiteX8" fmla="*/ 3213502 w 4357687"/>
              <a:gd name="connsiteY8" fmla="*/ 6981825 h 6981825"/>
              <a:gd name="connsiteX9" fmla="*/ 0 w 4357687"/>
              <a:gd name="connsiteY9" fmla="*/ 6981825 h 6981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357687" h="6981825">
                <a:moveTo>
                  <a:pt x="0" y="0"/>
                </a:moveTo>
                <a:lnTo>
                  <a:pt x="3213500" y="0"/>
                </a:lnTo>
                <a:lnTo>
                  <a:pt x="3426224" y="288846"/>
                </a:lnTo>
                <a:cubicBezTo>
                  <a:pt x="3966565" y="1096857"/>
                  <a:pt x="4306566" y="2116469"/>
                  <a:pt x="4352381" y="3231867"/>
                </a:cubicBezTo>
                <a:lnTo>
                  <a:pt x="4357687" y="3490867"/>
                </a:lnTo>
                <a:lnTo>
                  <a:pt x="4357687" y="3490962"/>
                </a:lnTo>
                <a:lnTo>
                  <a:pt x="4352381" y="3749961"/>
                </a:lnTo>
                <a:cubicBezTo>
                  <a:pt x="4306566" y="4865359"/>
                  <a:pt x="3966565" y="5884971"/>
                  <a:pt x="3426224" y="6692982"/>
                </a:cubicBezTo>
                <a:lnTo>
                  <a:pt x="3213502" y="6981825"/>
                </a:lnTo>
                <a:lnTo>
                  <a:pt x="0" y="6981825"/>
                </a:lnTo>
                <a:close/>
              </a:path>
            </a:pathLst>
          </a:custGeom>
          <a:noFill/>
        </p:spPr>
      </p:pic>
      <p:sp>
        <p:nvSpPr>
          <p:cNvPr id="2" name="Title 1">
            <a:extLst>
              <a:ext uri="{FF2B5EF4-FFF2-40B4-BE49-F238E27FC236}">
                <a16:creationId xmlns:a16="http://schemas.microsoft.com/office/drawing/2014/main" id="{61248150-A159-C799-38C5-C742C1479F64}"/>
              </a:ext>
            </a:extLst>
          </p:cNvPr>
          <p:cNvSpPr>
            <a:spLocks noGrp="1"/>
          </p:cNvSpPr>
          <p:nvPr>
            <p:ph type="title"/>
          </p:nvPr>
        </p:nvSpPr>
        <p:spPr>
          <a:xfrm>
            <a:off x="4583722" y="655555"/>
            <a:ext cx="7034197" cy="853059"/>
          </a:xfrm>
        </p:spPr>
        <p:txBody>
          <a:bodyPr anchor="t">
            <a:normAutofit/>
          </a:bodyPr>
          <a:lstStyle/>
          <a:p>
            <a:r>
              <a:rPr lang="en-US" dirty="0"/>
              <a:t>Advance generative AI.</a:t>
            </a:r>
          </a:p>
        </p:txBody>
      </p:sp>
      <p:sp>
        <p:nvSpPr>
          <p:cNvPr id="9" name="Slide Number Placeholder 3">
            <a:extLst>
              <a:ext uri="{FF2B5EF4-FFF2-40B4-BE49-F238E27FC236}">
                <a16:creationId xmlns:a16="http://schemas.microsoft.com/office/drawing/2014/main" id="{79F0D02B-27D0-8890-9836-C0B57C36F236}"/>
              </a:ext>
            </a:extLst>
          </p:cNvPr>
          <p:cNvSpPr>
            <a:spLocks noGrp="1"/>
          </p:cNvSpPr>
          <p:nvPr>
            <p:ph type="sldNum" sz="quarter" idx="13"/>
          </p:nvPr>
        </p:nvSpPr>
        <p:spPr>
          <a:xfrm>
            <a:off x="359112" y="6283957"/>
            <a:ext cx="423992" cy="365125"/>
          </a:xfrm>
        </p:spPr>
        <p:txBody>
          <a:bodyPr/>
          <a:lstStyle/>
          <a:p>
            <a:pPr>
              <a:spcAft>
                <a:spcPts val="600"/>
              </a:spcAft>
            </a:pPr>
            <a:fld id="{776DCFFF-4BD4-5541-AF1D-6EC759488ACC}" type="slidenum">
              <a:rPr lang="en-US" smtClean="0"/>
              <a:pPr>
                <a:spcAft>
                  <a:spcPts val="600"/>
                </a:spcAft>
              </a:pPr>
              <a:t>10</a:t>
            </a:fld>
            <a:endParaRPr lang="en-US"/>
          </a:p>
        </p:txBody>
      </p:sp>
      <p:sp>
        <p:nvSpPr>
          <p:cNvPr id="3" name="Subtitle 2">
            <a:extLst>
              <a:ext uri="{FF2B5EF4-FFF2-40B4-BE49-F238E27FC236}">
                <a16:creationId xmlns:a16="http://schemas.microsoft.com/office/drawing/2014/main" id="{49B7187D-8A74-ADD7-356A-D0F60EAA548E}"/>
              </a:ext>
            </a:extLst>
          </p:cNvPr>
          <p:cNvSpPr>
            <a:spLocks noGrp="1"/>
          </p:cNvSpPr>
          <p:nvPr>
            <p:ph sz="half" idx="1"/>
          </p:nvPr>
        </p:nvSpPr>
        <p:spPr>
          <a:xfrm>
            <a:off x="4990394" y="1432069"/>
            <a:ext cx="6502206" cy="4971317"/>
          </a:xfrm>
        </p:spPr>
        <p:txBody>
          <a:bodyPr vert="horz" lIns="91440" tIns="45720" rIns="91440" bIns="45720" rtlCol="0" anchor="t">
            <a:noAutofit/>
          </a:bodyPr>
          <a:lstStyle/>
          <a:p>
            <a:pPr>
              <a:lnSpc>
                <a:spcPct val="120000"/>
              </a:lnSpc>
            </a:pPr>
            <a:r>
              <a:rPr lang="en-US" sz="2200" dirty="0">
                <a:solidFill>
                  <a:schemeClr val="tx1"/>
                </a:solidFill>
                <a:latin typeface="Segoe UI"/>
                <a:cs typeface="Segoe UI"/>
              </a:rPr>
              <a:t> Broaden and finalize AI governance and an associated framework for AI implementation. </a:t>
            </a:r>
          </a:p>
          <a:p>
            <a:pPr>
              <a:lnSpc>
                <a:spcPct val="120000"/>
              </a:lnSpc>
            </a:pPr>
            <a:r>
              <a:rPr lang="en-US" sz="2200" dirty="0">
                <a:solidFill>
                  <a:schemeClr val="tx1"/>
                </a:solidFill>
                <a:latin typeface="Segoe UI"/>
                <a:cs typeface="Segoe UI"/>
              </a:rPr>
              <a:t> Improve proficiency via role-based training and other learning capabilities. </a:t>
            </a:r>
          </a:p>
          <a:p>
            <a:pPr>
              <a:lnSpc>
                <a:spcPct val="120000"/>
              </a:lnSpc>
            </a:pPr>
            <a:r>
              <a:rPr lang="en-US" sz="2200" dirty="0">
                <a:solidFill>
                  <a:schemeClr val="tx1"/>
                </a:solidFill>
                <a:latin typeface="Segoe UI"/>
                <a:cs typeface="Segoe UI"/>
              </a:rPr>
              <a:t> Assess our structured and unstructured data and information for AI-readiness. </a:t>
            </a:r>
            <a:endParaRPr lang="en-US" dirty="0">
              <a:solidFill>
                <a:schemeClr val="tx1"/>
              </a:solidFill>
            </a:endParaRPr>
          </a:p>
          <a:p>
            <a:pPr>
              <a:lnSpc>
                <a:spcPct val="120000"/>
              </a:lnSpc>
            </a:pPr>
            <a:r>
              <a:rPr lang="en-US" sz="2200" dirty="0">
                <a:solidFill>
                  <a:schemeClr val="tx1"/>
                </a:solidFill>
                <a:latin typeface="Segoe UI"/>
                <a:cs typeface="Segoe UI"/>
              </a:rPr>
              <a:t> Deploy Claude and other INPO-approved large language models. </a:t>
            </a:r>
            <a:endParaRPr lang="en-US" dirty="0">
              <a:solidFill>
                <a:schemeClr val="tx1"/>
              </a:solidFill>
            </a:endParaRPr>
          </a:p>
          <a:p>
            <a:pPr>
              <a:lnSpc>
                <a:spcPct val="120000"/>
              </a:lnSpc>
            </a:pPr>
            <a:r>
              <a:rPr lang="en-US" sz="2200" dirty="0">
                <a:solidFill>
                  <a:schemeClr val="tx1"/>
                </a:solidFill>
                <a:latin typeface="Segoe UI"/>
                <a:cs typeface="Segoe UI"/>
              </a:rPr>
              <a:t> Operationalize </a:t>
            </a:r>
            <a:r>
              <a:rPr lang="en-US" sz="2200" b="1" dirty="0">
                <a:solidFill>
                  <a:schemeClr val="tx1"/>
                </a:solidFill>
                <a:latin typeface="Segoe UI"/>
                <a:cs typeface="Segoe UI"/>
              </a:rPr>
              <a:t>NIVA</a:t>
            </a:r>
            <a:r>
              <a:rPr lang="en-US" sz="2200" dirty="0">
                <a:solidFill>
                  <a:schemeClr val="tx1"/>
                </a:solidFill>
                <a:latin typeface="Segoe UI"/>
                <a:cs typeface="Segoe UI"/>
              </a:rPr>
              <a:t>, the nuclear industry generative AI application across WANO-AC.</a:t>
            </a:r>
            <a:endParaRPr lang="en-US" dirty="0">
              <a:solidFill>
                <a:schemeClr val="tx1"/>
              </a:solidFill>
            </a:endParaRPr>
          </a:p>
        </p:txBody>
      </p:sp>
    </p:spTree>
    <p:extLst>
      <p:ext uri="{BB962C8B-B14F-4D97-AF65-F5344CB8AC3E}">
        <p14:creationId xmlns:p14="http://schemas.microsoft.com/office/powerpoint/2010/main" val="25467429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AB6BE3-D0A7-E285-25AC-165F24C64511}"/>
            </a:ext>
          </a:extLst>
        </p:cNvPr>
        <p:cNvGrpSpPr/>
        <p:nvPr/>
      </p:nvGrpSpPr>
      <p:grpSpPr>
        <a:xfrm>
          <a:off x="0" y="0"/>
          <a:ext cx="0" cy="0"/>
          <a:chOff x="0" y="0"/>
          <a:chExt cx="0" cy="0"/>
        </a:xfrm>
      </p:grpSpPr>
      <p:pic>
        <p:nvPicPr>
          <p:cNvPr id="5" name="Picture 4" descr="Abstract picture of the brain made up of patterns">
            <a:extLst>
              <a:ext uri="{FF2B5EF4-FFF2-40B4-BE49-F238E27FC236}">
                <a16:creationId xmlns:a16="http://schemas.microsoft.com/office/drawing/2014/main" id="{0CCCAAE1-B491-8CF3-1A7C-DF962B30B3DF}"/>
              </a:ext>
            </a:extLst>
          </p:cNvPr>
          <p:cNvPicPr>
            <a:picLocks noChangeAspect="1"/>
          </p:cNvPicPr>
          <p:nvPr/>
        </p:nvPicPr>
        <p:blipFill>
          <a:blip r:embed="rId3"/>
          <a:srcRect l="26043" r="24077" b="1"/>
          <a:stretch>
            <a:fillRect/>
          </a:stretch>
        </p:blipFill>
        <p:spPr>
          <a:xfrm>
            <a:off x="20" y="10"/>
            <a:ext cx="4357667" cy="6857990"/>
          </a:xfrm>
          <a:custGeom>
            <a:avLst/>
            <a:gdLst>
              <a:gd name="connsiteX0" fmla="*/ 0 w 4357687"/>
              <a:gd name="connsiteY0" fmla="*/ 0 h 6981825"/>
              <a:gd name="connsiteX1" fmla="*/ 3213500 w 4357687"/>
              <a:gd name="connsiteY1" fmla="*/ 0 h 6981825"/>
              <a:gd name="connsiteX2" fmla="*/ 3426224 w 4357687"/>
              <a:gd name="connsiteY2" fmla="*/ 288846 h 6981825"/>
              <a:gd name="connsiteX3" fmla="*/ 4352381 w 4357687"/>
              <a:gd name="connsiteY3" fmla="*/ 3231867 h 6981825"/>
              <a:gd name="connsiteX4" fmla="*/ 4357687 w 4357687"/>
              <a:gd name="connsiteY4" fmla="*/ 3490867 h 6981825"/>
              <a:gd name="connsiteX5" fmla="*/ 4357687 w 4357687"/>
              <a:gd name="connsiteY5" fmla="*/ 3490962 h 6981825"/>
              <a:gd name="connsiteX6" fmla="*/ 4352381 w 4357687"/>
              <a:gd name="connsiteY6" fmla="*/ 3749961 h 6981825"/>
              <a:gd name="connsiteX7" fmla="*/ 3426224 w 4357687"/>
              <a:gd name="connsiteY7" fmla="*/ 6692982 h 6981825"/>
              <a:gd name="connsiteX8" fmla="*/ 3213502 w 4357687"/>
              <a:gd name="connsiteY8" fmla="*/ 6981825 h 6981825"/>
              <a:gd name="connsiteX9" fmla="*/ 0 w 4357687"/>
              <a:gd name="connsiteY9" fmla="*/ 6981825 h 6981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357687" h="6981825">
                <a:moveTo>
                  <a:pt x="0" y="0"/>
                </a:moveTo>
                <a:lnTo>
                  <a:pt x="3213500" y="0"/>
                </a:lnTo>
                <a:lnTo>
                  <a:pt x="3426224" y="288846"/>
                </a:lnTo>
                <a:cubicBezTo>
                  <a:pt x="3966565" y="1096857"/>
                  <a:pt x="4306566" y="2116469"/>
                  <a:pt x="4352381" y="3231867"/>
                </a:cubicBezTo>
                <a:lnTo>
                  <a:pt x="4357687" y="3490867"/>
                </a:lnTo>
                <a:lnTo>
                  <a:pt x="4357687" y="3490962"/>
                </a:lnTo>
                <a:lnTo>
                  <a:pt x="4352381" y="3749961"/>
                </a:lnTo>
                <a:cubicBezTo>
                  <a:pt x="4306566" y="4865359"/>
                  <a:pt x="3966565" y="5884971"/>
                  <a:pt x="3426224" y="6692982"/>
                </a:cubicBezTo>
                <a:lnTo>
                  <a:pt x="3213502" y="6981825"/>
                </a:lnTo>
                <a:lnTo>
                  <a:pt x="0" y="6981825"/>
                </a:lnTo>
                <a:close/>
              </a:path>
            </a:pathLst>
          </a:custGeom>
          <a:noFill/>
        </p:spPr>
      </p:pic>
      <p:sp>
        <p:nvSpPr>
          <p:cNvPr id="9" name="Slide Number Placeholder 3">
            <a:extLst>
              <a:ext uri="{FF2B5EF4-FFF2-40B4-BE49-F238E27FC236}">
                <a16:creationId xmlns:a16="http://schemas.microsoft.com/office/drawing/2014/main" id="{95A6E3F6-7AB0-06A4-7F01-0C7764A0CE49}"/>
              </a:ext>
            </a:extLst>
          </p:cNvPr>
          <p:cNvSpPr>
            <a:spLocks noGrp="1"/>
          </p:cNvSpPr>
          <p:nvPr>
            <p:ph type="sldNum" sz="quarter" idx="13"/>
          </p:nvPr>
        </p:nvSpPr>
        <p:spPr>
          <a:xfrm>
            <a:off x="359112" y="6283957"/>
            <a:ext cx="423992" cy="365125"/>
          </a:xfrm>
        </p:spPr>
        <p:txBody>
          <a:bodyPr/>
          <a:lstStyle/>
          <a:p>
            <a:pPr>
              <a:spcAft>
                <a:spcPts val="600"/>
              </a:spcAft>
            </a:pPr>
            <a:fld id="{776DCFFF-4BD4-5541-AF1D-6EC759488ACC}" type="slidenum">
              <a:rPr lang="en-US" smtClean="0"/>
              <a:pPr>
                <a:spcAft>
                  <a:spcPts val="600"/>
                </a:spcAft>
              </a:pPr>
              <a:t>11</a:t>
            </a:fld>
            <a:endParaRPr lang="en-US"/>
          </a:p>
        </p:txBody>
      </p:sp>
      <p:pic>
        <p:nvPicPr>
          <p:cNvPr id="6" name="Content Placeholder 5">
            <a:extLst>
              <a:ext uri="{FF2B5EF4-FFF2-40B4-BE49-F238E27FC236}">
                <a16:creationId xmlns:a16="http://schemas.microsoft.com/office/drawing/2014/main" id="{DB175011-361C-02BE-EAEE-82ECD7746E0C}"/>
              </a:ext>
            </a:extLst>
          </p:cNvPr>
          <p:cNvPicPr>
            <a:picLocks noGrp="1" noChangeAspect="1"/>
          </p:cNvPicPr>
          <p:nvPr>
            <p:ph sz="half" idx="1"/>
          </p:nvPr>
        </p:nvPicPr>
        <p:blipFill>
          <a:blip r:embed="rId4"/>
          <a:stretch>
            <a:fillRect/>
          </a:stretch>
        </p:blipFill>
        <p:spPr>
          <a:xfrm>
            <a:off x="4424362" y="466726"/>
            <a:ext cx="7062788" cy="4762500"/>
          </a:xfrm>
          <a:prstGeom prst="rect">
            <a:avLst/>
          </a:prstGeom>
        </p:spPr>
      </p:pic>
    </p:spTree>
    <p:extLst>
      <p:ext uri="{BB962C8B-B14F-4D97-AF65-F5344CB8AC3E}">
        <p14:creationId xmlns:p14="http://schemas.microsoft.com/office/powerpoint/2010/main" val="35131773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Engineering and equipment reliability"/>
          <p:cNvPicPr>
            <a:picLocks noChangeAspect="1"/>
          </p:cNvPicPr>
          <p:nvPr/>
        </p:nvPicPr>
        <p:blipFill>
          <a:blip r:embed="rId3"/>
          <a:srcRect l="32496" r="31660" b="-1"/>
          <a:stretch>
            <a:fillRect/>
          </a:stretch>
        </p:blipFill>
        <p:spPr>
          <a:xfrm>
            <a:off x="20" y="10"/>
            <a:ext cx="4357667" cy="6857990"/>
          </a:xfrm>
          <a:custGeom>
            <a:avLst/>
            <a:gdLst>
              <a:gd name="connsiteX0" fmla="*/ 0 w 4357687"/>
              <a:gd name="connsiteY0" fmla="*/ 0 h 6981825"/>
              <a:gd name="connsiteX1" fmla="*/ 3213500 w 4357687"/>
              <a:gd name="connsiteY1" fmla="*/ 0 h 6981825"/>
              <a:gd name="connsiteX2" fmla="*/ 3426224 w 4357687"/>
              <a:gd name="connsiteY2" fmla="*/ 288846 h 6981825"/>
              <a:gd name="connsiteX3" fmla="*/ 4352381 w 4357687"/>
              <a:gd name="connsiteY3" fmla="*/ 3231867 h 6981825"/>
              <a:gd name="connsiteX4" fmla="*/ 4357687 w 4357687"/>
              <a:gd name="connsiteY4" fmla="*/ 3490867 h 6981825"/>
              <a:gd name="connsiteX5" fmla="*/ 4357687 w 4357687"/>
              <a:gd name="connsiteY5" fmla="*/ 3490962 h 6981825"/>
              <a:gd name="connsiteX6" fmla="*/ 4352381 w 4357687"/>
              <a:gd name="connsiteY6" fmla="*/ 3749961 h 6981825"/>
              <a:gd name="connsiteX7" fmla="*/ 3426224 w 4357687"/>
              <a:gd name="connsiteY7" fmla="*/ 6692982 h 6981825"/>
              <a:gd name="connsiteX8" fmla="*/ 3213502 w 4357687"/>
              <a:gd name="connsiteY8" fmla="*/ 6981825 h 6981825"/>
              <a:gd name="connsiteX9" fmla="*/ 0 w 4357687"/>
              <a:gd name="connsiteY9" fmla="*/ 6981825 h 6981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357687" h="6981825">
                <a:moveTo>
                  <a:pt x="0" y="0"/>
                </a:moveTo>
                <a:lnTo>
                  <a:pt x="3213500" y="0"/>
                </a:lnTo>
                <a:lnTo>
                  <a:pt x="3426224" y="288846"/>
                </a:lnTo>
                <a:cubicBezTo>
                  <a:pt x="3966565" y="1096857"/>
                  <a:pt x="4306566" y="2116469"/>
                  <a:pt x="4352381" y="3231867"/>
                </a:cubicBezTo>
                <a:lnTo>
                  <a:pt x="4357687" y="3490867"/>
                </a:lnTo>
                <a:lnTo>
                  <a:pt x="4357687" y="3490962"/>
                </a:lnTo>
                <a:lnTo>
                  <a:pt x="4352381" y="3749961"/>
                </a:lnTo>
                <a:cubicBezTo>
                  <a:pt x="4306566" y="4865359"/>
                  <a:pt x="3966565" y="5884971"/>
                  <a:pt x="3426224" y="6692982"/>
                </a:cubicBezTo>
                <a:lnTo>
                  <a:pt x="3213502" y="6981825"/>
                </a:lnTo>
                <a:lnTo>
                  <a:pt x="0" y="6981825"/>
                </a:lnTo>
                <a:close/>
              </a:path>
            </a:pathLst>
          </a:custGeom>
          <a:noFill/>
        </p:spPr>
      </p:pic>
      <p:sp>
        <p:nvSpPr>
          <p:cNvPr id="2" name="Text Placeholder 1"/>
          <p:cNvSpPr>
            <a:spLocks noGrp="1"/>
          </p:cNvSpPr>
          <p:nvPr>
            <p:ph type="title"/>
          </p:nvPr>
        </p:nvSpPr>
        <p:spPr>
          <a:xfrm>
            <a:off x="4645268" y="775493"/>
            <a:ext cx="7470532" cy="856457"/>
          </a:xfrm>
        </p:spPr>
        <p:txBody>
          <a:bodyPr anchor="t">
            <a:normAutofit/>
          </a:bodyPr>
          <a:lstStyle/>
          <a:p>
            <a:r>
              <a:rPr lang="en-US" dirty="0"/>
              <a:t>Engineering Fundamentals</a:t>
            </a:r>
          </a:p>
        </p:txBody>
      </p:sp>
      <p:sp>
        <p:nvSpPr>
          <p:cNvPr id="10" name="Slide Number Placeholder 4"/>
          <p:cNvSpPr>
            <a:spLocks noGrp="1"/>
          </p:cNvSpPr>
          <p:nvPr>
            <p:ph type="sldNum" sz="quarter" idx="13"/>
          </p:nvPr>
        </p:nvSpPr>
        <p:spPr>
          <a:xfrm>
            <a:off x="359112" y="6283957"/>
            <a:ext cx="423992" cy="365125"/>
          </a:xfrm>
        </p:spPr>
        <p:txBody>
          <a:bodyPr anchor="ctr">
            <a:normAutofit/>
          </a:bodyPr>
          <a:lstStyle/>
          <a:p>
            <a:pPr>
              <a:spcAft>
                <a:spcPts val="600"/>
              </a:spcAft>
            </a:pPr>
            <a:fld id="{776DCFFF-4BD4-5541-AF1D-6EC759488ACC}" type="slidenum">
              <a:rPr lang="en-US" smtClean="0"/>
              <a:pPr>
                <a:spcAft>
                  <a:spcPts val="600"/>
                </a:spcAft>
              </a:pPr>
              <a:t>12</a:t>
            </a:fld>
            <a:endParaRPr lang="en-US"/>
          </a:p>
        </p:txBody>
      </p:sp>
      <p:sp>
        <p:nvSpPr>
          <p:cNvPr id="3" name="Content Placeholder 2"/>
          <p:cNvSpPr>
            <a:spLocks noGrp="1"/>
          </p:cNvSpPr>
          <p:nvPr>
            <p:ph sz="half" idx="1"/>
          </p:nvPr>
        </p:nvSpPr>
        <p:spPr>
          <a:xfrm>
            <a:off x="4949228" y="1631950"/>
            <a:ext cx="6164249" cy="3594100"/>
          </a:xfrm>
        </p:spPr>
        <p:txBody>
          <a:bodyPr>
            <a:noAutofit/>
          </a:bodyPr>
          <a:lstStyle/>
          <a:p>
            <a:pPr marL="0" indent="0">
              <a:lnSpc>
                <a:spcPct val="100000"/>
              </a:lnSpc>
              <a:buNone/>
            </a:pPr>
            <a:r>
              <a:rPr lang="en-US" dirty="0"/>
              <a:t>Engineering personnel apply the essential knowledge, skills, behaviors and practices needed to ensure equipment performs as required, the plant is maintained within design requirements, performance trends are analyzed, margins are controlled, and the plant is operated safely and reliably.</a:t>
            </a:r>
          </a:p>
          <a:p>
            <a:pPr marL="0" indent="0">
              <a:lnSpc>
                <a:spcPct val="100000"/>
              </a:lnSpc>
              <a:buNone/>
            </a:pPr>
            <a:r>
              <a:rPr lang="en-US" sz="1600" dirty="0"/>
              <a:t>(Ref: INPO 10-005)</a:t>
            </a:r>
          </a:p>
        </p:txBody>
      </p:sp>
    </p:spTree>
    <p:extLst>
      <p:ext uri="{BB962C8B-B14F-4D97-AF65-F5344CB8AC3E}">
        <p14:creationId xmlns:p14="http://schemas.microsoft.com/office/powerpoint/2010/main" val="2612745930"/>
      </p:ext>
    </p:extLst>
  </p:cSld>
  <p:clrMapOvr>
    <a:masterClrMapping/>
  </p:clrMapOvr>
  <p:transition spd="med">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Blue painted factory">
            <a:extLst>
              <a:ext uri="{FF2B5EF4-FFF2-40B4-BE49-F238E27FC236}">
                <a16:creationId xmlns:a16="http://schemas.microsoft.com/office/drawing/2014/main" id="{8C439139-112D-34AE-7103-363755A29854}"/>
              </a:ext>
            </a:extLst>
          </p:cNvPr>
          <p:cNvPicPr>
            <a:picLocks noChangeAspect="1"/>
          </p:cNvPicPr>
          <p:nvPr/>
        </p:nvPicPr>
        <p:blipFill>
          <a:blip r:embed="rId3"/>
          <a:srcRect l="39497" r="18088" b="-1"/>
          <a:stretch>
            <a:fillRect/>
          </a:stretch>
        </p:blipFill>
        <p:spPr>
          <a:xfrm>
            <a:off x="20" y="10"/>
            <a:ext cx="4357667" cy="6857990"/>
          </a:xfrm>
          <a:custGeom>
            <a:avLst/>
            <a:gdLst>
              <a:gd name="connsiteX0" fmla="*/ 0 w 4357687"/>
              <a:gd name="connsiteY0" fmla="*/ 0 h 6981825"/>
              <a:gd name="connsiteX1" fmla="*/ 3213500 w 4357687"/>
              <a:gd name="connsiteY1" fmla="*/ 0 h 6981825"/>
              <a:gd name="connsiteX2" fmla="*/ 3426224 w 4357687"/>
              <a:gd name="connsiteY2" fmla="*/ 288846 h 6981825"/>
              <a:gd name="connsiteX3" fmla="*/ 4352381 w 4357687"/>
              <a:gd name="connsiteY3" fmla="*/ 3231867 h 6981825"/>
              <a:gd name="connsiteX4" fmla="*/ 4357687 w 4357687"/>
              <a:gd name="connsiteY4" fmla="*/ 3490867 h 6981825"/>
              <a:gd name="connsiteX5" fmla="*/ 4357687 w 4357687"/>
              <a:gd name="connsiteY5" fmla="*/ 3490962 h 6981825"/>
              <a:gd name="connsiteX6" fmla="*/ 4352381 w 4357687"/>
              <a:gd name="connsiteY6" fmla="*/ 3749961 h 6981825"/>
              <a:gd name="connsiteX7" fmla="*/ 3426224 w 4357687"/>
              <a:gd name="connsiteY7" fmla="*/ 6692982 h 6981825"/>
              <a:gd name="connsiteX8" fmla="*/ 3213502 w 4357687"/>
              <a:gd name="connsiteY8" fmla="*/ 6981825 h 6981825"/>
              <a:gd name="connsiteX9" fmla="*/ 0 w 4357687"/>
              <a:gd name="connsiteY9" fmla="*/ 6981825 h 6981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357687" h="6981825">
                <a:moveTo>
                  <a:pt x="0" y="0"/>
                </a:moveTo>
                <a:lnTo>
                  <a:pt x="3213500" y="0"/>
                </a:lnTo>
                <a:lnTo>
                  <a:pt x="3426224" y="288846"/>
                </a:lnTo>
                <a:cubicBezTo>
                  <a:pt x="3966565" y="1096857"/>
                  <a:pt x="4306566" y="2116469"/>
                  <a:pt x="4352381" y="3231867"/>
                </a:cubicBezTo>
                <a:lnTo>
                  <a:pt x="4357687" y="3490867"/>
                </a:lnTo>
                <a:lnTo>
                  <a:pt x="4357687" y="3490962"/>
                </a:lnTo>
                <a:lnTo>
                  <a:pt x="4352381" y="3749961"/>
                </a:lnTo>
                <a:cubicBezTo>
                  <a:pt x="4306566" y="4865359"/>
                  <a:pt x="3966565" y="5884971"/>
                  <a:pt x="3426224" y="6692982"/>
                </a:cubicBezTo>
                <a:lnTo>
                  <a:pt x="3213502" y="6981825"/>
                </a:lnTo>
                <a:lnTo>
                  <a:pt x="0" y="6981825"/>
                </a:lnTo>
                <a:close/>
              </a:path>
            </a:pathLst>
          </a:custGeom>
          <a:noFill/>
        </p:spPr>
      </p:pic>
      <p:sp>
        <p:nvSpPr>
          <p:cNvPr id="7" name="Text Placeholder 6">
            <a:extLst>
              <a:ext uri="{FF2B5EF4-FFF2-40B4-BE49-F238E27FC236}">
                <a16:creationId xmlns:a16="http://schemas.microsoft.com/office/drawing/2014/main" id="{FDB18183-B819-6221-CDBA-C5C932E741B9}"/>
              </a:ext>
            </a:extLst>
          </p:cNvPr>
          <p:cNvSpPr>
            <a:spLocks noGrp="1"/>
          </p:cNvSpPr>
          <p:nvPr>
            <p:ph type="title"/>
          </p:nvPr>
        </p:nvSpPr>
        <p:spPr>
          <a:xfrm>
            <a:off x="4724399" y="365125"/>
            <a:ext cx="7034197" cy="1325563"/>
          </a:xfrm>
        </p:spPr>
        <p:txBody>
          <a:bodyPr anchor="t">
            <a:normAutofit/>
          </a:bodyPr>
          <a:lstStyle/>
          <a:p>
            <a:r>
              <a:rPr lang="en-US"/>
              <a:t>Design Change Processes</a:t>
            </a:r>
          </a:p>
        </p:txBody>
      </p:sp>
      <p:sp>
        <p:nvSpPr>
          <p:cNvPr id="14" name="Slide Number Placeholder 3">
            <a:extLst>
              <a:ext uri="{FF2B5EF4-FFF2-40B4-BE49-F238E27FC236}">
                <a16:creationId xmlns:a16="http://schemas.microsoft.com/office/drawing/2014/main" id="{7AB398B0-AADE-81C2-37AB-A886AA581B28}"/>
              </a:ext>
            </a:extLst>
          </p:cNvPr>
          <p:cNvSpPr>
            <a:spLocks noGrp="1"/>
          </p:cNvSpPr>
          <p:nvPr>
            <p:ph type="sldNum" sz="quarter" idx="13"/>
          </p:nvPr>
        </p:nvSpPr>
        <p:spPr>
          <a:xfrm>
            <a:off x="359112" y="6283957"/>
            <a:ext cx="423992" cy="365125"/>
          </a:xfrm>
        </p:spPr>
        <p:txBody>
          <a:bodyPr/>
          <a:lstStyle/>
          <a:p>
            <a:pPr>
              <a:spcAft>
                <a:spcPts val="600"/>
              </a:spcAft>
            </a:pPr>
            <a:fld id="{776DCFFF-4BD4-5541-AF1D-6EC759488ACC}" type="slidenum">
              <a:rPr lang="en-US" smtClean="0"/>
              <a:pPr>
                <a:spcAft>
                  <a:spcPts val="600"/>
                </a:spcAft>
              </a:pPr>
              <a:t>13</a:t>
            </a:fld>
            <a:endParaRPr lang="en-US"/>
          </a:p>
        </p:txBody>
      </p:sp>
      <p:sp>
        <p:nvSpPr>
          <p:cNvPr id="8" name="Content Placeholder 7">
            <a:extLst>
              <a:ext uri="{FF2B5EF4-FFF2-40B4-BE49-F238E27FC236}">
                <a16:creationId xmlns:a16="http://schemas.microsoft.com/office/drawing/2014/main" id="{D001BBF6-6655-6870-FE54-390CDD09103A}"/>
              </a:ext>
            </a:extLst>
          </p:cNvPr>
          <p:cNvSpPr>
            <a:spLocks noGrp="1"/>
          </p:cNvSpPr>
          <p:nvPr>
            <p:ph sz="half" idx="1"/>
          </p:nvPr>
        </p:nvSpPr>
        <p:spPr>
          <a:xfrm>
            <a:off x="4720627" y="1825625"/>
            <a:ext cx="7034197" cy="3594100"/>
          </a:xfrm>
        </p:spPr>
        <p:txBody>
          <a:bodyPr>
            <a:normAutofit/>
          </a:bodyPr>
          <a:lstStyle/>
          <a:p>
            <a:r>
              <a:rPr lang="en-US" dirty="0"/>
              <a:t>Changes to plant configuration, design and licensing bases are evaluated, controlled, tested and implemented while consistency is maintained among the physical plant configuration, design and licensing requirements, and the documented plant configuration.</a:t>
            </a:r>
          </a:p>
          <a:p>
            <a:pPr marL="0" indent="0" algn="r">
              <a:buNone/>
            </a:pPr>
            <a:r>
              <a:rPr lang="en-US" sz="1600" dirty="0">
                <a:solidFill>
                  <a:schemeClr val="tx2">
                    <a:lumMod val="25000"/>
                    <a:lumOff val="75000"/>
                  </a:schemeClr>
                </a:solidFill>
              </a:rPr>
              <a:t>(Ref: INPO 15-011) </a:t>
            </a:r>
          </a:p>
        </p:txBody>
      </p:sp>
    </p:spTree>
    <p:extLst>
      <p:ext uri="{BB962C8B-B14F-4D97-AF65-F5344CB8AC3E}">
        <p14:creationId xmlns:p14="http://schemas.microsoft.com/office/powerpoint/2010/main" val="8076998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A0AE5219-A7D8-894B-A1B5-D7E846E8E09A}"/>
              </a:ext>
            </a:extLst>
          </p:cNvPr>
          <p:cNvSpPr>
            <a:spLocks noGrp="1"/>
          </p:cNvSpPr>
          <p:nvPr>
            <p:ph type="pic" sz="quarter" idx="10"/>
          </p:nvPr>
        </p:nvSpPr>
        <p:spPr/>
        <p:txBody>
          <a:bodyPr/>
          <a:lstStyle/>
          <a:p>
            <a:endParaRPr lang="en-US"/>
          </a:p>
        </p:txBody>
      </p:sp>
      <p:sp>
        <p:nvSpPr>
          <p:cNvPr id="3" name="Title 2">
            <a:extLst>
              <a:ext uri="{FF2B5EF4-FFF2-40B4-BE49-F238E27FC236}">
                <a16:creationId xmlns:a16="http://schemas.microsoft.com/office/drawing/2014/main" id="{99CAF202-D47A-48A2-7A2A-71CE8DB5DBC9}"/>
              </a:ext>
            </a:extLst>
          </p:cNvPr>
          <p:cNvSpPr>
            <a:spLocks noGrp="1"/>
          </p:cNvSpPr>
          <p:nvPr>
            <p:ph type="title"/>
          </p:nvPr>
        </p:nvSpPr>
        <p:spPr/>
        <p:txBody>
          <a:bodyPr/>
          <a:lstStyle/>
          <a:p>
            <a:r>
              <a:rPr lang="en-US" dirty="0">
                <a:latin typeface="Segoe UI"/>
                <a:cs typeface="Segoe UI"/>
              </a:rPr>
              <a:t>Recent CM Consequential Events</a:t>
            </a:r>
            <a:endParaRPr lang="en-US" dirty="0"/>
          </a:p>
        </p:txBody>
      </p:sp>
      <p:sp>
        <p:nvSpPr>
          <p:cNvPr id="4" name="Slide Number Placeholder 3">
            <a:extLst>
              <a:ext uri="{FF2B5EF4-FFF2-40B4-BE49-F238E27FC236}">
                <a16:creationId xmlns:a16="http://schemas.microsoft.com/office/drawing/2014/main" id="{E286C5D0-0220-D363-1752-48CCE43F40B3}"/>
              </a:ext>
            </a:extLst>
          </p:cNvPr>
          <p:cNvSpPr>
            <a:spLocks noGrp="1"/>
          </p:cNvSpPr>
          <p:nvPr>
            <p:ph type="sldNum" sz="quarter" idx="13"/>
          </p:nvPr>
        </p:nvSpPr>
        <p:spPr/>
        <p:txBody>
          <a:bodyPr/>
          <a:lstStyle/>
          <a:p>
            <a:fld id="{776DCFFF-4BD4-5541-AF1D-6EC759488ACC}" type="slidenum">
              <a:rPr lang="en-US" smtClean="0"/>
              <a:pPr/>
              <a:t>14</a:t>
            </a:fld>
            <a:endParaRPr lang="en-US"/>
          </a:p>
        </p:txBody>
      </p:sp>
      <p:sp>
        <p:nvSpPr>
          <p:cNvPr id="5" name="Content Placeholder 4">
            <a:extLst>
              <a:ext uri="{FF2B5EF4-FFF2-40B4-BE49-F238E27FC236}">
                <a16:creationId xmlns:a16="http://schemas.microsoft.com/office/drawing/2014/main" id="{90A78277-B343-B824-6CEB-A839AF877878}"/>
              </a:ext>
            </a:extLst>
          </p:cNvPr>
          <p:cNvSpPr>
            <a:spLocks noGrp="1"/>
          </p:cNvSpPr>
          <p:nvPr>
            <p:ph sz="half" idx="1"/>
          </p:nvPr>
        </p:nvSpPr>
        <p:spPr>
          <a:xfrm>
            <a:off x="4720627" y="1562100"/>
            <a:ext cx="7034197" cy="3857625"/>
          </a:xfrm>
        </p:spPr>
        <p:txBody>
          <a:bodyPr vert="horz" lIns="91440" tIns="45720" rIns="91440" bIns="45720" rtlCol="0" anchor="t">
            <a:normAutofit/>
          </a:bodyPr>
          <a:lstStyle/>
          <a:p>
            <a:endParaRPr lang="en-US" dirty="0">
              <a:latin typeface="Segoe UI"/>
              <a:cs typeface="Segoe UI"/>
            </a:endParaRPr>
          </a:p>
          <a:p>
            <a:r>
              <a:rPr lang="en-US" dirty="0">
                <a:latin typeface="Segoe UI"/>
                <a:cs typeface="Segoe UI"/>
              </a:rPr>
              <a:t>Design Margin</a:t>
            </a:r>
          </a:p>
          <a:p>
            <a:r>
              <a:rPr lang="en-US" dirty="0">
                <a:latin typeface="Segoe UI"/>
                <a:cs typeface="Segoe UI"/>
              </a:rPr>
              <a:t>Plant Status Control</a:t>
            </a:r>
            <a:endParaRPr lang="en-US" dirty="0"/>
          </a:p>
          <a:p>
            <a:r>
              <a:rPr lang="en-US" dirty="0">
                <a:latin typeface="Segoe UI"/>
                <a:cs typeface="Segoe UI"/>
              </a:rPr>
              <a:t>Design Equivalent Change</a:t>
            </a:r>
            <a:endParaRPr lang="en-US" dirty="0"/>
          </a:p>
          <a:p>
            <a:r>
              <a:rPr lang="en-US" dirty="0">
                <a:latin typeface="Segoe UI"/>
                <a:cs typeface="Segoe UI"/>
              </a:rPr>
              <a:t>Design Configuration Control</a:t>
            </a:r>
            <a:endParaRPr lang="en-US" dirty="0"/>
          </a:p>
          <a:p>
            <a:r>
              <a:rPr lang="en-US" dirty="0">
                <a:latin typeface="Segoe UI"/>
                <a:cs typeface="Segoe UI"/>
              </a:rPr>
              <a:t>Documentation and vendor oversight</a:t>
            </a:r>
            <a:endParaRPr lang="en-US" dirty="0"/>
          </a:p>
          <a:p>
            <a:endParaRPr lang="en-US" dirty="0"/>
          </a:p>
          <a:p>
            <a:endParaRPr lang="en-US" dirty="0"/>
          </a:p>
          <a:p>
            <a:endParaRPr lang="en-US" dirty="0"/>
          </a:p>
        </p:txBody>
      </p:sp>
    </p:spTree>
    <p:extLst>
      <p:ext uri="{BB962C8B-B14F-4D97-AF65-F5344CB8AC3E}">
        <p14:creationId xmlns:p14="http://schemas.microsoft.com/office/powerpoint/2010/main" val="22860526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icture Placeholder 1">
            <a:extLst>
              <a:ext uri="{FF2B5EF4-FFF2-40B4-BE49-F238E27FC236}">
                <a16:creationId xmlns:a16="http://schemas.microsoft.com/office/drawing/2014/main" id="{018A3229-A839-A04B-27D6-5664C58A3060}"/>
              </a:ext>
            </a:extLst>
          </p:cNvPr>
          <p:cNvSpPr>
            <a:spLocks noGrp="1"/>
          </p:cNvSpPr>
          <p:nvPr>
            <p:ph type="pic" sz="quarter" idx="10"/>
          </p:nvPr>
        </p:nvSpPr>
        <p:spPr>
          <a:xfrm>
            <a:off x="0" y="0"/>
            <a:ext cx="4357687" cy="6858000"/>
          </a:xfrm>
        </p:spPr>
        <p:txBody>
          <a:bodyPr/>
          <a:lstStyle/>
          <a:p>
            <a:endParaRPr lang="en-US"/>
          </a:p>
        </p:txBody>
      </p:sp>
      <p:sp>
        <p:nvSpPr>
          <p:cNvPr id="2" name="Title 1">
            <a:extLst>
              <a:ext uri="{FF2B5EF4-FFF2-40B4-BE49-F238E27FC236}">
                <a16:creationId xmlns:a16="http://schemas.microsoft.com/office/drawing/2014/main" id="{E93D8207-A588-EA95-0ABD-AF851863BAD4}"/>
              </a:ext>
            </a:extLst>
          </p:cNvPr>
          <p:cNvSpPr>
            <a:spLocks noGrp="1"/>
          </p:cNvSpPr>
          <p:nvPr>
            <p:ph type="title"/>
          </p:nvPr>
        </p:nvSpPr>
        <p:spPr>
          <a:xfrm>
            <a:off x="4524292" y="666461"/>
            <a:ext cx="7034197" cy="1325563"/>
          </a:xfrm>
        </p:spPr>
        <p:txBody>
          <a:bodyPr anchor="t">
            <a:normAutofit/>
          </a:bodyPr>
          <a:lstStyle/>
          <a:p>
            <a:r>
              <a:rPr lang="en-US" sz="4100" dirty="0">
                <a:latin typeface="Segoe UI"/>
                <a:cs typeface="Segoe UI"/>
              </a:rPr>
              <a:t>Operational Margin Control issues</a:t>
            </a:r>
          </a:p>
        </p:txBody>
      </p:sp>
      <p:sp>
        <p:nvSpPr>
          <p:cNvPr id="5" name="Slide Number Placeholder 4">
            <a:extLst>
              <a:ext uri="{FF2B5EF4-FFF2-40B4-BE49-F238E27FC236}">
                <a16:creationId xmlns:a16="http://schemas.microsoft.com/office/drawing/2014/main" id="{F78C4728-0AC2-F669-224E-E926D1470C15}"/>
              </a:ext>
            </a:extLst>
          </p:cNvPr>
          <p:cNvSpPr>
            <a:spLocks noGrp="1"/>
          </p:cNvSpPr>
          <p:nvPr>
            <p:ph type="sldNum" sz="quarter" idx="13"/>
          </p:nvPr>
        </p:nvSpPr>
        <p:spPr>
          <a:xfrm>
            <a:off x="359112" y="6283957"/>
            <a:ext cx="423992" cy="365125"/>
          </a:xfrm>
        </p:spPr>
        <p:txBody>
          <a:bodyPr anchor="ctr">
            <a:normAutofit/>
          </a:bodyPr>
          <a:lstStyle/>
          <a:p>
            <a:pPr>
              <a:spcAft>
                <a:spcPts val="600"/>
              </a:spcAft>
            </a:pPr>
            <a:fld id="{776DCFFF-4BD4-5541-AF1D-6EC759488ACC}" type="slidenum">
              <a:rPr lang="en-US" smtClean="0"/>
              <a:pPr>
                <a:spcAft>
                  <a:spcPts val="600"/>
                </a:spcAft>
              </a:pPr>
              <a:t>15</a:t>
            </a:fld>
            <a:endParaRPr lang="en-US"/>
          </a:p>
        </p:txBody>
      </p:sp>
      <p:sp>
        <p:nvSpPr>
          <p:cNvPr id="3" name="Text Placeholder 2">
            <a:extLst>
              <a:ext uri="{FF2B5EF4-FFF2-40B4-BE49-F238E27FC236}">
                <a16:creationId xmlns:a16="http://schemas.microsoft.com/office/drawing/2014/main" id="{E5BEFD11-1C31-BA84-8D0B-4B858CB809A2}"/>
              </a:ext>
            </a:extLst>
          </p:cNvPr>
          <p:cNvSpPr>
            <a:spLocks noGrp="1"/>
          </p:cNvSpPr>
          <p:nvPr>
            <p:ph sz="half" idx="1"/>
          </p:nvPr>
        </p:nvSpPr>
        <p:spPr>
          <a:xfrm>
            <a:off x="4821382" y="2085398"/>
            <a:ext cx="6860706" cy="3594100"/>
          </a:xfrm>
        </p:spPr>
        <p:txBody>
          <a:bodyPr vert="horz" lIns="91440" tIns="45720" rIns="91440" bIns="45720" rtlCol="0" anchor="t">
            <a:normAutofit/>
          </a:bodyPr>
          <a:lstStyle/>
          <a:p>
            <a:pPr marL="0" indent="0">
              <a:buNone/>
            </a:pPr>
            <a:r>
              <a:rPr lang="en-US" sz="2400" b="1" dirty="0">
                <a:solidFill>
                  <a:schemeClr val="tx2">
                    <a:lumMod val="76000"/>
                    <a:lumOff val="24000"/>
                  </a:schemeClr>
                </a:solidFill>
                <a:latin typeface="Segoe UI"/>
                <a:cs typeface="Segoe UI"/>
              </a:rPr>
              <a:t>Engineers did not account for aggregate system margin and component environmental</a:t>
            </a:r>
          </a:p>
          <a:p>
            <a:pPr marL="0" indent="0">
              <a:buNone/>
            </a:pPr>
            <a:r>
              <a:rPr lang="en-US" sz="2400" b="1" dirty="0">
                <a:solidFill>
                  <a:schemeClr val="tx2">
                    <a:lumMod val="76000"/>
                    <a:lumOff val="24000"/>
                  </a:schemeClr>
                </a:solidFill>
                <a:latin typeface="Segoe UI"/>
                <a:cs typeface="Segoe UI"/>
              </a:rPr>
              <a:t>Limitations</a:t>
            </a:r>
          </a:p>
          <a:p>
            <a:pPr marL="0" indent="0">
              <a:buNone/>
            </a:pPr>
            <a:endParaRPr lang="en-US" sz="2400" b="1" dirty="0">
              <a:solidFill>
                <a:schemeClr val="tx2">
                  <a:lumMod val="76000"/>
                  <a:lumOff val="24000"/>
                </a:schemeClr>
              </a:solidFill>
              <a:latin typeface="Segoe UI"/>
              <a:cs typeface="Segoe UI"/>
            </a:endParaRPr>
          </a:p>
          <a:p>
            <a:r>
              <a:rPr lang="en-US" dirty="0">
                <a:solidFill>
                  <a:schemeClr val="tx2">
                    <a:lumMod val="76000"/>
                    <a:lumOff val="24000"/>
                  </a:schemeClr>
                </a:solidFill>
                <a:latin typeface="Segoe UI"/>
                <a:cs typeface="Segoe UI"/>
              </a:rPr>
              <a:t>Inadequate design limit control in design change </a:t>
            </a:r>
            <a:endParaRPr lang="en-US" dirty="0">
              <a:solidFill>
                <a:schemeClr val="tx2">
                  <a:lumMod val="76000"/>
                  <a:lumOff val="24000"/>
                </a:schemeClr>
              </a:solidFill>
            </a:endParaRPr>
          </a:p>
          <a:p>
            <a:r>
              <a:rPr lang="en-US" dirty="0">
                <a:solidFill>
                  <a:srgbClr val="C00000"/>
                </a:solidFill>
                <a:latin typeface="Segoe UI"/>
                <a:cs typeface="Segoe UI"/>
              </a:rPr>
              <a:t>Reactor down power to 89 percent. </a:t>
            </a:r>
            <a:endParaRPr lang="en-US" dirty="0">
              <a:solidFill>
                <a:srgbClr val="C00000"/>
              </a:solidFill>
            </a:endParaRPr>
          </a:p>
        </p:txBody>
      </p:sp>
    </p:spTree>
    <p:extLst>
      <p:ext uri="{BB962C8B-B14F-4D97-AF65-F5344CB8AC3E}">
        <p14:creationId xmlns:p14="http://schemas.microsoft.com/office/powerpoint/2010/main" val="7190793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F45135-ECD2-BDF1-0A37-8D143F46F8D6}"/>
            </a:ext>
          </a:extLst>
        </p:cNvPr>
        <p:cNvGrpSpPr/>
        <p:nvPr/>
      </p:nvGrpSpPr>
      <p:grpSpPr>
        <a:xfrm>
          <a:off x="0" y="0"/>
          <a:ext cx="0" cy="0"/>
          <a:chOff x="0" y="0"/>
          <a:chExt cx="0" cy="0"/>
        </a:xfrm>
      </p:grpSpPr>
      <p:pic>
        <p:nvPicPr>
          <p:cNvPr id="12" name="Video 11" descr="Turning A Winch">
            <a:extLst>
              <a:ext uri="{FF2B5EF4-FFF2-40B4-BE49-F238E27FC236}">
                <a16:creationId xmlns:a16="http://schemas.microsoft.com/office/drawing/2014/main" id="{DDE54300-FC9D-03D4-BAE4-E3E509D88411}"/>
              </a:ext>
            </a:extLst>
          </p:cNvPr>
          <p:cNvPicPr>
            <a:picLocks noChangeAspect="1"/>
          </p:cNvPicPr>
          <p:nvPr>
            <a:videoFile r:link="rId2"/>
            <p:extLst>
              <p:ext uri="{DAA4B4D4-6D71-4841-9C94-3DE7FCFB9230}">
                <p14:media xmlns:p14="http://schemas.microsoft.com/office/powerpoint/2010/main" r:embed="rId1"/>
              </p:ext>
            </p:extLst>
          </p:nvPr>
        </p:nvPicPr>
        <p:blipFill>
          <a:blip r:embed="rId5"/>
          <a:srcRect l="32466" r="31691" b="1"/>
          <a:stretch>
            <a:fillRect/>
          </a:stretch>
        </p:blipFill>
        <p:spPr>
          <a:xfrm>
            <a:off x="0" y="9680"/>
            <a:ext cx="4357687" cy="6838639"/>
          </a:xfrm>
          <a:custGeom>
            <a:avLst/>
            <a:gdLst>
              <a:gd name="connsiteX0" fmla="*/ 0 w 4357687"/>
              <a:gd name="connsiteY0" fmla="*/ 0 h 6981825"/>
              <a:gd name="connsiteX1" fmla="*/ 3213500 w 4357687"/>
              <a:gd name="connsiteY1" fmla="*/ 0 h 6981825"/>
              <a:gd name="connsiteX2" fmla="*/ 3426224 w 4357687"/>
              <a:gd name="connsiteY2" fmla="*/ 288846 h 6981825"/>
              <a:gd name="connsiteX3" fmla="*/ 4352381 w 4357687"/>
              <a:gd name="connsiteY3" fmla="*/ 3231867 h 6981825"/>
              <a:gd name="connsiteX4" fmla="*/ 4357687 w 4357687"/>
              <a:gd name="connsiteY4" fmla="*/ 3490867 h 6981825"/>
              <a:gd name="connsiteX5" fmla="*/ 4357687 w 4357687"/>
              <a:gd name="connsiteY5" fmla="*/ 3490962 h 6981825"/>
              <a:gd name="connsiteX6" fmla="*/ 4352381 w 4357687"/>
              <a:gd name="connsiteY6" fmla="*/ 3749961 h 6981825"/>
              <a:gd name="connsiteX7" fmla="*/ 3426224 w 4357687"/>
              <a:gd name="connsiteY7" fmla="*/ 6692982 h 6981825"/>
              <a:gd name="connsiteX8" fmla="*/ 3213502 w 4357687"/>
              <a:gd name="connsiteY8" fmla="*/ 6981825 h 6981825"/>
              <a:gd name="connsiteX9" fmla="*/ 0 w 4357687"/>
              <a:gd name="connsiteY9" fmla="*/ 6981825 h 6981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357687" h="6981825">
                <a:moveTo>
                  <a:pt x="0" y="0"/>
                </a:moveTo>
                <a:lnTo>
                  <a:pt x="3213500" y="0"/>
                </a:lnTo>
                <a:lnTo>
                  <a:pt x="3426224" y="288846"/>
                </a:lnTo>
                <a:cubicBezTo>
                  <a:pt x="3966565" y="1096857"/>
                  <a:pt x="4306566" y="2116469"/>
                  <a:pt x="4352381" y="3231867"/>
                </a:cubicBezTo>
                <a:lnTo>
                  <a:pt x="4357687" y="3490867"/>
                </a:lnTo>
                <a:lnTo>
                  <a:pt x="4357687" y="3490962"/>
                </a:lnTo>
                <a:lnTo>
                  <a:pt x="4352381" y="3749961"/>
                </a:lnTo>
                <a:cubicBezTo>
                  <a:pt x="4306566" y="4865359"/>
                  <a:pt x="3966565" y="5884971"/>
                  <a:pt x="3426224" y="6692982"/>
                </a:cubicBezTo>
                <a:lnTo>
                  <a:pt x="3213502" y="6981825"/>
                </a:lnTo>
                <a:lnTo>
                  <a:pt x="0" y="6981825"/>
                </a:lnTo>
                <a:close/>
              </a:path>
            </a:pathLst>
          </a:custGeom>
          <a:noFill/>
        </p:spPr>
      </p:pic>
      <p:sp>
        <p:nvSpPr>
          <p:cNvPr id="2" name="Title 1">
            <a:extLst>
              <a:ext uri="{FF2B5EF4-FFF2-40B4-BE49-F238E27FC236}">
                <a16:creationId xmlns:a16="http://schemas.microsoft.com/office/drawing/2014/main" id="{B0272D78-6BA8-BD3A-C746-03409687C165}"/>
              </a:ext>
            </a:extLst>
          </p:cNvPr>
          <p:cNvSpPr>
            <a:spLocks noGrp="1"/>
          </p:cNvSpPr>
          <p:nvPr>
            <p:ph type="title"/>
          </p:nvPr>
        </p:nvSpPr>
        <p:spPr>
          <a:xfrm>
            <a:off x="4524293" y="604115"/>
            <a:ext cx="7034197" cy="1325563"/>
          </a:xfrm>
        </p:spPr>
        <p:txBody>
          <a:bodyPr anchor="t">
            <a:normAutofit/>
          </a:bodyPr>
          <a:lstStyle/>
          <a:p>
            <a:r>
              <a:rPr lang="en-US" sz="4100">
                <a:latin typeface="Segoe UI"/>
                <a:cs typeface="Segoe UI"/>
              </a:rPr>
              <a:t>Plant Status Control issues</a:t>
            </a:r>
          </a:p>
        </p:txBody>
      </p:sp>
      <p:sp>
        <p:nvSpPr>
          <p:cNvPr id="5" name="Slide Number Placeholder 4">
            <a:extLst>
              <a:ext uri="{FF2B5EF4-FFF2-40B4-BE49-F238E27FC236}">
                <a16:creationId xmlns:a16="http://schemas.microsoft.com/office/drawing/2014/main" id="{305F6871-7645-A2C7-FCF7-B1BDB0386061}"/>
              </a:ext>
            </a:extLst>
          </p:cNvPr>
          <p:cNvSpPr>
            <a:spLocks noGrp="1"/>
          </p:cNvSpPr>
          <p:nvPr>
            <p:ph type="sldNum" sz="quarter" idx="13"/>
          </p:nvPr>
        </p:nvSpPr>
        <p:spPr>
          <a:xfrm>
            <a:off x="359112" y="6283957"/>
            <a:ext cx="423992" cy="365125"/>
          </a:xfrm>
        </p:spPr>
        <p:txBody>
          <a:bodyPr anchor="ctr">
            <a:normAutofit/>
          </a:bodyPr>
          <a:lstStyle/>
          <a:p>
            <a:pPr>
              <a:spcAft>
                <a:spcPts val="600"/>
              </a:spcAft>
            </a:pPr>
            <a:fld id="{776DCFFF-4BD4-5541-AF1D-6EC759488ACC}" type="slidenum">
              <a:rPr lang="en-US" smtClean="0"/>
              <a:pPr>
                <a:spcAft>
                  <a:spcPts val="600"/>
                </a:spcAft>
              </a:pPr>
              <a:t>16</a:t>
            </a:fld>
            <a:endParaRPr lang="en-US"/>
          </a:p>
        </p:txBody>
      </p:sp>
      <p:sp>
        <p:nvSpPr>
          <p:cNvPr id="3" name="Text Placeholder 2">
            <a:extLst>
              <a:ext uri="{FF2B5EF4-FFF2-40B4-BE49-F238E27FC236}">
                <a16:creationId xmlns:a16="http://schemas.microsoft.com/office/drawing/2014/main" id="{523E469E-C5DB-99DC-3DC0-EC3271DC9E7D}"/>
              </a:ext>
            </a:extLst>
          </p:cNvPr>
          <p:cNvSpPr>
            <a:spLocks noGrp="1"/>
          </p:cNvSpPr>
          <p:nvPr>
            <p:ph sz="half" idx="1"/>
          </p:nvPr>
        </p:nvSpPr>
        <p:spPr>
          <a:xfrm>
            <a:off x="4803756" y="1428750"/>
            <a:ext cx="6754734" cy="4045896"/>
          </a:xfrm>
        </p:spPr>
        <p:txBody>
          <a:bodyPr vert="horz" lIns="91440" tIns="45720" rIns="91440" bIns="45720" rtlCol="0" anchor="t">
            <a:noAutofit/>
          </a:bodyPr>
          <a:lstStyle/>
          <a:p>
            <a:pPr marL="0" indent="0">
              <a:buNone/>
            </a:pPr>
            <a:r>
              <a:rPr lang="en-US" sz="2400" b="1" dirty="0">
                <a:solidFill>
                  <a:schemeClr val="tx2">
                    <a:lumMod val="50000"/>
                    <a:lumOff val="50000"/>
                  </a:schemeClr>
                </a:solidFill>
                <a:latin typeface="Segoe UI"/>
                <a:cs typeface="Segoe UI"/>
              </a:rPr>
              <a:t>Maintenance and operations technical workers did not restore engineered safety feature following maintenance.</a:t>
            </a:r>
          </a:p>
          <a:p>
            <a:r>
              <a:rPr lang="en-US" dirty="0">
                <a:latin typeface="Segoe UI"/>
                <a:cs typeface="Segoe UI"/>
              </a:rPr>
              <a:t>Maintenance failed to follow procedures</a:t>
            </a:r>
          </a:p>
          <a:p>
            <a:r>
              <a:rPr lang="en-US" dirty="0">
                <a:latin typeface="Segoe UI"/>
                <a:cs typeface="Segoe UI"/>
              </a:rPr>
              <a:t>Operations failed to perform field verification</a:t>
            </a:r>
          </a:p>
          <a:p>
            <a:r>
              <a:rPr lang="en-US" dirty="0">
                <a:solidFill>
                  <a:srgbClr val="C00000"/>
                </a:solidFill>
                <a:latin typeface="Segoe UI"/>
                <a:cs typeface="Segoe UI"/>
              </a:rPr>
              <a:t>Level 2 plant status control event</a:t>
            </a:r>
            <a:endParaRPr lang="en-US" dirty="0">
              <a:solidFill>
                <a:srgbClr val="C00000"/>
              </a:solidFill>
            </a:endParaRPr>
          </a:p>
        </p:txBody>
      </p:sp>
    </p:spTree>
    <p:extLst>
      <p:ext uri="{BB962C8B-B14F-4D97-AF65-F5344CB8AC3E}">
        <p14:creationId xmlns:p14="http://schemas.microsoft.com/office/powerpoint/2010/main" val="20066744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429"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2"/>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2"/>
                                        </p:tgtEl>
                                      </p:cBhvr>
                                    </p:cmd>
                                  </p:childTnLst>
                                </p:cTn>
                              </p:par>
                            </p:childTnLst>
                          </p:cTn>
                        </p:par>
                      </p:childTnLst>
                    </p:cTn>
                  </p:par>
                </p:childTnLst>
              </p:cTn>
              <p:nextCondLst>
                <p:cond evt="onClick" delay="0">
                  <p:tgtEl>
                    <p:spTgt spid="12"/>
                  </p:tgtEl>
                </p:cond>
              </p:nextCondLst>
            </p:seq>
            <p:video>
              <p:cMediaNode mute="1">
                <p:cTn id="12" repeatCount="indefinite" fill="hold" display="0">
                  <p:stCondLst>
                    <p:cond delay="indefinite"/>
                  </p:stCondLst>
                </p:cTn>
                <p:tgtEl>
                  <p:spTgt spid="12"/>
                </p:tgtEl>
              </p:cMediaNode>
            </p:vide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Video 4" descr="People Planning">
            <a:extLst>
              <a:ext uri="{FF2B5EF4-FFF2-40B4-BE49-F238E27FC236}">
                <a16:creationId xmlns:a16="http://schemas.microsoft.com/office/drawing/2014/main" id="{44E8852F-442F-392F-BB4B-62E7D1CB7BEB}"/>
              </a:ext>
            </a:extLst>
          </p:cNvPr>
          <p:cNvPicPr>
            <a:picLocks noChangeAspect="1"/>
          </p:cNvPicPr>
          <p:nvPr>
            <a:videoFile r:link="rId2"/>
            <p:extLst>
              <p:ext uri="{DAA4B4D4-6D71-4841-9C94-3DE7FCFB9230}">
                <p14:media xmlns:p14="http://schemas.microsoft.com/office/powerpoint/2010/main" r:embed="rId1"/>
              </p:ext>
            </p:extLst>
          </p:nvPr>
        </p:nvPicPr>
        <p:blipFill>
          <a:blip r:embed="rId5"/>
          <a:srcRect l="20277" r="12030" b="-1"/>
          <a:stretch>
            <a:fillRect/>
          </a:stretch>
        </p:blipFill>
        <p:spPr>
          <a:xfrm>
            <a:off x="1017765" y="764487"/>
            <a:ext cx="5002035" cy="4995197"/>
          </a:xfrm>
          <a:custGeom>
            <a:avLst/>
            <a:gdLst>
              <a:gd name="connsiteX0" fmla="*/ 0 w 8815832"/>
              <a:gd name="connsiteY0" fmla="*/ 0 h 7061200"/>
              <a:gd name="connsiteX1" fmla="*/ 4407916 w 8815832"/>
              <a:gd name="connsiteY1" fmla="*/ 0 h 7061200"/>
              <a:gd name="connsiteX2" fmla="*/ 8815832 w 8815832"/>
              <a:gd name="connsiteY2" fmla="*/ 3530600 h 7061200"/>
              <a:gd name="connsiteX3" fmla="*/ 4407916 w 8815832"/>
              <a:gd name="connsiteY3" fmla="*/ 7061200 h 7061200"/>
              <a:gd name="connsiteX4" fmla="*/ 0 w 8815832"/>
              <a:gd name="connsiteY4" fmla="*/ 7061200 h 7061200"/>
              <a:gd name="connsiteX5" fmla="*/ 0 w 8815832"/>
              <a:gd name="connsiteY5" fmla="*/ 0 h 7061200"/>
              <a:gd name="connsiteX0" fmla="*/ 0 w 8826209"/>
              <a:gd name="connsiteY0" fmla="*/ 12700 h 7073900"/>
              <a:gd name="connsiteX1" fmla="*/ 5246116 w 8826209"/>
              <a:gd name="connsiteY1" fmla="*/ 0 h 7073900"/>
              <a:gd name="connsiteX2" fmla="*/ 8815832 w 8826209"/>
              <a:gd name="connsiteY2" fmla="*/ 3543300 h 7073900"/>
              <a:gd name="connsiteX3" fmla="*/ 4407916 w 8826209"/>
              <a:gd name="connsiteY3" fmla="*/ 7073900 h 7073900"/>
              <a:gd name="connsiteX4" fmla="*/ 0 w 8826209"/>
              <a:gd name="connsiteY4" fmla="*/ 7073900 h 7073900"/>
              <a:gd name="connsiteX5" fmla="*/ 0 w 8826209"/>
              <a:gd name="connsiteY5" fmla="*/ 12700 h 7073900"/>
              <a:gd name="connsiteX0" fmla="*/ 0 w 8816299"/>
              <a:gd name="connsiteY0" fmla="*/ 12700 h 7073900"/>
              <a:gd name="connsiteX1" fmla="*/ 5246116 w 8816299"/>
              <a:gd name="connsiteY1" fmla="*/ 0 h 7073900"/>
              <a:gd name="connsiteX2" fmla="*/ 8815832 w 8816299"/>
              <a:gd name="connsiteY2" fmla="*/ 3543300 h 7073900"/>
              <a:gd name="connsiteX3" fmla="*/ 5398516 w 8816299"/>
              <a:gd name="connsiteY3" fmla="*/ 7061200 h 7073900"/>
              <a:gd name="connsiteX4" fmla="*/ 0 w 8816299"/>
              <a:gd name="connsiteY4" fmla="*/ 7073900 h 7073900"/>
              <a:gd name="connsiteX5" fmla="*/ 0 w 8816299"/>
              <a:gd name="connsiteY5" fmla="*/ 12700 h 7073900"/>
              <a:gd name="connsiteX0" fmla="*/ 0 w 8816066"/>
              <a:gd name="connsiteY0" fmla="*/ 12700 h 7073900"/>
              <a:gd name="connsiteX1" fmla="*/ 5500116 w 8816066"/>
              <a:gd name="connsiteY1" fmla="*/ 0 h 7073900"/>
              <a:gd name="connsiteX2" fmla="*/ 8815832 w 8816066"/>
              <a:gd name="connsiteY2" fmla="*/ 3543300 h 7073900"/>
              <a:gd name="connsiteX3" fmla="*/ 5398516 w 8816066"/>
              <a:gd name="connsiteY3" fmla="*/ 7061200 h 7073900"/>
              <a:gd name="connsiteX4" fmla="*/ 0 w 8816066"/>
              <a:gd name="connsiteY4" fmla="*/ 7073900 h 7073900"/>
              <a:gd name="connsiteX5" fmla="*/ 0 w 8816066"/>
              <a:gd name="connsiteY5" fmla="*/ 12700 h 7073900"/>
              <a:gd name="connsiteX0" fmla="*/ 0 w 8816066"/>
              <a:gd name="connsiteY0" fmla="*/ 12700 h 7073900"/>
              <a:gd name="connsiteX1" fmla="*/ 5500116 w 8816066"/>
              <a:gd name="connsiteY1" fmla="*/ 0 h 7073900"/>
              <a:gd name="connsiteX2" fmla="*/ 8815832 w 8816066"/>
              <a:gd name="connsiteY2" fmla="*/ 3594100 h 7073900"/>
              <a:gd name="connsiteX3" fmla="*/ 5398516 w 8816066"/>
              <a:gd name="connsiteY3" fmla="*/ 7061200 h 7073900"/>
              <a:gd name="connsiteX4" fmla="*/ 0 w 8816066"/>
              <a:gd name="connsiteY4" fmla="*/ 7073900 h 7073900"/>
              <a:gd name="connsiteX5" fmla="*/ 0 w 8816066"/>
              <a:gd name="connsiteY5" fmla="*/ 12700 h 7073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816066" h="7073900">
                <a:moveTo>
                  <a:pt x="0" y="12700"/>
                </a:moveTo>
                <a:lnTo>
                  <a:pt x="5500116" y="0"/>
                </a:lnTo>
                <a:cubicBezTo>
                  <a:pt x="7934541" y="0"/>
                  <a:pt x="8832765" y="2417233"/>
                  <a:pt x="8815832" y="3594100"/>
                </a:cubicBezTo>
                <a:cubicBezTo>
                  <a:pt x="8798899" y="4770967"/>
                  <a:pt x="7832941" y="7061200"/>
                  <a:pt x="5398516" y="7061200"/>
                </a:cubicBezTo>
                <a:lnTo>
                  <a:pt x="0" y="7073900"/>
                </a:lnTo>
                <a:lnTo>
                  <a:pt x="0" y="12700"/>
                </a:lnTo>
                <a:close/>
              </a:path>
            </a:pathLst>
          </a:custGeom>
          <a:noFill/>
        </p:spPr>
      </p:pic>
      <p:sp>
        <p:nvSpPr>
          <p:cNvPr id="2" name="Title 1">
            <a:extLst>
              <a:ext uri="{FF2B5EF4-FFF2-40B4-BE49-F238E27FC236}">
                <a16:creationId xmlns:a16="http://schemas.microsoft.com/office/drawing/2014/main" id="{AC67F2D4-CD2F-01F5-32AD-5DB365E2C669}"/>
              </a:ext>
            </a:extLst>
          </p:cNvPr>
          <p:cNvSpPr>
            <a:spLocks noGrp="1"/>
          </p:cNvSpPr>
          <p:nvPr>
            <p:ph type="ctrTitle"/>
          </p:nvPr>
        </p:nvSpPr>
        <p:spPr>
          <a:xfrm>
            <a:off x="6353176" y="508275"/>
            <a:ext cx="5450858" cy="1188082"/>
          </a:xfrm>
        </p:spPr>
        <p:txBody>
          <a:bodyPr anchor="b">
            <a:normAutofit/>
          </a:bodyPr>
          <a:lstStyle/>
          <a:p>
            <a:r>
              <a:rPr lang="en-US" dirty="0">
                <a:solidFill>
                  <a:schemeClr val="tx2"/>
                </a:solidFill>
                <a:latin typeface="Segoe UI"/>
                <a:cs typeface="Segoe UI"/>
              </a:rPr>
              <a:t>Design Equivalent Change Issues</a:t>
            </a:r>
          </a:p>
        </p:txBody>
      </p:sp>
      <p:sp>
        <p:nvSpPr>
          <p:cNvPr id="3" name="Subtitle 2">
            <a:extLst>
              <a:ext uri="{FF2B5EF4-FFF2-40B4-BE49-F238E27FC236}">
                <a16:creationId xmlns:a16="http://schemas.microsoft.com/office/drawing/2014/main" id="{F3D7090F-4AE2-76BE-1613-DDF6D03DADD7}"/>
              </a:ext>
            </a:extLst>
          </p:cNvPr>
          <p:cNvSpPr>
            <a:spLocks noGrp="1"/>
          </p:cNvSpPr>
          <p:nvPr>
            <p:ph type="subTitle" idx="1"/>
          </p:nvPr>
        </p:nvSpPr>
        <p:spPr>
          <a:xfrm>
            <a:off x="6267450" y="1703614"/>
            <a:ext cx="5536583" cy="3710215"/>
          </a:xfrm>
        </p:spPr>
        <p:txBody>
          <a:bodyPr vert="horz" lIns="91440" tIns="45720" rIns="91440" bIns="45720" rtlCol="0" anchor="t">
            <a:noAutofit/>
          </a:bodyPr>
          <a:lstStyle/>
          <a:p>
            <a:pPr marL="0" indent="0">
              <a:buNone/>
            </a:pPr>
            <a:r>
              <a:rPr lang="en-US" sz="2600" dirty="0">
                <a:latin typeface="Segoe UI"/>
                <a:cs typeface="Segoe UI"/>
              </a:rPr>
              <a:t>Engineers do not fully evaluate some design equivalent changes for adverse impacts to operation. </a:t>
            </a:r>
          </a:p>
          <a:p>
            <a:r>
              <a:rPr lang="en-US" sz="2600" b="1" dirty="0">
                <a:latin typeface="Segoe UI"/>
                <a:cs typeface="Segoe UI"/>
              </a:rPr>
              <a:t>No fatigue prevention recommendations for weld techniques.</a:t>
            </a:r>
            <a:endParaRPr lang="en-US" b="1" dirty="0"/>
          </a:p>
          <a:p>
            <a:r>
              <a:rPr lang="en-US" sz="2600" b="1" dirty="0">
                <a:solidFill>
                  <a:srgbClr val="C00000"/>
                </a:solidFill>
                <a:latin typeface="Segoe UI"/>
                <a:cs typeface="Segoe UI"/>
              </a:rPr>
              <a:t>Extended unit shutdown for repair</a:t>
            </a:r>
          </a:p>
          <a:p>
            <a:endParaRPr lang="en-US" sz="2600" dirty="0">
              <a:latin typeface="Segoe UI"/>
              <a:cs typeface="Segoe UI"/>
            </a:endParaRPr>
          </a:p>
        </p:txBody>
      </p:sp>
    </p:spTree>
    <p:extLst>
      <p:ext uri="{BB962C8B-B14F-4D97-AF65-F5344CB8AC3E}">
        <p14:creationId xmlns:p14="http://schemas.microsoft.com/office/powerpoint/2010/main" val="23299069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1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5"/>
                                        </p:tgtEl>
                                      </p:cBhvr>
                                    </p:cmd>
                                  </p:childTnLst>
                                </p:cTn>
                              </p:par>
                            </p:childTnLst>
                          </p:cTn>
                        </p:par>
                      </p:childTnLst>
                    </p:cTn>
                  </p:par>
                </p:childTnLst>
              </p:cTn>
              <p:nextCondLst>
                <p:cond evt="onClick" delay="0">
                  <p:tgtEl>
                    <p:spTgt spid="5"/>
                  </p:tgtEl>
                </p:cond>
              </p:nextCondLst>
            </p:seq>
            <p:video>
              <p:cMediaNode mute="1">
                <p:cTn id="12" repeatCount="indefinite" fill="hold" display="0">
                  <p:stCondLst>
                    <p:cond delay="indefinite"/>
                  </p:stCondLst>
                </p:cTn>
                <p:tgtEl>
                  <p:spTgt spid="5"/>
                </p:tgtEl>
              </p:cMediaNode>
            </p:vide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heets of magazines being recycled">
            <a:extLst>
              <a:ext uri="{FF2B5EF4-FFF2-40B4-BE49-F238E27FC236}">
                <a16:creationId xmlns:a16="http://schemas.microsoft.com/office/drawing/2014/main" id="{AA55B2B7-ADF0-EA92-F8EF-1EC97443A322}"/>
              </a:ext>
            </a:extLst>
          </p:cNvPr>
          <p:cNvPicPr>
            <a:picLocks noChangeAspect="1"/>
          </p:cNvPicPr>
          <p:nvPr/>
        </p:nvPicPr>
        <p:blipFill>
          <a:blip r:embed="rId3"/>
          <a:srcRect l="20020" r="-3" b="-3"/>
          <a:stretch>
            <a:fillRect/>
          </a:stretch>
        </p:blipFill>
        <p:spPr>
          <a:xfrm>
            <a:off x="546050" y="907152"/>
            <a:ext cx="6037943" cy="5036448"/>
          </a:xfrm>
          <a:custGeom>
            <a:avLst/>
            <a:gdLst>
              <a:gd name="connsiteX0" fmla="*/ 0 w 8815832"/>
              <a:gd name="connsiteY0" fmla="*/ 0 h 7061200"/>
              <a:gd name="connsiteX1" fmla="*/ 4407916 w 8815832"/>
              <a:gd name="connsiteY1" fmla="*/ 0 h 7061200"/>
              <a:gd name="connsiteX2" fmla="*/ 8815832 w 8815832"/>
              <a:gd name="connsiteY2" fmla="*/ 3530600 h 7061200"/>
              <a:gd name="connsiteX3" fmla="*/ 4407916 w 8815832"/>
              <a:gd name="connsiteY3" fmla="*/ 7061200 h 7061200"/>
              <a:gd name="connsiteX4" fmla="*/ 0 w 8815832"/>
              <a:gd name="connsiteY4" fmla="*/ 7061200 h 7061200"/>
              <a:gd name="connsiteX5" fmla="*/ 0 w 8815832"/>
              <a:gd name="connsiteY5" fmla="*/ 0 h 7061200"/>
              <a:gd name="connsiteX0" fmla="*/ 0 w 8826209"/>
              <a:gd name="connsiteY0" fmla="*/ 12700 h 7073900"/>
              <a:gd name="connsiteX1" fmla="*/ 5246116 w 8826209"/>
              <a:gd name="connsiteY1" fmla="*/ 0 h 7073900"/>
              <a:gd name="connsiteX2" fmla="*/ 8815832 w 8826209"/>
              <a:gd name="connsiteY2" fmla="*/ 3543300 h 7073900"/>
              <a:gd name="connsiteX3" fmla="*/ 4407916 w 8826209"/>
              <a:gd name="connsiteY3" fmla="*/ 7073900 h 7073900"/>
              <a:gd name="connsiteX4" fmla="*/ 0 w 8826209"/>
              <a:gd name="connsiteY4" fmla="*/ 7073900 h 7073900"/>
              <a:gd name="connsiteX5" fmla="*/ 0 w 8826209"/>
              <a:gd name="connsiteY5" fmla="*/ 12700 h 7073900"/>
              <a:gd name="connsiteX0" fmla="*/ 0 w 8816299"/>
              <a:gd name="connsiteY0" fmla="*/ 12700 h 7073900"/>
              <a:gd name="connsiteX1" fmla="*/ 5246116 w 8816299"/>
              <a:gd name="connsiteY1" fmla="*/ 0 h 7073900"/>
              <a:gd name="connsiteX2" fmla="*/ 8815832 w 8816299"/>
              <a:gd name="connsiteY2" fmla="*/ 3543300 h 7073900"/>
              <a:gd name="connsiteX3" fmla="*/ 5398516 w 8816299"/>
              <a:gd name="connsiteY3" fmla="*/ 7061200 h 7073900"/>
              <a:gd name="connsiteX4" fmla="*/ 0 w 8816299"/>
              <a:gd name="connsiteY4" fmla="*/ 7073900 h 7073900"/>
              <a:gd name="connsiteX5" fmla="*/ 0 w 8816299"/>
              <a:gd name="connsiteY5" fmla="*/ 12700 h 7073900"/>
              <a:gd name="connsiteX0" fmla="*/ 0 w 8816066"/>
              <a:gd name="connsiteY0" fmla="*/ 12700 h 7073900"/>
              <a:gd name="connsiteX1" fmla="*/ 5500116 w 8816066"/>
              <a:gd name="connsiteY1" fmla="*/ 0 h 7073900"/>
              <a:gd name="connsiteX2" fmla="*/ 8815832 w 8816066"/>
              <a:gd name="connsiteY2" fmla="*/ 3543300 h 7073900"/>
              <a:gd name="connsiteX3" fmla="*/ 5398516 w 8816066"/>
              <a:gd name="connsiteY3" fmla="*/ 7061200 h 7073900"/>
              <a:gd name="connsiteX4" fmla="*/ 0 w 8816066"/>
              <a:gd name="connsiteY4" fmla="*/ 7073900 h 7073900"/>
              <a:gd name="connsiteX5" fmla="*/ 0 w 8816066"/>
              <a:gd name="connsiteY5" fmla="*/ 12700 h 7073900"/>
              <a:gd name="connsiteX0" fmla="*/ 0 w 8816066"/>
              <a:gd name="connsiteY0" fmla="*/ 12700 h 7073900"/>
              <a:gd name="connsiteX1" fmla="*/ 5500116 w 8816066"/>
              <a:gd name="connsiteY1" fmla="*/ 0 h 7073900"/>
              <a:gd name="connsiteX2" fmla="*/ 8815832 w 8816066"/>
              <a:gd name="connsiteY2" fmla="*/ 3594100 h 7073900"/>
              <a:gd name="connsiteX3" fmla="*/ 5398516 w 8816066"/>
              <a:gd name="connsiteY3" fmla="*/ 7061200 h 7073900"/>
              <a:gd name="connsiteX4" fmla="*/ 0 w 8816066"/>
              <a:gd name="connsiteY4" fmla="*/ 7073900 h 7073900"/>
              <a:gd name="connsiteX5" fmla="*/ 0 w 8816066"/>
              <a:gd name="connsiteY5" fmla="*/ 12700 h 7073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816066" h="7073900">
                <a:moveTo>
                  <a:pt x="0" y="12700"/>
                </a:moveTo>
                <a:lnTo>
                  <a:pt x="5500116" y="0"/>
                </a:lnTo>
                <a:cubicBezTo>
                  <a:pt x="7934541" y="0"/>
                  <a:pt x="8832765" y="2417233"/>
                  <a:pt x="8815832" y="3594100"/>
                </a:cubicBezTo>
                <a:cubicBezTo>
                  <a:pt x="8798899" y="4770967"/>
                  <a:pt x="7832941" y="7061200"/>
                  <a:pt x="5398516" y="7061200"/>
                </a:cubicBezTo>
                <a:lnTo>
                  <a:pt x="0" y="7073900"/>
                </a:lnTo>
                <a:lnTo>
                  <a:pt x="0" y="12700"/>
                </a:lnTo>
                <a:close/>
              </a:path>
            </a:pathLst>
          </a:custGeom>
          <a:noFill/>
        </p:spPr>
      </p:pic>
      <p:sp>
        <p:nvSpPr>
          <p:cNvPr id="3" name="Title 2">
            <a:extLst>
              <a:ext uri="{FF2B5EF4-FFF2-40B4-BE49-F238E27FC236}">
                <a16:creationId xmlns:a16="http://schemas.microsoft.com/office/drawing/2014/main" id="{648DA73D-8688-5F3F-F3B4-7108FEE9ED7D}"/>
              </a:ext>
            </a:extLst>
          </p:cNvPr>
          <p:cNvSpPr>
            <a:spLocks noGrp="1"/>
          </p:cNvSpPr>
          <p:nvPr>
            <p:ph type="ctrTitle"/>
          </p:nvPr>
        </p:nvSpPr>
        <p:spPr>
          <a:xfrm>
            <a:off x="6714672" y="2279016"/>
            <a:ext cx="4806331" cy="2932794"/>
          </a:xfrm>
        </p:spPr>
        <p:txBody>
          <a:bodyPr anchor="b">
            <a:normAutofit fontScale="90000"/>
          </a:bodyPr>
          <a:lstStyle/>
          <a:p>
            <a:br>
              <a:rPr lang="en-US" dirty="0">
                <a:latin typeface="Segoe UI"/>
                <a:cs typeface="Segoe UI"/>
              </a:rPr>
            </a:br>
            <a:r>
              <a:rPr lang="en-US">
                <a:latin typeface="Segoe UI"/>
                <a:cs typeface="Segoe UI"/>
              </a:rPr>
              <a:t>Design Equivalent Change Issues</a:t>
            </a:r>
            <a:br>
              <a:rPr lang="en-US" dirty="0">
                <a:latin typeface="Segoe UI"/>
                <a:cs typeface="Segoe UI"/>
              </a:rPr>
            </a:br>
            <a:endParaRPr lang="en-US" b="0"/>
          </a:p>
          <a:p>
            <a:r>
              <a:rPr lang="en-US" dirty="0">
                <a:latin typeface="Segoe UI"/>
                <a:cs typeface="Segoe UI"/>
              </a:rPr>
              <a:t>Inadequate </a:t>
            </a:r>
            <a:r>
              <a:rPr lang="en-US">
                <a:latin typeface="Segoe UI"/>
                <a:cs typeface="Segoe UI"/>
              </a:rPr>
              <a:t>engineering </a:t>
            </a:r>
            <a:r>
              <a:rPr lang="en-US" dirty="0">
                <a:latin typeface="Segoe UI"/>
                <a:cs typeface="Segoe UI"/>
              </a:rPr>
              <a:t>instruction in work order</a:t>
            </a:r>
            <a:br>
              <a:rPr lang="en-US" dirty="0">
                <a:latin typeface="Segoe UI"/>
                <a:cs typeface="Segoe UI"/>
              </a:rPr>
            </a:br>
            <a:br>
              <a:rPr lang="en-US" dirty="0">
                <a:latin typeface="Segoe UI"/>
                <a:cs typeface="Segoe UI"/>
              </a:rPr>
            </a:br>
            <a:r>
              <a:rPr lang="en-US" dirty="0">
                <a:solidFill>
                  <a:srgbClr val="C00000"/>
                </a:solidFill>
                <a:latin typeface="Segoe UI"/>
                <a:cs typeface="Segoe UI"/>
              </a:rPr>
              <a:t>Impact to emergency diesel operability</a:t>
            </a:r>
            <a:br>
              <a:rPr lang="en-US" dirty="0"/>
            </a:br>
            <a:endParaRPr lang="en-US">
              <a:solidFill>
                <a:srgbClr val="C00000"/>
              </a:solidFill>
            </a:endParaRPr>
          </a:p>
        </p:txBody>
      </p:sp>
      <p:sp>
        <p:nvSpPr>
          <p:cNvPr id="4" name="Subtitle 3">
            <a:extLst>
              <a:ext uri="{FF2B5EF4-FFF2-40B4-BE49-F238E27FC236}">
                <a16:creationId xmlns:a16="http://schemas.microsoft.com/office/drawing/2014/main" id="{5735CE6F-EC52-712D-6D36-1374FF2A8DA0}"/>
              </a:ext>
            </a:extLst>
          </p:cNvPr>
          <p:cNvSpPr>
            <a:spLocks noGrp="1"/>
          </p:cNvSpPr>
          <p:nvPr>
            <p:ph type="subTitle" idx="1"/>
          </p:nvPr>
        </p:nvSpPr>
        <p:spPr>
          <a:xfrm>
            <a:off x="8369300" y="2454400"/>
            <a:ext cx="3434733" cy="2925864"/>
          </a:xfrm>
        </p:spPr>
        <p:txBody>
          <a:bodyPr vert="horz" lIns="91440" tIns="45720" rIns="91440" bIns="45720" rtlCol="0">
            <a:normAutofit/>
          </a:bodyPr>
          <a:lstStyle/>
          <a:p>
            <a:pPr marL="0" indent="0">
              <a:buNone/>
            </a:pPr>
            <a:endParaRPr lang="en-US" b="1"/>
          </a:p>
          <a:p>
            <a:pPr marL="0" indent="0">
              <a:buNone/>
            </a:pPr>
            <a:endParaRPr lang="en-US" dirty="0"/>
          </a:p>
        </p:txBody>
      </p:sp>
    </p:spTree>
    <p:extLst>
      <p:ext uri="{BB962C8B-B14F-4D97-AF65-F5344CB8AC3E}">
        <p14:creationId xmlns:p14="http://schemas.microsoft.com/office/powerpoint/2010/main" val="20291978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B881F2E3-EF91-0F04-175E-9E656D651066}"/>
              </a:ext>
            </a:extLst>
          </p:cNvPr>
          <p:cNvSpPr>
            <a:spLocks noGrp="1"/>
          </p:cNvSpPr>
          <p:nvPr>
            <p:ph type="pic" sz="quarter" idx="10"/>
          </p:nvPr>
        </p:nvSpPr>
        <p:spPr/>
        <p:txBody>
          <a:bodyPr/>
          <a:lstStyle/>
          <a:p>
            <a:endParaRPr lang="en-US"/>
          </a:p>
        </p:txBody>
      </p:sp>
      <p:sp>
        <p:nvSpPr>
          <p:cNvPr id="3" name="Title 2">
            <a:extLst>
              <a:ext uri="{FF2B5EF4-FFF2-40B4-BE49-F238E27FC236}">
                <a16:creationId xmlns:a16="http://schemas.microsoft.com/office/drawing/2014/main" id="{AA25563F-8803-2098-317C-6C681727EB57}"/>
              </a:ext>
            </a:extLst>
          </p:cNvPr>
          <p:cNvSpPr>
            <a:spLocks noGrp="1"/>
          </p:cNvSpPr>
          <p:nvPr>
            <p:ph type="title"/>
          </p:nvPr>
        </p:nvSpPr>
        <p:spPr>
          <a:xfrm>
            <a:off x="4485408" y="574043"/>
            <a:ext cx="7034197" cy="1325563"/>
          </a:xfrm>
        </p:spPr>
        <p:txBody>
          <a:bodyPr>
            <a:normAutofit/>
          </a:bodyPr>
          <a:lstStyle/>
          <a:p>
            <a:r>
              <a:rPr lang="en-US" sz="3600" dirty="0">
                <a:latin typeface="Segoe UI"/>
                <a:cs typeface="Segoe UI"/>
              </a:rPr>
              <a:t>Inadequate Configuration Control in Design</a:t>
            </a:r>
          </a:p>
        </p:txBody>
      </p:sp>
      <p:sp>
        <p:nvSpPr>
          <p:cNvPr id="4" name="Slide Number Placeholder 3">
            <a:extLst>
              <a:ext uri="{FF2B5EF4-FFF2-40B4-BE49-F238E27FC236}">
                <a16:creationId xmlns:a16="http://schemas.microsoft.com/office/drawing/2014/main" id="{0CE3FEE5-116E-A148-C55F-650B93ED4126}"/>
              </a:ext>
            </a:extLst>
          </p:cNvPr>
          <p:cNvSpPr>
            <a:spLocks noGrp="1"/>
          </p:cNvSpPr>
          <p:nvPr>
            <p:ph type="sldNum" sz="quarter" idx="13"/>
          </p:nvPr>
        </p:nvSpPr>
        <p:spPr/>
        <p:txBody>
          <a:bodyPr/>
          <a:lstStyle/>
          <a:p>
            <a:fld id="{776DCFFF-4BD4-5541-AF1D-6EC759488ACC}" type="slidenum">
              <a:rPr lang="en-US" smtClean="0"/>
              <a:pPr/>
              <a:t>19</a:t>
            </a:fld>
            <a:endParaRPr lang="en-US"/>
          </a:p>
        </p:txBody>
      </p:sp>
      <p:sp>
        <p:nvSpPr>
          <p:cNvPr id="5" name="Content Placeholder 4">
            <a:extLst>
              <a:ext uri="{FF2B5EF4-FFF2-40B4-BE49-F238E27FC236}">
                <a16:creationId xmlns:a16="http://schemas.microsoft.com/office/drawing/2014/main" id="{2EBD8DD6-6A7C-46D7-8C34-8BECAAC48EAF}"/>
              </a:ext>
            </a:extLst>
          </p:cNvPr>
          <p:cNvSpPr>
            <a:spLocks noGrp="1"/>
          </p:cNvSpPr>
          <p:nvPr>
            <p:ph sz="half" idx="1"/>
          </p:nvPr>
        </p:nvSpPr>
        <p:spPr>
          <a:xfrm>
            <a:off x="4902397" y="2132940"/>
            <a:ext cx="6200218" cy="4324530"/>
          </a:xfrm>
        </p:spPr>
        <p:txBody>
          <a:bodyPr vert="horz" lIns="91440" tIns="45720" rIns="91440" bIns="45720" rtlCol="0" anchor="t">
            <a:normAutofit/>
          </a:bodyPr>
          <a:lstStyle/>
          <a:p>
            <a:r>
              <a:rPr lang="en-US" b="1" dirty="0">
                <a:latin typeface="Segoe UI"/>
                <a:cs typeface="Segoe UI"/>
              </a:rPr>
              <a:t>Design deficiency in feedwater check valve</a:t>
            </a:r>
          </a:p>
          <a:p>
            <a:r>
              <a:rPr lang="en-US" b="1" dirty="0">
                <a:latin typeface="Segoe UI"/>
                <a:cs typeface="Segoe UI"/>
              </a:rPr>
              <a:t>Design deficiency in pipe layout</a:t>
            </a:r>
          </a:p>
          <a:p>
            <a:r>
              <a:rPr lang="en-US" b="1" dirty="0">
                <a:solidFill>
                  <a:srgbClr val="C00000"/>
                </a:solidFill>
                <a:latin typeface="Segoe UI"/>
                <a:cs typeface="Segoe UI"/>
              </a:rPr>
              <a:t>Excessive chattering of check valve</a:t>
            </a:r>
          </a:p>
          <a:p>
            <a:r>
              <a:rPr lang="en-US" b="1" dirty="0">
                <a:solidFill>
                  <a:srgbClr val="C00000"/>
                </a:solidFill>
                <a:latin typeface="Segoe UI"/>
                <a:cs typeface="Segoe UI"/>
              </a:rPr>
              <a:t>Locking shim enter into steam generator (SG)</a:t>
            </a:r>
          </a:p>
          <a:p>
            <a:r>
              <a:rPr lang="en-US" b="1" dirty="0">
                <a:solidFill>
                  <a:srgbClr val="C00000"/>
                </a:solidFill>
                <a:latin typeface="Segoe UI"/>
                <a:cs typeface="Segoe UI"/>
              </a:rPr>
              <a:t>SG tube leak caused by FME.</a:t>
            </a:r>
            <a:endParaRPr lang="en-US" b="1" dirty="0">
              <a:solidFill>
                <a:srgbClr val="C00000"/>
              </a:solidFill>
            </a:endParaRPr>
          </a:p>
        </p:txBody>
      </p:sp>
    </p:spTree>
    <p:extLst>
      <p:ext uri="{BB962C8B-B14F-4D97-AF65-F5344CB8AC3E}">
        <p14:creationId xmlns:p14="http://schemas.microsoft.com/office/powerpoint/2010/main" val="42003805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ED08B6-7D5B-0D26-D6E2-0FD47BFF33BF}"/>
              </a:ext>
            </a:extLst>
          </p:cNvPr>
          <p:cNvSpPr>
            <a:spLocks noGrp="1"/>
          </p:cNvSpPr>
          <p:nvPr>
            <p:ph type="title"/>
          </p:nvPr>
        </p:nvSpPr>
        <p:spPr>
          <a:xfrm>
            <a:off x="552524" y="2811012"/>
            <a:ext cx="3333676" cy="3032983"/>
          </a:xfrm>
        </p:spPr>
        <p:txBody>
          <a:bodyPr>
            <a:normAutofit/>
          </a:bodyPr>
          <a:lstStyle/>
          <a:p>
            <a:r>
              <a:rPr lang="en-US" sz="7000" dirty="0">
                <a:solidFill>
                  <a:schemeClr val="accent2"/>
                </a:solidFill>
              </a:rPr>
              <a:t>2026</a:t>
            </a:r>
            <a:r>
              <a:rPr lang="en-US" b="0" dirty="0"/>
              <a:t> </a:t>
            </a:r>
            <a:r>
              <a:rPr lang="en-US" sz="5000" dirty="0"/>
              <a:t>Top Priorities</a:t>
            </a:r>
          </a:p>
        </p:txBody>
      </p:sp>
      <p:sp>
        <p:nvSpPr>
          <p:cNvPr id="3" name="Subtitle 2">
            <a:extLst>
              <a:ext uri="{FF2B5EF4-FFF2-40B4-BE49-F238E27FC236}">
                <a16:creationId xmlns:a16="http://schemas.microsoft.com/office/drawing/2014/main" id="{6C07E912-7F17-39C4-565D-80103DDC6182}"/>
              </a:ext>
            </a:extLst>
          </p:cNvPr>
          <p:cNvSpPr>
            <a:spLocks noGrp="1"/>
          </p:cNvSpPr>
          <p:nvPr>
            <p:ph sz="quarter" idx="10"/>
          </p:nvPr>
        </p:nvSpPr>
        <p:spPr>
          <a:xfrm>
            <a:off x="4285569" y="967270"/>
            <a:ext cx="5254085" cy="5277665"/>
          </a:xfrm>
        </p:spPr>
        <p:txBody>
          <a:bodyPr>
            <a:normAutofit fontScale="77500" lnSpcReduction="20000"/>
          </a:bodyPr>
          <a:lstStyle/>
          <a:p>
            <a:pPr marL="457200" indent="-457200">
              <a:spcAft>
                <a:spcPts val="600"/>
              </a:spcAft>
              <a:buAutoNum type="arabicPeriod"/>
            </a:pPr>
            <a:r>
              <a:rPr lang="en-US" sz="3900" dirty="0"/>
              <a:t>Recover low-performing stations.</a:t>
            </a:r>
          </a:p>
          <a:p>
            <a:pPr marL="457200" indent="-457200">
              <a:spcAft>
                <a:spcPts val="600"/>
              </a:spcAft>
              <a:buAutoNum type="arabicPeriod"/>
            </a:pPr>
            <a:r>
              <a:rPr lang="en-US" sz="3900" dirty="0"/>
              <a:t>Accelerate industry sustainability.</a:t>
            </a:r>
          </a:p>
          <a:p>
            <a:pPr marL="457200" indent="-457200">
              <a:spcAft>
                <a:spcPts val="600"/>
              </a:spcAft>
              <a:buAutoNum type="arabicPeriod"/>
            </a:pPr>
            <a:r>
              <a:rPr lang="en-US" sz="3900" dirty="0"/>
              <a:t>Operationalize new nuclear growth strategy.</a:t>
            </a:r>
          </a:p>
          <a:p>
            <a:pPr marL="457200" indent="-457200">
              <a:spcAft>
                <a:spcPts val="600"/>
              </a:spcAft>
              <a:buAutoNum type="arabicPeriod"/>
            </a:pPr>
            <a:r>
              <a:rPr lang="en-US" sz="3900" dirty="0"/>
              <a:t>Transform the National Academy for Nuclear Training (NANT). </a:t>
            </a:r>
          </a:p>
          <a:p>
            <a:pPr marL="457200" indent="-457200">
              <a:spcAft>
                <a:spcPts val="600"/>
              </a:spcAft>
              <a:buAutoNum type="arabicPeriod"/>
            </a:pPr>
            <a:r>
              <a:rPr lang="en-US" sz="3900" dirty="0"/>
              <a:t>Advance generative AI.</a:t>
            </a:r>
          </a:p>
          <a:p>
            <a:pPr marL="457200" indent="-457200">
              <a:buAutoNum type="arabicPeriod"/>
            </a:pPr>
            <a:r>
              <a:rPr lang="en-US" sz="3900" dirty="0"/>
              <a:t>Execute WANO-AC membership changes.</a:t>
            </a:r>
          </a:p>
          <a:p>
            <a:pPr marL="457200" indent="-457200">
              <a:buAutoNum type="arabicPeriod"/>
            </a:pPr>
            <a:endParaRPr lang="en-US" sz="2800" dirty="0"/>
          </a:p>
          <a:p>
            <a:pPr marL="457200" indent="-457200">
              <a:buAutoNum type="arabicPeriod"/>
            </a:pPr>
            <a:endParaRPr lang="en-US" sz="2800" dirty="0"/>
          </a:p>
        </p:txBody>
      </p:sp>
    </p:spTree>
    <p:extLst>
      <p:ext uri="{BB962C8B-B14F-4D97-AF65-F5344CB8AC3E}">
        <p14:creationId xmlns:p14="http://schemas.microsoft.com/office/powerpoint/2010/main" val="17933212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metal dumbell">
            <a:extLst>
              <a:ext uri="{FF2B5EF4-FFF2-40B4-BE49-F238E27FC236}">
                <a16:creationId xmlns:a16="http://schemas.microsoft.com/office/drawing/2014/main" id="{667DBFB7-9961-BF6D-F003-2F1BCE4F3DE6}"/>
              </a:ext>
            </a:extLst>
          </p:cNvPr>
          <p:cNvPicPr>
            <a:picLocks noChangeAspect="1"/>
          </p:cNvPicPr>
          <p:nvPr/>
        </p:nvPicPr>
        <p:blipFill>
          <a:blip r:embed="rId3"/>
          <a:srcRect b="14966"/>
          <a:stretch>
            <a:fillRect/>
          </a:stretch>
        </p:blipFill>
        <p:spPr>
          <a:xfrm>
            <a:off x="-208692" y="10"/>
            <a:ext cx="4856892" cy="6438890"/>
          </a:xfrm>
          <a:custGeom>
            <a:avLst/>
            <a:gdLst>
              <a:gd name="connsiteX0" fmla="*/ 0 w 8815832"/>
              <a:gd name="connsiteY0" fmla="*/ 0 h 7061200"/>
              <a:gd name="connsiteX1" fmla="*/ 4407916 w 8815832"/>
              <a:gd name="connsiteY1" fmla="*/ 0 h 7061200"/>
              <a:gd name="connsiteX2" fmla="*/ 8815832 w 8815832"/>
              <a:gd name="connsiteY2" fmla="*/ 3530600 h 7061200"/>
              <a:gd name="connsiteX3" fmla="*/ 4407916 w 8815832"/>
              <a:gd name="connsiteY3" fmla="*/ 7061200 h 7061200"/>
              <a:gd name="connsiteX4" fmla="*/ 0 w 8815832"/>
              <a:gd name="connsiteY4" fmla="*/ 7061200 h 7061200"/>
              <a:gd name="connsiteX5" fmla="*/ 0 w 8815832"/>
              <a:gd name="connsiteY5" fmla="*/ 0 h 7061200"/>
              <a:gd name="connsiteX0" fmla="*/ 0 w 8826209"/>
              <a:gd name="connsiteY0" fmla="*/ 12700 h 7073900"/>
              <a:gd name="connsiteX1" fmla="*/ 5246116 w 8826209"/>
              <a:gd name="connsiteY1" fmla="*/ 0 h 7073900"/>
              <a:gd name="connsiteX2" fmla="*/ 8815832 w 8826209"/>
              <a:gd name="connsiteY2" fmla="*/ 3543300 h 7073900"/>
              <a:gd name="connsiteX3" fmla="*/ 4407916 w 8826209"/>
              <a:gd name="connsiteY3" fmla="*/ 7073900 h 7073900"/>
              <a:gd name="connsiteX4" fmla="*/ 0 w 8826209"/>
              <a:gd name="connsiteY4" fmla="*/ 7073900 h 7073900"/>
              <a:gd name="connsiteX5" fmla="*/ 0 w 8826209"/>
              <a:gd name="connsiteY5" fmla="*/ 12700 h 7073900"/>
              <a:gd name="connsiteX0" fmla="*/ 0 w 8816299"/>
              <a:gd name="connsiteY0" fmla="*/ 12700 h 7073900"/>
              <a:gd name="connsiteX1" fmla="*/ 5246116 w 8816299"/>
              <a:gd name="connsiteY1" fmla="*/ 0 h 7073900"/>
              <a:gd name="connsiteX2" fmla="*/ 8815832 w 8816299"/>
              <a:gd name="connsiteY2" fmla="*/ 3543300 h 7073900"/>
              <a:gd name="connsiteX3" fmla="*/ 5398516 w 8816299"/>
              <a:gd name="connsiteY3" fmla="*/ 7061200 h 7073900"/>
              <a:gd name="connsiteX4" fmla="*/ 0 w 8816299"/>
              <a:gd name="connsiteY4" fmla="*/ 7073900 h 7073900"/>
              <a:gd name="connsiteX5" fmla="*/ 0 w 8816299"/>
              <a:gd name="connsiteY5" fmla="*/ 12700 h 7073900"/>
              <a:gd name="connsiteX0" fmla="*/ 0 w 8816066"/>
              <a:gd name="connsiteY0" fmla="*/ 12700 h 7073900"/>
              <a:gd name="connsiteX1" fmla="*/ 5500116 w 8816066"/>
              <a:gd name="connsiteY1" fmla="*/ 0 h 7073900"/>
              <a:gd name="connsiteX2" fmla="*/ 8815832 w 8816066"/>
              <a:gd name="connsiteY2" fmla="*/ 3543300 h 7073900"/>
              <a:gd name="connsiteX3" fmla="*/ 5398516 w 8816066"/>
              <a:gd name="connsiteY3" fmla="*/ 7061200 h 7073900"/>
              <a:gd name="connsiteX4" fmla="*/ 0 w 8816066"/>
              <a:gd name="connsiteY4" fmla="*/ 7073900 h 7073900"/>
              <a:gd name="connsiteX5" fmla="*/ 0 w 8816066"/>
              <a:gd name="connsiteY5" fmla="*/ 12700 h 7073900"/>
              <a:gd name="connsiteX0" fmla="*/ 0 w 8816066"/>
              <a:gd name="connsiteY0" fmla="*/ 12700 h 7073900"/>
              <a:gd name="connsiteX1" fmla="*/ 5500116 w 8816066"/>
              <a:gd name="connsiteY1" fmla="*/ 0 h 7073900"/>
              <a:gd name="connsiteX2" fmla="*/ 8815832 w 8816066"/>
              <a:gd name="connsiteY2" fmla="*/ 3594100 h 7073900"/>
              <a:gd name="connsiteX3" fmla="*/ 5398516 w 8816066"/>
              <a:gd name="connsiteY3" fmla="*/ 7061200 h 7073900"/>
              <a:gd name="connsiteX4" fmla="*/ 0 w 8816066"/>
              <a:gd name="connsiteY4" fmla="*/ 7073900 h 7073900"/>
              <a:gd name="connsiteX5" fmla="*/ 0 w 8816066"/>
              <a:gd name="connsiteY5" fmla="*/ 12700 h 7073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816066" h="7073900">
                <a:moveTo>
                  <a:pt x="0" y="12700"/>
                </a:moveTo>
                <a:lnTo>
                  <a:pt x="5500116" y="0"/>
                </a:lnTo>
                <a:cubicBezTo>
                  <a:pt x="7934541" y="0"/>
                  <a:pt x="8832765" y="2417233"/>
                  <a:pt x="8815832" y="3594100"/>
                </a:cubicBezTo>
                <a:cubicBezTo>
                  <a:pt x="8798899" y="4770967"/>
                  <a:pt x="7832941" y="7061200"/>
                  <a:pt x="5398516" y="7061200"/>
                </a:cubicBezTo>
                <a:lnTo>
                  <a:pt x="0" y="7073900"/>
                </a:lnTo>
                <a:lnTo>
                  <a:pt x="0" y="12700"/>
                </a:lnTo>
                <a:close/>
              </a:path>
            </a:pathLst>
          </a:custGeom>
          <a:noFill/>
        </p:spPr>
      </p:pic>
      <p:sp>
        <p:nvSpPr>
          <p:cNvPr id="2" name="Title 1">
            <a:extLst>
              <a:ext uri="{FF2B5EF4-FFF2-40B4-BE49-F238E27FC236}">
                <a16:creationId xmlns:a16="http://schemas.microsoft.com/office/drawing/2014/main" id="{A0530A32-60B7-BB2A-E73D-4903F4DD5A1D}"/>
              </a:ext>
            </a:extLst>
          </p:cNvPr>
          <p:cNvSpPr>
            <a:spLocks noGrp="1"/>
          </p:cNvSpPr>
          <p:nvPr>
            <p:ph type="ctrTitle"/>
          </p:nvPr>
        </p:nvSpPr>
        <p:spPr>
          <a:xfrm>
            <a:off x="8369300" y="508275"/>
            <a:ext cx="3434733" cy="1720850"/>
          </a:xfrm>
        </p:spPr>
        <p:txBody>
          <a:bodyPr anchor="b">
            <a:normAutofit/>
          </a:bodyPr>
          <a:lstStyle/>
          <a:p>
            <a:r>
              <a:rPr lang="en-US"/>
              <a:t> </a:t>
            </a:r>
            <a:endParaRPr lang="en-US" dirty="0"/>
          </a:p>
        </p:txBody>
      </p:sp>
      <p:sp>
        <p:nvSpPr>
          <p:cNvPr id="17" name="Subtitle 3">
            <a:extLst>
              <a:ext uri="{FF2B5EF4-FFF2-40B4-BE49-F238E27FC236}">
                <a16:creationId xmlns:a16="http://schemas.microsoft.com/office/drawing/2014/main" id="{F97A1C7C-C7AD-346E-3F3C-EAD5F3BF7B85}"/>
              </a:ext>
            </a:extLst>
          </p:cNvPr>
          <p:cNvSpPr>
            <a:spLocks noGrp="1"/>
          </p:cNvSpPr>
          <p:nvPr>
            <p:ph type="subTitle" idx="1"/>
          </p:nvPr>
        </p:nvSpPr>
        <p:spPr>
          <a:xfrm>
            <a:off x="5064125" y="508276"/>
            <a:ext cx="6282708" cy="4711424"/>
          </a:xfrm>
        </p:spPr>
        <p:txBody>
          <a:bodyPr>
            <a:normAutofit/>
          </a:bodyPr>
          <a:lstStyle/>
          <a:p>
            <a:pPr marL="0" indent="0">
              <a:buNone/>
            </a:pPr>
            <a:r>
              <a:rPr lang="en-US" sz="3200" b="1" dirty="0"/>
              <a:t>Document Management and Collaboration with Vendor</a:t>
            </a:r>
          </a:p>
          <a:p>
            <a:r>
              <a:rPr lang="en-US" sz="2800" dirty="0">
                <a:latin typeface="Segoe UI"/>
                <a:cs typeface="Segoe UI"/>
              </a:rPr>
              <a:t>Vendor manual revised by design change but vendor controlled copy was not updated.</a:t>
            </a:r>
          </a:p>
          <a:p>
            <a:r>
              <a:rPr lang="en-US" sz="2800" dirty="0">
                <a:latin typeface="Segoe UI"/>
                <a:cs typeface="Segoe UI"/>
              </a:rPr>
              <a:t>Thermocouple installed at the wrong location by vendor.  Unintended ground path cause exciter bearing failure due to electrolysis</a:t>
            </a:r>
          </a:p>
          <a:p>
            <a:r>
              <a:rPr lang="en-US" sz="2800" dirty="0">
                <a:solidFill>
                  <a:srgbClr val="C00000"/>
                </a:solidFill>
                <a:latin typeface="Segoe UI"/>
                <a:cs typeface="Segoe UI"/>
              </a:rPr>
              <a:t>Reactor Manually Shutdown</a:t>
            </a:r>
          </a:p>
          <a:p>
            <a:endParaRPr lang="en-US" sz="3200" b="1" dirty="0"/>
          </a:p>
        </p:txBody>
      </p:sp>
      <p:sp>
        <p:nvSpPr>
          <p:cNvPr id="5" name="Slide Number Placeholder 4" hidden="1">
            <a:extLst>
              <a:ext uri="{FF2B5EF4-FFF2-40B4-BE49-F238E27FC236}">
                <a16:creationId xmlns:a16="http://schemas.microsoft.com/office/drawing/2014/main" id="{0C924784-FEE6-BC8D-5BA9-ABA088E50D49}"/>
              </a:ext>
            </a:extLst>
          </p:cNvPr>
          <p:cNvSpPr>
            <a:spLocks noGrp="1"/>
          </p:cNvSpPr>
          <p:nvPr>
            <p:ph type="sldNum" sz="quarter" idx="4294967295"/>
          </p:nvPr>
        </p:nvSpPr>
        <p:spPr>
          <a:xfrm>
            <a:off x="359112" y="6283957"/>
            <a:ext cx="423992" cy="365125"/>
          </a:xfrm>
        </p:spPr>
        <p:txBody>
          <a:bodyPr anchor="ctr">
            <a:normAutofit/>
          </a:bodyPr>
          <a:lstStyle/>
          <a:p>
            <a:pPr>
              <a:spcAft>
                <a:spcPts val="600"/>
              </a:spcAft>
            </a:pPr>
            <a:fld id="{776DCFFF-4BD4-5541-AF1D-6EC759488ACC}" type="slidenum">
              <a:rPr lang="en-US" smtClean="0"/>
              <a:pPr>
                <a:spcAft>
                  <a:spcPts val="600"/>
                </a:spcAft>
              </a:pPr>
              <a:t>20</a:t>
            </a:fld>
            <a:endParaRPr lang="en-US"/>
          </a:p>
        </p:txBody>
      </p:sp>
    </p:spTree>
    <p:extLst>
      <p:ext uri="{BB962C8B-B14F-4D97-AF65-F5344CB8AC3E}">
        <p14:creationId xmlns:p14="http://schemas.microsoft.com/office/powerpoint/2010/main" val="38425224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Video 11" descr="Box Packages">
            <a:extLst>
              <a:ext uri="{FF2B5EF4-FFF2-40B4-BE49-F238E27FC236}">
                <a16:creationId xmlns:a16="http://schemas.microsoft.com/office/drawing/2014/main" id="{D9D4399E-13BF-CA61-8CCC-D5091B54E6D0}"/>
              </a:ext>
            </a:extLst>
          </p:cNvPr>
          <p:cNvPicPr>
            <a:picLocks noChangeAspect="1"/>
          </p:cNvPicPr>
          <p:nvPr>
            <a:videoFile r:link="rId2"/>
            <p:extLst>
              <p:ext uri="{DAA4B4D4-6D71-4841-9C94-3DE7FCFB9230}">
                <p14:media xmlns:p14="http://schemas.microsoft.com/office/powerpoint/2010/main" r:embed="rId1"/>
              </p:ext>
            </p:extLst>
          </p:nvPr>
        </p:nvPicPr>
        <p:blipFill>
          <a:blip r:embed="rId5"/>
          <a:srcRect l="32496" r="31660" b="-1"/>
          <a:stretch>
            <a:fillRect/>
          </a:stretch>
        </p:blipFill>
        <p:spPr>
          <a:xfrm>
            <a:off x="20" y="10"/>
            <a:ext cx="4357667" cy="6857990"/>
          </a:xfrm>
          <a:custGeom>
            <a:avLst/>
            <a:gdLst>
              <a:gd name="connsiteX0" fmla="*/ 0 w 4357687"/>
              <a:gd name="connsiteY0" fmla="*/ 0 h 6981825"/>
              <a:gd name="connsiteX1" fmla="*/ 3213500 w 4357687"/>
              <a:gd name="connsiteY1" fmla="*/ 0 h 6981825"/>
              <a:gd name="connsiteX2" fmla="*/ 3426224 w 4357687"/>
              <a:gd name="connsiteY2" fmla="*/ 288846 h 6981825"/>
              <a:gd name="connsiteX3" fmla="*/ 4352381 w 4357687"/>
              <a:gd name="connsiteY3" fmla="*/ 3231867 h 6981825"/>
              <a:gd name="connsiteX4" fmla="*/ 4357687 w 4357687"/>
              <a:gd name="connsiteY4" fmla="*/ 3490867 h 6981825"/>
              <a:gd name="connsiteX5" fmla="*/ 4357687 w 4357687"/>
              <a:gd name="connsiteY5" fmla="*/ 3490962 h 6981825"/>
              <a:gd name="connsiteX6" fmla="*/ 4352381 w 4357687"/>
              <a:gd name="connsiteY6" fmla="*/ 3749961 h 6981825"/>
              <a:gd name="connsiteX7" fmla="*/ 3426224 w 4357687"/>
              <a:gd name="connsiteY7" fmla="*/ 6692982 h 6981825"/>
              <a:gd name="connsiteX8" fmla="*/ 3213502 w 4357687"/>
              <a:gd name="connsiteY8" fmla="*/ 6981825 h 6981825"/>
              <a:gd name="connsiteX9" fmla="*/ 0 w 4357687"/>
              <a:gd name="connsiteY9" fmla="*/ 6981825 h 6981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357687" h="6981825">
                <a:moveTo>
                  <a:pt x="0" y="0"/>
                </a:moveTo>
                <a:lnTo>
                  <a:pt x="3213500" y="0"/>
                </a:lnTo>
                <a:lnTo>
                  <a:pt x="3426224" y="288846"/>
                </a:lnTo>
                <a:cubicBezTo>
                  <a:pt x="3966565" y="1096857"/>
                  <a:pt x="4306566" y="2116469"/>
                  <a:pt x="4352381" y="3231867"/>
                </a:cubicBezTo>
                <a:lnTo>
                  <a:pt x="4357687" y="3490867"/>
                </a:lnTo>
                <a:lnTo>
                  <a:pt x="4357687" y="3490962"/>
                </a:lnTo>
                <a:lnTo>
                  <a:pt x="4352381" y="3749961"/>
                </a:lnTo>
                <a:cubicBezTo>
                  <a:pt x="4306566" y="4865359"/>
                  <a:pt x="3966565" y="5884971"/>
                  <a:pt x="3426224" y="6692982"/>
                </a:cubicBezTo>
                <a:lnTo>
                  <a:pt x="3213502" y="6981825"/>
                </a:lnTo>
                <a:lnTo>
                  <a:pt x="0" y="6981825"/>
                </a:lnTo>
                <a:close/>
              </a:path>
            </a:pathLst>
          </a:custGeom>
          <a:noFill/>
        </p:spPr>
      </p:pic>
      <p:sp>
        <p:nvSpPr>
          <p:cNvPr id="2" name="Text Placeholder 1">
            <a:extLst>
              <a:ext uri="{FF2B5EF4-FFF2-40B4-BE49-F238E27FC236}">
                <a16:creationId xmlns:a16="http://schemas.microsoft.com/office/drawing/2014/main" id="{3250478E-36E6-AC57-C638-5319CA96CAF3}"/>
              </a:ext>
            </a:extLst>
          </p:cNvPr>
          <p:cNvSpPr>
            <a:spLocks noGrp="1"/>
          </p:cNvSpPr>
          <p:nvPr>
            <p:ph type="title"/>
          </p:nvPr>
        </p:nvSpPr>
        <p:spPr>
          <a:xfrm>
            <a:off x="4595775" y="671830"/>
            <a:ext cx="7034197" cy="785495"/>
          </a:xfrm>
        </p:spPr>
        <p:txBody>
          <a:bodyPr anchor="t">
            <a:normAutofit fontScale="90000"/>
          </a:bodyPr>
          <a:lstStyle/>
          <a:p>
            <a:r>
              <a:rPr lang="en-US" dirty="0"/>
              <a:t>CM Industry Strength</a:t>
            </a:r>
            <a:br>
              <a:rPr lang="en-US" dirty="0"/>
            </a:br>
            <a:endParaRPr lang="en-US" sz="3300" dirty="0">
              <a:solidFill>
                <a:schemeClr val="accent2"/>
              </a:solidFill>
            </a:endParaRPr>
          </a:p>
        </p:txBody>
      </p:sp>
      <p:sp>
        <p:nvSpPr>
          <p:cNvPr id="10" name="Slide Number Placeholder 4">
            <a:extLst>
              <a:ext uri="{FF2B5EF4-FFF2-40B4-BE49-F238E27FC236}">
                <a16:creationId xmlns:a16="http://schemas.microsoft.com/office/drawing/2014/main" id="{34B25CDA-7D19-0CF9-2F6B-7790089E20AC}"/>
              </a:ext>
            </a:extLst>
          </p:cNvPr>
          <p:cNvSpPr>
            <a:spLocks noGrp="1"/>
          </p:cNvSpPr>
          <p:nvPr>
            <p:ph type="sldNum" sz="quarter" idx="13"/>
          </p:nvPr>
        </p:nvSpPr>
        <p:spPr>
          <a:xfrm>
            <a:off x="359112" y="6283957"/>
            <a:ext cx="423992" cy="365125"/>
          </a:xfrm>
        </p:spPr>
        <p:txBody>
          <a:bodyPr anchor="ctr">
            <a:normAutofit/>
          </a:bodyPr>
          <a:lstStyle/>
          <a:p>
            <a:pPr>
              <a:spcAft>
                <a:spcPts val="600"/>
              </a:spcAft>
            </a:pPr>
            <a:fld id="{776DCFFF-4BD4-5541-AF1D-6EC759488ACC}" type="slidenum">
              <a:rPr lang="en-US" smtClean="0"/>
              <a:pPr>
                <a:spcAft>
                  <a:spcPts val="600"/>
                </a:spcAft>
              </a:pPr>
              <a:t>21</a:t>
            </a:fld>
            <a:endParaRPr lang="en-US"/>
          </a:p>
        </p:txBody>
      </p:sp>
      <p:sp>
        <p:nvSpPr>
          <p:cNvPr id="3" name="Content Placeholder 2">
            <a:extLst>
              <a:ext uri="{FF2B5EF4-FFF2-40B4-BE49-F238E27FC236}">
                <a16:creationId xmlns:a16="http://schemas.microsoft.com/office/drawing/2014/main" id="{144A0211-B7AD-C2A2-CA2C-077976DE90B6}"/>
              </a:ext>
            </a:extLst>
          </p:cNvPr>
          <p:cNvSpPr>
            <a:spLocks noGrp="1"/>
          </p:cNvSpPr>
          <p:nvPr>
            <p:ph sz="half" idx="1"/>
          </p:nvPr>
        </p:nvSpPr>
        <p:spPr>
          <a:xfrm>
            <a:off x="4595775" y="1658854"/>
            <a:ext cx="7034197" cy="4527316"/>
          </a:xfrm>
        </p:spPr>
        <p:txBody>
          <a:bodyPr>
            <a:noAutofit/>
          </a:bodyPr>
          <a:lstStyle/>
          <a:p>
            <a:pPr marL="0" indent="0">
              <a:lnSpc>
                <a:spcPct val="100000"/>
              </a:lnSpc>
              <a:spcAft>
                <a:spcPts val="600"/>
              </a:spcAft>
              <a:buNone/>
            </a:pPr>
            <a:r>
              <a:rPr lang="en-US" sz="2300" b="1" dirty="0"/>
              <a:t>High standards for stakeholder engagement have improved project and modification quality and plant reliability. </a:t>
            </a:r>
          </a:p>
          <a:p>
            <a:pPr marL="0" indent="0">
              <a:lnSpc>
                <a:spcPct val="100000"/>
              </a:lnSpc>
              <a:spcAft>
                <a:spcPts val="600"/>
              </a:spcAft>
              <a:buNone/>
            </a:pPr>
            <a:r>
              <a:rPr lang="en-US" sz="2300" dirty="0"/>
              <a:t>A corporate design guide outlines desired stakeholder engagement behaviors.</a:t>
            </a:r>
          </a:p>
          <a:p>
            <a:pPr marL="0" indent="0">
              <a:lnSpc>
                <a:spcPct val="100000"/>
              </a:lnSpc>
              <a:buNone/>
            </a:pPr>
            <a:r>
              <a:rPr lang="en-US" sz="2300" dirty="0"/>
              <a:t>Outcomes: </a:t>
            </a:r>
          </a:p>
          <a:p>
            <a:pPr marL="457200" lvl="0" indent="-228600"/>
            <a:r>
              <a:rPr lang="en-US" sz="2300" dirty="0"/>
              <a:t>0 engineering consequential errors in 2024-2025</a:t>
            </a:r>
          </a:p>
          <a:p>
            <a:pPr marL="457200" lvl="0" indent="-228600"/>
            <a:r>
              <a:rPr lang="en-US" sz="2300" dirty="0"/>
              <a:t>delivered 177 design change packages </a:t>
            </a:r>
          </a:p>
          <a:p>
            <a:pPr marL="457200" lvl="0" indent="-228600"/>
            <a:r>
              <a:rPr lang="en-US" sz="2300" dirty="0"/>
              <a:t>eliminated 127 single-point vulnerabilities</a:t>
            </a:r>
          </a:p>
          <a:p>
            <a:pPr marL="0" indent="0">
              <a:lnSpc>
                <a:spcPct val="100000"/>
              </a:lnSpc>
              <a:buNone/>
            </a:pPr>
            <a:endParaRPr lang="en-US" sz="2100" dirty="0"/>
          </a:p>
        </p:txBody>
      </p:sp>
    </p:spTree>
    <p:extLst>
      <p:ext uri="{BB962C8B-B14F-4D97-AF65-F5344CB8AC3E}">
        <p14:creationId xmlns:p14="http://schemas.microsoft.com/office/powerpoint/2010/main" val="37949810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184"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2"/>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2"/>
                                        </p:tgtEl>
                                      </p:cBhvr>
                                    </p:cmd>
                                  </p:childTnLst>
                                </p:cTn>
                              </p:par>
                            </p:childTnLst>
                          </p:cTn>
                        </p:par>
                      </p:childTnLst>
                    </p:cTn>
                  </p:par>
                </p:childTnLst>
              </p:cTn>
              <p:nextCondLst>
                <p:cond evt="onClick" delay="0">
                  <p:tgtEl>
                    <p:spTgt spid="12"/>
                  </p:tgtEl>
                </p:cond>
              </p:nextCondLst>
            </p:seq>
            <p:video>
              <p:cMediaNode mute="1">
                <p:cTn id="12" repeatCount="indefinite" fill="hold" display="0">
                  <p:stCondLst>
                    <p:cond delay="indefinite"/>
                  </p:stCondLst>
                </p:cTn>
                <p:tgtEl>
                  <p:spTgt spid="12"/>
                </p:tgtEl>
              </p:cMediaNode>
            </p:vide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Video 4" descr="Different Hand Drawn Graphs">
            <a:extLst>
              <a:ext uri="{FF2B5EF4-FFF2-40B4-BE49-F238E27FC236}">
                <a16:creationId xmlns:a16="http://schemas.microsoft.com/office/drawing/2014/main" id="{B9F6D45B-495D-3E7D-422A-28C3DF360222}"/>
              </a:ext>
            </a:extLst>
          </p:cNvPr>
          <p:cNvPicPr>
            <a:picLocks noChangeAspect="1"/>
          </p:cNvPicPr>
          <p:nvPr>
            <a:videoFile r:link="rId2"/>
            <p:extLst>
              <p:ext uri="{DAA4B4D4-6D71-4841-9C94-3DE7FCFB9230}">
                <p14:media xmlns:p14="http://schemas.microsoft.com/office/powerpoint/2010/main" r:embed="rId1"/>
              </p:ext>
            </p:extLst>
          </p:nvPr>
        </p:nvPicPr>
        <p:blipFill>
          <a:blip r:embed="rId5"/>
          <a:srcRect l="33406" r="30751" b="1"/>
          <a:stretch>
            <a:fillRect/>
          </a:stretch>
        </p:blipFill>
        <p:spPr>
          <a:xfrm>
            <a:off x="0" y="9680"/>
            <a:ext cx="4357687" cy="6838639"/>
          </a:xfrm>
          <a:custGeom>
            <a:avLst/>
            <a:gdLst>
              <a:gd name="connsiteX0" fmla="*/ 0 w 4357687"/>
              <a:gd name="connsiteY0" fmla="*/ 0 h 6981825"/>
              <a:gd name="connsiteX1" fmla="*/ 3213500 w 4357687"/>
              <a:gd name="connsiteY1" fmla="*/ 0 h 6981825"/>
              <a:gd name="connsiteX2" fmla="*/ 3426224 w 4357687"/>
              <a:gd name="connsiteY2" fmla="*/ 288846 h 6981825"/>
              <a:gd name="connsiteX3" fmla="*/ 4352381 w 4357687"/>
              <a:gd name="connsiteY3" fmla="*/ 3231867 h 6981825"/>
              <a:gd name="connsiteX4" fmla="*/ 4357687 w 4357687"/>
              <a:gd name="connsiteY4" fmla="*/ 3490867 h 6981825"/>
              <a:gd name="connsiteX5" fmla="*/ 4357687 w 4357687"/>
              <a:gd name="connsiteY5" fmla="*/ 3490962 h 6981825"/>
              <a:gd name="connsiteX6" fmla="*/ 4352381 w 4357687"/>
              <a:gd name="connsiteY6" fmla="*/ 3749961 h 6981825"/>
              <a:gd name="connsiteX7" fmla="*/ 3426224 w 4357687"/>
              <a:gd name="connsiteY7" fmla="*/ 6692982 h 6981825"/>
              <a:gd name="connsiteX8" fmla="*/ 3213502 w 4357687"/>
              <a:gd name="connsiteY8" fmla="*/ 6981825 h 6981825"/>
              <a:gd name="connsiteX9" fmla="*/ 0 w 4357687"/>
              <a:gd name="connsiteY9" fmla="*/ 6981825 h 6981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357687" h="6981825">
                <a:moveTo>
                  <a:pt x="0" y="0"/>
                </a:moveTo>
                <a:lnTo>
                  <a:pt x="3213500" y="0"/>
                </a:lnTo>
                <a:lnTo>
                  <a:pt x="3426224" y="288846"/>
                </a:lnTo>
                <a:cubicBezTo>
                  <a:pt x="3966565" y="1096857"/>
                  <a:pt x="4306566" y="2116469"/>
                  <a:pt x="4352381" y="3231867"/>
                </a:cubicBezTo>
                <a:lnTo>
                  <a:pt x="4357687" y="3490867"/>
                </a:lnTo>
                <a:lnTo>
                  <a:pt x="4357687" y="3490962"/>
                </a:lnTo>
                <a:lnTo>
                  <a:pt x="4352381" y="3749961"/>
                </a:lnTo>
                <a:cubicBezTo>
                  <a:pt x="4306566" y="4865359"/>
                  <a:pt x="3966565" y="5884971"/>
                  <a:pt x="3426224" y="6692982"/>
                </a:cubicBezTo>
                <a:lnTo>
                  <a:pt x="3213502" y="6981825"/>
                </a:lnTo>
                <a:lnTo>
                  <a:pt x="0" y="6981825"/>
                </a:lnTo>
                <a:close/>
              </a:path>
            </a:pathLst>
          </a:custGeom>
          <a:noFill/>
        </p:spPr>
      </p:pic>
      <p:sp>
        <p:nvSpPr>
          <p:cNvPr id="2" name="Text Placeholder 1">
            <a:extLst>
              <a:ext uri="{FF2B5EF4-FFF2-40B4-BE49-F238E27FC236}">
                <a16:creationId xmlns:a16="http://schemas.microsoft.com/office/drawing/2014/main" id="{FAD4B7CA-B1EA-4387-B037-6690B4060385}"/>
              </a:ext>
            </a:extLst>
          </p:cNvPr>
          <p:cNvSpPr>
            <a:spLocks noGrp="1"/>
          </p:cNvSpPr>
          <p:nvPr>
            <p:ph type="title"/>
          </p:nvPr>
        </p:nvSpPr>
        <p:spPr>
          <a:xfrm>
            <a:off x="4547753" y="784161"/>
            <a:ext cx="7034197" cy="692214"/>
          </a:xfrm>
        </p:spPr>
        <p:txBody>
          <a:bodyPr anchor="t">
            <a:normAutofit fontScale="90000"/>
          </a:bodyPr>
          <a:lstStyle/>
          <a:p>
            <a:r>
              <a:rPr lang="en-US" dirty="0"/>
              <a:t>CM Industry Strength</a:t>
            </a:r>
            <a:br>
              <a:rPr lang="en-US" dirty="0"/>
            </a:br>
            <a:endParaRPr lang="en-US" sz="3300" dirty="0"/>
          </a:p>
        </p:txBody>
      </p:sp>
      <p:sp>
        <p:nvSpPr>
          <p:cNvPr id="9" name="Slide Number Placeholder 4">
            <a:extLst>
              <a:ext uri="{FF2B5EF4-FFF2-40B4-BE49-F238E27FC236}">
                <a16:creationId xmlns:a16="http://schemas.microsoft.com/office/drawing/2014/main" id="{B240A487-A19B-4A55-C3A7-532D6DA4F656}"/>
              </a:ext>
            </a:extLst>
          </p:cNvPr>
          <p:cNvSpPr>
            <a:spLocks noGrp="1"/>
          </p:cNvSpPr>
          <p:nvPr>
            <p:ph type="sldNum" sz="quarter" idx="13"/>
          </p:nvPr>
        </p:nvSpPr>
        <p:spPr>
          <a:xfrm>
            <a:off x="359112" y="6283957"/>
            <a:ext cx="423992" cy="365125"/>
          </a:xfrm>
        </p:spPr>
        <p:txBody>
          <a:bodyPr anchor="ctr">
            <a:normAutofit/>
          </a:bodyPr>
          <a:lstStyle/>
          <a:p>
            <a:pPr>
              <a:spcAft>
                <a:spcPts val="600"/>
              </a:spcAft>
            </a:pPr>
            <a:fld id="{776DCFFF-4BD4-5541-AF1D-6EC759488ACC}" type="slidenum">
              <a:rPr lang="en-US" smtClean="0"/>
              <a:pPr>
                <a:spcAft>
                  <a:spcPts val="600"/>
                </a:spcAft>
              </a:pPr>
              <a:t>22</a:t>
            </a:fld>
            <a:endParaRPr lang="en-US"/>
          </a:p>
        </p:txBody>
      </p:sp>
      <p:sp>
        <p:nvSpPr>
          <p:cNvPr id="7" name="Content Placeholder 2">
            <a:extLst>
              <a:ext uri="{FF2B5EF4-FFF2-40B4-BE49-F238E27FC236}">
                <a16:creationId xmlns:a16="http://schemas.microsoft.com/office/drawing/2014/main" id="{E3B915F0-D87A-E028-9B8C-072304E33D4E}"/>
              </a:ext>
            </a:extLst>
          </p:cNvPr>
          <p:cNvSpPr txBox="1">
            <a:spLocks/>
          </p:cNvSpPr>
          <p:nvPr/>
        </p:nvSpPr>
        <p:spPr>
          <a:xfrm>
            <a:off x="4799592" y="1795063"/>
            <a:ext cx="6871097" cy="3594100"/>
          </a:xfrm>
          <a:prstGeom prst="rect">
            <a:avLst/>
          </a:prstGeom>
        </p:spPr>
        <p:txBody>
          <a:bodyPr vert="horz" lIns="91440" tIns="45720" rIns="91440" bIns="45720" rtlCol="0">
            <a:normAutofit/>
          </a:bodyPr>
          <a:lstStyle>
            <a:lvl1pPr marL="342900" indent="-342900" algn="l" defTabSz="914400" rtl="0" eaLnBrk="1" latinLnBrk="0" hangingPunct="1">
              <a:lnSpc>
                <a:spcPct val="90000"/>
              </a:lnSpc>
              <a:spcBef>
                <a:spcPts val="1000"/>
              </a:spcBef>
              <a:buFont typeface="Arial" panose="020B0604020202020204" pitchFamily="34" charset="0"/>
              <a:buChar char="•"/>
              <a:defRPr sz="2800" b="0" i="0" kern="1200">
                <a:solidFill>
                  <a:schemeClr val="tx2"/>
                </a:solidFill>
                <a:latin typeface="Segoe UI" panose="020B0502040204020203" pitchFamily="34" charset="0"/>
                <a:ea typeface="+mn-ea"/>
                <a:cs typeface="Segoe UI" panose="020B0502040204020203" pitchFamily="34" charset="0"/>
              </a:defRPr>
            </a:lvl1pPr>
            <a:lvl2pPr marL="800100" indent="-400050" algn="l" defTabSz="914400" rtl="0" eaLnBrk="1" latinLnBrk="0" hangingPunct="1">
              <a:lnSpc>
                <a:spcPct val="90000"/>
              </a:lnSpc>
              <a:spcBef>
                <a:spcPts val="1000"/>
              </a:spcBef>
              <a:buFont typeface="Segoe UI" panose="020B0502040204020203" pitchFamily="34" charset="0"/>
              <a:buChar char="—"/>
              <a:defRPr sz="2400" b="0" i="0" kern="1200">
                <a:solidFill>
                  <a:schemeClr val="tx2"/>
                </a:solidFill>
                <a:latin typeface="Segoe UI" panose="020B0502040204020203" pitchFamily="34" charset="0"/>
                <a:ea typeface="+mn-ea"/>
                <a:cs typeface="Segoe UI" panose="020B0502040204020203" pitchFamily="34" charset="0"/>
              </a:defRPr>
            </a:lvl2pPr>
            <a:lvl3pPr marL="1028700" indent="-228600" algn="l" defTabSz="914400" rtl="0" eaLnBrk="1" latinLnBrk="0" hangingPunct="1">
              <a:lnSpc>
                <a:spcPct val="90000"/>
              </a:lnSpc>
              <a:spcBef>
                <a:spcPts val="1000"/>
              </a:spcBef>
              <a:buFont typeface="Segoe UI" panose="020B0502040204020203" pitchFamily="34" charset="0"/>
              <a:buChar char="‒"/>
              <a:defRPr sz="1800" b="0" i="0" kern="1200">
                <a:solidFill>
                  <a:schemeClr val="tx2"/>
                </a:solidFill>
                <a:latin typeface="Segoe UI" panose="020B0502040204020203" pitchFamily="34" charset="0"/>
                <a:ea typeface="+mn-ea"/>
                <a:cs typeface="Segoe UI" panose="020B0502040204020203" pitchFamily="34" charset="0"/>
              </a:defRPr>
            </a:lvl3pPr>
            <a:lvl4pPr marL="1257300" indent="-228600" algn="l" defTabSz="914400" rtl="0" eaLnBrk="1" latinLnBrk="0" hangingPunct="1">
              <a:lnSpc>
                <a:spcPct val="90000"/>
              </a:lnSpc>
              <a:spcBef>
                <a:spcPts val="1000"/>
              </a:spcBef>
              <a:buFont typeface="Arial" panose="020B0604020202020204" pitchFamily="34" charset="0"/>
              <a:buChar char="•"/>
              <a:defRPr sz="1400" b="0" i="0" kern="1200">
                <a:solidFill>
                  <a:schemeClr val="tx2"/>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000" b="0" i="0" kern="1200">
                <a:solidFill>
                  <a:schemeClr val="tx2"/>
                </a:solidFill>
                <a:latin typeface="Segoe UI" panose="020B0502040204020203" pitchFamily="34" charset="0"/>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buFont typeface="Arial" panose="020B0604020202020204" pitchFamily="34" charset="0"/>
              <a:buNone/>
            </a:pPr>
            <a:r>
              <a:rPr lang="en-US" sz="2600" b="1" dirty="0"/>
              <a:t>Design leaders have reinforced and maintained a zero-design document backlog for over 10 years. </a:t>
            </a:r>
          </a:p>
          <a:p>
            <a:pPr marL="0" indent="0">
              <a:buFont typeface="Arial" panose="020B0604020202020204" pitchFamily="34" charset="0"/>
              <a:buNone/>
            </a:pPr>
            <a:r>
              <a:rPr lang="en-US" sz="2600" dirty="0"/>
              <a:t>Outcomes:</a:t>
            </a:r>
          </a:p>
          <a:p>
            <a:pPr marL="571500"/>
            <a:r>
              <a:rPr lang="en-US" sz="2600" dirty="0"/>
              <a:t>immediate issuance of plant configuration design document changes </a:t>
            </a:r>
          </a:p>
          <a:p>
            <a:pPr marL="571500"/>
            <a:r>
              <a:rPr lang="en-US" sz="2600" dirty="0"/>
              <a:t>eliminates manual interventions to control configuration management</a:t>
            </a:r>
          </a:p>
        </p:txBody>
      </p:sp>
    </p:spTree>
    <p:extLst>
      <p:ext uri="{BB962C8B-B14F-4D97-AF65-F5344CB8AC3E}">
        <p14:creationId xmlns:p14="http://schemas.microsoft.com/office/powerpoint/2010/main" val="16918144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96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5"/>
                                        </p:tgtEl>
                                      </p:cBhvr>
                                    </p:cmd>
                                  </p:childTnLst>
                                </p:cTn>
                              </p:par>
                            </p:childTnLst>
                          </p:cTn>
                        </p:par>
                      </p:childTnLst>
                    </p:cTn>
                  </p:par>
                </p:childTnLst>
              </p:cTn>
              <p:nextCondLst>
                <p:cond evt="onClick" delay="0">
                  <p:tgtEl>
                    <p:spTgt spid="5"/>
                  </p:tgtEl>
                </p:cond>
              </p:nextCondLst>
            </p:seq>
            <p:video>
              <p:cMediaNode mute="1">
                <p:cTn id="12" repeatCount="indefinite" fill="hold" display="0">
                  <p:stCondLst>
                    <p:cond delay="indefinite"/>
                  </p:stCondLst>
                </p:cTn>
                <p:tgtEl>
                  <p:spTgt spid="5"/>
                </p:tgtEl>
              </p:cMediaNode>
            </p:vide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Video 6" descr="People In A Meeting">
            <a:extLst>
              <a:ext uri="{FF2B5EF4-FFF2-40B4-BE49-F238E27FC236}">
                <a16:creationId xmlns:a16="http://schemas.microsoft.com/office/drawing/2014/main" id="{E676ABA2-C6D4-9152-FE79-8E7C5C226E42}"/>
              </a:ext>
            </a:extLst>
          </p:cNvPr>
          <p:cNvPicPr>
            <a:picLocks noChangeAspect="1"/>
          </p:cNvPicPr>
          <p:nvPr>
            <a:videoFile r:link="rId2"/>
            <p:extLst>
              <p:ext uri="{DAA4B4D4-6D71-4841-9C94-3DE7FCFB9230}">
                <p14:media xmlns:p14="http://schemas.microsoft.com/office/powerpoint/2010/main" r:embed="rId1"/>
              </p:ext>
            </p:extLst>
          </p:nvPr>
        </p:nvPicPr>
        <p:blipFill>
          <a:blip r:embed="rId5"/>
          <a:srcRect l="44988" r="19168" b="-1"/>
          <a:stretch>
            <a:fillRect/>
          </a:stretch>
        </p:blipFill>
        <p:spPr>
          <a:xfrm>
            <a:off x="20" y="10"/>
            <a:ext cx="4357667" cy="6857990"/>
          </a:xfrm>
          <a:custGeom>
            <a:avLst/>
            <a:gdLst>
              <a:gd name="connsiteX0" fmla="*/ 0 w 4357687"/>
              <a:gd name="connsiteY0" fmla="*/ 0 h 6981825"/>
              <a:gd name="connsiteX1" fmla="*/ 3213500 w 4357687"/>
              <a:gd name="connsiteY1" fmla="*/ 0 h 6981825"/>
              <a:gd name="connsiteX2" fmla="*/ 3426224 w 4357687"/>
              <a:gd name="connsiteY2" fmla="*/ 288846 h 6981825"/>
              <a:gd name="connsiteX3" fmla="*/ 4352381 w 4357687"/>
              <a:gd name="connsiteY3" fmla="*/ 3231867 h 6981825"/>
              <a:gd name="connsiteX4" fmla="*/ 4357687 w 4357687"/>
              <a:gd name="connsiteY4" fmla="*/ 3490867 h 6981825"/>
              <a:gd name="connsiteX5" fmla="*/ 4357687 w 4357687"/>
              <a:gd name="connsiteY5" fmla="*/ 3490962 h 6981825"/>
              <a:gd name="connsiteX6" fmla="*/ 4352381 w 4357687"/>
              <a:gd name="connsiteY6" fmla="*/ 3749961 h 6981825"/>
              <a:gd name="connsiteX7" fmla="*/ 3426224 w 4357687"/>
              <a:gd name="connsiteY7" fmla="*/ 6692982 h 6981825"/>
              <a:gd name="connsiteX8" fmla="*/ 3213502 w 4357687"/>
              <a:gd name="connsiteY8" fmla="*/ 6981825 h 6981825"/>
              <a:gd name="connsiteX9" fmla="*/ 0 w 4357687"/>
              <a:gd name="connsiteY9" fmla="*/ 6981825 h 6981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357687" h="6981825">
                <a:moveTo>
                  <a:pt x="0" y="0"/>
                </a:moveTo>
                <a:lnTo>
                  <a:pt x="3213500" y="0"/>
                </a:lnTo>
                <a:lnTo>
                  <a:pt x="3426224" y="288846"/>
                </a:lnTo>
                <a:cubicBezTo>
                  <a:pt x="3966565" y="1096857"/>
                  <a:pt x="4306566" y="2116469"/>
                  <a:pt x="4352381" y="3231867"/>
                </a:cubicBezTo>
                <a:lnTo>
                  <a:pt x="4357687" y="3490867"/>
                </a:lnTo>
                <a:lnTo>
                  <a:pt x="4357687" y="3490962"/>
                </a:lnTo>
                <a:lnTo>
                  <a:pt x="4352381" y="3749961"/>
                </a:lnTo>
                <a:cubicBezTo>
                  <a:pt x="4306566" y="4865359"/>
                  <a:pt x="3966565" y="5884971"/>
                  <a:pt x="3426224" y="6692982"/>
                </a:cubicBezTo>
                <a:lnTo>
                  <a:pt x="3213502" y="6981825"/>
                </a:lnTo>
                <a:lnTo>
                  <a:pt x="0" y="6981825"/>
                </a:lnTo>
                <a:close/>
              </a:path>
            </a:pathLst>
          </a:custGeom>
          <a:noFill/>
        </p:spPr>
      </p:pic>
      <p:sp>
        <p:nvSpPr>
          <p:cNvPr id="2" name="Title 1">
            <a:extLst>
              <a:ext uri="{FF2B5EF4-FFF2-40B4-BE49-F238E27FC236}">
                <a16:creationId xmlns:a16="http://schemas.microsoft.com/office/drawing/2014/main" id="{FD37B08F-1522-94AE-EB18-41750A5513A8}"/>
              </a:ext>
            </a:extLst>
          </p:cNvPr>
          <p:cNvSpPr>
            <a:spLocks noGrp="1"/>
          </p:cNvSpPr>
          <p:nvPr>
            <p:ph type="title"/>
          </p:nvPr>
        </p:nvSpPr>
        <p:spPr>
          <a:xfrm>
            <a:off x="4641272" y="604117"/>
            <a:ext cx="7034197" cy="824634"/>
          </a:xfrm>
        </p:spPr>
        <p:txBody>
          <a:bodyPr anchor="t">
            <a:normAutofit fontScale="90000"/>
          </a:bodyPr>
          <a:lstStyle/>
          <a:p>
            <a:r>
              <a:rPr lang="en-US" dirty="0"/>
              <a:t>CM Industry Strength</a:t>
            </a:r>
            <a:br>
              <a:rPr lang="en-US" dirty="0"/>
            </a:br>
            <a:endParaRPr lang="en-US" sz="3300" dirty="0"/>
          </a:p>
        </p:txBody>
      </p:sp>
      <p:sp>
        <p:nvSpPr>
          <p:cNvPr id="5" name="Slide Number Placeholder 4">
            <a:extLst>
              <a:ext uri="{FF2B5EF4-FFF2-40B4-BE49-F238E27FC236}">
                <a16:creationId xmlns:a16="http://schemas.microsoft.com/office/drawing/2014/main" id="{231E5592-A9DB-1831-A339-8A264831C3F6}"/>
              </a:ext>
            </a:extLst>
          </p:cNvPr>
          <p:cNvSpPr>
            <a:spLocks noGrp="1"/>
          </p:cNvSpPr>
          <p:nvPr>
            <p:ph type="sldNum" sz="quarter" idx="13"/>
          </p:nvPr>
        </p:nvSpPr>
        <p:spPr>
          <a:xfrm>
            <a:off x="359112" y="6283957"/>
            <a:ext cx="423992" cy="365125"/>
          </a:xfrm>
        </p:spPr>
        <p:txBody>
          <a:bodyPr anchor="ctr">
            <a:normAutofit/>
          </a:bodyPr>
          <a:lstStyle/>
          <a:p>
            <a:pPr>
              <a:spcAft>
                <a:spcPts val="600"/>
              </a:spcAft>
            </a:pPr>
            <a:fld id="{776DCFFF-4BD4-5541-AF1D-6EC759488ACC}" type="slidenum">
              <a:rPr lang="en-US" smtClean="0"/>
              <a:pPr>
                <a:spcAft>
                  <a:spcPts val="600"/>
                </a:spcAft>
              </a:pPr>
              <a:t>23</a:t>
            </a:fld>
            <a:endParaRPr lang="en-US"/>
          </a:p>
        </p:txBody>
      </p:sp>
      <p:sp>
        <p:nvSpPr>
          <p:cNvPr id="3" name="Text Placeholder 2">
            <a:extLst>
              <a:ext uri="{FF2B5EF4-FFF2-40B4-BE49-F238E27FC236}">
                <a16:creationId xmlns:a16="http://schemas.microsoft.com/office/drawing/2014/main" id="{DF242B59-4F20-9526-9A42-CDCC0B1803BA}"/>
              </a:ext>
            </a:extLst>
          </p:cNvPr>
          <p:cNvSpPr>
            <a:spLocks noGrp="1"/>
          </p:cNvSpPr>
          <p:nvPr>
            <p:ph sz="half" idx="1"/>
          </p:nvPr>
        </p:nvSpPr>
        <p:spPr>
          <a:xfrm>
            <a:off x="4641272" y="1505237"/>
            <a:ext cx="6615855" cy="4748646"/>
          </a:xfrm>
        </p:spPr>
        <p:txBody>
          <a:bodyPr>
            <a:noAutofit/>
          </a:bodyPr>
          <a:lstStyle/>
          <a:p>
            <a:pPr marL="0" indent="0">
              <a:buNone/>
            </a:pPr>
            <a:r>
              <a:rPr lang="en-US" sz="2600" b="1" dirty="0"/>
              <a:t>Design engineering leaders implemented teaching and learning to improve design process proficiency. </a:t>
            </a:r>
          </a:p>
          <a:p>
            <a:pPr marL="0" indent="0">
              <a:buNone/>
            </a:pPr>
            <a:r>
              <a:rPr lang="en-US" sz="2600" dirty="0"/>
              <a:t>Outcomes: </a:t>
            </a:r>
          </a:p>
          <a:p>
            <a:pPr marL="568325"/>
            <a:r>
              <a:rPr lang="en-US" sz="2600" dirty="0"/>
              <a:t>94% reduction in design product backlogs </a:t>
            </a:r>
          </a:p>
          <a:p>
            <a:pPr marL="568325"/>
            <a:r>
              <a:rPr lang="en-US" sz="2600" dirty="0"/>
              <a:t>maintained 0 overdue critical drawing updates</a:t>
            </a:r>
          </a:p>
          <a:p>
            <a:pPr marL="568325"/>
            <a:r>
              <a:rPr lang="en-US" sz="2600" dirty="0"/>
              <a:t>reduced configuration error risk        and stabilized design workload</a:t>
            </a:r>
          </a:p>
        </p:txBody>
      </p:sp>
    </p:spTree>
    <p:extLst>
      <p:ext uri="{BB962C8B-B14F-4D97-AF65-F5344CB8AC3E}">
        <p14:creationId xmlns:p14="http://schemas.microsoft.com/office/powerpoint/2010/main" val="3243758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813"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7"/>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7"/>
                                        </p:tgtEl>
                                      </p:cBhvr>
                                    </p:cmd>
                                  </p:childTnLst>
                                </p:cTn>
                              </p:par>
                            </p:childTnLst>
                          </p:cTn>
                        </p:par>
                      </p:childTnLst>
                    </p:cTn>
                  </p:par>
                </p:childTnLst>
              </p:cTn>
              <p:nextCondLst>
                <p:cond evt="onClick" delay="0">
                  <p:tgtEl>
                    <p:spTgt spid="7"/>
                  </p:tgtEl>
                </p:cond>
              </p:nextCondLst>
            </p:seq>
            <p:video>
              <p:cMediaNode mute="1">
                <p:cTn id="12" repeatCount="indefinite" fill="hold" display="0">
                  <p:stCondLst>
                    <p:cond delay="indefinite"/>
                  </p:stCondLst>
                </p:cTn>
                <p:tgtEl>
                  <p:spTgt spid="7"/>
                </p:tgtEl>
              </p:cMediaNode>
            </p:vide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AB1FB1B-7BC2-462C-00DA-F4E14CE6A362}"/>
              </a:ext>
            </a:extLst>
          </p:cNvPr>
          <p:cNvSpPr>
            <a:spLocks noGrp="1"/>
          </p:cNvSpPr>
          <p:nvPr>
            <p:ph type="title"/>
          </p:nvPr>
        </p:nvSpPr>
        <p:spPr>
          <a:xfrm>
            <a:off x="552524" y="2811012"/>
            <a:ext cx="3203048" cy="3032983"/>
          </a:xfrm>
        </p:spPr>
        <p:txBody>
          <a:bodyPr anchor="ctr">
            <a:normAutofit/>
          </a:bodyPr>
          <a:lstStyle/>
          <a:p>
            <a:r>
              <a:rPr lang="en-US" dirty="0"/>
              <a:t>Maintaining an Effective Technical Conscience in CM</a:t>
            </a:r>
            <a:br>
              <a:rPr lang="en-US" dirty="0"/>
            </a:br>
            <a:endParaRPr lang="en-US" dirty="0"/>
          </a:p>
        </p:txBody>
      </p:sp>
      <p:sp>
        <p:nvSpPr>
          <p:cNvPr id="4" name="Slide Number Placeholder 3" hidden="1">
            <a:extLst>
              <a:ext uri="{FF2B5EF4-FFF2-40B4-BE49-F238E27FC236}">
                <a16:creationId xmlns:a16="http://schemas.microsoft.com/office/drawing/2014/main" id="{8BA1CB55-F7D6-7921-BC07-0A9E9ED9438D}"/>
              </a:ext>
            </a:extLst>
          </p:cNvPr>
          <p:cNvSpPr>
            <a:spLocks noGrp="1"/>
          </p:cNvSpPr>
          <p:nvPr>
            <p:ph type="sldNum" sz="quarter" idx="4294967295"/>
          </p:nvPr>
        </p:nvSpPr>
        <p:spPr>
          <a:xfrm>
            <a:off x="359112" y="6283957"/>
            <a:ext cx="423992" cy="365125"/>
          </a:xfrm>
        </p:spPr>
        <p:txBody>
          <a:bodyPr/>
          <a:lstStyle/>
          <a:p>
            <a:pPr>
              <a:spcAft>
                <a:spcPts val="600"/>
              </a:spcAft>
            </a:pPr>
            <a:fld id="{776DCFFF-4BD4-5541-AF1D-6EC759488ACC}" type="slidenum">
              <a:rPr lang="en-US" smtClean="0"/>
              <a:pPr>
                <a:spcAft>
                  <a:spcPts val="600"/>
                </a:spcAft>
              </a:pPr>
              <a:t>24</a:t>
            </a:fld>
            <a:endParaRPr lang="en-US"/>
          </a:p>
        </p:txBody>
      </p:sp>
      <p:graphicFrame>
        <p:nvGraphicFramePr>
          <p:cNvPr id="7" name="Content Placeholder 4">
            <a:extLst>
              <a:ext uri="{FF2B5EF4-FFF2-40B4-BE49-F238E27FC236}">
                <a16:creationId xmlns:a16="http://schemas.microsoft.com/office/drawing/2014/main" id="{08E4385D-3819-97BA-A898-493F861BAC0B}"/>
              </a:ext>
            </a:extLst>
          </p:cNvPr>
          <p:cNvGraphicFramePr>
            <a:graphicFrameLocks noGrp="1"/>
          </p:cNvGraphicFramePr>
          <p:nvPr>
            <p:ph sz="quarter" idx="10"/>
            <p:extLst>
              <p:ext uri="{D42A27DB-BD31-4B8C-83A1-F6EECF244321}">
                <p14:modId xmlns:p14="http://schemas.microsoft.com/office/powerpoint/2010/main" val="4121552535"/>
              </p:ext>
            </p:extLst>
          </p:nvPr>
        </p:nvGraphicFramePr>
        <p:xfrm>
          <a:off x="4285569" y="1123135"/>
          <a:ext cx="4924425" cy="43513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778652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7672732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A0B6B9-8320-2ABD-DCA2-25C299A2FE5E}"/>
              </a:ext>
            </a:extLst>
          </p:cNvPr>
          <p:cNvSpPr>
            <a:spLocks noGrp="1"/>
          </p:cNvSpPr>
          <p:nvPr>
            <p:ph type="title"/>
          </p:nvPr>
        </p:nvSpPr>
        <p:spPr>
          <a:xfrm>
            <a:off x="838200" y="453822"/>
            <a:ext cx="5599569" cy="1396093"/>
          </a:xfrm>
        </p:spPr>
        <p:txBody>
          <a:bodyPr anchor="ctr">
            <a:noAutofit/>
          </a:bodyPr>
          <a:lstStyle/>
          <a:p>
            <a:r>
              <a:rPr lang="en-US" sz="4000" dirty="0"/>
              <a:t>Recover low-performing stations.</a:t>
            </a:r>
          </a:p>
        </p:txBody>
      </p:sp>
      <p:pic>
        <p:nvPicPr>
          <p:cNvPr id="5" name="Picture 4" descr="Financial profit graph">
            <a:extLst>
              <a:ext uri="{FF2B5EF4-FFF2-40B4-BE49-F238E27FC236}">
                <a16:creationId xmlns:a16="http://schemas.microsoft.com/office/drawing/2014/main" id="{2E572543-DF1E-94FD-97CA-290E4B3F73E1}"/>
              </a:ext>
            </a:extLst>
          </p:cNvPr>
          <p:cNvPicPr>
            <a:picLocks noChangeAspect="1"/>
          </p:cNvPicPr>
          <p:nvPr/>
        </p:nvPicPr>
        <p:blipFill>
          <a:blip r:embed="rId3"/>
          <a:srcRect l="17648" t="2" r="11928" b="-3"/>
          <a:stretch>
            <a:fillRect/>
          </a:stretch>
        </p:blipFill>
        <p:spPr>
          <a:xfrm>
            <a:off x="6702135" y="829128"/>
            <a:ext cx="4577195" cy="5199743"/>
          </a:xfrm>
          <a:prstGeom prst="rect">
            <a:avLst/>
          </a:prstGeom>
          <a:noFill/>
        </p:spPr>
      </p:pic>
      <p:sp>
        <p:nvSpPr>
          <p:cNvPr id="3" name="Subtitle 2">
            <a:extLst>
              <a:ext uri="{FF2B5EF4-FFF2-40B4-BE49-F238E27FC236}">
                <a16:creationId xmlns:a16="http://schemas.microsoft.com/office/drawing/2014/main" id="{99287085-E9AA-A749-1F08-71232506B5B0}"/>
              </a:ext>
            </a:extLst>
          </p:cNvPr>
          <p:cNvSpPr>
            <a:spLocks noGrp="1"/>
          </p:cNvSpPr>
          <p:nvPr>
            <p:ph type="body" sz="half" idx="2"/>
          </p:nvPr>
        </p:nvSpPr>
        <p:spPr>
          <a:xfrm>
            <a:off x="838200" y="1849915"/>
            <a:ext cx="5599569" cy="3811588"/>
          </a:xfrm>
        </p:spPr>
        <p:txBody>
          <a:bodyPr vert="horz" lIns="91440" tIns="45720" rIns="91440" bIns="45720" rtlCol="0" anchor="t">
            <a:noAutofit/>
          </a:bodyPr>
          <a:lstStyle/>
          <a:p>
            <a:pPr marL="342900" indent="-342900">
              <a:buChar char="•"/>
            </a:pPr>
            <a:r>
              <a:rPr lang="en-US" dirty="0">
                <a:latin typeface="Segoe UI"/>
                <a:cs typeface="Segoe UI"/>
              </a:rPr>
              <a:t>Consequential events impact overall industry performance. </a:t>
            </a:r>
          </a:p>
          <a:p>
            <a:pPr marL="342900" indent="-342900">
              <a:buChar char="•"/>
            </a:pPr>
            <a:r>
              <a:rPr lang="en-US" dirty="0">
                <a:latin typeface="Segoe UI"/>
                <a:cs typeface="Segoe UI"/>
              </a:rPr>
              <a:t>INPO is implementing actions to improve risk management</a:t>
            </a:r>
          </a:p>
          <a:p>
            <a:pPr marL="342900" indent="-342900">
              <a:buChar char="•"/>
            </a:pPr>
            <a:r>
              <a:rPr lang="en-US" dirty="0">
                <a:latin typeface="Segoe UI"/>
                <a:cs typeface="Segoe UI"/>
              </a:rPr>
              <a:t>Advance plant reliability and embed proficiency-related standards across the industry.</a:t>
            </a:r>
          </a:p>
          <a:p>
            <a:pPr algn="r"/>
            <a:r>
              <a:rPr lang="en-US" sz="1400" dirty="0">
                <a:solidFill>
                  <a:schemeClr val="tx2">
                    <a:lumMod val="25000"/>
                    <a:lumOff val="75000"/>
                  </a:schemeClr>
                </a:solidFill>
                <a:latin typeface="Segoe UI"/>
                <a:cs typeface="Segoe UI"/>
              </a:rPr>
              <a:t>(Ref: INPO 15-005, INPO 15-011, INPO 24-001)</a:t>
            </a:r>
            <a:endParaRPr lang="en-US" sz="1400" dirty="0">
              <a:solidFill>
                <a:schemeClr val="tx2">
                  <a:lumMod val="25000"/>
                  <a:lumOff val="75000"/>
                </a:schemeClr>
              </a:solidFill>
            </a:endParaRPr>
          </a:p>
        </p:txBody>
      </p:sp>
      <p:sp>
        <p:nvSpPr>
          <p:cNvPr id="14" name="Footer Placeholder 4">
            <a:extLst>
              <a:ext uri="{FF2B5EF4-FFF2-40B4-BE49-F238E27FC236}">
                <a16:creationId xmlns:a16="http://schemas.microsoft.com/office/drawing/2014/main" id="{4126CCE2-169E-D51C-5EF2-34346EAC36A5}"/>
              </a:ext>
            </a:extLst>
          </p:cNvPr>
          <p:cNvSpPr>
            <a:spLocks noGrp="1"/>
          </p:cNvSpPr>
          <p:nvPr>
            <p:ph type="ftr" sz="quarter" idx="11"/>
          </p:nvPr>
        </p:nvSpPr>
        <p:spPr>
          <a:xfrm>
            <a:off x="838200" y="6283958"/>
            <a:ext cx="3686092" cy="365125"/>
          </a:xfrm>
        </p:spPr>
        <p:txBody>
          <a:bodyPr/>
          <a:lstStyle/>
          <a:p>
            <a:pPr>
              <a:spcAft>
                <a:spcPts val="600"/>
              </a:spcAft>
            </a:pPr>
            <a:r>
              <a:rPr lang="en-US"/>
              <a:t>© Copyright 2026 Institute of Nuclear Power Operations</a:t>
            </a:r>
          </a:p>
        </p:txBody>
      </p:sp>
      <p:sp>
        <p:nvSpPr>
          <p:cNvPr id="9" name="Slide Number Placeholder 3">
            <a:extLst>
              <a:ext uri="{FF2B5EF4-FFF2-40B4-BE49-F238E27FC236}">
                <a16:creationId xmlns:a16="http://schemas.microsoft.com/office/drawing/2014/main" id="{B7AB06E4-B6DF-DA3F-0661-649725203439}"/>
              </a:ext>
            </a:extLst>
          </p:cNvPr>
          <p:cNvSpPr>
            <a:spLocks noGrp="1"/>
          </p:cNvSpPr>
          <p:nvPr>
            <p:ph type="sldNum" sz="quarter" idx="12"/>
          </p:nvPr>
        </p:nvSpPr>
        <p:spPr>
          <a:xfrm>
            <a:off x="359112" y="6283957"/>
            <a:ext cx="423992" cy="365125"/>
          </a:xfrm>
        </p:spPr>
        <p:txBody>
          <a:bodyPr anchor="ctr">
            <a:normAutofit/>
          </a:bodyPr>
          <a:lstStyle/>
          <a:p>
            <a:pPr>
              <a:spcAft>
                <a:spcPts val="600"/>
              </a:spcAft>
            </a:pPr>
            <a:fld id="{776DCFFF-4BD4-5541-AF1D-6EC759488ACC}" type="slidenum">
              <a:rPr lang="en-US" smtClean="0"/>
              <a:pPr>
                <a:spcAft>
                  <a:spcPts val="600"/>
                </a:spcAft>
              </a:pPr>
              <a:t>3</a:t>
            </a:fld>
            <a:endParaRPr lang="en-US"/>
          </a:p>
        </p:txBody>
      </p:sp>
    </p:spTree>
    <p:extLst>
      <p:ext uri="{BB962C8B-B14F-4D97-AF65-F5344CB8AC3E}">
        <p14:creationId xmlns:p14="http://schemas.microsoft.com/office/powerpoint/2010/main" val="3630361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FA5AE8-FAD6-A930-4471-431EB1591EA8}"/>
              </a:ext>
            </a:extLst>
          </p:cNvPr>
          <p:cNvSpPr>
            <a:spLocks noGrp="1"/>
          </p:cNvSpPr>
          <p:nvPr>
            <p:ph type="title"/>
          </p:nvPr>
        </p:nvSpPr>
        <p:spPr>
          <a:xfrm>
            <a:off x="838199" y="310907"/>
            <a:ext cx="10633383" cy="1325563"/>
          </a:xfrm>
        </p:spPr>
        <p:txBody>
          <a:bodyPr/>
          <a:lstStyle/>
          <a:p>
            <a:pPr marL="114300" indent="-114300"/>
            <a:r>
              <a:rPr lang="en-US" dirty="0"/>
              <a:t>WANO Performance Indicator Index</a:t>
            </a:r>
            <a:br>
              <a:rPr lang="en-US" dirty="0"/>
            </a:br>
            <a:r>
              <a:rPr lang="en-US" sz="2800" dirty="0">
                <a:solidFill>
                  <a:srgbClr val="C00000"/>
                </a:solidFill>
              </a:rPr>
              <a:t>(All WANO-AC Units)</a:t>
            </a:r>
          </a:p>
        </p:txBody>
      </p:sp>
      <p:sp>
        <p:nvSpPr>
          <p:cNvPr id="4" name="Footer Placeholder 3">
            <a:extLst>
              <a:ext uri="{FF2B5EF4-FFF2-40B4-BE49-F238E27FC236}">
                <a16:creationId xmlns:a16="http://schemas.microsoft.com/office/drawing/2014/main" id="{F5DEFD3A-67B8-452A-2BC6-46A1E0365C1B}"/>
              </a:ext>
            </a:extLst>
          </p:cNvPr>
          <p:cNvSpPr>
            <a:spLocks noGrp="1"/>
          </p:cNvSpPr>
          <p:nvPr>
            <p:ph type="ftr" sz="quarter" idx="15"/>
          </p:nvPr>
        </p:nvSpPr>
        <p:spPr/>
        <p:txBody>
          <a:bodyPr/>
          <a:lstStyle/>
          <a:p>
            <a:r>
              <a:rPr lang="en-US"/>
              <a:t>© Copyright 2026 Institute of Nuclear Power Operations</a:t>
            </a:r>
            <a:endParaRPr lang="en-US" dirty="0"/>
          </a:p>
        </p:txBody>
      </p:sp>
      <p:sp>
        <p:nvSpPr>
          <p:cNvPr id="5" name="Slide Number Placeholder 4">
            <a:extLst>
              <a:ext uri="{FF2B5EF4-FFF2-40B4-BE49-F238E27FC236}">
                <a16:creationId xmlns:a16="http://schemas.microsoft.com/office/drawing/2014/main" id="{34CF9067-5E53-E985-046C-4ED6A6F210F6}"/>
              </a:ext>
            </a:extLst>
          </p:cNvPr>
          <p:cNvSpPr>
            <a:spLocks noGrp="1"/>
          </p:cNvSpPr>
          <p:nvPr>
            <p:ph type="sldNum" sz="quarter" idx="16"/>
          </p:nvPr>
        </p:nvSpPr>
        <p:spPr/>
        <p:txBody>
          <a:bodyPr/>
          <a:lstStyle/>
          <a:p>
            <a:fld id="{776DCFFF-4BD4-5541-AF1D-6EC759488ACC}" type="slidenum">
              <a:rPr lang="en-US" smtClean="0"/>
              <a:pPr/>
              <a:t>4</a:t>
            </a:fld>
            <a:endParaRPr lang="en-US"/>
          </a:p>
        </p:txBody>
      </p:sp>
      <p:pic>
        <p:nvPicPr>
          <p:cNvPr id="7" name="Picture 6">
            <a:extLst>
              <a:ext uri="{FF2B5EF4-FFF2-40B4-BE49-F238E27FC236}">
                <a16:creationId xmlns:a16="http://schemas.microsoft.com/office/drawing/2014/main" id="{E83B503F-5FA0-E112-A5AE-32D843D323D7}"/>
              </a:ext>
            </a:extLst>
          </p:cNvPr>
          <p:cNvPicPr>
            <a:picLocks noChangeAspect="1"/>
          </p:cNvPicPr>
          <p:nvPr/>
        </p:nvPicPr>
        <p:blipFill>
          <a:blip r:embed="rId3"/>
          <a:stretch>
            <a:fillRect/>
          </a:stretch>
        </p:blipFill>
        <p:spPr>
          <a:xfrm>
            <a:off x="1139860" y="1551423"/>
            <a:ext cx="10030060" cy="4688572"/>
          </a:xfrm>
          <a:prstGeom prst="rect">
            <a:avLst/>
          </a:prstGeom>
          <a:ln>
            <a:solidFill>
              <a:schemeClr val="tx1"/>
            </a:solidFill>
          </a:ln>
        </p:spPr>
      </p:pic>
    </p:spTree>
    <p:extLst>
      <p:ext uri="{BB962C8B-B14F-4D97-AF65-F5344CB8AC3E}">
        <p14:creationId xmlns:p14="http://schemas.microsoft.com/office/powerpoint/2010/main" val="2634217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C027CD-667A-CF01-AC74-C3D13107B68E}"/>
              </a:ext>
            </a:extLst>
          </p:cNvPr>
          <p:cNvSpPr>
            <a:spLocks noGrp="1"/>
          </p:cNvSpPr>
          <p:nvPr>
            <p:ph type="title"/>
          </p:nvPr>
        </p:nvSpPr>
        <p:spPr>
          <a:xfrm>
            <a:off x="838199" y="346075"/>
            <a:ext cx="10633383" cy="1325563"/>
          </a:xfrm>
        </p:spPr>
        <p:txBody>
          <a:bodyPr anchor="t">
            <a:normAutofit/>
          </a:bodyPr>
          <a:lstStyle/>
          <a:p>
            <a:r>
              <a:rPr lang="en-US"/>
              <a:t>WANO-AC Heat Map</a:t>
            </a:r>
          </a:p>
        </p:txBody>
      </p:sp>
      <p:sp>
        <p:nvSpPr>
          <p:cNvPr id="3" name="Footer Placeholder 2">
            <a:extLst>
              <a:ext uri="{FF2B5EF4-FFF2-40B4-BE49-F238E27FC236}">
                <a16:creationId xmlns:a16="http://schemas.microsoft.com/office/drawing/2014/main" id="{F9CC2DB5-C160-C385-EA38-D6B1BD88C498}"/>
              </a:ext>
            </a:extLst>
          </p:cNvPr>
          <p:cNvSpPr>
            <a:spLocks noGrp="1"/>
          </p:cNvSpPr>
          <p:nvPr>
            <p:ph type="ftr" sz="quarter" idx="15"/>
          </p:nvPr>
        </p:nvSpPr>
        <p:spPr>
          <a:xfrm>
            <a:off x="838200" y="6283958"/>
            <a:ext cx="3686092" cy="365125"/>
          </a:xfrm>
        </p:spPr>
        <p:txBody>
          <a:bodyPr anchor="ctr">
            <a:normAutofit/>
          </a:bodyPr>
          <a:lstStyle/>
          <a:p>
            <a:pPr>
              <a:spcAft>
                <a:spcPts val="600"/>
              </a:spcAft>
            </a:pPr>
            <a:r>
              <a:rPr lang="en-US" dirty="0"/>
              <a:t>© Copyright 2026 Institute of Nuclear Power Operations</a:t>
            </a:r>
            <a:endParaRPr lang="en-US"/>
          </a:p>
        </p:txBody>
      </p:sp>
      <p:sp>
        <p:nvSpPr>
          <p:cNvPr id="4" name="Slide Number Placeholder 3">
            <a:extLst>
              <a:ext uri="{FF2B5EF4-FFF2-40B4-BE49-F238E27FC236}">
                <a16:creationId xmlns:a16="http://schemas.microsoft.com/office/drawing/2014/main" id="{4B17DFBB-32F7-0C6E-2529-48B471A0B30F}"/>
              </a:ext>
            </a:extLst>
          </p:cNvPr>
          <p:cNvSpPr>
            <a:spLocks noGrp="1"/>
          </p:cNvSpPr>
          <p:nvPr>
            <p:ph type="sldNum" sz="quarter" idx="16"/>
          </p:nvPr>
        </p:nvSpPr>
        <p:spPr>
          <a:xfrm>
            <a:off x="359112" y="6283957"/>
            <a:ext cx="423992" cy="365125"/>
          </a:xfrm>
        </p:spPr>
        <p:txBody>
          <a:bodyPr anchor="ctr">
            <a:normAutofit/>
          </a:bodyPr>
          <a:lstStyle/>
          <a:p>
            <a:pPr>
              <a:spcAft>
                <a:spcPts val="600"/>
              </a:spcAft>
            </a:pPr>
            <a:fld id="{776DCFFF-4BD4-5541-AF1D-6EC759488ACC}" type="slidenum">
              <a:rPr lang="en-US" smtClean="0"/>
              <a:pPr>
                <a:spcAft>
                  <a:spcPts val="600"/>
                </a:spcAft>
              </a:pPr>
              <a:t>5</a:t>
            </a:fld>
            <a:endParaRPr lang="en-US"/>
          </a:p>
        </p:txBody>
      </p:sp>
      <p:pic>
        <p:nvPicPr>
          <p:cNvPr id="9" name="Content Placeholder 8">
            <a:extLst>
              <a:ext uri="{FF2B5EF4-FFF2-40B4-BE49-F238E27FC236}">
                <a16:creationId xmlns:a16="http://schemas.microsoft.com/office/drawing/2014/main" id="{AD0D76EC-6036-910C-91E6-6F5D3BF37B08}"/>
              </a:ext>
            </a:extLst>
          </p:cNvPr>
          <p:cNvPicPr>
            <a:picLocks noGrp="1" noChangeAspect="1"/>
          </p:cNvPicPr>
          <p:nvPr>
            <p:ph sz="quarter" idx="17"/>
          </p:nvPr>
        </p:nvPicPr>
        <p:blipFill>
          <a:blip r:embed="rId3"/>
          <a:srcRect t="8507" r="1" b="16590"/>
          <a:stretch>
            <a:fillRect/>
          </a:stretch>
        </p:blipFill>
        <p:spPr>
          <a:xfrm>
            <a:off x="838507" y="1776214"/>
            <a:ext cx="10633075" cy="4440237"/>
          </a:xfrm>
          <a:prstGeom prst="rect">
            <a:avLst/>
          </a:prstGeom>
          <a:noFill/>
        </p:spPr>
      </p:pic>
    </p:spTree>
    <p:extLst>
      <p:ext uri="{BB962C8B-B14F-4D97-AF65-F5344CB8AC3E}">
        <p14:creationId xmlns:p14="http://schemas.microsoft.com/office/powerpoint/2010/main" val="42146201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55567BE-63E1-A7EA-68E7-404C785D32DF}"/>
              </a:ext>
            </a:extLst>
          </p:cNvPr>
          <p:cNvSpPr>
            <a:spLocks noGrp="1"/>
          </p:cNvSpPr>
          <p:nvPr>
            <p:ph type="title"/>
          </p:nvPr>
        </p:nvSpPr>
        <p:spPr/>
        <p:txBody>
          <a:bodyPr>
            <a:normAutofit/>
          </a:bodyPr>
          <a:lstStyle/>
          <a:p>
            <a:r>
              <a:rPr lang="en-US" sz="4000" dirty="0"/>
              <a:t>Industry Total Consequential Events</a:t>
            </a:r>
          </a:p>
        </p:txBody>
      </p:sp>
      <p:sp>
        <p:nvSpPr>
          <p:cNvPr id="4" name="Slide Number Placeholder 3">
            <a:extLst>
              <a:ext uri="{FF2B5EF4-FFF2-40B4-BE49-F238E27FC236}">
                <a16:creationId xmlns:a16="http://schemas.microsoft.com/office/drawing/2014/main" id="{91AF8E03-6B1C-23D7-76F2-DFB61AB3D58F}"/>
              </a:ext>
            </a:extLst>
          </p:cNvPr>
          <p:cNvSpPr>
            <a:spLocks noGrp="1"/>
          </p:cNvSpPr>
          <p:nvPr>
            <p:ph type="sldNum" sz="quarter" idx="16"/>
          </p:nvPr>
        </p:nvSpPr>
        <p:spPr/>
        <p:txBody>
          <a:bodyPr/>
          <a:lstStyle/>
          <a:p>
            <a:fld id="{776DCFFF-4BD4-5541-AF1D-6EC759488ACC}" type="slidenum">
              <a:rPr lang="en-US" smtClean="0"/>
              <a:pPr/>
              <a:t>6</a:t>
            </a:fld>
            <a:endParaRPr lang="en-US"/>
          </a:p>
        </p:txBody>
      </p:sp>
      <p:pic>
        <p:nvPicPr>
          <p:cNvPr id="7" name="Content Placeholder 6">
            <a:extLst>
              <a:ext uri="{FF2B5EF4-FFF2-40B4-BE49-F238E27FC236}">
                <a16:creationId xmlns:a16="http://schemas.microsoft.com/office/drawing/2014/main" id="{8F51142C-39FB-3D37-6D9C-268112B66CD3}"/>
              </a:ext>
            </a:extLst>
          </p:cNvPr>
          <p:cNvPicPr>
            <a:picLocks noGrp="1" noChangeAspect="1"/>
          </p:cNvPicPr>
          <p:nvPr>
            <p:ph sz="quarter" idx="17"/>
          </p:nvPr>
        </p:nvPicPr>
        <p:blipFill>
          <a:blip r:embed="rId3"/>
          <a:srcRect t="5573"/>
          <a:stretch>
            <a:fillRect/>
          </a:stretch>
        </p:blipFill>
        <p:spPr>
          <a:xfrm>
            <a:off x="1305500" y="1131141"/>
            <a:ext cx="9156627" cy="5108856"/>
          </a:xfrm>
          <a:prstGeom prst="rect">
            <a:avLst/>
          </a:prstGeom>
          <a:ln>
            <a:solidFill>
              <a:schemeClr val="tx1"/>
            </a:solidFill>
          </a:ln>
        </p:spPr>
      </p:pic>
      <p:pic>
        <p:nvPicPr>
          <p:cNvPr id="9" name="Picture 8">
            <a:extLst>
              <a:ext uri="{FF2B5EF4-FFF2-40B4-BE49-F238E27FC236}">
                <a16:creationId xmlns:a16="http://schemas.microsoft.com/office/drawing/2014/main" id="{BA784737-6610-EFF9-C021-D9714DBD8530}"/>
              </a:ext>
            </a:extLst>
          </p:cNvPr>
          <p:cNvPicPr>
            <a:picLocks noChangeAspect="1"/>
          </p:cNvPicPr>
          <p:nvPr/>
        </p:nvPicPr>
        <p:blipFill>
          <a:blip r:embed="rId4"/>
          <a:stretch>
            <a:fillRect/>
          </a:stretch>
        </p:blipFill>
        <p:spPr>
          <a:xfrm>
            <a:off x="7078666" y="1304842"/>
            <a:ext cx="3010691" cy="366796"/>
          </a:xfrm>
          <a:prstGeom prst="rect">
            <a:avLst/>
          </a:prstGeom>
        </p:spPr>
      </p:pic>
      <p:pic>
        <p:nvPicPr>
          <p:cNvPr id="11" name="Picture 10">
            <a:extLst>
              <a:ext uri="{FF2B5EF4-FFF2-40B4-BE49-F238E27FC236}">
                <a16:creationId xmlns:a16="http://schemas.microsoft.com/office/drawing/2014/main" id="{81282AE7-98F5-F54A-C410-18876574B41A}"/>
              </a:ext>
            </a:extLst>
          </p:cNvPr>
          <p:cNvPicPr>
            <a:picLocks noChangeAspect="1"/>
          </p:cNvPicPr>
          <p:nvPr/>
        </p:nvPicPr>
        <p:blipFill>
          <a:blip r:embed="rId5"/>
          <a:stretch>
            <a:fillRect/>
          </a:stretch>
        </p:blipFill>
        <p:spPr>
          <a:xfrm>
            <a:off x="7179152" y="1671638"/>
            <a:ext cx="2910206" cy="359127"/>
          </a:xfrm>
          <a:prstGeom prst="rect">
            <a:avLst/>
          </a:prstGeom>
        </p:spPr>
      </p:pic>
      <mc:AlternateContent xmlns:mc="http://schemas.openxmlformats.org/markup-compatibility/2006" xmlns:p14="http://schemas.microsoft.com/office/powerpoint/2010/main">
        <mc:Choice Requires="p14">
          <p:contentPart p14:bwMode="auto" r:id="rId6">
            <p14:nvContentPartPr>
              <p14:cNvPr id="13" name="Ink 12">
                <a:extLst>
                  <a:ext uri="{FF2B5EF4-FFF2-40B4-BE49-F238E27FC236}">
                    <a16:creationId xmlns:a16="http://schemas.microsoft.com/office/drawing/2014/main" id="{96396E75-3B52-3913-EE00-454D5BD08F17}"/>
                  </a:ext>
                </a:extLst>
              </p14:cNvPr>
              <p14:cNvContentPartPr/>
              <p14:nvPr/>
            </p14:nvContentPartPr>
            <p14:xfrm>
              <a:off x="11203706" y="2863222"/>
              <a:ext cx="360" cy="360"/>
            </p14:xfrm>
          </p:contentPart>
        </mc:Choice>
        <mc:Fallback xmlns="">
          <p:pic>
            <p:nvPicPr>
              <p:cNvPr id="13" name="Ink 12">
                <a:extLst>
                  <a:ext uri="{FF2B5EF4-FFF2-40B4-BE49-F238E27FC236}">
                    <a16:creationId xmlns:a16="http://schemas.microsoft.com/office/drawing/2014/main" id="{96396E75-3B52-3913-EE00-454D5BD08F17}"/>
                  </a:ext>
                </a:extLst>
              </p:cNvPr>
              <p:cNvPicPr/>
              <p:nvPr/>
            </p:nvPicPr>
            <p:blipFill>
              <a:blip r:embed="rId7"/>
              <a:stretch>
                <a:fillRect/>
              </a:stretch>
            </p:blipFill>
            <p:spPr>
              <a:xfrm>
                <a:off x="11197586" y="2857102"/>
                <a:ext cx="126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20" name="Ink 19">
                <a:extLst>
                  <a:ext uri="{FF2B5EF4-FFF2-40B4-BE49-F238E27FC236}">
                    <a16:creationId xmlns:a16="http://schemas.microsoft.com/office/drawing/2014/main" id="{E4929B75-0E81-6024-C01E-6B1B0BE974FA}"/>
                  </a:ext>
                </a:extLst>
              </p14:cNvPr>
              <p14:cNvContentPartPr/>
              <p14:nvPr/>
            </p14:nvContentPartPr>
            <p14:xfrm>
              <a:off x="8242581" y="1964602"/>
              <a:ext cx="265320" cy="27720"/>
            </p14:xfrm>
          </p:contentPart>
        </mc:Choice>
        <mc:Fallback xmlns="">
          <p:pic>
            <p:nvPicPr>
              <p:cNvPr id="20" name="Ink 19">
                <a:extLst>
                  <a:ext uri="{FF2B5EF4-FFF2-40B4-BE49-F238E27FC236}">
                    <a16:creationId xmlns:a16="http://schemas.microsoft.com/office/drawing/2014/main" id="{E4929B75-0E81-6024-C01E-6B1B0BE974FA}"/>
                  </a:ext>
                </a:extLst>
              </p:cNvPr>
              <p:cNvPicPr/>
              <p:nvPr/>
            </p:nvPicPr>
            <p:blipFill>
              <a:blip r:embed="rId9"/>
              <a:stretch>
                <a:fillRect/>
              </a:stretch>
            </p:blipFill>
            <p:spPr>
              <a:xfrm>
                <a:off x="8236461" y="1958482"/>
                <a:ext cx="277560" cy="39960"/>
              </a:xfrm>
              <a:prstGeom prst="rect">
                <a:avLst/>
              </a:prstGeom>
            </p:spPr>
          </p:pic>
        </mc:Fallback>
      </mc:AlternateContent>
      <p:sp>
        <p:nvSpPr>
          <p:cNvPr id="5" name="Footer Placeholder 4">
            <a:extLst>
              <a:ext uri="{FF2B5EF4-FFF2-40B4-BE49-F238E27FC236}">
                <a16:creationId xmlns:a16="http://schemas.microsoft.com/office/drawing/2014/main" id="{0BA32EB4-C82A-BF0A-D51C-60FD540C91A7}"/>
              </a:ext>
            </a:extLst>
          </p:cNvPr>
          <p:cNvSpPr>
            <a:spLocks noGrp="1"/>
          </p:cNvSpPr>
          <p:nvPr>
            <p:ph type="ftr" sz="quarter" idx="15"/>
          </p:nvPr>
        </p:nvSpPr>
        <p:spPr/>
        <p:txBody>
          <a:bodyPr/>
          <a:lstStyle/>
          <a:p>
            <a:r>
              <a:rPr lang="en-US"/>
              <a:t>© Copyright 2026 Institute of Nuclear Power Operations</a:t>
            </a:r>
            <a:endParaRPr lang="en-US" dirty="0"/>
          </a:p>
        </p:txBody>
      </p:sp>
    </p:spTree>
    <p:extLst>
      <p:ext uri="{BB962C8B-B14F-4D97-AF65-F5344CB8AC3E}">
        <p14:creationId xmlns:p14="http://schemas.microsoft.com/office/powerpoint/2010/main" val="418038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icture Placeholder 1">
            <a:extLst>
              <a:ext uri="{FF2B5EF4-FFF2-40B4-BE49-F238E27FC236}">
                <a16:creationId xmlns:a16="http://schemas.microsoft.com/office/drawing/2014/main" id="{8B5E1060-27D2-849D-B7C4-28D9AB35F7F8}"/>
              </a:ext>
            </a:extLst>
          </p:cNvPr>
          <p:cNvSpPr>
            <a:spLocks noGrp="1"/>
          </p:cNvSpPr>
          <p:nvPr>
            <p:ph type="pic" sz="quarter" idx="10"/>
          </p:nvPr>
        </p:nvSpPr>
        <p:spPr>
          <a:xfrm>
            <a:off x="0" y="0"/>
            <a:ext cx="4357687" cy="6858000"/>
          </a:xfrm>
        </p:spPr>
        <p:txBody>
          <a:bodyPr/>
          <a:lstStyle/>
          <a:p>
            <a:endParaRPr lang="en-US"/>
          </a:p>
        </p:txBody>
      </p:sp>
      <p:sp>
        <p:nvSpPr>
          <p:cNvPr id="13" name="Slide Number Placeholder 3">
            <a:extLst>
              <a:ext uri="{FF2B5EF4-FFF2-40B4-BE49-F238E27FC236}">
                <a16:creationId xmlns:a16="http://schemas.microsoft.com/office/drawing/2014/main" id="{9D8F2026-53A8-1007-6903-BBE7BB2BB969}"/>
              </a:ext>
            </a:extLst>
          </p:cNvPr>
          <p:cNvSpPr>
            <a:spLocks noGrp="1"/>
          </p:cNvSpPr>
          <p:nvPr>
            <p:ph type="sldNum" sz="quarter" idx="13"/>
          </p:nvPr>
        </p:nvSpPr>
        <p:spPr>
          <a:xfrm>
            <a:off x="359112" y="6283957"/>
            <a:ext cx="423992" cy="365125"/>
          </a:xfrm>
        </p:spPr>
        <p:txBody>
          <a:bodyPr/>
          <a:lstStyle/>
          <a:p>
            <a:pPr>
              <a:spcAft>
                <a:spcPts val="600"/>
              </a:spcAft>
            </a:pPr>
            <a:fld id="{776DCFFF-4BD4-5541-AF1D-6EC759488ACC}" type="slidenum">
              <a:rPr lang="en-US" smtClean="0"/>
              <a:pPr>
                <a:spcAft>
                  <a:spcPts val="600"/>
                </a:spcAft>
              </a:pPr>
              <a:t>7</a:t>
            </a:fld>
            <a:endParaRPr lang="en-US"/>
          </a:p>
        </p:txBody>
      </p:sp>
      <p:pic>
        <p:nvPicPr>
          <p:cNvPr id="1026" name="Picture 2">
            <a:extLst>
              <a:ext uri="{FF2B5EF4-FFF2-40B4-BE49-F238E27FC236}">
                <a16:creationId xmlns:a16="http://schemas.microsoft.com/office/drawing/2014/main" id="{A792C9AB-CE89-A08A-F811-5295DBD4B4F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57687" y="419101"/>
            <a:ext cx="6677204"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797652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6A049E-0346-190E-756E-AED9ED3FA42D}"/>
              </a:ext>
            </a:extLst>
          </p:cNvPr>
          <p:cNvSpPr>
            <a:spLocks noGrp="1"/>
          </p:cNvSpPr>
          <p:nvPr>
            <p:ph type="title"/>
          </p:nvPr>
        </p:nvSpPr>
        <p:spPr>
          <a:xfrm>
            <a:off x="371603" y="2964819"/>
            <a:ext cx="3702953" cy="3032983"/>
          </a:xfrm>
        </p:spPr>
        <p:txBody>
          <a:bodyPr>
            <a:normAutofit/>
          </a:bodyPr>
          <a:lstStyle/>
          <a:p>
            <a:r>
              <a:rPr lang="en-US" sz="3800" dirty="0"/>
              <a:t>Operationalize new nuclear growth strategy.</a:t>
            </a:r>
          </a:p>
        </p:txBody>
      </p:sp>
      <p:sp>
        <p:nvSpPr>
          <p:cNvPr id="3" name="Subtitle 2">
            <a:extLst>
              <a:ext uri="{FF2B5EF4-FFF2-40B4-BE49-F238E27FC236}">
                <a16:creationId xmlns:a16="http://schemas.microsoft.com/office/drawing/2014/main" id="{58607BE9-3645-A13B-6694-3E2D55C538B6}"/>
              </a:ext>
            </a:extLst>
          </p:cNvPr>
          <p:cNvSpPr>
            <a:spLocks noGrp="1"/>
          </p:cNvSpPr>
          <p:nvPr>
            <p:ph sz="quarter" idx="10"/>
          </p:nvPr>
        </p:nvSpPr>
        <p:spPr>
          <a:xfrm>
            <a:off x="4144894" y="188261"/>
            <a:ext cx="4779299" cy="5553116"/>
          </a:xfrm>
        </p:spPr>
        <p:txBody>
          <a:bodyPr vert="horz" lIns="91440" tIns="45720" rIns="91440" bIns="45720" rtlCol="0" anchor="t">
            <a:noAutofit/>
          </a:bodyPr>
          <a:lstStyle/>
          <a:p>
            <a:pPr>
              <a:lnSpc>
                <a:spcPct val="100000"/>
              </a:lnSpc>
            </a:pPr>
            <a:endParaRPr lang="en-US"/>
          </a:p>
          <a:p>
            <a:pPr>
              <a:lnSpc>
                <a:spcPct val="100000"/>
              </a:lnSpc>
            </a:pPr>
            <a:r>
              <a:rPr lang="en-US" sz="2200">
                <a:latin typeface="Segoe UI"/>
                <a:cs typeface="Segoe UI"/>
              </a:rPr>
              <a:t>Shifts role in </a:t>
            </a:r>
            <a:r>
              <a:rPr lang="en-US" sz="2200" dirty="0">
                <a:latin typeface="Segoe UI"/>
                <a:cs typeface="Segoe UI"/>
              </a:rPr>
              <a:t>supporting industry growth and complex project execution. </a:t>
            </a:r>
            <a:endParaRPr lang="en-US"/>
          </a:p>
          <a:p>
            <a:pPr>
              <a:lnSpc>
                <a:spcPct val="100000"/>
              </a:lnSpc>
            </a:pPr>
            <a:r>
              <a:rPr lang="en-US" sz="2200">
                <a:latin typeface="Segoe UI"/>
                <a:cs typeface="Segoe UI"/>
              </a:rPr>
              <a:t>Define standards </a:t>
            </a:r>
            <a:r>
              <a:rPr lang="en-US" sz="2200" dirty="0">
                <a:latin typeface="Segoe UI"/>
                <a:cs typeface="Segoe UI"/>
              </a:rPr>
              <a:t>for large project </a:t>
            </a:r>
            <a:r>
              <a:rPr lang="en-US" sz="2200">
                <a:latin typeface="Segoe UI"/>
                <a:cs typeface="Segoe UI"/>
              </a:rPr>
              <a:t>execution.</a:t>
            </a:r>
          </a:p>
          <a:p>
            <a:pPr>
              <a:lnSpc>
                <a:spcPct val="100000"/>
              </a:lnSpc>
            </a:pPr>
            <a:r>
              <a:rPr lang="en-US" sz="2200">
                <a:latin typeface="Segoe UI"/>
                <a:cs typeface="Segoe UI"/>
              </a:rPr>
              <a:t>Perform</a:t>
            </a:r>
            <a:r>
              <a:rPr lang="en-US" sz="2200" dirty="0">
                <a:latin typeface="Segoe UI"/>
                <a:cs typeface="Segoe UI"/>
              </a:rPr>
              <a:t> large project review </a:t>
            </a:r>
            <a:r>
              <a:rPr lang="en-US" sz="2200">
                <a:latin typeface="Segoe UI"/>
                <a:cs typeface="Segoe UI"/>
              </a:rPr>
              <a:t>pilots.</a:t>
            </a:r>
            <a:endParaRPr lang="en-US"/>
          </a:p>
          <a:p>
            <a:pPr>
              <a:lnSpc>
                <a:spcPct val="100000"/>
              </a:lnSpc>
            </a:pPr>
            <a:r>
              <a:rPr lang="en-US" sz="2200" dirty="0">
                <a:latin typeface="Segoe UI"/>
                <a:cs typeface="Segoe UI"/>
              </a:rPr>
              <a:t>Apply lessons learned from recent </a:t>
            </a:r>
            <a:r>
              <a:rPr lang="en-US" sz="2200">
                <a:latin typeface="Segoe UI"/>
                <a:cs typeface="Segoe UI"/>
              </a:rPr>
              <a:t>restarts.</a:t>
            </a:r>
            <a:endParaRPr lang="en-US"/>
          </a:p>
          <a:p>
            <a:pPr>
              <a:lnSpc>
                <a:spcPct val="100000"/>
              </a:lnSpc>
            </a:pPr>
            <a:r>
              <a:rPr lang="en-US" sz="2200">
                <a:latin typeface="Segoe UI"/>
                <a:cs typeface="Segoe UI"/>
              </a:rPr>
              <a:t>Execute a </a:t>
            </a:r>
            <a:r>
              <a:rPr lang="en-US" sz="2200" dirty="0">
                <a:latin typeface="Segoe UI"/>
                <a:cs typeface="Segoe UI"/>
              </a:rPr>
              <a:t>comprehensive communications plan on new nuclear and project management.</a:t>
            </a:r>
            <a:endParaRPr lang="en-US"/>
          </a:p>
        </p:txBody>
      </p:sp>
    </p:spTree>
    <p:extLst>
      <p:ext uri="{BB962C8B-B14F-4D97-AF65-F5344CB8AC3E}">
        <p14:creationId xmlns:p14="http://schemas.microsoft.com/office/powerpoint/2010/main" val="39823724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D501B4-4AC3-2008-39B4-B40559CBBC20}"/>
              </a:ext>
            </a:extLst>
          </p:cNvPr>
          <p:cNvSpPr>
            <a:spLocks noGrp="1"/>
          </p:cNvSpPr>
          <p:nvPr>
            <p:ph type="title"/>
          </p:nvPr>
        </p:nvSpPr>
        <p:spPr>
          <a:xfrm>
            <a:off x="838200" y="346075"/>
            <a:ext cx="9735248" cy="739147"/>
          </a:xfrm>
        </p:spPr>
        <p:txBody>
          <a:bodyPr anchor="t">
            <a:normAutofit/>
          </a:bodyPr>
          <a:lstStyle/>
          <a:p>
            <a:r>
              <a:rPr lang="en-US" sz="3600" dirty="0"/>
              <a:t>Major Capital Projects</a:t>
            </a:r>
          </a:p>
        </p:txBody>
      </p:sp>
      <p:sp>
        <p:nvSpPr>
          <p:cNvPr id="8" name="Text Placeholder 2">
            <a:extLst>
              <a:ext uri="{FF2B5EF4-FFF2-40B4-BE49-F238E27FC236}">
                <a16:creationId xmlns:a16="http://schemas.microsoft.com/office/drawing/2014/main" id="{F3C50462-7F8C-3593-C004-6F408178BC4F}"/>
              </a:ext>
            </a:extLst>
          </p:cNvPr>
          <p:cNvSpPr>
            <a:spLocks noGrp="1"/>
          </p:cNvSpPr>
          <p:nvPr>
            <p:ph type="body" sz="quarter" idx="13"/>
          </p:nvPr>
        </p:nvSpPr>
        <p:spPr>
          <a:xfrm>
            <a:off x="1143000" y="1085222"/>
            <a:ext cx="9429750" cy="5089643"/>
          </a:xfrm>
        </p:spPr>
        <p:txBody>
          <a:bodyPr vert="horz" lIns="91440" tIns="45720" rIns="91440" bIns="45720" rtlCol="0" anchor="t">
            <a:normAutofit/>
          </a:bodyPr>
          <a:lstStyle/>
          <a:p>
            <a:endParaRPr lang="en-US" dirty="0">
              <a:latin typeface="Segoe UI"/>
              <a:cs typeface="Segoe UI"/>
            </a:endParaRPr>
          </a:p>
          <a:p>
            <a:r>
              <a:rPr lang="en-US" dirty="0">
                <a:latin typeface="Segoe UI"/>
                <a:cs typeface="Segoe UI"/>
              </a:rPr>
              <a:t>Define the standards for executing large projects. </a:t>
            </a:r>
          </a:p>
          <a:p>
            <a:r>
              <a:rPr lang="en-US" dirty="0">
                <a:latin typeface="Segoe UI"/>
                <a:cs typeface="Segoe UI"/>
              </a:rPr>
              <a:t> Develop a method to onboard new reactor technology.  </a:t>
            </a:r>
          </a:p>
          <a:p>
            <a:r>
              <a:rPr lang="en-US" dirty="0">
                <a:latin typeface="Segoe UI"/>
                <a:cs typeface="Segoe UI"/>
              </a:rPr>
              <a:t> Perform large project review.</a:t>
            </a:r>
            <a:endParaRPr lang="en-US" dirty="0"/>
          </a:p>
          <a:p>
            <a:r>
              <a:rPr lang="en-US" dirty="0">
                <a:latin typeface="Segoe UI"/>
                <a:cs typeface="Segoe UI"/>
              </a:rPr>
              <a:t> Support new reactor licensing pathways. </a:t>
            </a:r>
            <a:endParaRPr lang="en-US" dirty="0"/>
          </a:p>
          <a:p>
            <a:r>
              <a:rPr lang="en-US" dirty="0">
                <a:latin typeface="Segoe UI"/>
                <a:cs typeface="Segoe UI"/>
              </a:rPr>
              <a:t> Apply lessons learned from the Palisades restart to support other restarts. </a:t>
            </a:r>
            <a:endParaRPr lang="en-US" dirty="0"/>
          </a:p>
          <a:p>
            <a:r>
              <a:rPr lang="en-US" dirty="0">
                <a:latin typeface="Segoe UI"/>
                <a:cs typeface="Segoe UI"/>
              </a:rPr>
              <a:t> Execute a thorough communications plan on new nuclear</a:t>
            </a:r>
          </a:p>
          <a:p>
            <a:pPr marL="0" indent="0" algn="r">
              <a:buNone/>
            </a:pPr>
            <a:r>
              <a:rPr lang="en-US" sz="1600" dirty="0">
                <a:solidFill>
                  <a:schemeClr val="tx2">
                    <a:lumMod val="25000"/>
                    <a:lumOff val="75000"/>
                  </a:schemeClr>
                </a:solidFill>
                <a:latin typeface="Segoe UI"/>
                <a:cs typeface="Segoe UI"/>
              </a:rPr>
              <a:t>(Ref: INPO 26-001)</a:t>
            </a:r>
            <a:endParaRPr lang="en-US" sz="1600" dirty="0">
              <a:solidFill>
                <a:schemeClr val="tx2">
                  <a:lumMod val="25000"/>
                  <a:lumOff val="75000"/>
                </a:schemeClr>
              </a:solidFill>
            </a:endParaRPr>
          </a:p>
        </p:txBody>
      </p:sp>
      <p:sp>
        <p:nvSpPr>
          <p:cNvPr id="10" name="Footer Placeholder 3">
            <a:extLst>
              <a:ext uri="{FF2B5EF4-FFF2-40B4-BE49-F238E27FC236}">
                <a16:creationId xmlns:a16="http://schemas.microsoft.com/office/drawing/2014/main" id="{8BE6B839-C23E-2EAF-0D9B-9713440A47B5}"/>
              </a:ext>
            </a:extLst>
          </p:cNvPr>
          <p:cNvSpPr>
            <a:spLocks noGrp="1"/>
          </p:cNvSpPr>
          <p:nvPr>
            <p:ph type="ftr" sz="quarter" idx="15"/>
          </p:nvPr>
        </p:nvSpPr>
        <p:spPr>
          <a:xfrm>
            <a:off x="838200" y="6283958"/>
            <a:ext cx="3686092" cy="365125"/>
          </a:xfrm>
        </p:spPr>
        <p:txBody>
          <a:bodyPr/>
          <a:lstStyle/>
          <a:p>
            <a:pPr>
              <a:spcAft>
                <a:spcPts val="600"/>
              </a:spcAft>
            </a:pPr>
            <a:r>
              <a:rPr lang="en-US"/>
              <a:t>© Copyright 2026 Institute of Nuclear Power Operations</a:t>
            </a:r>
          </a:p>
        </p:txBody>
      </p:sp>
      <p:sp>
        <p:nvSpPr>
          <p:cNvPr id="12" name="Slide Number Placeholder 4">
            <a:extLst>
              <a:ext uri="{FF2B5EF4-FFF2-40B4-BE49-F238E27FC236}">
                <a16:creationId xmlns:a16="http://schemas.microsoft.com/office/drawing/2014/main" id="{18C25A8E-29C1-A00B-4533-EFAAF42F0364}"/>
              </a:ext>
            </a:extLst>
          </p:cNvPr>
          <p:cNvSpPr>
            <a:spLocks noGrp="1"/>
          </p:cNvSpPr>
          <p:nvPr>
            <p:ph type="sldNum" sz="quarter" idx="16"/>
          </p:nvPr>
        </p:nvSpPr>
        <p:spPr>
          <a:xfrm>
            <a:off x="359112" y="6283957"/>
            <a:ext cx="423992" cy="365125"/>
          </a:xfrm>
        </p:spPr>
        <p:txBody>
          <a:bodyPr/>
          <a:lstStyle/>
          <a:p>
            <a:pPr>
              <a:spcAft>
                <a:spcPts val="600"/>
              </a:spcAft>
            </a:pPr>
            <a:fld id="{776DCFFF-4BD4-5541-AF1D-6EC759488ACC}" type="slidenum">
              <a:rPr lang="en-US" smtClean="0"/>
              <a:pPr>
                <a:spcAft>
                  <a:spcPts val="600"/>
                </a:spcAft>
              </a:pPr>
              <a:t>9</a:t>
            </a:fld>
            <a:endParaRPr lang="en-US"/>
          </a:p>
        </p:txBody>
      </p:sp>
    </p:spTree>
    <p:extLst>
      <p:ext uri="{BB962C8B-B14F-4D97-AF65-F5344CB8AC3E}">
        <p14:creationId xmlns:p14="http://schemas.microsoft.com/office/powerpoint/2010/main" val="35508253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INPO Brand Colors 2025">
      <a:dk1>
        <a:srgbClr val="000000"/>
      </a:dk1>
      <a:lt1>
        <a:srgbClr val="FFFFFF"/>
      </a:lt1>
      <a:dk2>
        <a:srgbClr val="041E42"/>
      </a:dk2>
      <a:lt2>
        <a:srgbClr val="D9D9D6"/>
      </a:lt2>
      <a:accent1>
        <a:srgbClr val="00677F"/>
      </a:accent1>
      <a:accent2>
        <a:srgbClr val="50A684"/>
      </a:accent2>
      <a:accent3>
        <a:srgbClr val="EBE49A"/>
      </a:accent3>
      <a:accent4>
        <a:srgbClr val="A4BCC2"/>
      </a:accent4>
      <a:accent5>
        <a:srgbClr val="ADCAB8"/>
      </a:accent5>
      <a:accent6>
        <a:srgbClr val="2B2A81"/>
      </a:accent6>
      <a:hlink>
        <a:srgbClr val="0000EE"/>
      </a:hlink>
      <a:folHlink>
        <a:srgbClr val="0000EE"/>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2" id="{7A1CB32F-B818-47F5-8185-AA226E0AD60C}" vid="{D075EC4F-485D-456A-90F1-4BB0D234809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7C7F1A773E15D479FCA1B3AEB0F5ACF" ma:contentTypeVersion="16" ma:contentTypeDescription="Create a new document." ma:contentTypeScope="" ma:versionID="3179d2ab01b6cf403e6b4254dc7bda8d">
  <xsd:schema xmlns:xsd="http://www.w3.org/2001/XMLSchema" xmlns:xs="http://www.w3.org/2001/XMLSchema" xmlns:p="http://schemas.microsoft.com/office/2006/metadata/properties" xmlns:ns2="d20229e3-6134-4703-a7ec-4e851d79366b" xmlns:ns3="979f314f-8841-432f-9e62-2283b4f3815f" targetNamespace="http://schemas.microsoft.com/office/2006/metadata/properties" ma:root="true" ma:fieldsID="07be1453d6a8dcf4d8935b0f4e38fe2e" ns2:_="" ns3:_="">
    <xsd:import namespace="d20229e3-6134-4703-a7ec-4e851d79366b"/>
    <xsd:import namespace="979f314f-8841-432f-9e62-2283b4f3815f"/>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SearchProperties" minOccurs="0"/>
                <xsd:element ref="ns2:MediaServiceDateTaken" minOccurs="0"/>
                <xsd:element ref="ns2:MediaLengthInSeconds" minOccurs="0"/>
                <xsd:element ref="ns2:_Flow_SignoffStatu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20229e3-6134-4703-a7ec-4e851d79366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b77d9993-8d6a-4396-b022-3319d6926439"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_Flow_SignoffStatus" ma:index="22" nillable="true" ma:displayName="Sign-off status" ma:internalName="Sign_x002d_off_x0020_status">
      <xsd:simpleType>
        <xsd:restriction base="dms:Text"/>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79f314f-8841-432f-9e62-2283b4f3815f"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7cdbe4b7-65a6-4360-9065-17f3e16b88f8}" ma:internalName="TaxCatchAll" ma:showField="CatchAllData" ma:web="979f314f-8841-432f-9e62-2283b4f3815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Flow_SignoffStatus xmlns="d20229e3-6134-4703-a7ec-4e851d79366b" xsi:nil="true"/>
    <lcf76f155ced4ddcb4097134ff3c332f xmlns="d20229e3-6134-4703-a7ec-4e851d79366b">
      <Terms xmlns="http://schemas.microsoft.com/office/infopath/2007/PartnerControls"/>
    </lcf76f155ced4ddcb4097134ff3c332f>
    <TaxCatchAll xmlns="979f314f-8841-432f-9e62-2283b4f3815f" xsi:nil="true"/>
  </documentManagement>
</p:properties>
</file>

<file path=customXml/itemProps1.xml><?xml version="1.0" encoding="utf-8"?>
<ds:datastoreItem xmlns:ds="http://schemas.openxmlformats.org/officeDocument/2006/customXml" ds:itemID="{6877CA8A-353A-4187-8411-03195DF5B2A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20229e3-6134-4703-a7ec-4e851d79366b"/>
    <ds:schemaRef ds:uri="979f314f-8841-432f-9e62-2283b4f3815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5498CE5-C828-4C42-B19C-4F8940A111E7}">
  <ds:schemaRefs>
    <ds:schemaRef ds:uri="http://schemas.microsoft.com/sharepoint/v3/contenttype/forms"/>
  </ds:schemaRefs>
</ds:datastoreItem>
</file>

<file path=customXml/itemProps3.xml><?xml version="1.0" encoding="utf-8"?>
<ds:datastoreItem xmlns:ds="http://schemas.openxmlformats.org/officeDocument/2006/customXml" ds:itemID="{3ECA925F-8AB0-4354-9155-E5887F2CE7BE}">
  <ds:schemaRefs>
    <ds:schemaRef ds:uri="http://www.w3.org/XML/1998/namespace"/>
    <ds:schemaRef ds:uri="http://purl.org/dc/dcmitype/"/>
    <ds:schemaRef ds:uri="http://schemas.microsoft.com/office/2006/metadata/properties"/>
    <ds:schemaRef ds:uri="http://schemas.microsoft.com/office/infopath/2007/PartnerControls"/>
    <ds:schemaRef ds:uri="http://schemas.microsoft.com/office/2006/documentManagement/types"/>
    <ds:schemaRef ds:uri="http://purl.org/dc/terms/"/>
    <ds:schemaRef ds:uri="http://schemas.openxmlformats.org/package/2006/metadata/core-properties"/>
    <ds:schemaRef ds:uri="ce7dc5b1-849b-4dcb-afd9-378396454904"/>
    <ds:schemaRef ds:uri="http://purl.org/dc/elements/1.1/"/>
    <ds:schemaRef ds:uri="d20229e3-6134-4703-a7ec-4e851d79366b"/>
    <ds:schemaRef ds:uri="979f314f-8841-432f-9e62-2283b4f3815f"/>
  </ds:schemaRefs>
</ds:datastoreItem>
</file>

<file path=docProps/app.xml><?xml version="1.0" encoding="utf-8"?>
<Properties xmlns="http://schemas.openxmlformats.org/officeDocument/2006/extended-properties" xmlns:vt="http://schemas.openxmlformats.org/officeDocument/2006/docPropsVTypes">
  <Template>INPO PowerPoint Template - Advanced</Template>
  <TotalTime>6544</TotalTime>
  <Words>2840</Words>
  <Application>Microsoft Office PowerPoint</Application>
  <PresentationFormat>Widescreen</PresentationFormat>
  <Paragraphs>225</Paragraphs>
  <Slides>25</Slides>
  <Notes>24</Notes>
  <HiddenSlides>0</HiddenSlides>
  <MMClips>5</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25</vt:i4>
      </vt:variant>
    </vt:vector>
  </HeadingPairs>
  <TitlesOfParts>
    <vt:vector size="32" baseType="lpstr">
      <vt:lpstr>Aptos</vt:lpstr>
      <vt:lpstr>Arial</vt:lpstr>
      <vt:lpstr>Calibri</vt:lpstr>
      <vt:lpstr>Segoe UI</vt:lpstr>
      <vt:lpstr>Segoe UI Semibold</vt:lpstr>
      <vt:lpstr>Segoe UI Semilight</vt:lpstr>
      <vt:lpstr>Office Theme</vt:lpstr>
      <vt:lpstr>2026 CMBG Configuration Management Benchmarking Group  Maintaining an Effective Technical Conscience in CM</vt:lpstr>
      <vt:lpstr>2026 Top Priorities</vt:lpstr>
      <vt:lpstr>Recover low-performing stations.</vt:lpstr>
      <vt:lpstr>WANO Performance Indicator Index (All WANO-AC Units)</vt:lpstr>
      <vt:lpstr>WANO-AC Heat Map</vt:lpstr>
      <vt:lpstr>Industry Total Consequential Events</vt:lpstr>
      <vt:lpstr>PowerPoint Presentation</vt:lpstr>
      <vt:lpstr>Operationalize new nuclear growth strategy.</vt:lpstr>
      <vt:lpstr>Major Capital Projects</vt:lpstr>
      <vt:lpstr>Advance generative AI.</vt:lpstr>
      <vt:lpstr>PowerPoint Presentation</vt:lpstr>
      <vt:lpstr>Engineering Fundamentals</vt:lpstr>
      <vt:lpstr>Design Change Processes</vt:lpstr>
      <vt:lpstr>Recent CM Consequential Events</vt:lpstr>
      <vt:lpstr>Operational Margin Control issues</vt:lpstr>
      <vt:lpstr>Plant Status Control issues</vt:lpstr>
      <vt:lpstr>Design Equivalent Change Issues</vt:lpstr>
      <vt:lpstr> Design Equivalent Change Issues  Inadequate engineering instruction in work order  Impact to emergency diesel operability </vt:lpstr>
      <vt:lpstr>Inadequate Configuration Control in Design</vt:lpstr>
      <vt:lpstr> </vt:lpstr>
      <vt:lpstr>CM Industry Strength </vt:lpstr>
      <vt:lpstr>CM Industry Strength </vt:lpstr>
      <vt:lpstr>CM Industry Strength </vt:lpstr>
      <vt:lpstr>Maintaining an Effective Technical Conscience in CM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Wei, Zack (INPO)</dc:creator>
  <cp:lastModifiedBy>Wei, Zack (INPO)</cp:lastModifiedBy>
  <cp:revision>604</cp:revision>
  <dcterms:created xsi:type="dcterms:W3CDTF">2026-04-28T18:46:21Z</dcterms:created>
  <dcterms:modified xsi:type="dcterms:W3CDTF">2026-07-13T13:07:59Z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0x010100C7C7F1A773E15D479FCA1B3AEB0F5ACF</vt:lpwstr>
  </property>
  <property fmtid="{D5CDD505-2E9C-101B-9397-08002B2CF9AE}" pid="3" name="MediaServiceImageTags">
    <vt:lpwstr/>
  </property>
</Properties>
</file>