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9"/>
  </p:notesMasterIdLst>
  <p:sldIdLst>
    <p:sldId id="259" r:id="rId5"/>
    <p:sldId id="261" r:id="rId6"/>
    <p:sldId id="283" r:id="rId7"/>
    <p:sldId id="267" r:id="rId8"/>
    <p:sldId id="265" r:id="rId9"/>
    <p:sldId id="266" r:id="rId10"/>
    <p:sldId id="268" r:id="rId11"/>
    <p:sldId id="270" r:id="rId12"/>
    <p:sldId id="276" r:id="rId13"/>
    <p:sldId id="277" r:id="rId14"/>
    <p:sldId id="274" r:id="rId15"/>
    <p:sldId id="273" r:id="rId16"/>
    <p:sldId id="285" r:id="rId17"/>
    <p:sldId id="279" r:id="rId18"/>
    <p:sldId id="284" r:id="rId19"/>
    <p:sldId id="280" r:id="rId20"/>
    <p:sldId id="281" r:id="rId21"/>
    <p:sldId id="271" r:id="rId22"/>
    <p:sldId id="269" r:id="rId23"/>
    <p:sldId id="260" r:id="rId24"/>
    <p:sldId id="282" r:id="rId25"/>
    <p:sldId id="309" r:id="rId26"/>
    <p:sldId id="308" r:id="rId27"/>
    <p:sldId id="272" r:id="rId28"/>
  </p:sldIdLst>
  <p:sldSz cx="12192000" cy="6858000"/>
  <p:notesSz cx="12192000" cy="6858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D2D2D"/>
    <a:srgbClr val="00C752"/>
    <a:srgbClr val="03C7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5593" autoAdjust="0"/>
  </p:normalViewPr>
  <p:slideViewPr>
    <p:cSldViewPr>
      <p:cViewPr varScale="1">
        <p:scale>
          <a:sx n="95" d="100"/>
          <a:sy n="95" d="100"/>
        </p:scale>
        <p:origin x="1194" y="72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ndrlík Jan" userId="acd8a980-0b56-47cc-90b7-cbe43b0b0ba2" providerId="ADAL" clId="{CFE0FADC-B5C9-468F-8BF8-7BA84AACC110}"/>
    <pc:docChg chg="modSld">
      <pc:chgData name="Kundrlík Jan" userId="acd8a980-0b56-47cc-90b7-cbe43b0b0ba2" providerId="ADAL" clId="{CFE0FADC-B5C9-468F-8BF8-7BA84AACC110}" dt="2026-07-16T11:00:50.899" v="19" actId="6549"/>
      <pc:docMkLst>
        <pc:docMk/>
      </pc:docMkLst>
      <pc:sldChg chg="modNotesTx">
        <pc:chgData name="Kundrlík Jan" userId="acd8a980-0b56-47cc-90b7-cbe43b0b0ba2" providerId="ADAL" clId="{CFE0FADC-B5C9-468F-8BF8-7BA84AACC110}" dt="2026-07-16T10:59:36.621" v="0" actId="6549"/>
        <pc:sldMkLst>
          <pc:docMk/>
          <pc:sldMk cId="786285922" sldId="259"/>
        </pc:sldMkLst>
      </pc:sldChg>
      <pc:sldChg chg="modNotesTx">
        <pc:chgData name="Kundrlík Jan" userId="acd8a980-0b56-47cc-90b7-cbe43b0b0ba2" providerId="ADAL" clId="{CFE0FADC-B5C9-468F-8BF8-7BA84AACC110}" dt="2026-07-16T10:59:41.812" v="1" actId="6549"/>
        <pc:sldMkLst>
          <pc:docMk/>
          <pc:sldMk cId="3287791264" sldId="261"/>
        </pc:sldMkLst>
      </pc:sldChg>
      <pc:sldChg chg="modNotesTx">
        <pc:chgData name="Kundrlík Jan" userId="acd8a980-0b56-47cc-90b7-cbe43b0b0ba2" providerId="ADAL" clId="{CFE0FADC-B5C9-468F-8BF8-7BA84AACC110}" dt="2026-07-16T10:59:51.365" v="4" actId="6549"/>
        <pc:sldMkLst>
          <pc:docMk/>
          <pc:sldMk cId="3379756190" sldId="265"/>
        </pc:sldMkLst>
      </pc:sldChg>
      <pc:sldChg chg="modNotesTx">
        <pc:chgData name="Kundrlík Jan" userId="acd8a980-0b56-47cc-90b7-cbe43b0b0ba2" providerId="ADAL" clId="{CFE0FADC-B5C9-468F-8BF8-7BA84AACC110}" dt="2026-07-16T10:59:53.843" v="5" actId="6549"/>
        <pc:sldMkLst>
          <pc:docMk/>
          <pc:sldMk cId="353729584" sldId="266"/>
        </pc:sldMkLst>
      </pc:sldChg>
      <pc:sldChg chg="modNotesTx">
        <pc:chgData name="Kundrlík Jan" userId="acd8a980-0b56-47cc-90b7-cbe43b0b0ba2" providerId="ADAL" clId="{CFE0FADC-B5C9-468F-8BF8-7BA84AACC110}" dt="2026-07-16T10:59:49.037" v="3" actId="6549"/>
        <pc:sldMkLst>
          <pc:docMk/>
          <pc:sldMk cId="3583029480" sldId="267"/>
        </pc:sldMkLst>
      </pc:sldChg>
      <pc:sldChg chg="modNotesTx">
        <pc:chgData name="Kundrlík Jan" userId="acd8a980-0b56-47cc-90b7-cbe43b0b0ba2" providerId="ADAL" clId="{CFE0FADC-B5C9-468F-8BF8-7BA84AACC110}" dt="2026-07-16T10:59:58.268" v="6" actId="6549"/>
        <pc:sldMkLst>
          <pc:docMk/>
          <pc:sldMk cId="2346798005" sldId="268"/>
        </pc:sldMkLst>
      </pc:sldChg>
      <pc:sldChg chg="modNotesTx">
        <pc:chgData name="Kundrlík Jan" userId="acd8a980-0b56-47cc-90b7-cbe43b0b0ba2" providerId="ADAL" clId="{CFE0FADC-B5C9-468F-8BF8-7BA84AACC110}" dt="2026-07-16T11:00:39.085" v="18" actId="6549"/>
        <pc:sldMkLst>
          <pc:docMk/>
          <pc:sldMk cId="3861968276" sldId="269"/>
        </pc:sldMkLst>
      </pc:sldChg>
      <pc:sldChg chg="modNotesTx">
        <pc:chgData name="Kundrlík Jan" userId="acd8a980-0b56-47cc-90b7-cbe43b0b0ba2" providerId="ADAL" clId="{CFE0FADC-B5C9-468F-8BF8-7BA84AACC110}" dt="2026-07-16T11:00:02.753" v="7" actId="6549"/>
        <pc:sldMkLst>
          <pc:docMk/>
          <pc:sldMk cId="4154305152" sldId="270"/>
        </pc:sldMkLst>
      </pc:sldChg>
      <pc:sldChg chg="modNotesTx">
        <pc:chgData name="Kundrlík Jan" userId="acd8a980-0b56-47cc-90b7-cbe43b0b0ba2" providerId="ADAL" clId="{CFE0FADC-B5C9-468F-8BF8-7BA84AACC110}" dt="2026-07-16T11:00:34.863" v="17" actId="6549"/>
        <pc:sldMkLst>
          <pc:docMk/>
          <pc:sldMk cId="2042147917" sldId="271"/>
        </pc:sldMkLst>
      </pc:sldChg>
      <pc:sldChg chg="modNotesTx">
        <pc:chgData name="Kundrlík Jan" userId="acd8a980-0b56-47cc-90b7-cbe43b0b0ba2" providerId="ADAL" clId="{CFE0FADC-B5C9-468F-8BF8-7BA84AACC110}" dt="2026-07-16T11:00:50.899" v="19" actId="6549"/>
        <pc:sldMkLst>
          <pc:docMk/>
          <pc:sldMk cId="3678135339" sldId="272"/>
        </pc:sldMkLst>
      </pc:sldChg>
      <pc:sldChg chg="modNotesTx">
        <pc:chgData name="Kundrlík Jan" userId="acd8a980-0b56-47cc-90b7-cbe43b0b0ba2" providerId="ADAL" clId="{CFE0FADC-B5C9-468F-8BF8-7BA84AACC110}" dt="2026-07-16T11:00:15.422" v="11" actId="6549"/>
        <pc:sldMkLst>
          <pc:docMk/>
          <pc:sldMk cId="1785882358" sldId="273"/>
        </pc:sldMkLst>
      </pc:sldChg>
      <pc:sldChg chg="modNotesTx">
        <pc:chgData name="Kundrlík Jan" userId="acd8a980-0b56-47cc-90b7-cbe43b0b0ba2" providerId="ADAL" clId="{CFE0FADC-B5C9-468F-8BF8-7BA84AACC110}" dt="2026-07-16T11:00:10.467" v="10" actId="6549"/>
        <pc:sldMkLst>
          <pc:docMk/>
          <pc:sldMk cId="1601243908" sldId="274"/>
        </pc:sldMkLst>
      </pc:sldChg>
      <pc:sldChg chg="modNotesTx">
        <pc:chgData name="Kundrlík Jan" userId="acd8a980-0b56-47cc-90b7-cbe43b0b0ba2" providerId="ADAL" clId="{CFE0FADC-B5C9-468F-8BF8-7BA84AACC110}" dt="2026-07-16T11:00:05.652" v="8" actId="6549"/>
        <pc:sldMkLst>
          <pc:docMk/>
          <pc:sldMk cId="2667652253" sldId="276"/>
        </pc:sldMkLst>
      </pc:sldChg>
      <pc:sldChg chg="modNotesTx">
        <pc:chgData name="Kundrlík Jan" userId="acd8a980-0b56-47cc-90b7-cbe43b0b0ba2" providerId="ADAL" clId="{CFE0FADC-B5C9-468F-8BF8-7BA84AACC110}" dt="2026-07-16T11:00:08.042" v="9" actId="6549"/>
        <pc:sldMkLst>
          <pc:docMk/>
          <pc:sldMk cId="807726093" sldId="277"/>
        </pc:sldMkLst>
      </pc:sldChg>
      <pc:sldChg chg="modNotesTx">
        <pc:chgData name="Kundrlík Jan" userId="acd8a980-0b56-47cc-90b7-cbe43b0b0ba2" providerId="ADAL" clId="{CFE0FADC-B5C9-468F-8BF8-7BA84AACC110}" dt="2026-07-16T11:00:21.656" v="13" actId="6549"/>
        <pc:sldMkLst>
          <pc:docMk/>
          <pc:sldMk cId="4110146979" sldId="279"/>
        </pc:sldMkLst>
      </pc:sldChg>
      <pc:sldChg chg="modNotesTx">
        <pc:chgData name="Kundrlík Jan" userId="acd8a980-0b56-47cc-90b7-cbe43b0b0ba2" providerId="ADAL" clId="{CFE0FADC-B5C9-468F-8BF8-7BA84AACC110}" dt="2026-07-16T11:00:27.289" v="15" actId="6549"/>
        <pc:sldMkLst>
          <pc:docMk/>
          <pc:sldMk cId="3083841335" sldId="280"/>
        </pc:sldMkLst>
      </pc:sldChg>
      <pc:sldChg chg="modNotesTx">
        <pc:chgData name="Kundrlík Jan" userId="acd8a980-0b56-47cc-90b7-cbe43b0b0ba2" providerId="ADAL" clId="{CFE0FADC-B5C9-468F-8BF8-7BA84AACC110}" dt="2026-07-16T11:00:30.273" v="16" actId="6549"/>
        <pc:sldMkLst>
          <pc:docMk/>
          <pc:sldMk cId="2009865433" sldId="281"/>
        </pc:sldMkLst>
      </pc:sldChg>
      <pc:sldChg chg="modNotesTx">
        <pc:chgData name="Kundrlík Jan" userId="acd8a980-0b56-47cc-90b7-cbe43b0b0ba2" providerId="ADAL" clId="{CFE0FADC-B5C9-468F-8BF8-7BA84AACC110}" dt="2026-07-16T10:59:46.405" v="2" actId="6549"/>
        <pc:sldMkLst>
          <pc:docMk/>
          <pc:sldMk cId="3598285793" sldId="283"/>
        </pc:sldMkLst>
      </pc:sldChg>
      <pc:sldChg chg="modNotesTx">
        <pc:chgData name="Kundrlík Jan" userId="acd8a980-0b56-47cc-90b7-cbe43b0b0ba2" providerId="ADAL" clId="{CFE0FADC-B5C9-468F-8BF8-7BA84AACC110}" dt="2026-07-16T11:00:24.105" v="14" actId="6549"/>
        <pc:sldMkLst>
          <pc:docMk/>
          <pc:sldMk cId="920042594" sldId="284"/>
        </pc:sldMkLst>
      </pc:sldChg>
      <pc:sldChg chg="modNotesTx">
        <pc:chgData name="Kundrlík Jan" userId="acd8a980-0b56-47cc-90b7-cbe43b0b0ba2" providerId="ADAL" clId="{CFE0FADC-B5C9-468F-8BF8-7BA84AACC110}" dt="2026-07-16T11:00:19.101" v="12" actId="6549"/>
        <pc:sldMkLst>
          <pc:docMk/>
          <pc:sldMk cId="3034975301" sldId="285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824D77-A99B-4C66-860B-6E016D5FA168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142010A3-296F-4291-8C1F-F947900FABB0}">
      <dgm:prSet phldrT="[Text]"/>
      <dgm:spPr/>
      <dgm:t>
        <a:bodyPr/>
        <a:lstStyle/>
        <a:p>
          <a:r>
            <a:rPr lang="en-US" noProof="0" dirty="0"/>
            <a:t>Nuclear Power Division</a:t>
          </a:r>
        </a:p>
      </dgm:t>
    </dgm:pt>
    <dgm:pt modelId="{A202EFAD-A272-4589-B51B-23FAA23B671A}" type="parTrans" cxnId="{613DE472-318B-47EF-A902-B10A8439DAB2}">
      <dgm:prSet/>
      <dgm:spPr/>
      <dgm:t>
        <a:bodyPr/>
        <a:lstStyle/>
        <a:p>
          <a:endParaRPr lang="cs-CZ"/>
        </a:p>
      </dgm:t>
    </dgm:pt>
    <dgm:pt modelId="{48068F83-9A68-4DFD-9308-B7824D37885A}" type="sibTrans" cxnId="{613DE472-318B-47EF-A902-B10A8439DAB2}">
      <dgm:prSet/>
      <dgm:spPr/>
      <dgm:t>
        <a:bodyPr/>
        <a:lstStyle/>
        <a:p>
          <a:endParaRPr lang="cs-CZ"/>
        </a:p>
      </dgm:t>
    </dgm:pt>
    <dgm:pt modelId="{59EFF2E8-A3E5-4E43-AF0E-A9E9BFE6A31D}">
      <dgm:prSet phldrT="[Text]"/>
      <dgm:spPr/>
      <dgm:t>
        <a:bodyPr/>
        <a:lstStyle/>
        <a:p>
          <a:r>
            <a:rPr lang="en-US" noProof="0" dirty="0"/>
            <a:t>Safety</a:t>
          </a:r>
        </a:p>
      </dgm:t>
    </dgm:pt>
    <dgm:pt modelId="{3E4AD0F3-B6BE-4D48-945D-8E07368795DF}" type="parTrans" cxnId="{F8EFC8F2-316B-4A05-844D-23F65B1F8415}">
      <dgm:prSet/>
      <dgm:spPr/>
      <dgm:t>
        <a:bodyPr/>
        <a:lstStyle/>
        <a:p>
          <a:endParaRPr lang="cs-CZ"/>
        </a:p>
      </dgm:t>
    </dgm:pt>
    <dgm:pt modelId="{0E0CDC99-FF14-4C89-A4F1-07E4F5785DDD}" type="sibTrans" cxnId="{F8EFC8F2-316B-4A05-844D-23F65B1F8415}">
      <dgm:prSet/>
      <dgm:spPr/>
      <dgm:t>
        <a:bodyPr/>
        <a:lstStyle/>
        <a:p>
          <a:endParaRPr lang="cs-CZ"/>
        </a:p>
      </dgm:t>
    </dgm:pt>
    <dgm:pt modelId="{6032BD91-A192-46F2-81D7-1AF8CBC00E00}">
      <dgm:prSet phldrT="[Text]"/>
      <dgm:spPr/>
      <dgm:t>
        <a:bodyPr/>
        <a:lstStyle/>
        <a:p>
          <a:r>
            <a:rPr lang="en-US" noProof="0" dirty="0"/>
            <a:t>Asset</a:t>
          </a:r>
          <a:r>
            <a:rPr lang="cs-CZ" dirty="0"/>
            <a:t> Management</a:t>
          </a:r>
        </a:p>
      </dgm:t>
    </dgm:pt>
    <dgm:pt modelId="{78F0C62E-A70B-429D-84E5-02BF64E6F270}" type="parTrans" cxnId="{5A987568-198B-45CD-9F77-AF00AFC1A02C}">
      <dgm:prSet/>
      <dgm:spPr/>
      <dgm:t>
        <a:bodyPr/>
        <a:lstStyle/>
        <a:p>
          <a:endParaRPr lang="cs-CZ"/>
        </a:p>
      </dgm:t>
    </dgm:pt>
    <dgm:pt modelId="{75FDFAD1-FB8F-47C4-B108-E9A24DF7AA1D}" type="sibTrans" cxnId="{5A987568-198B-45CD-9F77-AF00AFC1A02C}">
      <dgm:prSet/>
      <dgm:spPr/>
      <dgm:t>
        <a:bodyPr/>
        <a:lstStyle/>
        <a:p>
          <a:endParaRPr lang="cs-CZ"/>
        </a:p>
      </dgm:t>
    </dgm:pt>
    <dgm:pt modelId="{41C9A2A1-9104-4162-9B0E-A986FC3FFD99}">
      <dgm:prSet phldrT="[Text]"/>
      <dgm:spPr/>
      <dgm:t>
        <a:bodyPr/>
        <a:lstStyle/>
        <a:p>
          <a:r>
            <a:rPr lang="en-US" noProof="0" dirty="0"/>
            <a:t>Engineering</a:t>
          </a:r>
        </a:p>
      </dgm:t>
    </dgm:pt>
    <dgm:pt modelId="{38E66AB5-01B7-4464-97F5-0FE43BF78AEB}" type="parTrans" cxnId="{924A7927-6368-4323-BED0-A757739D7E6B}">
      <dgm:prSet/>
      <dgm:spPr/>
      <dgm:t>
        <a:bodyPr/>
        <a:lstStyle/>
        <a:p>
          <a:endParaRPr lang="cs-CZ"/>
        </a:p>
      </dgm:t>
    </dgm:pt>
    <dgm:pt modelId="{9205BD0C-16F6-44D4-AD81-3B5771D6608E}" type="sibTrans" cxnId="{924A7927-6368-4323-BED0-A757739D7E6B}">
      <dgm:prSet/>
      <dgm:spPr/>
      <dgm:t>
        <a:bodyPr/>
        <a:lstStyle/>
        <a:p>
          <a:endParaRPr lang="cs-CZ"/>
        </a:p>
      </dgm:t>
    </dgm:pt>
    <dgm:pt modelId="{23C6FFB7-5E4B-427B-B830-C354200A7542}">
      <dgm:prSet/>
      <dgm:spPr/>
      <dgm:t>
        <a:bodyPr/>
        <a:lstStyle/>
        <a:p>
          <a:r>
            <a:rPr lang="en-US" noProof="0" dirty="0"/>
            <a:t>Quality </a:t>
          </a:r>
          <a:r>
            <a:rPr lang="cs-CZ" noProof="0" dirty="0"/>
            <a:t>Management</a:t>
          </a:r>
          <a:endParaRPr lang="en-US" noProof="0" dirty="0"/>
        </a:p>
      </dgm:t>
    </dgm:pt>
    <dgm:pt modelId="{03F5469D-4DCA-4601-B754-68D3D884059F}" type="parTrans" cxnId="{281FB697-C9E2-4101-B64C-704F364369A7}">
      <dgm:prSet/>
      <dgm:spPr/>
      <dgm:t>
        <a:bodyPr/>
        <a:lstStyle/>
        <a:p>
          <a:endParaRPr lang="cs-CZ"/>
        </a:p>
      </dgm:t>
    </dgm:pt>
    <dgm:pt modelId="{B09C8F90-EBE3-43B8-9A5D-E9FB7D5B4869}" type="sibTrans" cxnId="{281FB697-C9E2-4101-B64C-704F364369A7}">
      <dgm:prSet/>
      <dgm:spPr/>
      <dgm:t>
        <a:bodyPr/>
        <a:lstStyle/>
        <a:p>
          <a:endParaRPr lang="cs-CZ"/>
        </a:p>
      </dgm:t>
    </dgm:pt>
    <dgm:pt modelId="{06DFFDA5-E7D3-4060-A0E2-2A0A4A4FAF22}">
      <dgm:prSet/>
      <dgm:spPr/>
      <dgm:t>
        <a:bodyPr/>
        <a:lstStyle/>
        <a:p>
          <a:r>
            <a:rPr lang="cs-CZ" dirty="0"/>
            <a:t>NPP Dukovany</a:t>
          </a:r>
        </a:p>
      </dgm:t>
    </dgm:pt>
    <dgm:pt modelId="{D4C45496-5A64-463E-AB09-5398473F748B}" type="parTrans" cxnId="{2C4B47B4-0F7A-4702-AD78-E6095F5E4433}">
      <dgm:prSet/>
      <dgm:spPr/>
      <dgm:t>
        <a:bodyPr/>
        <a:lstStyle/>
        <a:p>
          <a:endParaRPr lang="cs-CZ"/>
        </a:p>
      </dgm:t>
    </dgm:pt>
    <dgm:pt modelId="{524C8C3B-8F5F-469E-8ED3-EF48B3EB5117}" type="sibTrans" cxnId="{2C4B47B4-0F7A-4702-AD78-E6095F5E4433}">
      <dgm:prSet/>
      <dgm:spPr/>
      <dgm:t>
        <a:bodyPr/>
        <a:lstStyle/>
        <a:p>
          <a:endParaRPr lang="cs-CZ"/>
        </a:p>
      </dgm:t>
    </dgm:pt>
    <dgm:pt modelId="{8332DEAA-450D-4996-946F-4A0E4B615172}">
      <dgm:prSet/>
      <dgm:spPr/>
      <dgm:t>
        <a:bodyPr/>
        <a:lstStyle/>
        <a:p>
          <a:r>
            <a:rPr lang="cs-CZ" dirty="0"/>
            <a:t>NPP Temelín</a:t>
          </a:r>
        </a:p>
      </dgm:t>
    </dgm:pt>
    <dgm:pt modelId="{15055C52-F992-476A-B79F-3DBD08FBCE4C}" type="parTrans" cxnId="{DDC658F6-4810-4F9C-95FF-2FFFB3A69C6F}">
      <dgm:prSet/>
      <dgm:spPr/>
      <dgm:t>
        <a:bodyPr/>
        <a:lstStyle/>
        <a:p>
          <a:endParaRPr lang="cs-CZ"/>
        </a:p>
      </dgm:t>
    </dgm:pt>
    <dgm:pt modelId="{5586C23A-F02B-4DB5-B8AF-2FA7638909A5}" type="sibTrans" cxnId="{DDC658F6-4810-4F9C-95FF-2FFFB3A69C6F}">
      <dgm:prSet/>
      <dgm:spPr/>
      <dgm:t>
        <a:bodyPr/>
        <a:lstStyle/>
        <a:p>
          <a:endParaRPr lang="cs-CZ"/>
        </a:p>
      </dgm:t>
    </dgm:pt>
    <dgm:pt modelId="{BFC9D572-7271-4783-BE93-698AF174D53E}">
      <dgm:prSet/>
      <dgm:spPr/>
      <dgm:t>
        <a:bodyPr/>
        <a:lstStyle/>
        <a:p>
          <a:r>
            <a:rPr lang="en-US" noProof="0" dirty="0"/>
            <a:t>Person</a:t>
          </a:r>
          <a:r>
            <a:rPr lang="cs-CZ" noProof="0" dirty="0"/>
            <a:t>n</a:t>
          </a:r>
          <a:r>
            <a:rPr lang="en-US" noProof="0" dirty="0"/>
            <a:t>el</a:t>
          </a:r>
          <a:r>
            <a:rPr lang="cs-CZ" dirty="0"/>
            <a:t> </a:t>
          </a:r>
          <a:r>
            <a:rPr lang="en-US" noProof="0" dirty="0"/>
            <a:t>Preparation</a:t>
          </a:r>
        </a:p>
      </dgm:t>
    </dgm:pt>
    <dgm:pt modelId="{BF9B7BB4-0EAF-4961-9B9A-41C59C5FC948}" type="parTrans" cxnId="{FBCA20C9-BD13-4C5C-A506-FE79EBC579E3}">
      <dgm:prSet/>
      <dgm:spPr/>
      <dgm:t>
        <a:bodyPr/>
        <a:lstStyle/>
        <a:p>
          <a:endParaRPr lang="cs-CZ"/>
        </a:p>
      </dgm:t>
    </dgm:pt>
    <dgm:pt modelId="{6A81F1A2-92DD-4F68-BDC7-A00EBFC90569}" type="sibTrans" cxnId="{FBCA20C9-BD13-4C5C-A506-FE79EBC579E3}">
      <dgm:prSet/>
      <dgm:spPr/>
      <dgm:t>
        <a:bodyPr/>
        <a:lstStyle/>
        <a:p>
          <a:endParaRPr lang="cs-CZ"/>
        </a:p>
      </dgm:t>
    </dgm:pt>
    <dgm:pt modelId="{9CED0588-6C1F-4CD4-8FBC-89D87CFD4AB5}">
      <dgm:prSet/>
      <dgm:spPr/>
      <dgm:t>
        <a:bodyPr/>
        <a:lstStyle/>
        <a:p>
          <a:r>
            <a:rPr lang="cs-CZ" dirty="0"/>
            <a:t>ICT Management</a:t>
          </a:r>
        </a:p>
      </dgm:t>
    </dgm:pt>
    <dgm:pt modelId="{37E61940-2DBB-4CF8-88B3-AD0E251A7C96}" type="parTrans" cxnId="{E946B006-082A-42D2-BA69-AB25B9BEDBF1}">
      <dgm:prSet/>
      <dgm:spPr/>
      <dgm:t>
        <a:bodyPr/>
        <a:lstStyle/>
        <a:p>
          <a:endParaRPr lang="cs-CZ"/>
        </a:p>
      </dgm:t>
    </dgm:pt>
    <dgm:pt modelId="{9CC5EAFF-9827-4511-BB0C-42CBF5120B58}" type="sibTrans" cxnId="{E946B006-082A-42D2-BA69-AB25B9BEDBF1}">
      <dgm:prSet/>
      <dgm:spPr/>
      <dgm:t>
        <a:bodyPr/>
        <a:lstStyle/>
        <a:p>
          <a:endParaRPr lang="cs-CZ"/>
        </a:p>
      </dgm:t>
    </dgm:pt>
    <dgm:pt modelId="{03D155C3-40DB-4FB4-A416-1D29AFFA1B30}" type="pres">
      <dgm:prSet presAssocID="{07824D77-A99B-4C66-860B-6E016D5FA16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915F29D-18CA-47FE-8BCC-FA4CD570FB5D}" type="pres">
      <dgm:prSet presAssocID="{142010A3-296F-4291-8C1F-F947900FABB0}" presName="hierRoot1" presStyleCnt="0">
        <dgm:presLayoutVars>
          <dgm:hierBranch val="init"/>
        </dgm:presLayoutVars>
      </dgm:prSet>
      <dgm:spPr/>
    </dgm:pt>
    <dgm:pt modelId="{80B7655B-7767-4E1E-913A-8DF62D80E7E1}" type="pres">
      <dgm:prSet presAssocID="{142010A3-296F-4291-8C1F-F947900FABB0}" presName="rootComposite1" presStyleCnt="0"/>
      <dgm:spPr/>
    </dgm:pt>
    <dgm:pt modelId="{D202CF3F-17B0-413B-A5FB-948634BAE387}" type="pres">
      <dgm:prSet presAssocID="{142010A3-296F-4291-8C1F-F947900FABB0}" presName="rootText1" presStyleLbl="node0" presStyleIdx="0" presStyleCnt="1">
        <dgm:presLayoutVars>
          <dgm:chPref val="3"/>
        </dgm:presLayoutVars>
      </dgm:prSet>
      <dgm:spPr/>
    </dgm:pt>
    <dgm:pt modelId="{62BCDA5A-8DFC-49C5-B3D5-0FC30C244B40}" type="pres">
      <dgm:prSet presAssocID="{142010A3-296F-4291-8C1F-F947900FABB0}" presName="rootConnector1" presStyleLbl="node1" presStyleIdx="0" presStyleCnt="0"/>
      <dgm:spPr/>
    </dgm:pt>
    <dgm:pt modelId="{DD127648-FD37-4FAC-ADB7-84878A0F65F9}" type="pres">
      <dgm:prSet presAssocID="{142010A3-296F-4291-8C1F-F947900FABB0}" presName="hierChild2" presStyleCnt="0"/>
      <dgm:spPr/>
    </dgm:pt>
    <dgm:pt modelId="{2B0CDC54-F5DE-4899-A7BC-28F2DF525ABF}" type="pres">
      <dgm:prSet presAssocID="{3E4AD0F3-B6BE-4D48-945D-8E07368795DF}" presName="Name37" presStyleLbl="parChTrans1D2" presStyleIdx="0" presStyleCnt="8"/>
      <dgm:spPr/>
    </dgm:pt>
    <dgm:pt modelId="{FBB25310-AE3D-4973-8CA1-1414A19D466B}" type="pres">
      <dgm:prSet presAssocID="{59EFF2E8-A3E5-4E43-AF0E-A9E9BFE6A31D}" presName="hierRoot2" presStyleCnt="0">
        <dgm:presLayoutVars>
          <dgm:hierBranch val="init"/>
        </dgm:presLayoutVars>
      </dgm:prSet>
      <dgm:spPr/>
    </dgm:pt>
    <dgm:pt modelId="{6A9D9DC7-FDF4-44C9-BAB6-FB4E11440559}" type="pres">
      <dgm:prSet presAssocID="{59EFF2E8-A3E5-4E43-AF0E-A9E9BFE6A31D}" presName="rootComposite" presStyleCnt="0"/>
      <dgm:spPr/>
    </dgm:pt>
    <dgm:pt modelId="{3A6161B5-550C-4A87-A345-A2A3E1710F91}" type="pres">
      <dgm:prSet presAssocID="{59EFF2E8-A3E5-4E43-AF0E-A9E9BFE6A31D}" presName="rootText" presStyleLbl="node2" presStyleIdx="0" presStyleCnt="8">
        <dgm:presLayoutVars>
          <dgm:chPref val="3"/>
        </dgm:presLayoutVars>
      </dgm:prSet>
      <dgm:spPr/>
    </dgm:pt>
    <dgm:pt modelId="{35C46694-269C-433D-93F1-14BA3AD87A30}" type="pres">
      <dgm:prSet presAssocID="{59EFF2E8-A3E5-4E43-AF0E-A9E9BFE6A31D}" presName="rootConnector" presStyleLbl="node2" presStyleIdx="0" presStyleCnt="8"/>
      <dgm:spPr/>
    </dgm:pt>
    <dgm:pt modelId="{45509852-2CD7-4752-8162-674BB7D6443B}" type="pres">
      <dgm:prSet presAssocID="{59EFF2E8-A3E5-4E43-AF0E-A9E9BFE6A31D}" presName="hierChild4" presStyleCnt="0"/>
      <dgm:spPr/>
    </dgm:pt>
    <dgm:pt modelId="{3024E52C-1FEE-4E81-8AA8-EDD17EEBE782}" type="pres">
      <dgm:prSet presAssocID="{59EFF2E8-A3E5-4E43-AF0E-A9E9BFE6A31D}" presName="hierChild5" presStyleCnt="0"/>
      <dgm:spPr/>
    </dgm:pt>
    <dgm:pt modelId="{603A10AD-27ED-45BA-BCE4-A6A9EAEF0E07}" type="pres">
      <dgm:prSet presAssocID="{78F0C62E-A70B-429D-84E5-02BF64E6F270}" presName="Name37" presStyleLbl="parChTrans1D2" presStyleIdx="1" presStyleCnt="8"/>
      <dgm:spPr/>
    </dgm:pt>
    <dgm:pt modelId="{B5FC95B4-8857-4535-9AB8-ADC813C3FBAD}" type="pres">
      <dgm:prSet presAssocID="{6032BD91-A192-46F2-81D7-1AF8CBC00E00}" presName="hierRoot2" presStyleCnt="0">
        <dgm:presLayoutVars>
          <dgm:hierBranch val="init"/>
        </dgm:presLayoutVars>
      </dgm:prSet>
      <dgm:spPr/>
    </dgm:pt>
    <dgm:pt modelId="{13553658-F395-4147-9AB6-ACE495E90C46}" type="pres">
      <dgm:prSet presAssocID="{6032BD91-A192-46F2-81D7-1AF8CBC00E00}" presName="rootComposite" presStyleCnt="0"/>
      <dgm:spPr/>
    </dgm:pt>
    <dgm:pt modelId="{2EAEF19E-81A3-4F16-A4D7-329B23988BF5}" type="pres">
      <dgm:prSet presAssocID="{6032BD91-A192-46F2-81D7-1AF8CBC00E00}" presName="rootText" presStyleLbl="node2" presStyleIdx="1" presStyleCnt="8">
        <dgm:presLayoutVars>
          <dgm:chPref val="3"/>
        </dgm:presLayoutVars>
      </dgm:prSet>
      <dgm:spPr/>
    </dgm:pt>
    <dgm:pt modelId="{EC1E965E-5935-4A98-9D1A-F33A4F35C652}" type="pres">
      <dgm:prSet presAssocID="{6032BD91-A192-46F2-81D7-1AF8CBC00E00}" presName="rootConnector" presStyleLbl="node2" presStyleIdx="1" presStyleCnt="8"/>
      <dgm:spPr/>
    </dgm:pt>
    <dgm:pt modelId="{092E2E66-976C-46E7-A99A-11A9C3B2B748}" type="pres">
      <dgm:prSet presAssocID="{6032BD91-A192-46F2-81D7-1AF8CBC00E00}" presName="hierChild4" presStyleCnt="0"/>
      <dgm:spPr/>
    </dgm:pt>
    <dgm:pt modelId="{F7377FDC-185D-4D17-8D83-C58095D04BE7}" type="pres">
      <dgm:prSet presAssocID="{6032BD91-A192-46F2-81D7-1AF8CBC00E00}" presName="hierChild5" presStyleCnt="0"/>
      <dgm:spPr/>
    </dgm:pt>
    <dgm:pt modelId="{2390C4EF-0300-495D-A091-0253B7F4D987}" type="pres">
      <dgm:prSet presAssocID="{38E66AB5-01B7-4464-97F5-0FE43BF78AEB}" presName="Name37" presStyleLbl="parChTrans1D2" presStyleIdx="2" presStyleCnt="8"/>
      <dgm:spPr/>
    </dgm:pt>
    <dgm:pt modelId="{DBF5BECC-B50A-4524-AE44-B845D1C1F62A}" type="pres">
      <dgm:prSet presAssocID="{41C9A2A1-9104-4162-9B0E-A986FC3FFD99}" presName="hierRoot2" presStyleCnt="0">
        <dgm:presLayoutVars>
          <dgm:hierBranch val="init"/>
        </dgm:presLayoutVars>
      </dgm:prSet>
      <dgm:spPr/>
    </dgm:pt>
    <dgm:pt modelId="{3E08AD72-EEB4-403C-A7A9-893D4C58C7B2}" type="pres">
      <dgm:prSet presAssocID="{41C9A2A1-9104-4162-9B0E-A986FC3FFD99}" presName="rootComposite" presStyleCnt="0"/>
      <dgm:spPr/>
    </dgm:pt>
    <dgm:pt modelId="{6F46343A-9FB4-4E33-8B4B-7755D8805831}" type="pres">
      <dgm:prSet presAssocID="{41C9A2A1-9104-4162-9B0E-A986FC3FFD99}" presName="rootText" presStyleLbl="node2" presStyleIdx="2" presStyleCnt="8">
        <dgm:presLayoutVars>
          <dgm:chPref val="3"/>
        </dgm:presLayoutVars>
      </dgm:prSet>
      <dgm:spPr/>
    </dgm:pt>
    <dgm:pt modelId="{F062F24B-8ED8-4B0B-AEC7-9E5FC86BC993}" type="pres">
      <dgm:prSet presAssocID="{41C9A2A1-9104-4162-9B0E-A986FC3FFD99}" presName="rootConnector" presStyleLbl="node2" presStyleIdx="2" presStyleCnt="8"/>
      <dgm:spPr/>
    </dgm:pt>
    <dgm:pt modelId="{F3AF5AC4-B57D-4A6D-89F5-4B1D35BF0456}" type="pres">
      <dgm:prSet presAssocID="{41C9A2A1-9104-4162-9B0E-A986FC3FFD99}" presName="hierChild4" presStyleCnt="0"/>
      <dgm:spPr/>
    </dgm:pt>
    <dgm:pt modelId="{D60938C8-7731-4AA6-A195-B3DF3241E8CE}" type="pres">
      <dgm:prSet presAssocID="{41C9A2A1-9104-4162-9B0E-A986FC3FFD99}" presName="hierChild5" presStyleCnt="0"/>
      <dgm:spPr/>
    </dgm:pt>
    <dgm:pt modelId="{AE01E1CC-2111-44EF-ACF9-82214BBC62EF}" type="pres">
      <dgm:prSet presAssocID="{03F5469D-4DCA-4601-B754-68D3D884059F}" presName="Name37" presStyleLbl="parChTrans1D2" presStyleIdx="3" presStyleCnt="8"/>
      <dgm:spPr/>
    </dgm:pt>
    <dgm:pt modelId="{114792E5-12E3-4D72-AFE1-38F1ABA2C68C}" type="pres">
      <dgm:prSet presAssocID="{23C6FFB7-5E4B-427B-B830-C354200A7542}" presName="hierRoot2" presStyleCnt="0">
        <dgm:presLayoutVars>
          <dgm:hierBranch val="init"/>
        </dgm:presLayoutVars>
      </dgm:prSet>
      <dgm:spPr/>
    </dgm:pt>
    <dgm:pt modelId="{442572EC-28F4-4591-BEBB-8AE48C3E0FA1}" type="pres">
      <dgm:prSet presAssocID="{23C6FFB7-5E4B-427B-B830-C354200A7542}" presName="rootComposite" presStyleCnt="0"/>
      <dgm:spPr/>
    </dgm:pt>
    <dgm:pt modelId="{839A9581-7376-4155-8BA4-B6E233755F49}" type="pres">
      <dgm:prSet presAssocID="{23C6FFB7-5E4B-427B-B830-C354200A7542}" presName="rootText" presStyleLbl="node2" presStyleIdx="3" presStyleCnt="8">
        <dgm:presLayoutVars>
          <dgm:chPref val="3"/>
        </dgm:presLayoutVars>
      </dgm:prSet>
      <dgm:spPr/>
    </dgm:pt>
    <dgm:pt modelId="{472286ED-4F82-4CCF-A353-695FAB405713}" type="pres">
      <dgm:prSet presAssocID="{23C6FFB7-5E4B-427B-B830-C354200A7542}" presName="rootConnector" presStyleLbl="node2" presStyleIdx="3" presStyleCnt="8"/>
      <dgm:spPr/>
    </dgm:pt>
    <dgm:pt modelId="{498BC268-D2AC-4A6E-9EAE-D752A359BF7E}" type="pres">
      <dgm:prSet presAssocID="{23C6FFB7-5E4B-427B-B830-C354200A7542}" presName="hierChild4" presStyleCnt="0"/>
      <dgm:spPr/>
    </dgm:pt>
    <dgm:pt modelId="{57A69D33-A39E-4F0D-B6A0-EE0292757C99}" type="pres">
      <dgm:prSet presAssocID="{23C6FFB7-5E4B-427B-B830-C354200A7542}" presName="hierChild5" presStyleCnt="0"/>
      <dgm:spPr/>
    </dgm:pt>
    <dgm:pt modelId="{B35AC498-9F2D-46F6-8FC0-92AD1EC4E3FB}" type="pres">
      <dgm:prSet presAssocID="{D4C45496-5A64-463E-AB09-5398473F748B}" presName="Name37" presStyleLbl="parChTrans1D2" presStyleIdx="4" presStyleCnt="8"/>
      <dgm:spPr/>
    </dgm:pt>
    <dgm:pt modelId="{7913F2C5-3B0C-4807-9A38-CBEF66172DA3}" type="pres">
      <dgm:prSet presAssocID="{06DFFDA5-E7D3-4060-A0E2-2A0A4A4FAF22}" presName="hierRoot2" presStyleCnt="0">
        <dgm:presLayoutVars>
          <dgm:hierBranch val="init"/>
        </dgm:presLayoutVars>
      </dgm:prSet>
      <dgm:spPr/>
    </dgm:pt>
    <dgm:pt modelId="{79C9A20F-29CB-49BF-86C2-B48EF3099BB6}" type="pres">
      <dgm:prSet presAssocID="{06DFFDA5-E7D3-4060-A0E2-2A0A4A4FAF22}" presName="rootComposite" presStyleCnt="0"/>
      <dgm:spPr/>
    </dgm:pt>
    <dgm:pt modelId="{0FBA290B-0F84-4C7E-AFF6-A52965FC8449}" type="pres">
      <dgm:prSet presAssocID="{06DFFDA5-E7D3-4060-A0E2-2A0A4A4FAF22}" presName="rootText" presStyleLbl="node2" presStyleIdx="4" presStyleCnt="8">
        <dgm:presLayoutVars>
          <dgm:chPref val="3"/>
        </dgm:presLayoutVars>
      </dgm:prSet>
      <dgm:spPr/>
    </dgm:pt>
    <dgm:pt modelId="{F5C363A9-1658-4C45-931D-3253223DBEA1}" type="pres">
      <dgm:prSet presAssocID="{06DFFDA5-E7D3-4060-A0E2-2A0A4A4FAF22}" presName="rootConnector" presStyleLbl="node2" presStyleIdx="4" presStyleCnt="8"/>
      <dgm:spPr/>
    </dgm:pt>
    <dgm:pt modelId="{5A6D8654-65F9-4F7A-A84C-652EDEC3EB48}" type="pres">
      <dgm:prSet presAssocID="{06DFFDA5-E7D3-4060-A0E2-2A0A4A4FAF22}" presName="hierChild4" presStyleCnt="0"/>
      <dgm:spPr/>
    </dgm:pt>
    <dgm:pt modelId="{D865C9C8-B926-4995-9A39-5E509DA630F3}" type="pres">
      <dgm:prSet presAssocID="{06DFFDA5-E7D3-4060-A0E2-2A0A4A4FAF22}" presName="hierChild5" presStyleCnt="0"/>
      <dgm:spPr/>
    </dgm:pt>
    <dgm:pt modelId="{DFC8202E-97EF-41C3-95AE-E01BE296D157}" type="pres">
      <dgm:prSet presAssocID="{15055C52-F992-476A-B79F-3DBD08FBCE4C}" presName="Name37" presStyleLbl="parChTrans1D2" presStyleIdx="5" presStyleCnt="8"/>
      <dgm:spPr/>
    </dgm:pt>
    <dgm:pt modelId="{7681E899-F217-46B3-82BD-69D4613DE14B}" type="pres">
      <dgm:prSet presAssocID="{8332DEAA-450D-4996-946F-4A0E4B615172}" presName="hierRoot2" presStyleCnt="0">
        <dgm:presLayoutVars>
          <dgm:hierBranch val="init"/>
        </dgm:presLayoutVars>
      </dgm:prSet>
      <dgm:spPr/>
    </dgm:pt>
    <dgm:pt modelId="{97515AB0-F653-4364-986F-98F90E490BFF}" type="pres">
      <dgm:prSet presAssocID="{8332DEAA-450D-4996-946F-4A0E4B615172}" presName="rootComposite" presStyleCnt="0"/>
      <dgm:spPr/>
    </dgm:pt>
    <dgm:pt modelId="{363422C6-9E34-49FD-9662-C5F2BF15992D}" type="pres">
      <dgm:prSet presAssocID="{8332DEAA-450D-4996-946F-4A0E4B615172}" presName="rootText" presStyleLbl="node2" presStyleIdx="5" presStyleCnt="8">
        <dgm:presLayoutVars>
          <dgm:chPref val="3"/>
        </dgm:presLayoutVars>
      </dgm:prSet>
      <dgm:spPr/>
    </dgm:pt>
    <dgm:pt modelId="{502A5863-DADF-4C05-89F3-8D8F17E528CA}" type="pres">
      <dgm:prSet presAssocID="{8332DEAA-450D-4996-946F-4A0E4B615172}" presName="rootConnector" presStyleLbl="node2" presStyleIdx="5" presStyleCnt="8"/>
      <dgm:spPr/>
    </dgm:pt>
    <dgm:pt modelId="{6727DFE9-036B-4D7E-954B-3B8014082396}" type="pres">
      <dgm:prSet presAssocID="{8332DEAA-450D-4996-946F-4A0E4B615172}" presName="hierChild4" presStyleCnt="0"/>
      <dgm:spPr/>
    </dgm:pt>
    <dgm:pt modelId="{02A3DC1A-0D88-49BC-A7CC-F5B52DA025D6}" type="pres">
      <dgm:prSet presAssocID="{8332DEAA-450D-4996-946F-4A0E4B615172}" presName="hierChild5" presStyleCnt="0"/>
      <dgm:spPr/>
    </dgm:pt>
    <dgm:pt modelId="{6118CAF3-23A3-4B5F-8BA5-4F3243EB9935}" type="pres">
      <dgm:prSet presAssocID="{BF9B7BB4-0EAF-4961-9B9A-41C59C5FC948}" presName="Name37" presStyleLbl="parChTrans1D2" presStyleIdx="6" presStyleCnt="8"/>
      <dgm:spPr/>
    </dgm:pt>
    <dgm:pt modelId="{2E7C5823-F310-4046-A175-CBBC17445780}" type="pres">
      <dgm:prSet presAssocID="{BFC9D572-7271-4783-BE93-698AF174D53E}" presName="hierRoot2" presStyleCnt="0">
        <dgm:presLayoutVars>
          <dgm:hierBranch val="init"/>
        </dgm:presLayoutVars>
      </dgm:prSet>
      <dgm:spPr/>
    </dgm:pt>
    <dgm:pt modelId="{CBC61D4A-EAEC-4CFD-BF24-F2AF0B4D672F}" type="pres">
      <dgm:prSet presAssocID="{BFC9D572-7271-4783-BE93-698AF174D53E}" presName="rootComposite" presStyleCnt="0"/>
      <dgm:spPr/>
    </dgm:pt>
    <dgm:pt modelId="{603AEEF1-D116-4CF6-95AD-E8DA972D982E}" type="pres">
      <dgm:prSet presAssocID="{BFC9D572-7271-4783-BE93-698AF174D53E}" presName="rootText" presStyleLbl="node2" presStyleIdx="6" presStyleCnt="8">
        <dgm:presLayoutVars>
          <dgm:chPref val="3"/>
        </dgm:presLayoutVars>
      </dgm:prSet>
      <dgm:spPr/>
    </dgm:pt>
    <dgm:pt modelId="{BC232D99-5F25-494E-9405-58C2C280E1A0}" type="pres">
      <dgm:prSet presAssocID="{BFC9D572-7271-4783-BE93-698AF174D53E}" presName="rootConnector" presStyleLbl="node2" presStyleIdx="6" presStyleCnt="8"/>
      <dgm:spPr/>
    </dgm:pt>
    <dgm:pt modelId="{657E3605-A4E4-4C26-9CE4-F47233D56A20}" type="pres">
      <dgm:prSet presAssocID="{BFC9D572-7271-4783-BE93-698AF174D53E}" presName="hierChild4" presStyleCnt="0"/>
      <dgm:spPr/>
    </dgm:pt>
    <dgm:pt modelId="{799AAE4E-D3CB-4A57-BB87-FBE3BF6F4431}" type="pres">
      <dgm:prSet presAssocID="{BFC9D572-7271-4783-BE93-698AF174D53E}" presName="hierChild5" presStyleCnt="0"/>
      <dgm:spPr/>
    </dgm:pt>
    <dgm:pt modelId="{0ADEB72B-AE64-4FCF-9743-1905EA3BB007}" type="pres">
      <dgm:prSet presAssocID="{37E61940-2DBB-4CF8-88B3-AD0E251A7C96}" presName="Name37" presStyleLbl="parChTrans1D2" presStyleIdx="7" presStyleCnt="8"/>
      <dgm:spPr/>
    </dgm:pt>
    <dgm:pt modelId="{9EE28EB7-8CCB-4934-AE52-1390BB53036F}" type="pres">
      <dgm:prSet presAssocID="{9CED0588-6C1F-4CD4-8FBC-89D87CFD4AB5}" presName="hierRoot2" presStyleCnt="0">
        <dgm:presLayoutVars>
          <dgm:hierBranch val="init"/>
        </dgm:presLayoutVars>
      </dgm:prSet>
      <dgm:spPr/>
    </dgm:pt>
    <dgm:pt modelId="{5111961E-ED30-495F-A28C-C7B1604F4D8C}" type="pres">
      <dgm:prSet presAssocID="{9CED0588-6C1F-4CD4-8FBC-89D87CFD4AB5}" presName="rootComposite" presStyleCnt="0"/>
      <dgm:spPr/>
    </dgm:pt>
    <dgm:pt modelId="{AB388787-D911-4FB2-A65B-2597EC5136DE}" type="pres">
      <dgm:prSet presAssocID="{9CED0588-6C1F-4CD4-8FBC-89D87CFD4AB5}" presName="rootText" presStyleLbl="node2" presStyleIdx="7" presStyleCnt="8">
        <dgm:presLayoutVars>
          <dgm:chPref val="3"/>
        </dgm:presLayoutVars>
      </dgm:prSet>
      <dgm:spPr/>
    </dgm:pt>
    <dgm:pt modelId="{3A7F4E97-BB90-4E55-9694-344AF3DD97AA}" type="pres">
      <dgm:prSet presAssocID="{9CED0588-6C1F-4CD4-8FBC-89D87CFD4AB5}" presName="rootConnector" presStyleLbl="node2" presStyleIdx="7" presStyleCnt="8"/>
      <dgm:spPr/>
    </dgm:pt>
    <dgm:pt modelId="{B4A005AA-4E25-4759-81F5-33B4D469CE36}" type="pres">
      <dgm:prSet presAssocID="{9CED0588-6C1F-4CD4-8FBC-89D87CFD4AB5}" presName="hierChild4" presStyleCnt="0"/>
      <dgm:spPr/>
    </dgm:pt>
    <dgm:pt modelId="{77C69D34-1189-40B7-9A60-D5502CB4C596}" type="pres">
      <dgm:prSet presAssocID="{9CED0588-6C1F-4CD4-8FBC-89D87CFD4AB5}" presName="hierChild5" presStyleCnt="0"/>
      <dgm:spPr/>
    </dgm:pt>
    <dgm:pt modelId="{9387967E-6AA3-4FF8-8823-8558CBD30F42}" type="pres">
      <dgm:prSet presAssocID="{142010A3-296F-4291-8C1F-F947900FABB0}" presName="hierChild3" presStyleCnt="0"/>
      <dgm:spPr/>
    </dgm:pt>
  </dgm:ptLst>
  <dgm:cxnLst>
    <dgm:cxn modelId="{E946B006-082A-42D2-BA69-AB25B9BEDBF1}" srcId="{142010A3-296F-4291-8C1F-F947900FABB0}" destId="{9CED0588-6C1F-4CD4-8FBC-89D87CFD4AB5}" srcOrd="7" destOrd="0" parTransId="{37E61940-2DBB-4CF8-88B3-AD0E251A7C96}" sibTransId="{9CC5EAFF-9827-4511-BB0C-42CBF5120B58}"/>
    <dgm:cxn modelId="{52CE9A08-2F80-4BE4-BE33-F88D586E986E}" type="presOf" srcId="{BF9B7BB4-0EAF-4961-9B9A-41C59C5FC948}" destId="{6118CAF3-23A3-4B5F-8BA5-4F3243EB9935}" srcOrd="0" destOrd="0" presId="urn:microsoft.com/office/officeart/2005/8/layout/orgChart1"/>
    <dgm:cxn modelId="{ACD2F20B-1DE9-4C99-9AFA-509130AAAEF8}" type="presOf" srcId="{03F5469D-4DCA-4601-B754-68D3D884059F}" destId="{AE01E1CC-2111-44EF-ACF9-82214BBC62EF}" srcOrd="0" destOrd="0" presId="urn:microsoft.com/office/officeart/2005/8/layout/orgChart1"/>
    <dgm:cxn modelId="{2BBB4A15-814B-4B35-9542-21A9D1024768}" type="presOf" srcId="{3E4AD0F3-B6BE-4D48-945D-8E07368795DF}" destId="{2B0CDC54-F5DE-4899-A7BC-28F2DF525ABF}" srcOrd="0" destOrd="0" presId="urn:microsoft.com/office/officeart/2005/8/layout/orgChart1"/>
    <dgm:cxn modelId="{715B3C18-7178-4F48-90DC-8DCC35657797}" type="presOf" srcId="{41C9A2A1-9104-4162-9B0E-A986FC3FFD99}" destId="{F062F24B-8ED8-4B0B-AEC7-9E5FC86BC993}" srcOrd="1" destOrd="0" presId="urn:microsoft.com/office/officeart/2005/8/layout/orgChart1"/>
    <dgm:cxn modelId="{048DC71B-6858-4ECC-8264-1C132C307D17}" type="presOf" srcId="{9CED0588-6C1F-4CD4-8FBC-89D87CFD4AB5}" destId="{AB388787-D911-4FB2-A65B-2597EC5136DE}" srcOrd="0" destOrd="0" presId="urn:microsoft.com/office/officeart/2005/8/layout/orgChart1"/>
    <dgm:cxn modelId="{D9EE0D1E-A1DC-458F-9625-54303A9A3B10}" type="presOf" srcId="{8332DEAA-450D-4996-946F-4A0E4B615172}" destId="{363422C6-9E34-49FD-9662-C5F2BF15992D}" srcOrd="0" destOrd="0" presId="urn:microsoft.com/office/officeart/2005/8/layout/orgChart1"/>
    <dgm:cxn modelId="{924A7927-6368-4323-BED0-A757739D7E6B}" srcId="{142010A3-296F-4291-8C1F-F947900FABB0}" destId="{41C9A2A1-9104-4162-9B0E-A986FC3FFD99}" srcOrd="2" destOrd="0" parTransId="{38E66AB5-01B7-4464-97F5-0FE43BF78AEB}" sibTransId="{9205BD0C-16F6-44D4-AD81-3B5771D6608E}"/>
    <dgm:cxn modelId="{3245242B-7DAD-41F5-89D7-A2086F818064}" type="presOf" srcId="{06DFFDA5-E7D3-4060-A0E2-2A0A4A4FAF22}" destId="{0FBA290B-0F84-4C7E-AFF6-A52965FC8449}" srcOrd="0" destOrd="0" presId="urn:microsoft.com/office/officeart/2005/8/layout/orgChart1"/>
    <dgm:cxn modelId="{E1B8543A-22AF-4804-8ABE-9976989B92E4}" type="presOf" srcId="{06DFFDA5-E7D3-4060-A0E2-2A0A4A4FAF22}" destId="{F5C363A9-1658-4C45-931D-3253223DBEA1}" srcOrd="1" destOrd="0" presId="urn:microsoft.com/office/officeart/2005/8/layout/orgChart1"/>
    <dgm:cxn modelId="{19D22361-E2BA-4DFB-BD6A-AE89EDEC3FEC}" type="presOf" srcId="{23C6FFB7-5E4B-427B-B830-C354200A7542}" destId="{472286ED-4F82-4CCF-A353-695FAB405713}" srcOrd="1" destOrd="0" presId="urn:microsoft.com/office/officeart/2005/8/layout/orgChart1"/>
    <dgm:cxn modelId="{53B48E41-2C21-4C00-9FD5-F9CD633A3ACA}" type="presOf" srcId="{9CED0588-6C1F-4CD4-8FBC-89D87CFD4AB5}" destId="{3A7F4E97-BB90-4E55-9694-344AF3DD97AA}" srcOrd="1" destOrd="0" presId="urn:microsoft.com/office/officeart/2005/8/layout/orgChart1"/>
    <dgm:cxn modelId="{5A987568-198B-45CD-9F77-AF00AFC1A02C}" srcId="{142010A3-296F-4291-8C1F-F947900FABB0}" destId="{6032BD91-A192-46F2-81D7-1AF8CBC00E00}" srcOrd="1" destOrd="0" parTransId="{78F0C62E-A70B-429D-84E5-02BF64E6F270}" sibTransId="{75FDFAD1-FB8F-47C4-B108-E9A24DF7AA1D}"/>
    <dgm:cxn modelId="{E23C4F4F-BA8A-47CE-9E24-690D81965A9F}" type="presOf" srcId="{6032BD91-A192-46F2-81D7-1AF8CBC00E00}" destId="{EC1E965E-5935-4A98-9D1A-F33A4F35C652}" srcOrd="1" destOrd="0" presId="urn:microsoft.com/office/officeart/2005/8/layout/orgChart1"/>
    <dgm:cxn modelId="{613DE472-318B-47EF-A902-B10A8439DAB2}" srcId="{07824D77-A99B-4C66-860B-6E016D5FA168}" destId="{142010A3-296F-4291-8C1F-F947900FABB0}" srcOrd="0" destOrd="0" parTransId="{A202EFAD-A272-4589-B51B-23FAA23B671A}" sibTransId="{48068F83-9A68-4DFD-9308-B7824D37885A}"/>
    <dgm:cxn modelId="{B4A2DA7B-406B-488A-9BFD-08DE32F8EF79}" type="presOf" srcId="{142010A3-296F-4291-8C1F-F947900FABB0}" destId="{D202CF3F-17B0-413B-A5FB-948634BAE387}" srcOrd="0" destOrd="0" presId="urn:microsoft.com/office/officeart/2005/8/layout/orgChart1"/>
    <dgm:cxn modelId="{3253667C-7DC7-4F61-844B-B7B238919279}" type="presOf" srcId="{142010A3-296F-4291-8C1F-F947900FABB0}" destId="{62BCDA5A-8DFC-49C5-B3D5-0FC30C244B40}" srcOrd="1" destOrd="0" presId="urn:microsoft.com/office/officeart/2005/8/layout/orgChart1"/>
    <dgm:cxn modelId="{D9E10185-5C1A-40D3-A724-425DAC82F40B}" type="presOf" srcId="{07824D77-A99B-4C66-860B-6E016D5FA168}" destId="{03D155C3-40DB-4FB4-A416-1D29AFFA1B30}" srcOrd="0" destOrd="0" presId="urn:microsoft.com/office/officeart/2005/8/layout/orgChart1"/>
    <dgm:cxn modelId="{5BD40693-14F0-4BF0-93F9-F4AA5FEED382}" type="presOf" srcId="{6032BD91-A192-46F2-81D7-1AF8CBC00E00}" destId="{2EAEF19E-81A3-4F16-A4D7-329B23988BF5}" srcOrd="0" destOrd="0" presId="urn:microsoft.com/office/officeart/2005/8/layout/orgChart1"/>
    <dgm:cxn modelId="{281FB697-C9E2-4101-B64C-704F364369A7}" srcId="{142010A3-296F-4291-8C1F-F947900FABB0}" destId="{23C6FFB7-5E4B-427B-B830-C354200A7542}" srcOrd="3" destOrd="0" parTransId="{03F5469D-4DCA-4601-B754-68D3D884059F}" sibTransId="{B09C8F90-EBE3-43B8-9A5D-E9FB7D5B4869}"/>
    <dgm:cxn modelId="{C9D92298-37B6-4991-AA3A-4FEE2EBC6198}" type="presOf" srcId="{59EFF2E8-A3E5-4E43-AF0E-A9E9BFE6A31D}" destId="{35C46694-269C-433D-93F1-14BA3AD87A30}" srcOrd="1" destOrd="0" presId="urn:microsoft.com/office/officeart/2005/8/layout/orgChart1"/>
    <dgm:cxn modelId="{910CECAE-22D4-4282-8C6B-3C9C82032DF7}" type="presOf" srcId="{BFC9D572-7271-4783-BE93-698AF174D53E}" destId="{BC232D99-5F25-494E-9405-58C2C280E1A0}" srcOrd="1" destOrd="0" presId="urn:microsoft.com/office/officeart/2005/8/layout/orgChart1"/>
    <dgm:cxn modelId="{23AB9FB0-AF27-439C-98D9-03D33EB45D43}" type="presOf" srcId="{41C9A2A1-9104-4162-9B0E-A986FC3FFD99}" destId="{6F46343A-9FB4-4E33-8B4B-7755D8805831}" srcOrd="0" destOrd="0" presId="urn:microsoft.com/office/officeart/2005/8/layout/orgChart1"/>
    <dgm:cxn modelId="{2C4B47B4-0F7A-4702-AD78-E6095F5E4433}" srcId="{142010A3-296F-4291-8C1F-F947900FABB0}" destId="{06DFFDA5-E7D3-4060-A0E2-2A0A4A4FAF22}" srcOrd="4" destOrd="0" parTransId="{D4C45496-5A64-463E-AB09-5398473F748B}" sibTransId="{524C8C3B-8F5F-469E-8ED3-EF48B3EB5117}"/>
    <dgm:cxn modelId="{4B4CEFC2-8EB2-4637-9008-089DBFED4C36}" type="presOf" srcId="{8332DEAA-450D-4996-946F-4A0E4B615172}" destId="{502A5863-DADF-4C05-89F3-8D8F17E528CA}" srcOrd="1" destOrd="0" presId="urn:microsoft.com/office/officeart/2005/8/layout/orgChart1"/>
    <dgm:cxn modelId="{AB1F06C9-2E28-4829-A9A3-38B34D9162C0}" type="presOf" srcId="{15055C52-F992-476A-B79F-3DBD08FBCE4C}" destId="{DFC8202E-97EF-41C3-95AE-E01BE296D157}" srcOrd="0" destOrd="0" presId="urn:microsoft.com/office/officeart/2005/8/layout/orgChart1"/>
    <dgm:cxn modelId="{FBCA20C9-BD13-4C5C-A506-FE79EBC579E3}" srcId="{142010A3-296F-4291-8C1F-F947900FABB0}" destId="{BFC9D572-7271-4783-BE93-698AF174D53E}" srcOrd="6" destOrd="0" parTransId="{BF9B7BB4-0EAF-4961-9B9A-41C59C5FC948}" sibTransId="{6A81F1A2-92DD-4F68-BDC7-A00EBFC90569}"/>
    <dgm:cxn modelId="{FAF6C3CB-BA68-4E84-9FCC-F7525C1052A5}" type="presOf" srcId="{37E61940-2DBB-4CF8-88B3-AD0E251A7C96}" destId="{0ADEB72B-AE64-4FCF-9743-1905EA3BB007}" srcOrd="0" destOrd="0" presId="urn:microsoft.com/office/officeart/2005/8/layout/orgChart1"/>
    <dgm:cxn modelId="{E15FDDD1-B61D-4F4C-BC63-2AA8B85AEFCF}" type="presOf" srcId="{D4C45496-5A64-463E-AB09-5398473F748B}" destId="{B35AC498-9F2D-46F6-8FC0-92AD1EC4E3FB}" srcOrd="0" destOrd="0" presId="urn:microsoft.com/office/officeart/2005/8/layout/orgChart1"/>
    <dgm:cxn modelId="{CDC0D4D8-A1BE-4DEB-A85F-347CDCB94A1C}" type="presOf" srcId="{BFC9D572-7271-4783-BE93-698AF174D53E}" destId="{603AEEF1-D116-4CF6-95AD-E8DA972D982E}" srcOrd="0" destOrd="0" presId="urn:microsoft.com/office/officeart/2005/8/layout/orgChart1"/>
    <dgm:cxn modelId="{772CB4E3-67EE-4562-8699-6A2DCF48B3A6}" type="presOf" srcId="{78F0C62E-A70B-429D-84E5-02BF64E6F270}" destId="{603A10AD-27ED-45BA-BCE4-A6A9EAEF0E07}" srcOrd="0" destOrd="0" presId="urn:microsoft.com/office/officeart/2005/8/layout/orgChart1"/>
    <dgm:cxn modelId="{EC49CFEF-0FAA-4DC4-B98F-6430FBF989A1}" type="presOf" srcId="{23C6FFB7-5E4B-427B-B830-C354200A7542}" destId="{839A9581-7376-4155-8BA4-B6E233755F49}" srcOrd="0" destOrd="0" presId="urn:microsoft.com/office/officeart/2005/8/layout/orgChart1"/>
    <dgm:cxn modelId="{F8EFC8F2-316B-4A05-844D-23F65B1F8415}" srcId="{142010A3-296F-4291-8C1F-F947900FABB0}" destId="{59EFF2E8-A3E5-4E43-AF0E-A9E9BFE6A31D}" srcOrd="0" destOrd="0" parTransId="{3E4AD0F3-B6BE-4D48-945D-8E07368795DF}" sibTransId="{0E0CDC99-FF14-4C89-A4F1-07E4F5785DDD}"/>
    <dgm:cxn modelId="{DDC658F6-4810-4F9C-95FF-2FFFB3A69C6F}" srcId="{142010A3-296F-4291-8C1F-F947900FABB0}" destId="{8332DEAA-450D-4996-946F-4A0E4B615172}" srcOrd="5" destOrd="0" parTransId="{15055C52-F992-476A-B79F-3DBD08FBCE4C}" sibTransId="{5586C23A-F02B-4DB5-B8AF-2FA7638909A5}"/>
    <dgm:cxn modelId="{EC3AC5F8-1CBF-4C35-8BD5-A36BD95D8904}" type="presOf" srcId="{38E66AB5-01B7-4464-97F5-0FE43BF78AEB}" destId="{2390C4EF-0300-495D-A091-0253B7F4D987}" srcOrd="0" destOrd="0" presId="urn:microsoft.com/office/officeart/2005/8/layout/orgChart1"/>
    <dgm:cxn modelId="{FD4300FD-EB2D-4BCB-933A-1F3D507B3670}" type="presOf" srcId="{59EFF2E8-A3E5-4E43-AF0E-A9E9BFE6A31D}" destId="{3A6161B5-550C-4A87-A345-A2A3E1710F91}" srcOrd="0" destOrd="0" presId="urn:microsoft.com/office/officeart/2005/8/layout/orgChart1"/>
    <dgm:cxn modelId="{C18C4DE7-9556-40E6-B16E-EE2923E5D6A5}" type="presParOf" srcId="{03D155C3-40DB-4FB4-A416-1D29AFFA1B30}" destId="{8915F29D-18CA-47FE-8BCC-FA4CD570FB5D}" srcOrd="0" destOrd="0" presId="urn:microsoft.com/office/officeart/2005/8/layout/orgChart1"/>
    <dgm:cxn modelId="{C5BBD215-E455-4F22-8B26-77E51BAFA1A6}" type="presParOf" srcId="{8915F29D-18CA-47FE-8BCC-FA4CD570FB5D}" destId="{80B7655B-7767-4E1E-913A-8DF62D80E7E1}" srcOrd="0" destOrd="0" presId="urn:microsoft.com/office/officeart/2005/8/layout/orgChart1"/>
    <dgm:cxn modelId="{5F11EAF1-6160-4494-81C4-D4C3F5A86F38}" type="presParOf" srcId="{80B7655B-7767-4E1E-913A-8DF62D80E7E1}" destId="{D202CF3F-17B0-413B-A5FB-948634BAE387}" srcOrd="0" destOrd="0" presId="urn:microsoft.com/office/officeart/2005/8/layout/orgChart1"/>
    <dgm:cxn modelId="{0C670492-0113-4DC6-BA27-38647BF09BFA}" type="presParOf" srcId="{80B7655B-7767-4E1E-913A-8DF62D80E7E1}" destId="{62BCDA5A-8DFC-49C5-B3D5-0FC30C244B40}" srcOrd="1" destOrd="0" presId="urn:microsoft.com/office/officeart/2005/8/layout/orgChart1"/>
    <dgm:cxn modelId="{649B3E92-F1A9-48CF-AC65-812716C702FB}" type="presParOf" srcId="{8915F29D-18CA-47FE-8BCC-FA4CD570FB5D}" destId="{DD127648-FD37-4FAC-ADB7-84878A0F65F9}" srcOrd="1" destOrd="0" presId="urn:microsoft.com/office/officeart/2005/8/layout/orgChart1"/>
    <dgm:cxn modelId="{9D230FA2-4DDA-4BBC-9AB5-1B445020CC24}" type="presParOf" srcId="{DD127648-FD37-4FAC-ADB7-84878A0F65F9}" destId="{2B0CDC54-F5DE-4899-A7BC-28F2DF525ABF}" srcOrd="0" destOrd="0" presId="urn:microsoft.com/office/officeart/2005/8/layout/orgChart1"/>
    <dgm:cxn modelId="{95DE5E24-A6F4-4CEE-83ED-73A18432D61C}" type="presParOf" srcId="{DD127648-FD37-4FAC-ADB7-84878A0F65F9}" destId="{FBB25310-AE3D-4973-8CA1-1414A19D466B}" srcOrd="1" destOrd="0" presId="urn:microsoft.com/office/officeart/2005/8/layout/orgChart1"/>
    <dgm:cxn modelId="{F3E5D34E-D3BE-4166-B188-92EE42A50967}" type="presParOf" srcId="{FBB25310-AE3D-4973-8CA1-1414A19D466B}" destId="{6A9D9DC7-FDF4-44C9-BAB6-FB4E11440559}" srcOrd="0" destOrd="0" presId="urn:microsoft.com/office/officeart/2005/8/layout/orgChart1"/>
    <dgm:cxn modelId="{6A3DDA0D-7302-4ED6-B118-EB8041AFCD55}" type="presParOf" srcId="{6A9D9DC7-FDF4-44C9-BAB6-FB4E11440559}" destId="{3A6161B5-550C-4A87-A345-A2A3E1710F91}" srcOrd="0" destOrd="0" presId="urn:microsoft.com/office/officeart/2005/8/layout/orgChart1"/>
    <dgm:cxn modelId="{B4D93319-8AFC-477F-9AAB-FB4448A0B907}" type="presParOf" srcId="{6A9D9DC7-FDF4-44C9-BAB6-FB4E11440559}" destId="{35C46694-269C-433D-93F1-14BA3AD87A30}" srcOrd="1" destOrd="0" presId="urn:microsoft.com/office/officeart/2005/8/layout/orgChart1"/>
    <dgm:cxn modelId="{F0C17585-DB66-4F5A-9D3A-369FE59309E9}" type="presParOf" srcId="{FBB25310-AE3D-4973-8CA1-1414A19D466B}" destId="{45509852-2CD7-4752-8162-674BB7D6443B}" srcOrd="1" destOrd="0" presId="urn:microsoft.com/office/officeart/2005/8/layout/orgChart1"/>
    <dgm:cxn modelId="{89C0E809-05E7-420C-9C01-4CDCB863EBA9}" type="presParOf" srcId="{FBB25310-AE3D-4973-8CA1-1414A19D466B}" destId="{3024E52C-1FEE-4E81-8AA8-EDD17EEBE782}" srcOrd="2" destOrd="0" presId="urn:microsoft.com/office/officeart/2005/8/layout/orgChart1"/>
    <dgm:cxn modelId="{0ECD0C86-C8C5-4EB3-A500-83B191E21AA8}" type="presParOf" srcId="{DD127648-FD37-4FAC-ADB7-84878A0F65F9}" destId="{603A10AD-27ED-45BA-BCE4-A6A9EAEF0E07}" srcOrd="2" destOrd="0" presId="urn:microsoft.com/office/officeart/2005/8/layout/orgChart1"/>
    <dgm:cxn modelId="{22D3B8EF-9673-411E-87DD-7A45272EEA69}" type="presParOf" srcId="{DD127648-FD37-4FAC-ADB7-84878A0F65F9}" destId="{B5FC95B4-8857-4535-9AB8-ADC813C3FBAD}" srcOrd="3" destOrd="0" presId="urn:microsoft.com/office/officeart/2005/8/layout/orgChart1"/>
    <dgm:cxn modelId="{E32D0547-7A3D-473A-A18D-8D2D9A011052}" type="presParOf" srcId="{B5FC95B4-8857-4535-9AB8-ADC813C3FBAD}" destId="{13553658-F395-4147-9AB6-ACE495E90C46}" srcOrd="0" destOrd="0" presId="urn:microsoft.com/office/officeart/2005/8/layout/orgChart1"/>
    <dgm:cxn modelId="{E3699279-95A8-441D-AA2F-319E0E248FF7}" type="presParOf" srcId="{13553658-F395-4147-9AB6-ACE495E90C46}" destId="{2EAEF19E-81A3-4F16-A4D7-329B23988BF5}" srcOrd="0" destOrd="0" presId="urn:microsoft.com/office/officeart/2005/8/layout/orgChart1"/>
    <dgm:cxn modelId="{F1CA1749-EADB-4083-AF9F-956941C8A7AC}" type="presParOf" srcId="{13553658-F395-4147-9AB6-ACE495E90C46}" destId="{EC1E965E-5935-4A98-9D1A-F33A4F35C652}" srcOrd="1" destOrd="0" presId="urn:microsoft.com/office/officeart/2005/8/layout/orgChart1"/>
    <dgm:cxn modelId="{B560834E-0532-4D5F-953C-209CBFC8FB9B}" type="presParOf" srcId="{B5FC95B4-8857-4535-9AB8-ADC813C3FBAD}" destId="{092E2E66-976C-46E7-A99A-11A9C3B2B748}" srcOrd="1" destOrd="0" presId="urn:microsoft.com/office/officeart/2005/8/layout/orgChart1"/>
    <dgm:cxn modelId="{5DCFDCA7-5427-41C1-9D65-637CF4FD3179}" type="presParOf" srcId="{B5FC95B4-8857-4535-9AB8-ADC813C3FBAD}" destId="{F7377FDC-185D-4D17-8D83-C58095D04BE7}" srcOrd="2" destOrd="0" presId="urn:microsoft.com/office/officeart/2005/8/layout/orgChart1"/>
    <dgm:cxn modelId="{55A8EB8A-1D73-4B0C-A710-9ED086D1C0B7}" type="presParOf" srcId="{DD127648-FD37-4FAC-ADB7-84878A0F65F9}" destId="{2390C4EF-0300-495D-A091-0253B7F4D987}" srcOrd="4" destOrd="0" presId="urn:microsoft.com/office/officeart/2005/8/layout/orgChart1"/>
    <dgm:cxn modelId="{6200D70C-E5D1-40E8-85F3-516E13CAD22F}" type="presParOf" srcId="{DD127648-FD37-4FAC-ADB7-84878A0F65F9}" destId="{DBF5BECC-B50A-4524-AE44-B845D1C1F62A}" srcOrd="5" destOrd="0" presId="urn:microsoft.com/office/officeart/2005/8/layout/orgChart1"/>
    <dgm:cxn modelId="{72399F37-DD71-4C89-BEA0-B73DA09C1227}" type="presParOf" srcId="{DBF5BECC-B50A-4524-AE44-B845D1C1F62A}" destId="{3E08AD72-EEB4-403C-A7A9-893D4C58C7B2}" srcOrd="0" destOrd="0" presId="urn:microsoft.com/office/officeart/2005/8/layout/orgChart1"/>
    <dgm:cxn modelId="{A93D061E-7C18-4CD8-BD2A-81B7F13DC2F9}" type="presParOf" srcId="{3E08AD72-EEB4-403C-A7A9-893D4C58C7B2}" destId="{6F46343A-9FB4-4E33-8B4B-7755D8805831}" srcOrd="0" destOrd="0" presId="urn:microsoft.com/office/officeart/2005/8/layout/orgChart1"/>
    <dgm:cxn modelId="{D3F01BC2-FC43-4826-ABA4-9024D7CBEAE4}" type="presParOf" srcId="{3E08AD72-EEB4-403C-A7A9-893D4C58C7B2}" destId="{F062F24B-8ED8-4B0B-AEC7-9E5FC86BC993}" srcOrd="1" destOrd="0" presId="urn:microsoft.com/office/officeart/2005/8/layout/orgChart1"/>
    <dgm:cxn modelId="{4309376E-59A9-4776-A480-D7CA2C00DD38}" type="presParOf" srcId="{DBF5BECC-B50A-4524-AE44-B845D1C1F62A}" destId="{F3AF5AC4-B57D-4A6D-89F5-4B1D35BF0456}" srcOrd="1" destOrd="0" presId="urn:microsoft.com/office/officeart/2005/8/layout/orgChart1"/>
    <dgm:cxn modelId="{80D9CA13-CB23-444D-A5A2-F2B4CFC8F28A}" type="presParOf" srcId="{DBF5BECC-B50A-4524-AE44-B845D1C1F62A}" destId="{D60938C8-7731-4AA6-A195-B3DF3241E8CE}" srcOrd="2" destOrd="0" presId="urn:microsoft.com/office/officeart/2005/8/layout/orgChart1"/>
    <dgm:cxn modelId="{86B430BD-49AD-4D32-8CC6-67E992FAB30B}" type="presParOf" srcId="{DD127648-FD37-4FAC-ADB7-84878A0F65F9}" destId="{AE01E1CC-2111-44EF-ACF9-82214BBC62EF}" srcOrd="6" destOrd="0" presId="urn:microsoft.com/office/officeart/2005/8/layout/orgChart1"/>
    <dgm:cxn modelId="{39AF0485-DC87-427F-BB3D-D1AC45818FAE}" type="presParOf" srcId="{DD127648-FD37-4FAC-ADB7-84878A0F65F9}" destId="{114792E5-12E3-4D72-AFE1-38F1ABA2C68C}" srcOrd="7" destOrd="0" presId="urn:microsoft.com/office/officeart/2005/8/layout/orgChart1"/>
    <dgm:cxn modelId="{DF720036-87BE-4C71-AC73-0999CB6B92E7}" type="presParOf" srcId="{114792E5-12E3-4D72-AFE1-38F1ABA2C68C}" destId="{442572EC-28F4-4591-BEBB-8AE48C3E0FA1}" srcOrd="0" destOrd="0" presId="urn:microsoft.com/office/officeart/2005/8/layout/orgChart1"/>
    <dgm:cxn modelId="{5015DC4E-7E2F-416C-8209-66A93E849462}" type="presParOf" srcId="{442572EC-28F4-4591-BEBB-8AE48C3E0FA1}" destId="{839A9581-7376-4155-8BA4-B6E233755F49}" srcOrd="0" destOrd="0" presId="urn:microsoft.com/office/officeart/2005/8/layout/orgChart1"/>
    <dgm:cxn modelId="{0215183D-2195-4E12-B07D-90D2CC976FB4}" type="presParOf" srcId="{442572EC-28F4-4591-BEBB-8AE48C3E0FA1}" destId="{472286ED-4F82-4CCF-A353-695FAB405713}" srcOrd="1" destOrd="0" presId="urn:microsoft.com/office/officeart/2005/8/layout/orgChart1"/>
    <dgm:cxn modelId="{F456FCF7-90A2-482E-A6D2-780E89258ACC}" type="presParOf" srcId="{114792E5-12E3-4D72-AFE1-38F1ABA2C68C}" destId="{498BC268-D2AC-4A6E-9EAE-D752A359BF7E}" srcOrd="1" destOrd="0" presId="urn:microsoft.com/office/officeart/2005/8/layout/orgChart1"/>
    <dgm:cxn modelId="{B4D560F1-2C2A-4FF1-BE00-6485BAC76215}" type="presParOf" srcId="{114792E5-12E3-4D72-AFE1-38F1ABA2C68C}" destId="{57A69D33-A39E-4F0D-B6A0-EE0292757C99}" srcOrd="2" destOrd="0" presId="urn:microsoft.com/office/officeart/2005/8/layout/orgChart1"/>
    <dgm:cxn modelId="{9CD6BA52-CCF5-41D0-BC70-EFF73FCD5958}" type="presParOf" srcId="{DD127648-FD37-4FAC-ADB7-84878A0F65F9}" destId="{B35AC498-9F2D-46F6-8FC0-92AD1EC4E3FB}" srcOrd="8" destOrd="0" presId="urn:microsoft.com/office/officeart/2005/8/layout/orgChart1"/>
    <dgm:cxn modelId="{3EEA3BB0-9366-49D6-8F40-BB2D8506E46F}" type="presParOf" srcId="{DD127648-FD37-4FAC-ADB7-84878A0F65F9}" destId="{7913F2C5-3B0C-4807-9A38-CBEF66172DA3}" srcOrd="9" destOrd="0" presId="urn:microsoft.com/office/officeart/2005/8/layout/orgChart1"/>
    <dgm:cxn modelId="{69201907-893F-44BB-8FAC-020F54BF9700}" type="presParOf" srcId="{7913F2C5-3B0C-4807-9A38-CBEF66172DA3}" destId="{79C9A20F-29CB-49BF-86C2-B48EF3099BB6}" srcOrd="0" destOrd="0" presId="urn:microsoft.com/office/officeart/2005/8/layout/orgChart1"/>
    <dgm:cxn modelId="{DC27AB09-3FB9-4F1F-8868-882BD767F047}" type="presParOf" srcId="{79C9A20F-29CB-49BF-86C2-B48EF3099BB6}" destId="{0FBA290B-0F84-4C7E-AFF6-A52965FC8449}" srcOrd="0" destOrd="0" presId="urn:microsoft.com/office/officeart/2005/8/layout/orgChart1"/>
    <dgm:cxn modelId="{21854E86-A614-4C28-BFD0-D5B566703B64}" type="presParOf" srcId="{79C9A20F-29CB-49BF-86C2-B48EF3099BB6}" destId="{F5C363A9-1658-4C45-931D-3253223DBEA1}" srcOrd="1" destOrd="0" presId="urn:microsoft.com/office/officeart/2005/8/layout/orgChart1"/>
    <dgm:cxn modelId="{2258D342-767A-4013-82F3-40B2B7491200}" type="presParOf" srcId="{7913F2C5-3B0C-4807-9A38-CBEF66172DA3}" destId="{5A6D8654-65F9-4F7A-A84C-652EDEC3EB48}" srcOrd="1" destOrd="0" presId="urn:microsoft.com/office/officeart/2005/8/layout/orgChart1"/>
    <dgm:cxn modelId="{65500990-47FA-4BC4-81AD-C3C4AD4B4C30}" type="presParOf" srcId="{7913F2C5-3B0C-4807-9A38-CBEF66172DA3}" destId="{D865C9C8-B926-4995-9A39-5E509DA630F3}" srcOrd="2" destOrd="0" presId="urn:microsoft.com/office/officeart/2005/8/layout/orgChart1"/>
    <dgm:cxn modelId="{7D4D7CDA-EC13-483D-A80B-18DD7AB21756}" type="presParOf" srcId="{DD127648-FD37-4FAC-ADB7-84878A0F65F9}" destId="{DFC8202E-97EF-41C3-95AE-E01BE296D157}" srcOrd="10" destOrd="0" presId="urn:microsoft.com/office/officeart/2005/8/layout/orgChart1"/>
    <dgm:cxn modelId="{7A3916B8-8C00-4093-8351-0BCE4E7FD089}" type="presParOf" srcId="{DD127648-FD37-4FAC-ADB7-84878A0F65F9}" destId="{7681E899-F217-46B3-82BD-69D4613DE14B}" srcOrd="11" destOrd="0" presId="urn:microsoft.com/office/officeart/2005/8/layout/orgChart1"/>
    <dgm:cxn modelId="{9FA4B589-78F1-4C5F-A0D0-FBB9427F7E9B}" type="presParOf" srcId="{7681E899-F217-46B3-82BD-69D4613DE14B}" destId="{97515AB0-F653-4364-986F-98F90E490BFF}" srcOrd="0" destOrd="0" presId="urn:microsoft.com/office/officeart/2005/8/layout/orgChart1"/>
    <dgm:cxn modelId="{4032BAF8-1474-47A6-B694-0105503C4E11}" type="presParOf" srcId="{97515AB0-F653-4364-986F-98F90E490BFF}" destId="{363422C6-9E34-49FD-9662-C5F2BF15992D}" srcOrd="0" destOrd="0" presId="urn:microsoft.com/office/officeart/2005/8/layout/orgChart1"/>
    <dgm:cxn modelId="{3F697EA0-EA35-471B-8391-027C737F9B8F}" type="presParOf" srcId="{97515AB0-F653-4364-986F-98F90E490BFF}" destId="{502A5863-DADF-4C05-89F3-8D8F17E528CA}" srcOrd="1" destOrd="0" presId="urn:microsoft.com/office/officeart/2005/8/layout/orgChart1"/>
    <dgm:cxn modelId="{63F579B7-36DB-45B6-8B1B-6CE13368C3D3}" type="presParOf" srcId="{7681E899-F217-46B3-82BD-69D4613DE14B}" destId="{6727DFE9-036B-4D7E-954B-3B8014082396}" srcOrd="1" destOrd="0" presId="urn:microsoft.com/office/officeart/2005/8/layout/orgChart1"/>
    <dgm:cxn modelId="{7A086268-B88E-476D-BB48-770403EEF6B5}" type="presParOf" srcId="{7681E899-F217-46B3-82BD-69D4613DE14B}" destId="{02A3DC1A-0D88-49BC-A7CC-F5B52DA025D6}" srcOrd="2" destOrd="0" presId="urn:microsoft.com/office/officeart/2005/8/layout/orgChart1"/>
    <dgm:cxn modelId="{A42F1F54-2D89-44A4-844D-7043C6F0780F}" type="presParOf" srcId="{DD127648-FD37-4FAC-ADB7-84878A0F65F9}" destId="{6118CAF3-23A3-4B5F-8BA5-4F3243EB9935}" srcOrd="12" destOrd="0" presId="urn:microsoft.com/office/officeart/2005/8/layout/orgChart1"/>
    <dgm:cxn modelId="{ADA7B751-911A-4EF2-9CB3-66D6F656517C}" type="presParOf" srcId="{DD127648-FD37-4FAC-ADB7-84878A0F65F9}" destId="{2E7C5823-F310-4046-A175-CBBC17445780}" srcOrd="13" destOrd="0" presId="urn:microsoft.com/office/officeart/2005/8/layout/orgChart1"/>
    <dgm:cxn modelId="{C0D65CDC-9DDA-4C49-83A7-26F52E670797}" type="presParOf" srcId="{2E7C5823-F310-4046-A175-CBBC17445780}" destId="{CBC61D4A-EAEC-4CFD-BF24-F2AF0B4D672F}" srcOrd="0" destOrd="0" presId="urn:microsoft.com/office/officeart/2005/8/layout/orgChart1"/>
    <dgm:cxn modelId="{457962AF-A26A-4160-B0D8-F2F0B1A11074}" type="presParOf" srcId="{CBC61D4A-EAEC-4CFD-BF24-F2AF0B4D672F}" destId="{603AEEF1-D116-4CF6-95AD-E8DA972D982E}" srcOrd="0" destOrd="0" presId="urn:microsoft.com/office/officeart/2005/8/layout/orgChart1"/>
    <dgm:cxn modelId="{CB73DF83-B7E3-42D4-8A85-642542D12135}" type="presParOf" srcId="{CBC61D4A-EAEC-4CFD-BF24-F2AF0B4D672F}" destId="{BC232D99-5F25-494E-9405-58C2C280E1A0}" srcOrd="1" destOrd="0" presId="urn:microsoft.com/office/officeart/2005/8/layout/orgChart1"/>
    <dgm:cxn modelId="{B9E8FC4E-22D3-4472-BAD8-2074CDAFF55D}" type="presParOf" srcId="{2E7C5823-F310-4046-A175-CBBC17445780}" destId="{657E3605-A4E4-4C26-9CE4-F47233D56A20}" srcOrd="1" destOrd="0" presId="urn:microsoft.com/office/officeart/2005/8/layout/orgChart1"/>
    <dgm:cxn modelId="{517961EC-DC49-4FCE-899C-E0A15EB801F9}" type="presParOf" srcId="{2E7C5823-F310-4046-A175-CBBC17445780}" destId="{799AAE4E-D3CB-4A57-BB87-FBE3BF6F4431}" srcOrd="2" destOrd="0" presId="urn:microsoft.com/office/officeart/2005/8/layout/orgChart1"/>
    <dgm:cxn modelId="{44BAC037-42B9-4248-A6AB-889B5964798E}" type="presParOf" srcId="{DD127648-FD37-4FAC-ADB7-84878A0F65F9}" destId="{0ADEB72B-AE64-4FCF-9743-1905EA3BB007}" srcOrd="14" destOrd="0" presId="urn:microsoft.com/office/officeart/2005/8/layout/orgChart1"/>
    <dgm:cxn modelId="{17F6A2EC-F349-467E-B25F-FB468EC50D64}" type="presParOf" srcId="{DD127648-FD37-4FAC-ADB7-84878A0F65F9}" destId="{9EE28EB7-8CCB-4934-AE52-1390BB53036F}" srcOrd="15" destOrd="0" presId="urn:microsoft.com/office/officeart/2005/8/layout/orgChart1"/>
    <dgm:cxn modelId="{577FC3EC-CCA9-48A6-A1CC-6F23B2954A6C}" type="presParOf" srcId="{9EE28EB7-8CCB-4934-AE52-1390BB53036F}" destId="{5111961E-ED30-495F-A28C-C7B1604F4D8C}" srcOrd="0" destOrd="0" presId="urn:microsoft.com/office/officeart/2005/8/layout/orgChart1"/>
    <dgm:cxn modelId="{7F5F10BC-D6A2-4F88-81FE-5786C8F9A95C}" type="presParOf" srcId="{5111961E-ED30-495F-A28C-C7B1604F4D8C}" destId="{AB388787-D911-4FB2-A65B-2597EC5136DE}" srcOrd="0" destOrd="0" presId="urn:microsoft.com/office/officeart/2005/8/layout/orgChart1"/>
    <dgm:cxn modelId="{7D388CDA-0D36-4E19-946A-F3E1CA474BBD}" type="presParOf" srcId="{5111961E-ED30-495F-A28C-C7B1604F4D8C}" destId="{3A7F4E97-BB90-4E55-9694-344AF3DD97AA}" srcOrd="1" destOrd="0" presId="urn:microsoft.com/office/officeart/2005/8/layout/orgChart1"/>
    <dgm:cxn modelId="{F3CA1791-4D12-43FD-878C-E44CBB64F6D6}" type="presParOf" srcId="{9EE28EB7-8CCB-4934-AE52-1390BB53036F}" destId="{B4A005AA-4E25-4759-81F5-33B4D469CE36}" srcOrd="1" destOrd="0" presId="urn:microsoft.com/office/officeart/2005/8/layout/orgChart1"/>
    <dgm:cxn modelId="{E42431DD-4048-403C-A1C4-CEA0CE781932}" type="presParOf" srcId="{9EE28EB7-8CCB-4934-AE52-1390BB53036F}" destId="{77C69D34-1189-40B7-9A60-D5502CB4C596}" srcOrd="2" destOrd="0" presId="urn:microsoft.com/office/officeart/2005/8/layout/orgChart1"/>
    <dgm:cxn modelId="{95F13B41-1901-4CA3-A830-1A559D10DF9E}" type="presParOf" srcId="{8915F29D-18CA-47FE-8BCC-FA4CD570FB5D}" destId="{9387967E-6AA3-4FF8-8823-8558CBD30F4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E0575D-B8E4-40C6-8991-875DD7837BF6}" type="doc">
      <dgm:prSet loTypeId="urn:microsoft.com/office/officeart/2005/8/layout/orgChart1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cs-CZ"/>
        </a:p>
      </dgm:t>
    </dgm:pt>
    <dgm:pt modelId="{E1A6F6D7-DC9F-41D2-8F85-B37824013FB6}">
      <dgm:prSet phldrT="[Text]"/>
      <dgm:spPr/>
      <dgm:t>
        <a:bodyPr/>
        <a:lstStyle/>
        <a:p>
          <a:r>
            <a:rPr lang="en-US" noProof="0" dirty="0"/>
            <a:t>Engineering</a:t>
          </a:r>
        </a:p>
      </dgm:t>
    </dgm:pt>
    <dgm:pt modelId="{E6E0B416-688C-4CD8-905F-611A096A5C4C}" type="parTrans" cxnId="{742C3453-9EAB-4815-AA15-A53C5AB73489}">
      <dgm:prSet/>
      <dgm:spPr/>
      <dgm:t>
        <a:bodyPr/>
        <a:lstStyle/>
        <a:p>
          <a:endParaRPr lang="cs-CZ"/>
        </a:p>
      </dgm:t>
    </dgm:pt>
    <dgm:pt modelId="{721F4934-B0C2-4237-9DA5-9B9517D39D3B}" type="sibTrans" cxnId="{742C3453-9EAB-4815-AA15-A53C5AB73489}">
      <dgm:prSet/>
      <dgm:spPr/>
      <dgm:t>
        <a:bodyPr/>
        <a:lstStyle/>
        <a:p>
          <a:endParaRPr lang="cs-CZ"/>
        </a:p>
      </dgm:t>
    </dgm:pt>
    <dgm:pt modelId="{36D4E71E-542A-478E-8092-1D56149CC3C3}">
      <dgm:prSet phldrT="[Text]"/>
      <dgm:spPr/>
      <dgm:t>
        <a:bodyPr/>
        <a:lstStyle/>
        <a:p>
          <a:r>
            <a:rPr lang="en-US" noProof="0" dirty="0"/>
            <a:t>Design Change Eng.</a:t>
          </a:r>
        </a:p>
      </dgm:t>
    </dgm:pt>
    <dgm:pt modelId="{DC42A57C-D053-49BE-B5DC-8413EB455BCD}" type="parTrans" cxnId="{CB7ABD07-E76B-46C1-AF81-A026DB627E37}">
      <dgm:prSet/>
      <dgm:spPr/>
      <dgm:t>
        <a:bodyPr/>
        <a:lstStyle/>
        <a:p>
          <a:endParaRPr lang="cs-CZ"/>
        </a:p>
      </dgm:t>
    </dgm:pt>
    <dgm:pt modelId="{82381BF4-4D29-4978-A1C8-F04E8493CBE9}" type="sibTrans" cxnId="{CB7ABD07-E76B-46C1-AF81-A026DB627E37}">
      <dgm:prSet/>
      <dgm:spPr/>
      <dgm:t>
        <a:bodyPr/>
        <a:lstStyle/>
        <a:p>
          <a:endParaRPr lang="cs-CZ"/>
        </a:p>
      </dgm:t>
    </dgm:pt>
    <dgm:pt modelId="{DD17AEC1-7C10-411E-8650-30067B3449F4}">
      <dgm:prSet phldrT="[Text]"/>
      <dgm:spPr/>
      <dgm:t>
        <a:bodyPr/>
        <a:lstStyle/>
        <a:p>
          <a:r>
            <a:rPr lang="cs-CZ" noProof="0" dirty="0"/>
            <a:t>Project Management</a:t>
          </a:r>
          <a:endParaRPr lang="en-US" noProof="0" dirty="0"/>
        </a:p>
      </dgm:t>
    </dgm:pt>
    <dgm:pt modelId="{1D39F122-D7FB-4CC6-8603-DE0DFB9056A1}" type="parTrans" cxnId="{2488BE1B-09DB-482F-9105-BF5927A78C1C}">
      <dgm:prSet/>
      <dgm:spPr/>
      <dgm:t>
        <a:bodyPr/>
        <a:lstStyle/>
        <a:p>
          <a:endParaRPr lang="cs-CZ"/>
        </a:p>
      </dgm:t>
    </dgm:pt>
    <dgm:pt modelId="{A2E8369F-7E78-42D9-A82A-BFCF5A6878FA}" type="sibTrans" cxnId="{2488BE1B-09DB-482F-9105-BF5927A78C1C}">
      <dgm:prSet/>
      <dgm:spPr/>
      <dgm:t>
        <a:bodyPr/>
        <a:lstStyle/>
        <a:p>
          <a:endParaRPr lang="cs-CZ"/>
        </a:p>
      </dgm:t>
    </dgm:pt>
    <dgm:pt modelId="{82EE4ED0-71AB-4FDC-8431-456E4C839BB2}">
      <dgm:prSet phldrT="[Text]"/>
      <dgm:spPr/>
      <dgm:t>
        <a:bodyPr/>
        <a:lstStyle/>
        <a:p>
          <a:r>
            <a:rPr lang="en-US" noProof="0" dirty="0"/>
            <a:t>Design Authority</a:t>
          </a:r>
        </a:p>
      </dgm:t>
    </dgm:pt>
    <dgm:pt modelId="{0CB5A059-C470-4044-899B-255B0B8C9471}" type="parTrans" cxnId="{0F43C404-2324-4087-AF41-953280596796}">
      <dgm:prSet/>
      <dgm:spPr/>
      <dgm:t>
        <a:bodyPr/>
        <a:lstStyle/>
        <a:p>
          <a:endParaRPr lang="cs-CZ"/>
        </a:p>
      </dgm:t>
    </dgm:pt>
    <dgm:pt modelId="{C8798FA3-20C7-4A62-AB4B-992BAABEA2EE}" type="sibTrans" cxnId="{0F43C404-2324-4087-AF41-953280596796}">
      <dgm:prSet/>
      <dgm:spPr/>
      <dgm:t>
        <a:bodyPr/>
        <a:lstStyle/>
        <a:p>
          <a:endParaRPr lang="cs-CZ"/>
        </a:p>
      </dgm:t>
    </dgm:pt>
    <dgm:pt modelId="{93A92965-C742-4DF7-B390-E39194FFF18A}">
      <dgm:prSet/>
      <dgm:spPr/>
      <dgm:t>
        <a:bodyPr/>
        <a:lstStyle/>
        <a:p>
          <a:r>
            <a:rPr lang="en-US" noProof="0" dirty="0"/>
            <a:t>Planning and Support</a:t>
          </a:r>
        </a:p>
      </dgm:t>
    </dgm:pt>
    <dgm:pt modelId="{A507F283-6CC6-4FD9-916B-07EDDFEF976A}" type="parTrans" cxnId="{63F6EED6-4969-479E-AA09-3CDAF1DB27CF}">
      <dgm:prSet/>
      <dgm:spPr/>
      <dgm:t>
        <a:bodyPr/>
        <a:lstStyle/>
        <a:p>
          <a:endParaRPr lang="cs-CZ"/>
        </a:p>
      </dgm:t>
    </dgm:pt>
    <dgm:pt modelId="{32E8F859-1604-4ABE-AE95-F3D53C0ADFF5}" type="sibTrans" cxnId="{63F6EED6-4969-479E-AA09-3CDAF1DB27CF}">
      <dgm:prSet/>
      <dgm:spPr/>
      <dgm:t>
        <a:bodyPr/>
        <a:lstStyle/>
        <a:p>
          <a:endParaRPr lang="cs-CZ"/>
        </a:p>
      </dgm:t>
    </dgm:pt>
    <dgm:pt modelId="{919C25CC-E25C-4ED4-840A-CE914F0DAC6B}" type="pres">
      <dgm:prSet presAssocID="{24E0575D-B8E4-40C6-8991-875DD7837BF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5CDA2A7-4C6A-4DDA-9403-3339D09F7BCB}" type="pres">
      <dgm:prSet presAssocID="{E1A6F6D7-DC9F-41D2-8F85-B37824013FB6}" presName="hierRoot1" presStyleCnt="0">
        <dgm:presLayoutVars>
          <dgm:hierBranch val="init"/>
        </dgm:presLayoutVars>
      </dgm:prSet>
      <dgm:spPr/>
    </dgm:pt>
    <dgm:pt modelId="{77639992-336E-4742-84D8-F084BB1B897A}" type="pres">
      <dgm:prSet presAssocID="{E1A6F6D7-DC9F-41D2-8F85-B37824013FB6}" presName="rootComposite1" presStyleCnt="0"/>
      <dgm:spPr/>
    </dgm:pt>
    <dgm:pt modelId="{87E0A133-5D92-49D5-AE11-60B6094F0788}" type="pres">
      <dgm:prSet presAssocID="{E1A6F6D7-DC9F-41D2-8F85-B37824013FB6}" presName="rootText1" presStyleLbl="node0" presStyleIdx="0" presStyleCnt="1">
        <dgm:presLayoutVars>
          <dgm:chPref val="3"/>
        </dgm:presLayoutVars>
      </dgm:prSet>
      <dgm:spPr/>
    </dgm:pt>
    <dgm:pt modelId="{26F8B504-E05F-411B-96ED-2C9204988F3C}" type="pres">
      <dgm:prSet presAssocID="{E1A6F6D7-DC9F-41D2-8F85-B37824013FB6}" presName="rootConnector1" presStyleLbl="node1" presStyleIdx="0" presStyleCnt="0"/>
      <dgm:spPr/>
    </dgm:pt>
    <dgm:pt modelId="{E5A5F086-AB12-4C61-A57A-35DD791B7E56}" type="pres">
      <dgm:prSet presAssocID="{E1A6F6D7-DC9F-41D2-8F85-B37824013FB6}" presName="hierChild2" presStyleCnt="0"/>
      <dgm:spPr/>
    </dgm:pt>
    <dgm:pt modelId="{DCF1E75A-863B-4A94-A4B1-57DBCAE501F8}" type="pres">
      <dgm:prSet presAssocID="{DC42A57C-D053-49BE-B5DC-8413EB455BCD}" presName="Name37" presStyleLbl="parChTrans1D2" presStyleIdx="0" presStyleCnt="4"/>
      <dgm:spPr/>
    </dgm:pt>
    <dgm:pt modelId="{47E07360-8875-4D38-9D31-CAA186F7F6FD}" type="pres">
      <dgm:prSet presAssocID="{36D4E71E-542A-478E-8092-1D56149CC3C3}" presName="hierRoot2" presStyleCnt="0">
        <dgm:presLayoutVars>
          <dgm:hierBranch val="init"/>
        </dgm:presLayoutVars>
      </dgm:prSet>
      <dgm:spPr/>
    </dgm:pt>
    <dgm:pt modelId="{3677461B-2FD5-412B-9130-9D05014D58D5}" type="pres">
      <dgm:prSet presAssocID="{36D4E71E-542A-478E-8092-1D56149CC3C3}" presName="rootComposite" presStyleCnt="0"/>
      <dgm:spPr/>
    </dgm:pt>
    <dgm:pt modelId="{8C2183C0-6A43-4FE6-AFD8-5B4FBDCC8CFC}" type="pres">
      <dgm:prSet presAssocID="{36D4E71E-542A-478E-8092-1D56149CC3C3}" presName="rootText" presStyleLbl="node2" presStyleIdx="0" presStyleCnt="4">
        <dgm:presLayoutVars>
          <dgm:chPref val="3"/>
        </dgm:presLayoutVars>
      </dgm:prSet>
      <dgm:spPr/>
    </dgm:pt>
    <dgm:pt modelId="{F48C5EED-E2FC-4EC1-9005-86C7372F1729}" type="pres">
      <dgm:prSet presAssocID="{36D4E71E-542A-478E-8092-1D56149CC3C3}" presName="rootConnector" presStyleLbl="node2" presStyleIdx="0" presStyleCnt="4"/>
      <dgm:spPr/>
    </dgm:pt>
    <dgm:pt modelId="{53CA0EEE-8248-4A3B-88E0-CFFEF5F389B3}" type="pres">
      <dgm:prSet presAssocID="{36D4E71E-542A-478E-8092-1D56149CC3C3}" presName="hierChild4" presStyleCnt="0"/>
      <dgm:spPr/>
    </dgm:pt>
    <dgm:pt modelId="{CA870036-F655-4709-95F6-58A9371CEA3A}" type="pres">
      <dgm:prSet presAssocID="{36D4E71E-542A-478E-8092-1D56149CC3C3}" presName="hierChild5" presStyleCnt="0"/>
      <dgm:spPr/>
    </dgm:pt>
    <dgm:pt modelId="{299D9B6E-B7ED-42B9-8369-BCB3251A5967}" type="pres">
      <dgm:prSet presAssocID="{1D39F122-D7FB-4CC6-8603-DE0DFB9056A1}" presName="Name37" presStyleLbl="parChTrans1D2" presStyleIdx="1" presStyleCnt="4"/>
      <dgm:spPr/>
    </dgm:pt>
    <dgm:pt modelId="{0883B78D-145E-4302-828F-FAF9453B166D}" type="pres">
      <dgm:prSet presAssocID="{DD17AEC1-7C10-411E-8650-30067B3449F4}" presName="hierRoot2" presStyleCnt="0">
        <dgm:presLayoutVars>
          <dgm:hierBranch val="init"/>
        </dgm:presLayoutVars>
      </dgm:prSet>
      <dgm:spPr/>
    </dgm:pt>
    <dgm:pt modelId="{D5B05791-C3FD-4B6C-ABAA-AE9628C0AFF9}" type="pres">
      <dgm:prSet presAssocID="{DD17AEC1-7C10-411E-8650-30067B3449F4}" presName="rootComposite" presStyleCnt="0"/>
      <dgm:spPr/>
    </dgm:pt>
    <dgm:pt modelId="{61DD9F99-5607-43A0-A052-89377ADF4985}" type="pres">
      <dgm:prSet presAssocID="{DD17AEC1-7C10-411E-8650-30067B3449F4}" presName="rootText" presStyleLbl="node2" presStyleIdx="1" presStyleCnt="4">
        <dgm:presLayoutVars>
          <dgm:chPref val="3"/>
        </dgm:presLayoutVars>
      </dgm:prSet>
      <dgm:spPr/>
    </dgm:pt>
    <dgm:pt modelId="{E48B7826-24E2-455E-93F0-4BE4A8E762C1}" type="pres">
      <dgm:prSet presAssocID="{DD17AEC1-7C10-411E-8650-30067B3449F4}" presName="rootConnector" presStyleLbl="node2" presStyleIdx="1" presStyleCnt="4"/>
      <dgm:spPr/>
    </dgm:pt>
    <dgm:pt modelId="{41C8EB2A-DAC1-4E1D-B699-D64F43783C1E}" type="pres">
      <dgm:prSet presAssocID="{DD17AEC1-7C10-411E-8650-30067B3449F4}" presName="hierChild4" presStyleCnt="0"/>
      <dgm:spPr/>
    </dgm:pt>
    <dgm:pt modelId="{BF6B1D4F-A421-409B-9945-D07009126C11}" type="pres">
      <dgm:prSet presAssocID="{DD17AEC1-7C10-411E-8650-30067B3449F4}" presName="hierChild5" presStyleCnt="0"/>
      <dgm:spPr/>
    </dgm:pt>
    <dgm:pt modelId="{1503C25B-1656-496E-B4ED-BA0DAAFD153F}" type="pres">
      <dgm:prSet presAssocID="{0CB5A059-C470-4044-899B-255B0B8C9471}" presName="Name37" presStyleLbl="parChTrans1D2" presStyleIdx="2" presStyleCnt="4"/>
      <dgm:spPr/>
    </dgm:pt>
    <dgm:pt modelId="{CD7FFEEE-2E02-4302-A2C4-B9566A1B1803}" type="pres">
      <dgm:prSet presAssocID="{82EE4ED0-71AB-4FDC-8431-456E4C839BB2}" presName="hierRoot2" presStyleCnt="0">
        <dgm:presLayoutVars>
          <dgm:hierBranch val="init"/>
        </dgm:presLayoutVars>
      </dgm:prSet>
      <dgm:spPr/>
    </dgm:pt>
    <dgm:pt modelId="{85B3DC19-CF63-4D72-ACF5-A8E9A5308774}" type="pres">
      <dgm:prSet presAssocID="{82EE4ED0-71AB-4FDC-8431-456E4C839BB2}" presName="rootComposite" presStyleCnt="0"/>
      <dgm:spPr/>
    </dgm:pt>
    <dgm:pt modelId="{58E88405-2FCA-46B1-83AC-6BE5759D7C4F}" type="pres">
      <dgm:prSet presAssocID="{82EE4ED0-71AB-4FDC-8431-456E4C839BB2}" presName="rootText" presStyleLbl="node2" presStyleIdx="2" presStyleCnt="4" custScaleY="102877">
        <dgm:presLayoutVars>
          <dgm:chPref val="3"/>
        </dgm:presLayoutVars>
      </dgm:prSet>
      <dgm:spPr/>
    </dgm:pt>
    <dgm:pt modelId="{D190BFB1-5B27-48FB-8A03-A22976152863}" type="pres">
      <dgm:prSet presAssocID="{82EE4ED0-71AB-4FDC-8431-456E4C839BB2}" presName="rootConnector" presStyleLbl="node2" presStyleIdx="2" presStyleCnt="4"/>
      <dgm:spPr/>
    </dgm:pt>
    <dgm:pt modelId="{7DD03568-50C7-4011-BE08-9F6211E7C8D8}" type="pres">
      <dgm:prSet presAssocID="{82EE4ED0-71AB-4FDC-8431-456E4C839BB2}" presName="hierChild4" presStyleCnt="0"/>
      <dgm:spPr/>
    </dgm:pt>
    <dgm:pt modelId="{E5C3B253-2F97-464A-AAC1-476109C51ED9}" type="pres">
      <dgm:prSet presAssocID="{82EE4ED0-71AB-4FDC-8431-456E4C839BB2}" presName="hierChild5" presStyleCnt="0"/>
      <dgm:spPr/>
    </dgm:pt>
    <dgm:pt modelId="{9F51D3A5-F46B-4F6F-B148-16B1C5DD8A76}" type="pres">
      <dgm:prSet presAssocID="{A507F283-6CC6-4FD9-916B-07EDDFEF976A}" presName="Name37" presStyleLbl="parChTrans1D2" presStyleIdx="3" presStyleCnt="4"/>
      <dgm:spPr/>
    </dgm:pt>
    <dgm:pt modelId="{93D96D3F-922C-4E2A-9338-BA18B7F584E6}" type="pres">
      <dgm:prSet presAssocID="{93A92965-C742-4DF7-B390-E39194FFF18A}" presName="hierRoot2" presStyleCnt="0">
        <dgm:presLayoutVars>
          <dgm:hierBranch val="init"/>
        </dgm:presLayoutVars>
      </dgm:prSet>
      <dgm:spPr/>
    </dgm:pt>
    <dgm:pt modelId="{D419094F-3A9D-44C0-A2F5-D0DA35B8B90C}" type="pres">
      <dgm:prSet presAssocID="{93A92965-C742-4DF7-B390-E39194FFF18A}" presName="rootComposite" presStyleCnt="0"/>
      <dgm:spPr/>
    </dgm:pt>
    <dgm:pt modelId="{63009374-37D8-40B1-B69D-02375507556E}" type="pres">
      <dgm:prSet presAssocID="{93A92965-C742-4DF7-B390-E39194FFF18A}" presName="rootText" presStyleLbl="node2" presStyleIdx="3" presStyleCnt="4">
        <dgm:presLayoutVars>
          <dgm:chPref val="3"/>
        </dgm:presLayoutVars>
      </dgm:prSet>
      <dgm:spPr/>
    </dgm:pt>
    <dgm:pt modelId="{2B5D7F22-726A-4F2B-B141-F1224A0846B7}" type="pres">
      <dgm:prSet presAssocID="{93A92965-C742-4DF7-B390-E39194FFF18A}" presName="rootConnector" presStyleLbl="node2" presStyleIdx="3" presStyleCnt="4"/>
      <dgm:spPr/>
    </dgm:pt>
    <dgm:pt modelId="{4C16A6D0-7C24-42DF-9F40-2C9891DBCF75}" type="pres">
      <dgm:prSet presAssocID="{93A92965-C742-4DF7-B390-E39194FFF18A}" presName="hierChild4" presStyleCnt="0"/>
      <dgm:spPr/>
    </dgm:pt>
    <dgm:pt modelId="{E627967B-D861-4984-B032-EC769F810E15}" type="pres">
      <dgm:prSet presAssocID="{93A92965-C742-4DF7-B390-E39194FFF18A}" presName="hierChild5" presStyleCnt="0"/>
      <dgm:spPr/>
    </dgm:pt>
    <dgm:pt modelId="{51AECE4A-7BA8-484E-9866-7A3A14536603}" type="pres">
      <dgm:prSet presAssocID="{E1A6F6D7-DC9F-41D2-8F85-B37824013FB6}" presName="hierChild3" presStyleCnt="0"/>
      <dgm:spPr/>
    </dgm:pt>
  </dgm:ptLst>
  <dgm:cxnLst>
    <dgm:cxn modelId="{0F43C404-2324-4087-AF41-953280596796}" srcId="{E1A6F6D7-DC9F-41D2-8F85-B37824013FB6}" destId="{82EE4ED0-71AB-4FDC-8431-456E4C839BB2}" srcOrd="2" destOrd="0" parTransId="{0CB5A059-C470-4044-899B-255B0B8C9471}" sibTransId="{C8798FA3-20C7-4A62-AB4B-992BAABEA2EE}"/>
    <dgm:cxn modelId="{CB7ABD07-E76B-46C1-AF81-A026DB627E37}" srcId="{E1A6F6D7-DC9F-41D2-8F85-B37824013FB6}" destId="{36D4E71E-542A-478E-8092-1D56149CC3C3}" srcOrd="0" destOrd="0" parTransId="{DC42A57C-D053-49BE-B5DC-8413EB455BCD}" sibTransId="{82381BF4-4D29-4978-A1C8-F04E8493CBE9}"/>
    <dgm:cxn modelId="{56736617-3385-48B0-B9BD-576A88E6D32A}" type="presOf" srcId="{82EE4ED0-71AB-4FDC-8431-456E4C839BB2}" destId="{D190BFB1-5B27-48FB-8A03-A22976152863}" srcOrd="1" destOrd="0" presId="urn:microsoft.com/office/officeart/2005/8/layout/orgChart1"/>
    <dgm:cxn modelId="{36DABE17-D0D4-4C81-B494-9631B3B40B41}" type="presOf" srcId="{A507F283-6CC6-4FD9-916B-07EDDFEF976A}" destId="{9F51D3A5-F46B-4F6F-B148-16B1C5DD8A76}" srcOrd="0" destOrd="0" presId="urn:microsoft.com/office/officeart/2005/8/layout/orgChart1"/>
    <dgm:cxn modelId="{2488BE1B-09DB-482F-9105-BF5927A78C1C}" srcId="{E1A6F6D7-DC9F-41D2-8F85-B37824013FB6}" destId="{DD17AEC1-7C10-411E-8650-30067B3449F4}" srcOrd="1" destOrd="0" parTransId="{1D39F122-D7FB-4CC6-8603-DE0DFB9056A1}" sibTransId="{A2E8369F-7E78-42D9-A82A-BFCF5A6878FA}"/>
    <dgm:cxn modelId="{212F032E-230D-4EDE-92EA-AE41450A7A4B}" type="presOf" srcId="{36D4E71E-542A-478E-8092-1D56149CC3C3}" destId="{F48C5EED-E2FC-4EC1-9005-86C7372F1729}" srcOrd="1" destOrd="0" presId="urn:microsoft.com/office/officeart/2005/8/layout/orgChart1"/>
    <dgm:cxn modelId="{F6352A30-2D49-4C86-8BB9-9A0EB055EF48}" type="presOf" srcId="{DD17AEC1-7C10-411E-8650-30067B3449F4}" destId="{61DD9F99-5607-43A0-A052-89377ADF4985}" srcOrd="0" destOrd="0" presId="urn:microsoft.com/office/officeart/2005/8/layout/orgChart1"/>
    <dgm:cxn modelId="{62E82131-2D16-4BCB-9FC4-3B1DBC94D5C8}" type="presOf" srcId="{E1A6F6D7-DC9F-41D2-8F85-B37824013FB6}" destId="{87E0A133-5D92-49D5-AE11-60B6094F0788}" srcOrd="0" destOrd="0" presId="urn:microsoft.com/office/officeart/2005/8/layout/orgChart1"/>
    <dgm:cxn modelId="{5A50FA33-9B33-4473-A5CB-295A1D3930CB}" type="presOf" srcId="{0CB5A059-C470-4044-899B-255B0B8C9471}" destId="{1503C25B-1656-496E-B4ED-BA0DAAFD153F}" srcOrd="0" destOrd="0" presId="urn:microsoft.com/office/officeart/2005/8/layout/orgChart1"/>
    <dgm:cxn modelId="{6D317661-ED5A-4D28-8DAF-1924C985CB02}" type="presOf" srcId="{1D39F122-D7FB-4CC6-8603-DE0DFB9056A1}" destId="{299D9B6E-B7ED-42B9-8369-BCB3251A5967}" srcOrd="0" destOrd="0" presId="urn:microsoft.com/office/officeart/2005/8/layout/orgChart1"/>
    <dgm:cxn modelId="{92445546-3FCB-4CE5-90EE-01CECA10DAC5}" type="presOf" srcId="{DC42A57C-D053-49BE-B5DC-8413EB455BCD}" destId="{DCF1E75A-863B-4A94-A4B1-57DBCAE501F8}" srcOrd="0" destOrd="0" presId="urn:microsoft.com/office/officeart/2005/8/layout/orgChart1"/>
    <dgm:cxn modelId="{4F367148-44F2-4A3A-ABD4-DE09C8D5BCF4}" type="presOf" srcId="{93A92965-C742-4DF7-B390-E39194FFF18A}" destId="{2B5D7F22-726A-4F2B-B141-F1224A0846B7}" srcOrd="1" destOrd="0" presId="urn:microsoft.com/office/officeart/2005/8/layout/orgChart1"/>
    <dgm:cxn modelId="{8C362B6E-A8AB-47D1-8042-4F291BDA4100}" type="presOf" srcId="{24E0575D-B8E4-40C6-8991-875DD7837BF6}" destId="{919C25CC-E25C-4ED4-840A-CE914F0DAC6B}" srcOrd="0" destOrd="0" presId="urn:microsoft.com/office/officeart/2005/8/layout/orgChart1"/>
    <dgm:cxn modelId="{742C3453-9EAB-4815-AA15-A53C5AB73489}" srcId="{24E0575D-B8E4-40C6-8991-875DD7837BF6}" destId="{E1A6F6D7-DC9F-41D2-8F85-B37824013FB6}" srcOrd="0" destOrd="0" parTransId="{E6E0B416-688C-4CD8-905F-611A096A5C4C}" sibTransId="{721F4934-B0C2-4237-9DA5-9B9517D39D3B}"/>
    <dgm:cxn modelId="{4F7C4779-FE81-4FC7-BC68-9B959A8A6607}" type="presOf" srcId="{93A92965-C742-4DF7-B390-E39194FFF18A}" destId="{63009374-37D8-40B1-B69D-02375507556E}" srcOrd="0" destOrd="0" presId="urn:microsoft.com/office/officeart/2005/8/layout/orgChart1"/>
    <dgm:cxn modelId="{3F8DCD7C-3423-4489-B82A-5CC68D8C21B1}" type="presOf" srcId="{82EE4ED0-71AB-4FDC-8431-456E4C839BB2}" destId="{58E88405-2FCA-46B1-83AC-6BE5759D7C4F}" srcOrd="0" destOrd="0" presId="urn:microsoft.com/office/officeart/2005/8/layout/orgChart1"/>
    <dgm:cxn modelId="{E1B3649C-0B52-4872-8FAC-C8543E55EE1A}" type="presOf" srcId="{DD17AEC1-7C10-411E-8650-30067B3449F4}" destId="{E48B7826-24E2-455E-93F0-4BE4A8E762C1}" srcOrd="1" destOrd="0" presId="urn:microsoft.com/office/officeart/2005/8/layout/orgChart1"/>
    <dgm:cxn modelId="{63F6EED6-4969-479E-AA09-3CDAF1DB27CF}" srcId="{E1A6F6D7-DC9F-41D2-8F85-B37824013FB6}" destId="{93A92965-C742-4DF7-B390-E39194FFF18A}" srcOrd="3" destOrd="0" parTransId="{A507F283-6CC6-4FD9-916B-07EDDFEF976A}" sibTransId="{32E8F859-1604-4ABE-AE95-F3D53C0ADFF5}"/>
    <dgm:cxn modelId="{4B208CE5-EBA8-46CC-A64C-3614E39EC0E8}" type="presOf" srcId="{36D4E71E-542A-478E-8092-1D56149CC3C3}" destId="{8C2183C0-6A43-4FE6-AFD8-5B4FBDCC8CFC}" srcOrd="0" destOrd="0" presId="urn:microsoft.com/office/officeart/2005/8/layout/orgChart1"/>
    <dgm:cxn modelId="{7E25FFE6-8C0C-4F01-8520-B1D90E462ECA}" type="presOf" srcId="{E1A6F6D7-DC9F-41D2-8F85-B37824013FB6}" destId="{26F8B504-E05F-411B-96ED-2C9204988F3C}" srcOrd="1" destOrd="0" presId="urn:microsoft.com/office/officeart/2005/8/layout/orgChart1"/>
    <dgm:cxn modelId="{58A8F59C-12E6-4E73-BD68-598D5494081F}" type="presParOf" srcId="{919C25CC-E25C-4ED4-840A-CE914F0DAC6B}" destId="{85CDA2A7-4C6A-4DDA-9403-3339D09F7BCB}" srcOrd="0" destOrd="0" presId="urn:microsoft.com/office/officeart/2005/8/layout/orgChart1"/>
    <dgm:cxn modelId="{78B04EC8-4DF6-4B72-B715-16BBC2C6CE12}" type="presParOf" srcId="{85CDA2A7-4C6A-4DDA-9403-3339D09F7BCB}" destId="{77639992-336E-4742-84D8-F084BB1B897A}" srcOrd="0" destOrd="0" presId="urn:microsoft.com/office/officeart/2005/8/layout/orgChart1"/>
    <dgm:cxn modelId="{B4E8C66E-37DC-4E7E-B54F-14AFAEFF6152}" type="presParOf" srcId="{77639992-336E-4742-84D8-F084BB1B897A}" destId="{87E0A133-5D92-49D5-AE11-60B6094F0788}" srcOrd="0" destOrd="0" presId="urn:microsoft.com/office/officeart/2005/8/layout/orgChart1"/>
    <dgm:cxn modelId="{384AB466-C81C-4A84-AFFF-75088945D346}" type="presParOf" srcId="{77639992-336E-4742-84D8-F084BB1B897A}" destId="{26F8B504-E05F-411B-96ED-2C9204988F3C}" srcOrd="1" destOrd="0" presId="urn:microsoft.com/office/officeart/2005/8/layout/orgChart1"/>
    <dgm:cxn modelId="{39D493ED-CD58-4306-BC7B-DE1BFF166B1E}" type="presParOf" srcId="{85CDA2A7-4C6A-4DDA-9403-3339D09F7BCB}" destId="{E5A5F086-AB12-4C61-A57A-35DD791B7E56}" srcOrd="1" destOrd="0" presId="urn:microsoft.com/office/officeart/2005/8/layout/orgChart1"/>
    <dgm:cxn modelId="{C79444A2-88F6-4B92-8788-900FAFBFCB40}" type="presParOf" srcId="{E5A5F086-AB12-4C61-A57A-35DD791B7E56}" destId="{DCF1E75A-863B-4A94-A4B1-57DBCAE501F8}" srcOrd="0" destOrd="0" presId="urn:microsoft.com/office/officeart/2005/8/layout/orgChart1"/>
    <dgm:cxn modelId="{115B057F-1A6F-4232-A917-03A439813AA2}" type="presParOf" srcId="{E5A5F086-AB12-4C61-A57A-35DD791B7E56}" destId="{47E07360-8875-4D38-9D31-CAA186F7F6FD}" srcOrd="1" destOrd="0" presId="urn:microsoft.com/office/officeart/2005/8/layout/orgChart1"/>
    <dgm:cxn modelId="{865F421C-5733-4340-9390-D25B06F414BD}" type="presParOf" srcId="{47E07360-8875-4D38-9D31-CAA186F7F6FD}" destId="{3677461B-2FD5-412B-9130-9D05014D58D5}" srcOrd="0" destOrd="0" presId="urn:microsoft.com/office/officeart/2005/8/layout/orgChart1"/>
    <dgm:cxn modelId="{77697F96-41AF-40AB-AF76-C95179D88A57}" type="presParOf" srcId="{3677461B-2FD5-412B-9130-9D05014D58D5}" destId="{8C2183C0-6A43-4FE6-AFD8-5B4FBDCC8CFC}" srcOrd="0" destOrd="0" presId="urn:microsoft.com/office/officeart/2005/8/layout/orgChart1"/>
    <dgm:cxn modelId="{6151564D-FF2B-4E04-914C-F91FAAE10A31}" type="presParOf" srcId="{3677461B-2FD5-412B-9130-9D05014D58D5}" destId="{F48C5EED-E2FC-4EC1-9005-86C7372F1729}" srcOrd="1" destOrd="0" presId="urn:microsoft.com/office/officeart/2005/8/layout/orgChart1"/>
    <dgm:cxn modelId="{200BE124-8EBD-4D2E-B46E-AED27B4A59F8}" type="presParOf" srcId="{47E07360-8875-4D38-9D31-CAA186F7F6FD}" destId="{53CA0EEE-8248-4A3B-88E0-CFFEF5F389B3}" srcOrd="1" destOrd="0" presId="urn:microsoft.com/office/officeart/2005/8/layout/orgChart1"/>
    <dgm:cxn modelId="{9E112886-104B-478D-98C5-BB311E1560DE}" type="presParOf" srcId="{47E07360-8875-4D38-9D31-CAA186F7F6FD}" destId="{CA870036-F655-4709-95F6-58A9371CEA3A}" srcOrd="2" destOrd="0" presId="urn:microsoft.com/office/officeart/2005/8/layout/orgChart1"/>
    <dgm:cxn modelId="{1B91F239-E1AD-417A-A2C5-83B1AF39E0E4}" type="presParOf" srcId="{E5A5F086-AB12-4C61-A57A-35DD791B7E56}" destId="{299D9B6E-B7ED-42B9-8369-BCB3251A5967}" srcOrd="2" destOrd="0" presId="urn:microsoft.com/office/officeart/2005/8/layout/orgChart1"/>
    <dgm:cxn modelId="{275E08B5-BBA5-42D5-8DC7-DB2D3ECBAD6C}" type="presParOf" srcId="{E5A5F086-AB12-4C61-A57A-35DD791B7E56}" destId="{0883B78D-145E-4302-828F-FAF9453B166D}" srcOrd="3" destOrd="0" presId="urn:microsoft.com/office/officeart/2005/8/layout/orgChart1"/>
    <dgm:cxn modelId="{77613BF3-C539-47FB-80DE-8AC12AA5CC67}" type="presParOf" srcId="{0883B78D-145E-4302-828F-FAF9453B166D}" destId="{D5B05791-C3FD-4B6C-ABAA-AE9628C0AFF9}" srcOrd="0" destOrd="0" presId="urn:microsoft.com/office/officeart/2005/8/layout/orgChart1"/>
    <dgm:cxn modelId="{0A475259-8C7F-475E-87B4-BCE63E526E7B}" type="presParOf" srcId="{D5B05791-C3FD-4B6C-ABAA-AE9628C0AFF9}" destId="{61DD9F99-5607-43A0-A052-89377ADF4985}" srcOrd="0" destOrd="0" presId="urn:microsoft.com/office/officeart/2005/8/layout/orgChart1"/>
    <dgm:cxn modelId="{9A0C1264-DCA4-4659-BB47-3528BE6E9CB3}" type="presParOf" srcId="{D5B05791-C3FD-4B6C-ABAA-AE9628C0AFF9}" destId="{E48B7826-24E2-455E-93F0-4BE4A8E762C1}" srcOrd="1" destOrd="0" presId="urn:microsoft.com/office/officeart/2005/8/layout/orgChart1"/>
    <dgm:cxn modelId="{704A90CB-650B-4C55-8402-5DC01B80B00F}" type="presParOf" srcId="{0883B78D-145E-4302-828F-FAF9453B166D}" destId="{41C8EB2A-DAC1-4E1D-B699-D64F43783C1E}" srcOrd="1" destOrd="0" presId="urn:microsoft.com/office/officeart/2005/8/layout/orgChart1"/>
    <dgm:cxn modelId="{4D2E0E5B-750B-4E01-834A-E88144C81DCE}" type="presParOf" srcId="{0883B78D-145E-4302-828F-FAF9453B166D}" destId="{BF6B1D4F-A421-409B-9945-D07009126C11}" srcOrd="2" destOrd="0" presId="urn:microsoft.com/office/officeart/2005/8/layout/orgChart1"/>
    <dgm:cxn modelId="{1795D86B-DFDD-45CB-B1F9-38E4B918188F}" type="presParOf" srcId="{E5A5F086-AB12-4C61-A57A-35DD791B7E56}" destId="{1503C25B-1656-496E-B4ED-BA0DAAFD153F}" srcOrd="4" destOrd="0" presId="urn:microsoft.com/office/officeart/2005/8/layout/orgChart1"/>
    <dgm:cxn modelId="{00422C97-36B3-4A63-9125-51C90CD21686}" type="presParOf" srcId="{E5A5F086-AB12-4C61-A57A-35DD791B7E56}" destId="{CD7FFEEE-2E02-4302-A2C4-B9566A1B1803}" srcOrd="5" destOrd="0" presId="urn:microsoft.com/office/officeart/2005/8/layout/orgChart1"/>
    <dgm:cxn modelId="{966188CD-50B1-4DE4-9EF0-28EC82B46A17}" type="presParOf" srcId="{CD7FFEEE-2E02-4302-A2C4-B9566A1B1803}" destId="{85B3DC19-CF63-4D72-ACF5-A8E9A5308774}" srcOrd="0" destOrd="0" presId="urn:microsoft.com/office/officeart/2005/8/layout/orgChart1"/>
    <dgm:cxn modelId="{766D7B8B-4801-49B9-ABBC-3900F4FFE988}" type="presParOf" srcId="{85B3DC19-CF63-4D72-ACF5-A8E9A5308774}" destId="{58E88405-2FCA-46B1-83AC-6BE5759D7C4F}" srcOrd="0" destOrd="0" presId="urn:microsoft.com/office/officeart/2005/8/layout/orgChart1"/>
    <dgm:cxn modelId="{618133E3-2F22-4484-9787-6D1AA4F75483}" type="presParOf" srcId="{85B3DC19-CF63-4D72-ACF5-A8E9A5308774}" destId="{D190BFB1-5B27-48FB-8A03-A22976152863}" srcOrd="1" destOrd="0" presId="urn:microsoft.com/office/officeart/2005/8/layout/orgChart1"/>
    <dgm:cxn modelId="{FAD431A2-6F6B-4881-9B55-68AF53010C9C}" type="presParOf" srcId="{CD7FFEEE-2E02-4302-A2C4-B9566A1B1803}" destId="{7DD03568-50C7-4011-BE08-9F6211E7C8D8}" srcOrd="1" destOrd="0" presId="urn:microsoft.com/office/officeart/2005/8/layout/orgChart1"/>
    <dgm:cxn modelId="{3578B8C4-B05B-4F0E-A55F-55F0EC33F234}" type="presParOf" srcId="{CD7FFEEE-2E02-4302-A2C4-B9566A1B1803}" destId="{E5C3B253-2F97-464A-AAC1-476109C51ED9}" srcOrd="2" destOrd="0" presId="urn:microsoft.com/office/officeart/2005/8/layout/orgChart1"/>
    <dgm:cxn modelId="{5F2CB078-000E-43E4-BEC5-4D7AF0B9F178}" type="presParOf" srcId="{E5A5F086-AB12-4C61-A57A-35DD791B7E56}" destId="{9F51D3A5-F46B-4F6F-B148-16B1C5DD8A76}" srcOrd="6" destOrd="0" presId="urn:microsoft.com/office/officeart/2005/8/layout/orgChart1"/>
    <dgm:cxn modelId="{D0454271-4B9F-4BBF-9771-DDBE216F1AF9}" type="presParOf" srcId="{E5A5F086-AB12-4C61-A57A-35DD791B7E56}" destId="{93D96D3F-922C-4E2A-9338-BA18B7F584E6}" srcOrd="7" destOrd="0" presId="urn:microsoft.com/office/officeart/2005/8/layout/orgChart1"/>
    <dgm:cxn modelId="{1E32F2ED-1622-4BD1-9CD2-5B75254890D2}" type="presParOf" srcId="{93D96D3F-922C-4E2A-9338-BA18B7F584E6}" destId="{D419094F-3A9D-44C0-A2F5-D0DA35B8B90C}" srcOrd="0" destOrd="0" presId="urn:microsoft.com/office/officeart/2005/8/layout/orgChart1"/>
    <dgm:cxn modelId="{F2078B61-DCBB-4F86-A004-0E2CB857C5FF}" type="presParOf" srcId="{D419094F-3A9D-44C0-A2F5-D0DA35B8B90C}" destId="{63009374-37D8-40B1-B69D-02375507556E}" srcOrd="0" destOrd="0" presId="urn:microsoft.com/office/officeart/2005/8/layout/orgChart1"/>
    <dgm:cxn modelId="{F61F264A-1A8F-4AD7-928C-D1A1A62F0B91}" type="presParOf" srcId="{D419094F-3A9D-44C0-A2F5-D0DA35B8B90C}" destId="{2B5D7F22-726A-4F2B-B141-F1224A0846B7}" srcOrd="1" destOrd="0" presId="urn:microsoft.com/office/officeart/2005/8/layout/orgChart1"/>
    <dgm:cxn modelId="{F0F7C259-CC55-4924-ADA0-AD44A0B0B108}" type="presParOf" srcId="{93D96D3F-922C-4E2A-9338-BA18B7F584E6}" destId="{4C16A6D0-7C24-42DF-9F40-2C9891DBCF75}" srcOrd="1" destOrd="0" presId="urn:microsoft.com/office/officeart/2005/8/layout/orgChart1"/>
    <dgm:cxn modelId="{30FCA307-D91E-4165-BE64-3D496485CD48}" type="presParOf" srcId="{93D96D3F-922C-4E2A-9338-BA18B7F584E6}" destId="{E627967B-D861-4984-B032-EC769F810E15}" srcOrd="2" destOrd="0" presId="urn:microsoft.com/office/officeart/2005/8/layout/orgChart1"/>
    <dgm:cxn modelId="{C1BB6744-F651-49AB-8968-F98501CD7CFE}" type="presParOf" srcId="{85CDA2A7-4C6A-4DDA-9403-3339D09F7BCB}" destId="{51AECE4A-7BA8-484E-9866-7A3A1453660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DEB72B-AE64-4FCF-9743-1905EA3BB007}">
      <dsp:nvSpPr>
        <dsp:cNvPr id="0" name=""/>
        <dsp:cNvSpPr/>
      </dsp:nvSpPr>
      <dsp:spPr>
        <a:xfrm>
          <a:off x="5559901" y="942351"/>
          <a:ext cx="4972521" cy="2465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285"/>
              </a:lnTo>
              <a:lnTo>
                <a:pt x="4972521" y="123285"/>
              </a:lnTo>
              <a:lnTo>
                <a:pt x="4972521" y="24657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18CAF3-23A3-4B5F-8BA5-4F3243EB9935}">
      <dsp:nvSpPr>
        <dsp:cNvPr id="0" name=""/>
        <dsp:cNvSpPr/>
      </dsp:nvSpPr>
      <dsp:spPr>
        <a:xfrm>
          <a:off x="5559901" y="942351"/>
          <a:ext cx="3551801" cy="2465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285"/>
              </a:lnTo>
              <a:lnTo>
                <a:pt x="3551801" y="123285"/>
              </a:lnTo>
              <a:lnTo>
                <a:pt x="3551801" y="24657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C8202E-97EF-41C3-95AE-E01BE296D157}">
      <dsp:nvSpPr>
        <dsp:cNvPr id="0" name=""/>
        <dsp:cNvSpPr/>
      </dsp:nvSpPr>
      <dsp:spPr>
        <a:xfrm>
          <a:off x="5559901" y="942351"/>
          <a:ext cx="2131080" cy="2465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285"/>
              </a:lnTo>
              <a:lnTo>
                <a:pt x="2131080" y="123285"/>
              </a:lnTo>
              <a:lnTo>
                <a:pt x="2131080" y="24657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5AC498-9F2D-46F6-8FC0-92AD1EC4E3FB}">
      <dsp:nvSpPr>
        <dsp:cNvPr id="0" name=""/>
        <dsp:cNvSpPr/>
      </dsp:nvSpPr>
      <dsp:spPr>
        <a:xfrm>
          <a:off x="5559901" y="942351"/>
          <a:ext cx="710360" cy="2465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285"/>
              </a:lnTo>
              <a:lnTo>
                <a:pt x="710360" y="123285"/>
              </a:lnTo>
              <a:lnTo>
                <a:pt x="710360" y="24657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01E1CC-2111-44EF-ACF9-82214BBC62EF}">
      <dsp:nvSpPr>
        <dsp:cNvPr id="0" name=""/>
        <dsp:cNvSpPr/>
      </dsp:nvSpPr>
      <dsp:spPr>
        <a:xfrm>
          <a:off x="4849541" y="942351"/>
          <a:ext cx="710360" cy="246571"/>
        </a:xfrm>
        <a:custGeom>
          <a:avLst/>
          <a:gdLst/>
          <a:ahLst/>
          <a:cxnLst/>
          <a:rect l="0" t="0" r="0" b="0"/>
          <a:pathLst>
            <a:path>
              <a:moveTo>
                <a:pt x="710360" y="0"/>
              </a:moveTo>
              <a:lnTo>
                <a:pt x="710360" y="123285"/>
              </a:lnTo>
              <a:lnTo>
                <a:pt x="0" y="123285"/>
              </a:lnTo>
              <a:lnTo>
                <a:pt x="0" y="24657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90C4EF-0300-495D-A091-0253B7F4D987}">
      <dsp:nvSpPr>
        <dsp:cNvPr id="0" name=""/>
        <dsp:cNvSpPr/>
      </dsp:nvSpPr>
      <dsp:spPr>
        <a:xfrm>
          <a:off x="3428820" y="942351"/>
          <a:ext cx="2131080" cy="246571"/>
        </a:xfrm>
        <a:custGeom>
          <a:avLst/>
          <a:gdLst/>
          <a:ahLst/>
          <a:cxnLst/>
          <a:rect l="0" t="0" r="0" b="0"/>
          <a:pathLst>
            <a:path>
              <a:moveTo>
                <a:pt x="2131080" y="0"/>
              </a:moveTo>
              <a:lnTo>
                <a:pt x="2131080" y="123285"/>
              </a:lnTo>
              <a:lnTo>
                <a:pt x="0" y="123285"/>
              </a:lnTo>
              <a:lnTo>
                <a:pt x="0" y="24657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3A10AD-27ED-45BA-BCE4-A6A9EAEF0E07}">
      <dsp:nvSpPr>
        <dsp:cNvPr id="0" name=""/>
        <dsp:cNvSpPr/>
      </dsp:nvSpPr>
      <dsp:spPr>
        <a:xfrm>
          <a:off x="2008100" y="942351"/>
          <a:ext cx="3551801" cy="246571"/>
        </a:xfrm>
        <a:custGeom>
          <a:avLst/>
          <a:gdLst/>
          <a:ahLst/>
          <a:cxnLst/>
          <a:rect l="0" t="0" r="0" b="0"/>
          <a:pathLst>
            <a:path>
              <a:moveTo>
                <a:pt x="3551801" y="0"/>
              </a:moveTo>
              <a:lnTo>
                <a:pt x="3551801" y="123285"/>
              </a:lnTo>
              <a:lnTo>
                <a:pt x="0" y="123285"/>
              </a:lnTo>
              <a:lnTo>
                <a:pt x="0" y="24657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0CDC54-F5DE-4899-A7BC-28F2DF525ABF}">
      <dsp:nvSpPr>
        <dsp:cNvPr id="0" name=""/>
        <dsp:cNvSpPr/>
      </dsp:nvSpPr>
      <dsp:spPr>
        <a:xfrm>
          <a:off x="587379" y="942351"/>
          <a:ext cx="4972521" cy="246571"/>
        </a:xfrm>
        <a:custGeom>
          <a:avLst/>
          <a:gdLst/>
          <a:ahLst/>
          <a:cxnLst/>
          <a:rect l="0" t="0" r="0" b="0"/>
          <a:pathLst>
            <a:path>
              <a:moveTo>
                <a:pt x="4972521" y="0"/>
              </a:moveTo>
              <a:lnTo>
                <a:pt x="4972521" y="123285"/>
              </a:lnTo>
              <a:lnTo>
                <a:pt x="0" y="123285"/>
              </a:lnTo>
              <a:lnTo>
                <a:pt x="0" y="24657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02CF3F-17B0-413B-A5FB-948634BAE387}">
      <dsp:nvSpPr>
        <dsp:cNvPr id="0" name=""/>
        <dsp:cNvSpPr/>
      </dsp:nvSpPr>
      <dsp:spPr>
        <a:xfrm>
          <a:off x="4972826" y="355277"/>
          <a:ext cx="1174149" cy="5870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/>
            <a:t>Nuclear Power Division</a:t>
          </a:r>
        </a:p>
      </dsp:txBody>
      <dsp:txXfrm>
        <a:off x="4972826" y="355277"/>
        <a:ext cx="1174149" cy="587074"/>
      </dsp:txXfrm>
    </dsp:sp>
    <dsp:sp modelId="{3A6161B5-550C-4A87-A345-A2A3E1710F91}">
      <dsp:nvSpPr>
        <dsp:cNvPr id="0" name=""/>
        <dsp:cNvSpPr/>
      </dsp:nvSpPr>
      <dsp:spPr>
        <a:xfrm>
          <a:off x="305" y="1188923"/>
          <a:ext cx="1174149" cy="5870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/>
            <a:t>Safety</a:t>
          </a:r>
        </a:p>
      </dsp:txBody>
      <dsp:txXfrm>
        <a:off x="305" y="1188923"/>
        <a:ext cx="1174149" cy="587074"/>
      </dsp:txXfrm>
    </dsp:sp>
    <dsp:sp modelId="{2EAEF19E-81A3-4F16-A4D7-329B23988BF5}">
      <dsp:nvSpPr>
        <dsp:cNvPr id="0" name=""/>
        <dsp:cNvSpPr/>
      </dsp:nvSpPr>
      <dsp:spPr>
        <a:xfrm>
          <a:off x="1421025" y="1188923"/>
          <a:ext cx="1174149" cy="5870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/>
            <a:t>Asset</a:t>
          </a:r>
          <a:r>
            <a:rPr lang="cs-CZ" sz="1400" kern="1200" dirty="0"/>
            <a:t> Management</a:t>
          </a:r>
        </a:p>
      </dsp:txBody>
      <dsp:txXfrm>
        <a:off x="1421025" y="1188923"/>
        <a:ext cx="1174149" cy="587074"/>
      </dsp:txXfrm>
    </dsp:sp>
    <dsp:sp modelId="{6F46343A-9FB4-4E33-8B4B-7755D8805831}">
      <dsp:nvSpPr>
        <dsp:cNvPr id="0" name=""/>
        <dsp:cNvSpPr/>
      </dsp:nvSpPr>
      <dsp:spPr>
        <a:xfrm>
          <a:off x="2841746" y="1188923"/>
          <a:ext cx="1174149" cy="5870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/>
            <a:t>Engineering</a:t>
          </a:r>
        </a:p>
      </dsp:txBody>
      <dsp:txXfrm>
        <a:off x="2841746" y="1188923"/>
        <a:ext cx="1174149" cy="587074"/>
      </dsp:txXfrm>
    </dsp:sp>
    <dsp:sp modelId="{839A9581-7376-4155-8BA4-B6E233755F49}">
      <dsp:nvSpPr>
        <dsp:cNvPr id="0" name=""/>
        <dsp:cNvSpPr/>
      </dsp:nvSpPr>
      <dsp:spPr>
        <a:xfrm>
          <a:off x="4262466" y="1188923"/>
          <a:ext cx="1174149" cy="5870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/>
            <a:t>Quality </a:t>
          </a:r>
          <a:r>
            <a:rPr lang="cs-CZ" sz="1400" kern="1200" noProof="0" dirty="0"/>
            <a:t>Management</a:t>
          </a:r>
          <a:endParaRPr lang="en-US" sz="1400" kern="1200" noProof="0" dirty="0"/>
        </a:p>
      </dsp:txBody>
      <dsp:txXfrm>
        <a:off x="4262466" y="1188923"/>
        <a:ext cx="1174149" cy="587074"/>
      </dsp:txXfrm>
    </dsp:sp>
    <dsp:sp modelId="{0FBA290B-0F84-4C7E-AFF6-A52965FC8449}">
      <dsp:nvSpPr>
        <dsp:cNvPr id="0" name=""/>
        <dsp:cNvSpPr/>
      </dsp:nvSpPr>
      <dsp:spPr>
        <a:xfrm>
          <a:off x="5683187" y="1188923"/>
          <a:ext cx="1174149" cy="5870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NPP Dukovany</a:t>
          </a:r>
        </a:p>
      </dsp:txBody>
      <dsp:txXfrm>
        <a:off x="5683187" y="1188923"/>
        <a:ext cx="1174149" cy="587074"/>
      </dsp:txXfrm>
    </dsp:sp>
    <dsp:sp modelId="{363422C6-9E34-49FD-9662-C5F2BF15992D}">
      <dsp:nvSpPr>
        <dsp:cNvPr id="0" name=""/>
        <dsp:cNvSpPr/>
      </dsp:nvSpPr>
      <dsp:spPr>
        <a:xfrm>
          <a:off x="7103907" y="1188923"/>
          <a:ext cx="1174149" cy="5870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NPP Temelín</a:t>
          </a:r>
        </a:p>
      </dsp:txBody>
      <dsp:txXfrm>
        <a:off x="7103907" y="1188923"/>
        <a:ext cx="1174149" cy="587074"/>
      </dsp:txXfrm>
    </dsp:sp>
    <dsp:sp modelId="{603AEEF1-D116-4CF6-95AD-E8DA972D982E}">
      <dsp:nvSpPr>
        <dsp:cNvPr id="0" name=""/>
        <dsp:cNvSpPr/>
      </dsp:nvSpPr>
      <dsp:spPr>
        <a:xfrm>
          <a:off x="8524628" y="1188923"/>
          <a:ext cx="1174149" cy="5870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/>
            <a:t>Person</a:t>
          </a:r>
          <a:r>
            <a:rPr lang="cs-CZ" sz="1400" kern="1200" noProof="0" dirty="0"/>
            <a:t>n</a:t>
          </a:r>
          <a:r>
            <a:rPr lang="en-US" sz="1400" kern="1200" noProof="0" dirty="0"/>
            <a:t>el</a:t>
          </a:r>
          <a:r>
            <a:rPr lang="cs-CZ" sz="1400" kern="1200" dirty="0"/>
            <a:t> </a:t>
          </a:r>
          <a:r>
            <a:rPr lang="en-US" sz="1400" kern="1200" noProof="0" dirty="0"/>
            <a:t>Preparation</a:t>
          </a:r>
        </a:p>
      </dsp:txBody>
      <dsp:txXfrm>
        <a:off x="8524628" y="1188923"/>
        <a:ext cx="1174149" cy="587074"/>
      </dsp:txXfrm>
    </dsp:sp>
    <dsp:sp modelId="{AB388787-D911-4FB2-A65B-2597EC5136DE}">
      <dsp:nvSpPr>
        <dsp:cNvPr id="0" name=""/>
        <dsp:cNvSpPr/>
      </dsp:nvSpPr>
      <dsp:spPr>
        <a:xfrm>
          <a:off x="9945348" y="1188923"/>
          <a:ext cx="1174149" cy="5870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ICT Management</a:t>
          </a:r>
        </a:p>
      </dsp:txBody>
      <dsp:txXfrm>
        <a:off x="9945348" y="1188923"/>
        <a:ext cx="1174149" cy="5870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51D3A5-F46B-4F6F-B148-16B1C5DD8A76}">
      <dsp:nvSpPr>
        <dsp:cNvPr id="0" name=""/>
        <dsp:cNvSpPr/>
      </dsp:nvSpPr>
      <dsp:spPr>
        <a:xfrm>
          <a:off x="3013878" y="1297750"/>
          <a:ext cx="2360488" cy="2731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557"/>
              </a:lnTo>
              <a:lnTo>
                <a:pt x="2360488" y="136557"/>
              </a:lnTo>
              <a:lnTo>
                <a:pt x="2360488" y="273114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03C25B-1656-496E-B4ED-BA0DAAFD153F}">
      <dsp:nvSpPr>
        <dsp:cNvPr id="0" name=""/>
        <dsp:cNvSpPr/>
      </dsp:nvSpPr>
      <dsp:spPr>
        <a:xfrm>
          <a:off x="3013878" y="1297750"/>
          <a:ext cx="786829" cy="2731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557"/>
              </a:lnTo>
              <a:lnTo>
                <a:pt x="786829" y="136557"/>
              </a:lnTo>
              <a:lnTo>
                <a:pt x="786829" y="273114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9D9B6E-B7ED-42B9-8369-BCB3251A5967}">
      <dsp:nvSpPr>
        <dsp:cNvPr id="0" name=""/>
        <dsp:cNvSpPr/>
      </dsp:nvSpPr>
      <dsp:spPr>
        <a:xfrm>
          <a:off x="2227049" y="1297750"/>
          <a:ext cx="786829" cy="273114"/>
        </a:xfrm>
        <a:custGeom>
          <a:avLst/>
          <a:gdLst/>
          <a:ahLst/>
          <a:cxnLst/>
          <a:rect l="0" t="0" r="0" b="0"/>
          <a:pathLst>
            <a:path>
              <a:moveTo>
                <a:pt x="786829" y="0"/>
              </a:moveTo>
              <a:lnTo>
                <a:pt x="786829" y="136557"/>
              </a:lnTo>
              <a:lnTo>
                <a:pt x="0" y="136557"/>
              </a:lnTo>
              <a:lnTo>
                <a:pt x="0" y="273114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F1E75A-863B-4A94-A4B1-57DBCAE501F8}">
      <dsp:nvSpPr>
        <dsp:cNvPr id="0" name=""/>
        <dsp:cNvSpPr/>
      </dsp:nvSpPr>
      <dsp:spPr>
        <a:xfrm>
          <a:off x="653390" y="1297750"/>
          <a:ext cx="2360488" cy="273114"/>
        </a:xfrm>
        <a:custGeom>
          <a:avLst/>
          <a:gdLst/>
          <a:ahLst/>
          <a:cxnLst/>
          <a:rect l="0" t="0" r="0" b="0"/>
          <a:pathLst>
            <a:path>
              <a:moveTo>
                <a:pt x="2360488" y="0"/>
              </a:moveTo>
              <a:lnTo>
                <a:pt x="2360488" y="136557"/>
              </a:lnTo>
              <a:lnTo>
                <a:pt x="0" y="136557"/>
              </a:lnTo>
              <a:lnTo>
                <a:pt x="0" y="273114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E0A133-5D92-49D5-AE11-60B6094F0788}">
      <dsp:nvSpPr>
        <dsp:cNvPr id="0" name=""/>
        <dsp:cNvSpPr/>
      </dsp:nvSpPr>
      <dsp:spPr>
        <a:xfrm>
          <a:off x="2363606" y="647478"/>
          <a:ext cx="1300544" cy="6502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 dirty="0"/>
            <a:t>Engineering</a:t>
          </a:r>
        </a:p>
      </dsp:txBody>
      <dsp:txXfrm>
        <a:off x="2363606" y="647478"/>
        <a:ext cx="1300544" cy="650272"/>
      </dsp:txXfrm>
    </dsp:sp>
    <dsp:sp modelId="{8C2183C0-6A43-4FE6-AFD8-5B4FBDCC8CFC}">
      <dsp:nvSpPr>
        <dsp:cNvPr id="0" name=""/>
        <dsp:cNvSpPr/>
      </dsp:nvSpPr>
      <dsp:spPr>
        <a:xfrm>
          <a:off x="3117" y="1570865"/>
          <a:ext cx="1300544" cy="6502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 dirty="0"/>
            <a:t>Design Change Eng.</a:t>
          </a:r>
        </a:p>
      </dsp:txBody>
      <dsp:txXfrm>
        <a:off x="3117" y="1570865"/>
        <a:ext cx="1300544" cy="650272"/>
      </dsp:txXfrm>
    </dsp:sp>
    <dsp:sp modelId="{61DD9F99-5607-43A0-A052-89377ADF4985}">
      <dsp:nvSpPr>
        <dsp:cNvPr id="0" name=""/>
        <dsp:cNvSpPr/>
      </dsp:nvSpPr>
      <dsp:spPr>
        <a:xfrm>
          <a:off x="1576776" y="1570865"/>
          <a:ext cx="1300544" cy="6502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noProof="0" dirty="0"/>
            <a:t>Project Management</a:t>
          </a:r>
          <a:endParaRPr lang="en-US" sz="1700" kern="1200" noProof="0" dirty="0"/>
        </a:p>
      </dsp:txBody>
      <dsp:txXfrm>
        <a:off x="1576776" y="1570865"/>
        <a:ext cx="1300544" cy="650272"/>
      </dsp:txXfrm>
    </dsp:sp>
    <dsp:sp modelId="{58E88405-2FCA-46B1-83AC-6BE5759D7C4F}">
      <dsp:nvSpPr>
        <dsp:cNvPr id="0" name=""/>
        <dsp:cNvSpPr/>
      </dsp:nvSpPr>
      <dsp:spPr>
        <a:xfrm>
          <a:off x="3150435" y="1570865"/>
          <a:ext cx="1300544" cy="66898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 dirty="0"/>
            <a:t>Design Authority</a:t>
          </a:r>
        </a:p>
      </dsp:txBody>
      <dsp:txXfrm>
        <a:off x="3150435" y="1570865"/>
        <a:ext cx="1300544" cy="668980"/>
      </dsp:txXfrm>
    </dsp:sp>
    <dsp:sp modelId="{63009374-37D8-40B1-B69D-02375507556E}">
      <dsp:nvSpPr>
        <dsp:cNvPr id="0" name=""/>
        <dsp:cNvSpPr/>
      </dsp:nvSpPr>
      <dsp:spPr>
        <a:xfrm>
          <a:off x="4724094" y="1570865"/>
          <a:ext cx="1300544" cy="6502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noProof="0" dirty="0"/>
            <a:t>Planning and Support</a:t>
          </a:r>
        </a:p>
      </dsp:txBody>
      <dsp:txXfrm>
        <a:off x="4724094" y="1570865"/>
        <a:ext cx="1300544" cy="6502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D0EB4-D535-0E4E-B0A8-7C40A708B17B}" type="datetimeFigureOut">
              <a:rPr lang="x-none" smtClean="0"/>
              <a:t>16.07.2026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E673D0-23DB-BD43-ACA1-43CD0E2954D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73625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61000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D153F-94C8-F9D1-CA4B-32BEBA3FA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0530AEB-9DB2-4743-F22E-946F8B13B6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526F358-3285-24DE-5075-30F42EB1AA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5EBF3F5-A37C-6078-A302-DD5E107D1B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009658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757349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62788-B1F6-FE2D-AAAA-352DB89A4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B2AF182-8420-4896-78CE-295A8CD65D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71EC865-BE27-BC78-9823-9E4E6DD08E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1327CB7-50F3-BEF5-04FD-FCB89918CD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261216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D8EBD-0B22-A8BA-6C58-9D721B578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95C7DE9-F0A3-D5BE-F730-F0FBFE38E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03397F7-1455-C2F8-BB66-F1441A51C6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FF84B58-0176-76F0-762B-4D479B924B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522690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06F2D-5B84-A280-D919-D2C533C70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FDC0D74-13CA-B927-23CF-C1B7CEC440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473886E-6614-AB40-04C9-1AC11FE247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7499154-5902-D750-D9CB-D973D94F9C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928801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EC399-95B9-13AF-5DA6-68B2664DC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815E5F7-E96F-CE3D-A620-AB78AD064C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A73BA4B-B2BE-EB4C-26BB-6616D00208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cs-CZ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BC438BD-917F-DB80-C3B6-4B829FAAE8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383646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72879-4DE7-7D9F-586A-1C8D18452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BA07207-1BF5-EFFC-7D3A-5F8305E6C9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5CD6388-C557-6C45-7EB1-3CCFB9A76C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525309-CC30-59F0-74D7-B3059081CE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757996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403AB-8C9A-60BE-97A6-442EAD6DA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889CC28-AA2B-4213-1C1E-A46D719B01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FDAD543-AEF8-5A62-9B7C-328A5DFF14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C7D804D-9104-F200-8247-43FD550FD2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488627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18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448052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19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81360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217418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20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456731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24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22310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CBDC1-C4BC-2CFB-5DC5-F3CBF2F85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B471D9C-D71A-17F9-16F3-5F78FF722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CAE66E0-3040-0BBB-FD3C-FAC9DF1C92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868ADE2-E541-631D-4966-00C6DEBCBF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2163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67379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1299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968889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D99D2-55E9-3FBE-8C93-E22FA8B2B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CE006D8-6219-F0A4-0535-95D6EE526F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3415BA9-3B03-87B8-5200-3448D03EBE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2D513F5-0C99-EEAA-F02F-178423DFDC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028940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31119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0A4D5-FB0F-0AEC-BD4B-58D3BFC92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5811B02-5D89-9585-833B-18739605B0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F0982CD-36F7-2A7D-967A-28CEEC084D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A6C8C11-1EFA-5F3B-B10D-3A3A127D43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E673D0-23DB-BD43-ACA1-43CD0E2954D3}" type="slidenum">
              <a:rPr lang="x-none" smtClean="0"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39465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7/16/2026</a:t>
            </a:fld>
            <a:endParaRPr lang="en-US" dirty="0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8DD32F09-B04A-7F47-93CB-61286FC0D0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22"/>
          <a:stretch/>
        </p:blipFill>
        <p:spPr>
          <a:xfrm>
            <a:off x="5159896" y="0"/>
            <a:ext cx="7032104" cy="6858000"/>
          </a:xfrm>
          <a:prstGeom prst="rect">
            <a:avLst/>
          </a:prstGeom>
        </p:spPr>
      </p:pic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C1C9631-3946-7F42-80F3-3729E07018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476672"/>
            <a:ext cx="1944738" cy="640040"/>
          </a:xfrm>
          <a:prstGeom prst="rect">
            <a:avLst/>
          </a:prstGeom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B61DCB0-ECAD-5F4A-A0FB-58D73DF3FA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384" y="2204864"/>
            <a:ext cx="6192837" cy="1439862"/>
          </a:xfrm>
          <a:prstGeom prst="rect">
            <a:avLst/>
          </a:prstGeom>
        </p:spPr>
        <p:txBody>
          <a:bodyPr/>
          <a:lstStyle>
            <a:lvl1pPr>
              <a:defRPr sz="4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4200" baseline="0">
                <a:solidFill>
                  <a:srgbClr val="2D2D2D"/>
                </a:solidFill>
                <a:latin typeface="Arial" panose="020B0604020202020204" pitchFamily="34" charset="0"/>
              </a:defRPr>
            </a:lvl2pPr>
            <a:lvl3pPr>
              <a:defRPr sz="4200" baseline="0">
                <a:solidFill>
                  <a:srgbClr val="2D2D2D"/>
                </a:solidFill>
                <a:latin typeface="Arial" panose="020B0604020202020204" pitchFamily="34" charset="0"/>
              </a:defRPr>
            </a:lvl3pPr>
            <a:lvl4pPr>
              <a:defRPr sz="4200" baseline="0">
                <a:solidFill>
                  <a:srgbClr val="2D2D2D"/>
                </a:solidFill>
                <a:latin typeface="Arial" panose="020B0604020202020204" pitchFamily="34" charset="0"/>
              </a:defRPr>
            </a:lvl4pPr>
            <a:lvl5pPr>
              <a:defRPr sz="4200" baseline="0">
                <a:solidFill>
                  <a:srgbClr val="2D2D2D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297E249D-8E0E-8A4D-A654-11E15F0880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1384" y="3933056"/>
            <a:ext cx="3960812" cy="79057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9947B007-9E63-266D-36A3-2900CBBE0013}"/>
              </a:ext>
            </a:extLst>
          </p:cNvPr>
          <p:cNvSpPr/>
          <p:nvPr userDrawn="1"/>
        </p:nvSpPr>
        <p:spPr>
          <a:xfrm>
            <a:off x="11208568" y="6237312"/>
            <a:ext cx="576064" cy="50405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ánka_obrázky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EC2B46DC-8285-CBDC-C3C3-3BB4FB440B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59360" y="1484784"/>
            <a:ext cx="3124082" cy="446854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83393"/>
            <a:ext cx="639074" cy="641351"/>
          </a:xfrm>
          <a:prstGeom prst="rect">
            <a:avLst/>
          </a:prstGeom>
        </p:spPr>
      </p:pic>
      <p:sp>
        <p:nvSpPr>
          <p:cNvPr id="7" name="Zástupný symbol obrázku 5">
            <a:extLst>
              <a:ext uri="{FF2B5EF4-FFF2-40B4-BE49-F238E27FC236}">
                <a16:creationId xmlns:a16="http://schemas.microsoft.com/office/drawing/2014/main" id="{C0814DBB-8071-67A4-174A-6351EE21F52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99466" y="1481054"/>
            <a:ext cx="3124082" cy="446854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8" name="Zástupný symbol obrázku 5">
            <a:extLst>
              <a:ext uri="{FF2B5EF4-FFF2-40B4-BE49-F238E27FC236}">
                <a16:creationId xmlns:a16="http://schemas.microsoft.com/office/drawing/2014/main" id="{67167C5F-EDD1-C832-F5F8-B4EF62F8211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839572" y="1484783"/>
            <a:ext cx="3068606" cy="446854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91730CE2-54CA-7822-FC69-21FD079EDD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59360" y="1121014"/>
            <a:ext cx="3124082" cy="360040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lvl="0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DB2BF174-208D-4CAA-964B-B20D4BF252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99466" y="1121014"/>
            <a:ext cx="3124082" cy="360040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lvl="0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1E70D5AD-B0EC-A0CA-BA0C-514CBDF39E9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39572" y="1121014"/>
            <a:ext cx="3068606" cy="360040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lvl="0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4176496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ánka_obrázky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EC2B46DC-8285-CBDC-C3C3-3BB4FB440B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5400" y="980728"/>
            <a:ext cx="4360576" cy="2232248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83393"/>
            <a:ext cx="639074" cy="641351"/>
          </a:xfrm>
          <a:prstGeom prst="rect">
            <a:avLst/>
          </a:prstGeom>
        </p:spPr>
      </p:pic>
      <p:sp>
        <p:nvSpPr>
          <p:cNvPr id="9" name="Zástupný symbol obrázku 5">
            <a:extLst>
              <a:ext uri="{FF2B5EF4-FFF2-40B4-BE49-F238E27FC236}">
                <a16:creationId xmlns:a16="http://schemas.microsoft.com/office/drawing/2014/main" id="{436FB165-3355-0608-17AA-55271C8520A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400" y="3717032"/>
            <a:ext cx="4360576" cy="2304256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0" name="Zástupný symbol obrázku 5">
            <a:extLst>
              <a:ext uri="{FF2B5EF4-FFF2-40B4-BE49-F238E27FC236}">
                <a16:creationId xmlns:a16="http://schemas.microsoft.com/office/drawing/2014/main" id="{B63CCBDE-E186-7A2F-6229-94CA73D7B1B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31904" y="980728"/>
            <a:ext cx="2448272" cy="504056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1" name="Zástupný symbol obrázku 5">
            <a:extLst>
              <a:ext uri="{FF2B5EF4-FFF2-40B4-BE49-F238E27FC236}">
                <a16:creationId xmlns:a16="http://schemas.microsoft.com/office/drawing/2014/main" id="{1F8AB5F7-2014-3DE5-A3E7-7270C5725B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6423" y="980728"/>
            <a:ext cx="2448272" cy="504056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Text Placeholder 21">
            <a:extLst>
              <a:ext uri="{FF2B5EF4-FFF2-40B4-BE49-F238E27FC236}">
                <a16:creationId xmlns:a16="http://schemas.microsoft.com/office/drawing/2014/main" id="{945F3B21-C1EB-48B8-50D4-6A1748F784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7774" y="620688"/>
            <a:ext cx="4368202" cy="360040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lvl="0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678171B0-6EE8-F925-C2D7-E083CA87A0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31904" y="620688"/>
            <a:ext cx="2448272" cy="360040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lvl="0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B1233071-C0AF-A6FF-94AC-46A2C471903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36423" y="620688"/>
            <a:ext cx="2448272" cy="360040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lvl="0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025A8E0E-07B3-81B9-AE5F-9B5C442507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00" y="3356992"/>
            <a:ext cx="4368202" cy="360040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lvl="0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466124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ánka_obrázky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EC2B46DC-8285-CBDC-C3C3-3BB4FB440B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43472" y="980728"/>
            <a:ext cx="4360576" cy="2304256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83393"/>
            <a:ext cx="639074" cy="641351"/>
          </a:xfrm>
          <a:prstGeom prst="rect">
            <a:avLst/>
          </a:prstGeom>
        </p:spPr>
      </p:pic>
      <p:sp>
        <p:nvSpPr>
          <p:cNvPr id="9" name="Zástupný symbol obrázku 5">
            <a:extLst>
              <a:ext uri="{FF2B5EF4-FFF2-40B4-BE49-F238E27FC236}">
                <a16:creationId xmlns:a16="http://schemas.microsoft.com/office/drawing/2014/main" id="{436FB165-3355-0608-17AA-55271C8520A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43472" y="3861048"/>
            <a:ext cx="4360576" cy="237626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Zástupný symbol obrázku 5">
            <a:extLst>
              <a:ext uri="{FF2B5EF4-FFF2-40B4-BE49-F238E27FC236}">
                <a16:creationId xmlns:a16="http://schemas.microsoft.com/office/drawing/2014/main" id="{8F5D8973-3623-56C4-F175-AA531064B70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39880" y="980728"/>
            <a:ext cx="4360576" cy="2304256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8" name="Zástupný symbol obrázku 5">
            <a:extLst>
              <a:ext uri="{FF2B5EF4-FFF2-40B4-BE49-F238E27FC236}">
                <a16:creationId xmlns:a16="http://schemas.microsoft.com/office/drawing/2014/main" id="{B69B087A-BDA0-4CA2-449A-220C8A0CFC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39880" y="3861048"/>
            <a:ext cx="4360576" cy="237626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2BFD1512-966D-221D-D013-1D5926C29EA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43472" y="620688"/>
            <a:ext cx="4368202" cy="360040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lvl="0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8DA5E481-C11E-8F62-C173-EB5E740CA92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839880" y="620688"/>
            <a:ext cx="4368202" cy="360040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lvl="0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DFB8C3E3-2FE9-B311-B7CF-01BBFF854DF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46201" y="3501008"/>
            <a:ext cx="4368202" cy="360040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lvl="0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F4DAA9EE-3EDA-EC4D-177C-25C6F8166D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42609" y="3501008"/>
            <a:ext cx="4368202" cy="360040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lvl="0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50355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ánka_obrázky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EC2B46DC-8285-CBDC-C3C3-3BB4FB440B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43472" y="980728"/>
            <a:ext cx="4360576" cy="2304256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83393"/>
            <a:ext cx="639074" cy="641351"/>
          </a:xfrm>
          <a:prstGeom prst="rect">
            <a:avLst/>
          </a:prstGeom>
        </p:spPr>
      </p:pic>
      <p:sp>
        <p:nvSpPr>
          <p:cNvPr id="7" name="Zástupný symbol obrázku 5">
            <a:extLst>
              <a:ext uri="{FF2B5EF4-FFF2-40B4-BE49-F238E27FC236}">
                <a16:creationId xmlns:a16="http://schemas.microsoft.com/office/drawing/2014/main" id="{8F5D8973-3623-56C4-F175-AA531064B70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39880" y="980728"/>
            <a:ext cx="4360576" cy="2304256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0" name="Zástupný symbol obrázku 5">
            <a:extLst>
              <a:ext uri="{FF2B5EF4-FFF2-40B4-BE49-F238E27FC236}">
                <a16:creationId xmlns:a16="http://schemas.microsoft.com/office/drawing/2014/main" id="{5DEC724E-C033-F047-E07F-A09C002E2A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6884" y="3789040"/>
            <a:ext cx="8853572" cy="244827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F1F6C668-6FE5-FD98-0570-A9E9B52A583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43472" y="620688"/>
            <a:ext cx="4368202" cy="360040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lvl="0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5FAE5FDF-3F80-54F4-CE26-DBE350647B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839880" y="620688"/>
            <a:ext cx="4368202" cy="360040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lvl="0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8B83B143-D77D-61B6-FBCF-F08314D2B28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43472" y="3429000"/>
            <a:ext cx="8853572" cy="360040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lvl="0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73187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ránka s fotk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EC2B46DC-8285-CBDC-C3C3-3BB4FB440B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83393"/>
            <a:ext cx="639074" cy="641351"/>
          </a:xfrm>
          <a:prstGeom prst="rect">
            <a:avLst/>
          </a:prstGeom>
        </p:spPr>
      </p:pic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0F265A4D-3619-6F13-4CB9-947AC0A970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1619" y="332656"/>
            <a:ext cx="4022893" cy="954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7" name="Zástupný text 2">
            <a:extLst>
              <a:ext uri="{FF2B5EF4-FFF2-40B4-BE49-F238E27FC236}">
                <a16:creationId xmlns:a16="http://schemas.microsoft.com/office/drawing/2014/main" id="{F4C121A6-3D8E-FD24-AE30-7D21C7FCA8B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50898" y="1918502"/>
            <a:ext cx="4908712" cy="410278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87984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ánka s fotkou 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EC2B46DC-8285-CBDC-C3C3-3BB4FB440B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380046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83393"/>
            <a:ext cx="639074" cy="641351"/>
          </a:xfrm>
          <a:prstGeom prst="rect">
            <a:avLst/>
          </a:prstGeom>
        </p:spPr>
      </p:pic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0F265A4D-3619-6F13-4CB9-947AC0A970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1619" y="332656"/>
            <a:ext cx="4022893" cy="954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7" name="Zástupný symbol obrázku 5">
            <a:extLst>
              <a:ext uri="{FF2B5EF4-FFF2-40B4-BE49-F238E27FC236}">
                <a16:creationId xmlns:a16="http://schemas.microsoft.com/office/drawing/2014/main" id="{C6D106E1-2BA3-6D0D-BE93-FAD81BEA0B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3477954"/>
            <a:ext cx="6096000" cy="3380046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8" name="Zástupný text 2">
            <a:extLst>
              <a:ext uri="{FF2B5EF4-FFF2-40B4-BE49-F238E27FC236}">
                <a16:creationId xmlns:a16="http://schemas.microsoft.com/office/drawing/2014/main" id="{96D3A5E4-D310-DB89-29F2-CCD1C5DFFA4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50898" y="1918502"/>
            <a:ext cx="4908712" cy="410278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6700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ránka s fotk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EC2B46DC-8285-CBDC-C3C3-3BB4FB440B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83393"/>
            <a:ext cx="639074" cy="641351"/>
          </a:xfrm>
          <a:prstGeom prst="rect">
            <a:avLst/>
          </a:prstGeom>
        </p:spPr>
      </p:pic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5E8F0922-9B60-F37C-EBF9-66BDEC3461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939" y="332656"/>
            <a:ext cx="5031005" cy="954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10" name="Zástupný text 2">
            <a:extLst>
              <a:ext uri="{FF2B5EF4-FFF2-40B4-BE49-F238E27FC236}">
                <a16:creationId xmlns:a16="http://schemas.microsoft.com/office/drawing/2014/main" id="{908DA53C-6579-3BD0-5B5E-839900171CC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68682" y="1930049"/>
            <a:ext cx="5023262" cy="410278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7026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ánka s fotkou 2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83393"/>
            <a:ext cx="639074" cy="641351"/>
          </a:xfrm>
          <a:prstGeom prst="rect">
            <a:avLst/>
          </a:prstGeom>
        </p:spPr>
      </p:pic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5E8F0922-9B60-F37C-EBF9-66BDEC3461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939" y="332656"/>
            <a:ext cx="5031005" cy="954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9" name="Zástupný symbol obrázku 5">
            <a:extLst>
              <a:ext uri="{FF2B5EF4-FFF2-40B4-BE49-F238E27FC236}">
                <a16:creationId xmlns:a16="http://schemas.microsoft.com/office/drawing/2014/main" id="{0D4A35CD-ECE1-9CD2-59DC-446B9844E7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3380046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0" name="Zástupný symbol obrázku 5">
            <a:extLst>
              <a:ext uri="{FF2B5EF4-FFF2-40B4-BE49-F238E27FC236}">
                <a16:creationId xmlns:a16="http://schemas.microsoft.com/office/drawing/2014/main" id="{3FBEC363-76F6-C438-912D-EF2FD2CD956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3477954"/>
            <a:ext cx="6096000" cy="3380046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FEFA80A1-4C72-C7F2-49F5-D691657C986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68682" y="1930049"/>
            <a:ext cx="5023262" cy="410278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98694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ánka s fotko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EC2B46DC-8285-CBDC-C3C3-3BB4FB440B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429000"/>
            <a:ext cx="6096000" cy="3429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83393"/>
            <a:ext cx="639074" cy="641351"/>
          </a:xfrm>
          <a:prstGeom prst="rect">
            <a:avLst/>
          </a:prstGeom>
        </p:spPr>
      </p:pic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0F265A4D-3619-6F13-4CB9-947AC0A970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939" y="332656"/>
            <a:ext cx="5031005" cy="954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10" name="Zástupný symbol obrázku 5">
            <a:extLst>
              <a:ext uri="{FF2B5EF4-FFF2-40B4-BE49-F238E27FC236}">
                <a16:creationId xmlns:a16="http://schemas.microsoft.com/office/drawing/2014/main" id="{481D8A43-26C0-4F19-195B-DC10811183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3024336" cy="335699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symbol obrázku 5">
            <a:extLst>
              <a:ext uri="{FF2B5EF4-FFF2-40B4-BE49-F238E27FC236}">
                <a16:creationId xmlns:a16="http://schemas.microsoft.com/office/drawing/2014/main" id="{718C012B-B3C7-8DDD-F0C5-9DE6C7C2CCB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92344" y="0"/>
            <a:ext cx="2975992" cy="335699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8" name="Zástupný text 2">
            <a:extLst>
              <a:ext uri="{FF2B5EF4-FFF2-40B4-BE49-F238E27FC236}">
                <a16:creationId xmlns:a16="http://schemas.microsoft.com/office/drawing/2014/main" id="{6829CAE9-7D98-E2FD-C921-54BA8CADC7D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68682" y="1930049"/>
            <a:ext cx="5023262" cy="410278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68792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ánka s fotkou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EC2B46DC-8285-CBDC-C3C3-3BB4FB440B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6096000" cy="3429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83393"/>
            <a:ext cx="639074" cy="641351"/>
          </a:xfrm>
          <a:prstGeom prst="rect">
            <a:avLst/>
          </a:prstGeom>
        </p:spPr>
      </p:pic>
      <p:sp>
        <p:nvSpPr>
          <p:cNvPr id="10" name="Zástupný symbol obrázku 5">
            <a:extLst>
              <a:ext uri="{FF2B5EF4-FFF2-40B4-BE49-F238E27FC236}">
                <a16:creationId xmlns:a16="http://schemas.microsoft.com/office/drawing/2014/main" id="{481D8A43-26C0-4F19-195B-DC10811183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024336" cy="335699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symbol obrázku 5">
            <a:extLst>
              <a:ext uri="{FF2B5EF4-FFF2-40B4-BE49-F238E27FC236}">
                <a16:creationId xmlns:a16="http://schemas.microsoft.com/office/drawing/2014/main" id="{718C012B-B3C7-8DDD-F0C5-9DE6C7C2CCB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96344" y="0"/>
            <a:ext cx="2975992" cy="335699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2696F3F-7A65-64A8-94F3-227A61117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1619" y="332656"/>
            <a:ext cx="4022893" cy="954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0B79C196-4283-06EE-E6EC-CDCF933B83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50898" y="1918502"/>
            <a:ext cx="4908712" cy="410278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3853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A73FFA9-F99A-BB4D-AC2C-595EB81D9B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0862" y="1916113"/>
            <a:ext cx="10922001" cy="6463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618CD03-D3F2-DE49-9DE7-E23F04B888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2" y="332656"/>
            <a:ext cx="10298111" cy="954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76672"/>
            <a:ext cx="639074" cy="641351"/>
          </a:xfrm>
          <a:prstGeom prst="rect">
            <a:avLst/>
          </a:prstGeom>
        </p:spPr>
      </p:pic>
      <p:sp>
        <p:nvSpPr>
          <p:cNvPr id="6" name="Zástupný text 2">
            <a:extLst>
              <a:ext uri="{FF2B5EF4-FFF2-40B4-BE49-F238E27FC236}">
                <a16:creationId xmlns:a16="http://schemas.microsoft.com/office/drawing/2014/main" id="{7196CF51-396B-5AD0-E8CC-408806E8F4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2852936"/>
            <a:ext cx="11009312" cy="1656878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86012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ánka s fotkou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EC2B46DC-8285-CBDC-C3C3-3BB4FB440B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3024336" cy="3429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83393"/>
            <a:ext cx="639074" cy="641351"/>
          </a:xfrm>
          <a:prstGeom prst="rect">
            <a:avLst/>
          </a:prstGeom>
        </p:spPr>
      </p:pic>
      <p:sp>
        <p:nvSpPr>
          <p:cNvPr id="10" name="Zástupný symbol obrázku 5">
            <a:extLst>
              <a:ext uri="{FF2B5EF4-FFF2-40B4-BE49-F238E27FC236}">
                <a16:creationId xmlns:a16="http://schemas.microsoft.com/office/drawing/2014/main" id="{481D8A43-26C0-4F19-195B-DC10811183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024336" cy="335699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symbol obrázku 5">
            <a:extLst>
              <a:ext uri="{FF2B5EF4-FFF2-40B4-BE49-F238E27FC236}">
                <a16:creationId xmlns:a16="http://schemas.microsoft.com/office/drawing/2014/main" id="{718C012B-B3C7-8DDD-F0C5-9DE6C7C2CCB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96344" y="0"/>
            <a:ext cx="2975992" cy="335699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2696F3F-7A65-64A8-94F3-227A61117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1619" y="332656"/>
            <a:ext cx="4022893" cy="954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13" name="Zástupný symbol obrázku 5">
            <a:extLst>
              <a:ext uri="{FF2B5EF4-FFF2-40B4-BE49-F238E27FC236}">
                <a16:creationId xmlns:a16="http://schemas.microsoft.com/office/drawing/2014/main" id="{953DEFEB-09ED-9E58-EF97-921059EC705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096344" y="3429000"/>
            <a:ext cx="2975992" cy="3429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AF65E1E2-DCA5-AF05-B2E5-B9A612376F0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50898" y="1918502"/>
            <a:ext cx="4908712" cy="410278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46200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ánka s fotkou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EC2B46DC-8285-CBDC-C3C3-3BB4FB440B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03937" y="3429000"/>
            <a:ext cx="3024336" cy="3429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83393"/>
            <a:ext cx="639074" cy="641351"/>
          </a:xfrm>
          <a:prstGeom prst="rect">
            <a:avLst/>
          </a:prstGeom>
        </p:spPr>
      </p:pic>
      <p:sp>
        <p:nvSpPr>
          <p:cNvPr id="10" name="Zástupný symbol obrázku 5">
            <a:extLst>
              <a:ext uri="{FF2B5EF4-FFF2-40B4-BE49-F238E27FC236}">
                <a16:creationId xmlns:a16="http://schemas.microsoft.com/office/drawing/2014/main" id="{481D8A43-26C0-4F19-195B-DC10811183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03937" y="0"/>
            <a:ext cx="3024336" cy="335699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symbol obrázku 5">
            <a:extLst>
              <a:ext uri="{FF2B5EF4-FFF2-40B4-BE49-F238E27FC236}">
                <a16:creationId xmlns:a16="http://schemas.microsoft.com/office/drawing/2014/main" id="{718C012B-B3C7-8DDD-F0C5-9DE6C7C2CCB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200281" y="0"/>
            <a:ext cx="2975992" cy="335699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3" name="Zástupný symbol obrázku 5">
            <a:extLst>
              <a:ext uri="{FF2B5EF4-FFF2-40B4-BE49-F238E27FC236}">
                <a16:creationId xmlns:a16="http://schemas.microsoft.com/office/drawing/2014/main" id="{953DEFEB-09ED-9E58-EF97-921059EC705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200281" y="3429000"/>
            <a:ext cx="2975992" cy="3429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66DB134B-C8C4-ED9D-ECAA-BA0D3BE24F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939" y="332656"/>
            <a:ext cx="5031005" cy="954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9" name="Zástupný text 2">
            <a:extLst>
              <a:ext uri="{FF2B5EF4-FFF2-40B4-BE49-F238E27FC236}">
                <a16:creationId xmlns:a16="http://schemas.microsoft.com/office/drawing/2014/main" id="{91B7FDB3-283F-B7ED-C4C8-6DE20D6262E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68682" y="1930049"/>
            <a:ext cx="5023262" cy="410278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69158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ánka s fotkou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EC2B46DC-8285-CBDC-C3C3-3BB4FB440B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212976"/>
            <a:ext cx="12192000" cy="364502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83393"/>
            <a:ext cx="639074" cy="641351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E229C5F1-F978-7A97-F2F2-C2C8DEC8D0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2" y="340285"/>
            <a:ext cx="10225137" cy="954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10" name="Zástupný text 2">
            <a:extLst>
              <a:ext uri="{FF2B5EF4-FFF2-40B4-BE49-F238E27FC236}">
                <a16:creationId xmlns:a16="http://schemas.microsoft.com/office/drawing/2014/main" id="{B26B058F-4C24-C318-1E84-0729C2B541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7688" y="1738855"/>
            <a:ext cx="11009312" cy="1088821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57205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ánka s fotkou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EC2B46DC-8285-CBDC-C3C3-3BB4FB440B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212976"/>
            <a:ext cx="6048672" cy="364502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83393"/>
            <a:ext cx="639074" cy="641351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E229C5F1-F978-7A97-F2F2-C2C8DEC8D0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2" y="340285"/>
            <a:ext cx="10225137" cy="954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10" name="Zástupný symbol obrázku 5">
            <a:extLst>
              <a:ext uri="{FF2B5EF4-FFF2-40B4-BE49-F238E27FC236}">
                <a16:creationId xmlns:a16="http://schemas.microsoft.com/office/drawing/2014/main" id="{78DA8F50-FA33-1D19-B6C1-34ECF45C5D5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43330" y="3212976"/>
            <a:ext cx="6048672" cy="364502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8" name="Zástupný text 2">
            <a:extLst>
              <a:ext uri="{FF2B5EF4-FFF2-40B4-BE49-F238E27FC236}">
                <a16:creationId xmlns:a16="http://schemas.microsoft.com/office/drawing/2014/main" id="{C85BB8FE-0315-B0D3-D079-149C3C492E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688" y="1738855"/>
            <a:ext cx="11009312" cy="1088821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38819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ánka s fotkou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EC2B46DC-8285-CBDC-C3C3-3BB4FB440B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212976"/>
            <a:ext cx="3985120" cy="364502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83393"/>
            <a:ext cx="639074" cy="641351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E229C5F1-F978-7A97-F2F2-C2C8DEC8D0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2" y="340285"/>
            <a:ext cx="10225137" cy="954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8" name="Zástupný symbol obrázku 5">
            <a:extLst>
              <a:ext uri="{FF2B5EF4-FFF2-40B4-BE49-F238E27FC236}">
                <a16:creationId xmlns:a16="http://schemas.microsoft.com/office/drawing/2014/main" id="{CDCCAF09-131E-3E4C-BE38-ACEF58EAB7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103440" y="3212976"/>
            <a:ext cx="3985120" cy="364502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0" name="Zástupný symbol obrázku 5">
            <a:extLst>
              <a:ext uri="{FF2B5EF4-FFF2-40B4-BE49-F238E27FC236}">
                <a16:creationId xmlns:a16="http://schemas.microsoft.com/office/drawing/2014/main" id="{5F3DE0BA-D7D0-8A00-E37E-03B82DC518E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06880" y="3202672"/>
            <a:ext cx="3985120" cy="3645024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2637118B-9C7E-173F-E637-DEAF4CAAC3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7688" y="1738855"/>
            <a:ext cx="11009312" cy="1088821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05342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F05EA71-C82B-AA44-A4E8-85F0A5E0E0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6CE203-DE2C-6447-AC60-175A88E4C8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235" y="2204864"/>
            <a:ext cx="6192837" cy="1439862"/>
          </a:xfrm>
          <a:prstGeom prst="rect">
            <a:avLst/>
          </a:prstGeom>
        </p:spPr>
        <p:txBody>
          <a:bodyPr/>
          <a:lstStyle>
            <a:lvl1pPr>
              <a:defRPr sz="4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4200" baseline="0">
                <a:solidFill>
                  <a:srgbClr val="2D2D2D"/>
                </a:solidFill>
                <a:latin typeface="Arial" panose="020B0604020202020204" pitchFamily="34" charset="0"/>
              </a:defRPr>
            </a:lvl2pPr>
            <a:lvl3pPr>
              <a:defRPr sz="4200" baseline="0">
                <a:solidFill>
                  <a:srgbClr val="2D2D2D"/>
                </a:solidFill>
                <a:latin typeface="Arial" panose="020B0604020202020204" pitchFamily="34" charset="0"/>
              </a:defRPr>
            </a:lvl3pPr>
            <a:lvl4pPr>
              <a:defRPr sz="4200" baseline="0">
                <a:solidFill>
                  <a:srgbClr val="2D2D2D"/>
                </a:solidFill>
                <a:latin typeface="Arial" panose="020B0604020202020204" pitchFamily="34" charset="0"/>
              </a:defRPr>
            </a:lvl4pPr>
            <a:lvl5pPr>
              <a:defRPr sz="4200" baseline="0">
                <a:solidFill>
                  <a:srgbClr val="2D2D2D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1AE5D401-F9B2-6641-97CF-0037D0D92A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1384" y="4005064"/>
            <a:ext cx="3960812" cy="79057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A69235CD-E9C9-BD08-6F7F-570AE6AA2FA5}"/>
              </a:ext>
            </a:extLst>
          </p:cNvPr>
          <p:cNvSpPr/>
          <p:nvPr userDrawn="1"/>
        </p:nvSpPr>
        <p:spPr>
          <a:xfrm>
            <a:off x="11136560" y="6237312"/>
            <a:ext cx="576064" cy="50405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2D45B22-761C-2F97-E63C-59A9984711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476672"/>
            <a:ext cx="1944738" cy="64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8842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A73FFA9-F99A-BB4D-AC2C-595EB81D9B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0862" y="1916113"/>
            <a:ext cx="10922001" cy="64633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618CD03-D3F2-DE49-9DE7-E23F04B888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2" y="340285"/>
            <a:ext cx="10225137" cy="954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76672"/>
            <a:ext cx="639074" cy="641351"/>
          </a:xfrm>
          <a:prstGeom prst="rect">
            <a:avLst/>
          </a:prstGeom>
        </p:spPr>
      </p:pic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B7D9004-A755-001A-6CC9-458F8341E16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2852936"/>
            <a:ext cx="11009312" cy="1656878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1223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A73FFA9-F99A-BB4D-AC2C-595EB81D9B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0862" y="1916113"/>
            <a:ext cx="7633370" cy="86481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noProof="0" dirty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Podnadpis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618CD03-D3F2-DE49-9DE7-E23F04B888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2" y="340285"/>
            <a:ext cx="10225137" cy="954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76672"/>
            <a:ext cx="639074" cy="641351"/>
          </a:xfrm>
          <a:prstGeom prst="rect">
            <a:avLst/>
          </a:prstGeom>
        </p:spPr>
      </p:pic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93116F34-349C-1FDE-6668-5945EEE32E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18355" y="1930447"/>
            <a:ext cx="3024859" cy="86481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noProof="0" dirty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Podnadpis</a:t>
            </a:r>
          </a:p>
        </p:txBody>
      </p:sp>
      <p:sp>
        <p:nvSpPr>
          <p:cNvPr id="9" name="Zástupný text 2">
            <a:extLst>
              <a:ext uri="{FF2B5EF4-FFF2-40B4-BE49-F238E27FC236}">
                <a16:creationId xmlns:a16="http://schemas.microsoft.com/office/drawing/2014/main" id="{105B5414-D604-2C67-9C40-9F29B7F3CF3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50863" y="2852936"/>
            <a:ext cx="7633368" cy="3326702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0" name="Zástupný text 2">
            <a:extLst>
              <a:ext uri="{FF2B5EF4-FFF2-40B4-BE49-F238E27FC236}">
                <a16:creationId xmlns:a16="http://schemas.microsoft.com/office/drawing/2014/main" id="{A6C8BD78-AF5D-FB02-6E05-A11CBACFAD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18354" y="2852936"/>
            <a:ext cx="3024859" cy="3326702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9989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A73FFA9-F99A-BB4D-AC2C-595EB81D9B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0862" y="1916113"/>
            <a:ext cx="5329115" cy="86481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noProof="0" dirty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Podnadpis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618CD03-D3F2-DE49-9DE7-E23F04B888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2" y="340285"/>
            <a:ext cx="10225137" cy="954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76672"/>
            <a:ext cx="639074" cy="641351"/>
          </a:xfrm>
          <a:prstGeom prst="rect">
            <a:avLst/>
          </a:prstGeom>
        </p:spPr>
      </p:pic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93116F34-349C-1FDE-6668-5945EEE32E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67485" y="1930447"/>
            <a:ext cx="5329115" cy="86481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noProof="0" dirty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Podnadpis</a:t>
            </a:r>
          </a:p>
        </p:txBody>
      </p:sp>
      <p:sp>
        <p:nvSpPr>
          <p:cNvPr id="9" name="Zástupný text 2">
            <a:extLst>
              <a:ext uri="{FF2B5EF4-FFF2-40B4-BE49-F238E27FC236}">
                <a16:creationId xmlns:a16="http://schemas.microsoft.com/office/drawing/2014/main" id="{ECB8DF6A-4391-BA67-AF98-48B9B7C254F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50863" y="2852936"/>
            <a:ext cx="5329114" cy="3326702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0" name="Zástupný text 2">
            <a:extLst>
              <a:ext uri="{FF2B5EF4-FFF2-40B4-BE49-F238E27FC236}">
                <a16:creationId xmlns:a16="http://schemas.microsoft.com/office/drawing/2014/main" id="{F98EC4A4-0E88-8EBD-0A2A-CA1D4D7A94F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67485" y="2854500"/>
            <a:ext cx="5329114" cy="3326702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850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A73FFA9-F99A-BB4D-AC2C-595EB81D9B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0863" y="1916113"/>
            <a:ext cx="3456906" cy="86481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noProof="0" dirty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Podnadpis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618CD03-D3F2-DE49-9DE7-E23F04B888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2" y="340285"/>
            <a:ext cx="10225137" cy="954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76672"/>
            <a:ext cx="639074" cy="641351"/>
          </a:xfrm>
          <a:prstGeom prst="rect">
            <a:avLst/>
          </a:prstGeom>
        </p:spPr>
      </p:pic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0AE1F90D-7037-11D7-076F-425EF0C965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26782" y="1916113"/>
            <a:ext cx="3456906" cy="86481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noProof="0" dirty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Podnadpis</a:t>
            </a:r>
          </a:p>
        </p:txBody>
      </p: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E4190888-F957-A546-F6D6-C49AB95D143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2704" y="1916113"/>
            <a:ext cx="3456906" cy="86481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noProof="0" dirty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Podnadpis</a:t>
            </a:r>
          </a:p>
        </p:txBody>
      </p:sp>
      <p:sp>
        <p:nvSpPr>
          <p:cNvPr id="10" name="Zástupný text 2">
            <a:extLst>
              <a:ext uri="{FF2B5EF4-FFF2-40B4-BE49-F238E27FC236}">
                <a16:creationId xmlns:a16="http://schemas.microsoft.com/office/drawing/2014/main" id="{173E74EB-A934-6963-C407-AB4B32DCF65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50863" y="2852936"/>
            <a:ext cx="3456902" cy="3326702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839157F3-F208-29FD-6B5C-06C1ECE6091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26782" y="2852936"/>
            <a:ext cx="3456902" cy="3326702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0B242EDF-5B3C-5356-1CCB-C122EF7B110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102708" y="2852936"/>
            <a:ext cx="3456902" cy="3326702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4278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A73FFA9-F99A-BB4D-AC2C-595EB81D9B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0862" y="1916113"/>
            <a:ext cx="5041083" cy="86481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618CD03-D3F2-DE49-9DE7-E23F04B888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2" y="340285"/>
            <a:ext cx="10225137" cy="954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76672"/>
            <a:ext cx="639074" cy="641351"/>
          </a:xfrm>
          <a:prstGeom prst="rect">
            <a:avLst/>
          </a:prstGeom>
        </p:spPr>
      </p:pic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93116F34-349C-1FDE-6668-5945EEE32E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18527" y="1930447"/>
            <a:ext cx="5041083" cy="86481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  <p:sp>
        <p:nvSpPr>
          <p:cNvPr id="53" name="Rovnoramenný trojúhelník 51">
            <a:extLst>
              <a:ext uri="{FF2B5EF4-FFF2-40B4-BE49-F238E27FC236}">
                <a16:creationId xmlns:a16="http://schemas.microsoft.com/office/drawing/2014/main" id="{27BC23DB-6645-12C3-D39D-15D9667188D9}"/>
              </a:ext>
            </a:extLst>
          </p:cNvPr>
          <p:cNvSpPr/>
          <p:nvPr userDrawn="1"/>
        </p:nvSpPr>
        <p:spPr>
          <a:xfrm rot="5400000">
            <a:off x="5871690" y="3365278"/>
            <a:ext cx="374705" cy="214117"/>
          </a:xfrm>
          <a:custGeom>
            <a:avLst/>
            <a:gdLst>
              <a:gd name="connsiteX0" fmla="*/ 0 w 1060704"/>
              <a:gd name="connsiteY0" fmla="*/ 914400 h 914400"/>
              <a:gd name="connsiteX1" fmla="*/ 530352 w 1060704"/>
              <a:gd name="connsiteY1" fmla="*/ 0 h 914400"/>
              <a:gd name="connsiteX2" fmla="*/ 1060704 w 1060704"/>
              <a:gd name="connsiteY2" fmla="*/ 914400 h 914400"/>
              <a:gd name="connsiteX3" fmla="*/ 0 w 1060704"/>
              <a:gd name="connsiteY3" fmla="*/ 914400 h 914400"/>
              <a:gd name="connsiteX0" fmla="*/ 0 w 1060704"/>
              <a:gd name="connsiteY0" fmla="*/ 914400 h 921103"/>
              <a:gd name="connsiteX1" fmla="*/ 530352 w 1060704"/>
              <a:gd name="connsiteY1" fmla="*/ 0 h 921103"/>
              <a:gd name="connsiteX2" fmla="*/ 1060704 w 1060704"/>
              <a:gd name="connsiteY2" fmla="*/ 914400 h 921103"/>
              <a:gd name="connsiteX3" fmla="*/ 516811 w 1060704"/>
              <a:gd name="connsiteY3" fmla="*/ 921103 h 921103"/>
              <a:gd name="connsiteX4" fmla="*/ 0 w 1060704"/>
              <a:gd name="connsiteY4" fmla="*/ 914400 h 921103"/>
              <a:gd name="connsiteX0" fmla="*/ 0 w 1060704"/>
              <a:gd name="connsiteY0" fmla="*/ 914400 h 914400"/>
              <a:gd name="connsiteX1" fmla="*/ 530352 w 1060704"/>
              <a:gd name="connsiteY1" fmla="*/ 0 h 914400"/>
              <a:gd name="connsiteX2" fmla="*/ 1060704 w 1060704"/>
              <a:gd name="connsiteY2" fmla="*/ 914400 h 914400"/>
              <a:gd name="connsiteX3" fmla="*/ 0 w 1060704"/>
              <a:gd name="connsiteY3" fmla="*/ 914400 h 914400"/>
              <a:gd name="connsiteX0" fmla="*/ 0 w 1060704"/>
              <a:gd name="connsiteY0" fmla="*/ 914400 h 914410"/>
              <a:gd name="connsiteX1" fmla="*/ 530352 w 1060704"/>
              <a:gd name="connsiteY1" fmla="*/ 0 h 914410"/>
              <a:gd name="connsiteX2" fmla="*/ 1060704 w 1060704"/>
              <a:gd name="connsiteY2" fmla="*/ 914400 h 914410"/>
              <a:gd name="connsiteX3" fmla="*/ 512318 w 1060704"/>
              <a:gd name="connsiteY3" fmla="*/ 789316 h 914410"/>
              <a:gd name="connsiteX4" fmla="*/ 0 w 1060704"/>
              <a:gd name="connsiteY4" fmla="*/ 914400 h 914410"/>
              <a:gd name="connsiteX0" fmla="*/ 0 w 1060704"/>
              <a:gd name="connsiteY0" fmla="*/ 914400 h 914410"/>
              <a:gd name="connsiteX1" fmla="*/ 530352 w 1060704"/>
              <a:gd name="connsiteY1" fmla="*/ 0 h 914410"/>
              <a:gd name="connsiteX2" fmla="*/ 1060704 w 1060704"/>
              <a:gd name="connsiteY2" fmla="*/ 914400 h 914410"/>
              <a:gd name="connsiteX3" fmla="*/ 512318 w 1060704"/>
              <a:gd name="connsiteY3" fmla="*/ 789316 h 914410"/>
              <a:gd name="connsiteX4" fmla="*/ 0 w 1060704"/>
              <a:gd name="connsiteY4" fmla="*/ 914400 h 914410"/>
              <a:gd name="connsiteX0" fmla="*/ 0 w 1060704"/>
              <a:gd name="connsiteY0" fmla="*/ 914400 h 914408"/>
              <a:gd name="connsiteX1" fmla="*/ 530352 w 1060704"/>
              <a:gd name="connsiteY1" fmla="*/ 0 h 914408"/>
              <a:gd name="connsiteX2" fmla="*/ 1060704 w 1060704"/>
              <a:gd name="connsiteY2" fmla="*/ 914400 h 914408"/>
              <a:gd name="connsiteX3" fmla="*/ 512318 w 1060704"/>
              <a:gd name="connsiteY3" fmla="*/ 789316 h 914408"/>
              <a:gd name="connsiteX4" fmla="*/ 0 w 1060704"/>
              <a:gd name="connsiteY4" fmla="*/ 914400 h 914408"/>
              <a:gd name="connsiteX0" fmla="*/ 0 w 1060704"/>
              <a:gd name="connsiteY0" fmla="*/ 914400 h 914403"/>
              <a:gd name="connsiteX1" fmla="*/ 530352 w 1060704"/>
              <a:gd name="connsiteY1" fmla="*/ 0 h 914403"/>
              <a:gd name="connsiteX2" fmla="*/ 1060704 w 1060704"/>
              <a:gd name="connsiteY2" fmla="*/ 914400 h 914403"/>
              <a:gd name="connsiteX3" fmla="*/ 519907 w 1060704"/>
              <a:gd name="connsiteY3" fmla="*/ 519858 h 914403"/>
              <a:gd name="connsiteX4" fmla="*/ 0 w 1060704"/>
              <a:gd name="connsiteY4" fmla="*/ 914400 h 914403"/>
              <a:gd name="connsiteX0" fmla="*/ 0 w 1060704"/>
              <a:gd name="connsiteY0" fmla="*/ 914400 h 914401"/>
              <a:gd name="connsiteX1" fmla="*/ 530352 w 1060704"/>
              <a:gd name="connsiteY1" fmla="*/ 0 h 914401"/>
              <a:gd name="connsiteX2" fmla="*/ 1060704 w 1060704"/>
              <a:gd name="connsiteY2" fmla="*/ 914400 h 914401"/>
              <a:gd name="connsiteX3" fmla="*/ 531297 w 1060704"/>
              <a:gd name="connsiteY3" fmla="*/ 3710 h 914401"/>
              <a:gd name="connsiteX4" fmla="*/ 0 w 1060704"/>
              <a:gd name="connsiteY4" fmla="*/ 914400 h 914401"/>
              <a:gd name="connsiteX0" fmla="*/ 0 w 1060704"/>
              <a:gd name="connsiteY0" fmla="*/ 914400 h 914399"/>
              <a:gd name="connsiteX1" fmla="*/ 530352 w 1060704"/>
              <a:gd name="connsiteY1" fmla="*/ 0 h 914399"/>
              <a:gd name="connsiteX2" fmla="*/ 1060704 w 1060704"/>
              <a:gd name="connsiteY2" fmla="*/ 914400 h 914399"/>
              <a:gd name="connsiteX3" fmla="*/ 531297 w 1060704"/>
              <a:gd name="connsiteY3" fmla="*/ 3710 h 914399"/>
              <a:gd name="connsiteX4" fmla="*/ 0 w 1060704"/>
              <a:gd name="connsiteY4" fmla="*/ 914400 h 914399"/>
              <a:gd name="connsiteX0" fmla="*/ 0 w 1060704"/>
              <a:gd name="connsiteY0" fmla="*/ 914400 h 914401"/>
              <a:gd name="connsiteX1" fmla="*/ 530352 w 1060704"/>
              <a:gd name="connsiteY1" fmla="*/ 0 h 914401"/>
              <a:gd name="connsiteX2" fmla="*/ 1060704 w 1060704"/>
              <a:gd name="connsiteY2" fmla="*/ 914400 h 914401"/>
              <a:gd name="connsiteX3" fmla="*/ 531297 w 1060704"/>
              <a:gd name="connsiteY3" fmla="*/ 3710 h 914401"/>
              <a:gd name="connsiteX4" fmla="*/ 0 w 1060704"/>
              <a:gd name="connsiteY4" fmla="*/ 914400 h 914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0704" h="914401">
                <a:moveTo>
                  <a:pt x="0" y="914400"/>
                </a:moveTo>
                <a:lnTo>
                  <a:pt x="530352" y="0"/>
                </a:lnTo>
                <a:lnTo>
                  <a:pt x="1060704" y="914400"/>
                </a:lnTo>
                <a:cubicBezTo>
                  <a:pt x="1043633" y="904331"/>
                  <a:pt x="533192" y="-1403"/>
                  <a:pt x="531297" y="3710"/>
                </a:cubicBezTo>
                <a:cubicBezTo>
                  <a:pt x="531312" y="-139"/>
                  <a:pt x="18968" y="884091"/>
                  <a:pt x="0" y="914400"/>
                </a:cubicBezTo>
                <a:close/>
              </a:path>
            </a:pathLst>
          </a:custGeom>
          <a:noFill/>
          <a:ln w="34925">
            <a:solidFill>
              <a:schemeClr val="accent1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cs-CZ"/>
          </a:p>
        </p:txBody>
      </p:sp>
      <p:sp>
        <p:nvSpPr>
          <p:cNvPr id="9" name="Zástupný text 2">
            <a:extLst>
              <a:ext uri="{FF2B5EF4-FFF2-40B4-BE49-F238E27FC236}">
                <a16:creationId xmlns:a16="http://schemas.microsoft.com/office/drawing/2014/main" id="{7BACBAD4-6DA3-FC34-9EBE-50400CF3C80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50862" y="2852936"/>
            <a:ext cx="5041081" cy="3326702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0" name="Zástupný text 2">
            <a:extLst>
              <a:ext uri="{FF2B5EF4-FFF2-40B4-BE49-F238E27FC236}">
                <a16:creationId xmlns:a16="http://schemas.microsoft.com/office/drawing/2014/main" id="{67CAEF5D-8A72-3ED8-0DF0-628C1A02348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518527" y="2862278"/>
            <a:ext cx="5041081" cy="3326702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286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2pPr>
            <a:lvl3pPr marL="10858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3pPr>
            <a:lvl4pPr marL="15430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1805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á strá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AE7AB3-9B6E-BF47-BB76-1CC7504E66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78311E9-823A-C345-B582-8BE42DF1DB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384" y="2204864"/>
            <a:ext cx="6192837" cy="1439862"/>
          </a:xfrm>
          <a:prstGeom prst="rect">
            <a:avLst/>
          </a:prstGeom>
        </p:spPr>
        <p:txBody>
          <a:bodyPr/>
          <a:lstStyle>
            <a:lvl1pPr>
              <a:defRPr sz="4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4200" baseline="0">
                <a:solidFill>
                  <a:srgbClr val="2D2D2D"/>
                </a:solidFill>
                <a:latin typeface="Arial" panose="020B0604020202020204" pitchFamily="34" charset="0"/>
              </a:defRPr>
            </a:lvl2pPr>
            <a:lvl3pPr>
              <a:defRPr sz="4200" baseline="0">
                <a:solidFill>
                  <a:srgbClr val="2D2D2D"/>
                </a:solidFill>
                <a:latin typeface="Arial" panose="020B0604020202020204" pitchFamily="34" charset="0"/>
              </a:defRPr>
            </a:lvl3pPr>
            <a:lvl4pPr>
              <a:defRPr sz="4200" baseline="0">
                <a:solidFill>
                  <a:srgbClr val="2D2D2D"/>
                </a:solidFill>
                <a:latin typeface="Arial" panose="020B0604020202020204" pitchFamily="34" charset="0"/>
              </a:defRPr>
            </a:lvl4pPr>
            <a:lvl5pPr>
              <a:defRPr sz="4200" baseline="0">
                <a:solidFill>
                  <a:srgbClr val="2D2D2D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E20F95B7-E9A7-E44D-9B6C-84F2432512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1384" y="4006577"/>
            <a:ext cx="3960812" cy="79057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01F90324-8788-09F4-3BA0-EC9EB6C21700}"/>
              </a:ext>
            </a:extLst>
          </p:cNvPr>
          <p:cNvSpPr/>
          <p:nvPr userDrawn="1"/>
        </p:nvSpPr>
        <p:spPr>
          <a:xfrm>
            <a:off x="11136560" y="6237312"/>
            <a:ext cx="576064" cy="50405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1993799-65E5-5BCC-1909-8A3ADC5BD9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476672"/>
            <a:ext cx="1944738" cy="64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142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ka_a_titul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EC2B46DC-8285-CBDC-C3C3-3BB4FB440B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3392" y="1628800"/>
            <a:ext cx="10936218" cy="460851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83393"/>
            <a:ext cx="639074" cy="641351"/>
          </a:xfrm>
          <a:prstGeom prst="rect">
            <a:avLst/>
          </a:prstGeom>
        </p:spPr>
      </p:pic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0F265A4D-3619-6F13-4CB9-947AC0A970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1383" y="332656"/>
            <a:ext cx="10225137" cy="9541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153274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ánka_obrázk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EC2B46DC-8285-CBDC-C3C3-3BB4FB440B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3686" y="1700809"/>
            <a:ext cx="2340992" cy="418051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14" name="Picture 5" descr="Text&#10;&#10;Description automatically generated with low confidence">
            <a:extLst>
              <a:ext uri="{FF2B5EF4-FFF2-40B4-BE49-F238E27FC236}">
                <a16:creationId xmlns:a16="http://schemas.microsoft.com/office/drawing/2014/main" id="{CBD7E1D6-269C-EB5C-167A-9B191CE7C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90" b="-2596"/>
          <a:stretch/>
        </p:blipFill>
        <p:spPr>
          <a:xfrm>
            <a:off x="10920536" y="483393"/>
            <a:ext cx="639074" cy="641351"/>
          </a:xfrm>
          <a:prstGeom prst="rect">
            <a:avLst/>
          </a:prstGeom>
        </p:spPr>
      </p:pic>
      <p:sp>
        <p:nvSpPr>
          <p:cNvPr id="7" name="Zástupný symbol obrázku 5">
            <a:extLst>
              <a:ext uri="{FF2B5EF4-FFF2-40B4-BE49-F238E27FC236}">
                <a16:creationId xmlns:a16="http://schemas.microsoft.com/office/drawing/2014/main" id="{C0814DBB-8071-67A4-174A-6351EE21F52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38984" y="1700809"/>
            <a:ext cx="2340992" cy="418051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8" name="Zástupný symbol obrázku 5">
            <a:extLst>
              <a:ext uri="{FF2B5EF4-FFF2-40B4-BE49-F238E27FC236}">
                <a16:creationId xmlns:a16="http://schemas.microsoft.com/office/drawing/2014/main" id="{67167C5F-EDD1-C832-F5F8-B4EF62F8211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03280" y="1700808"/>
            <a:ext cx="2340992" cy="418051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9" name="Zástupný symbol obrázku 5">
            <a:extLst>
              <a:ext uri="{FF2B5EF4-FFF2-40B4-BE49-F238E27FC236}">
                <a16:creationId xmlns:a16="http://schemas.microsoft.com/office/drawing/2014/main" id="{4F4E371C-FF85-034C-CE97-02118F8BCA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67576" y="1700808"/>
            <a:ext cx="2340992" cy="418051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893F3FA6-92AB-6241-CAA8-95BBA203DA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686" y="1340768"/>
            <a:ext cx="2340992" cy="360040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lvl="0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E384EC8A-803F-50CF-E7EA-271BB97F0E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38984" y="1340768"/>
            <a:ext cx="2340992" cy="360040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lvl="0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BC8D0283-37C0-F910-154D-8138A9CF91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03280" y="1340768"/>
            <a:ext cx="2340992" cy="360040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lvl="0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DC0D5987-1A9D-5E81-E756-0F9A83AE7B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867576" y="1340768"/>
            <a:ext cx="2340992" cy="360040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85750" lvl="0" indent="-285750">
              <a:buClr>
                <a:srgbClr val="00C752"/>
              </a:buClr>
              <a:buFont typeface="Wingdings" pitchFamily="2" charset="2"/>
              <a:buChar char="§"/>
            </a:pPr>
            <a:r>
              <a:rPr lang="cs-CZ" noProof="0">
                <a:solidFill>
                  <a:srgbClr val="2D2D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598464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  <p:sp>
        <p:nvSpPr>
          <p:cNvPr id="7" name="TextBox 38">
            <a:extLst>
              <a:ext uri="{FF2B5EF4-FFF2-40B4-BE49-F238E27FC236}">
                <a16:creationId xmlns:a16="http://schemas.microsoft.com/office/drawing/2014/main" id="{7BF73BD0-F9F7-34B3-966C-7EC2A68A5BD5}"/>
              </a:ext>
            </a:extLst>
          </p:cNvPr>
          <p:cNvSpPr txBox="1"/>
          <p:nvPr userDrawn="1"/>
        </p:nvSpPr>
        <p:spPr>
          <a:xfrm>
            <a:off x="10704512" y="6392361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82FC4441-48AB-466E-B5E2-7FA789F38293}" type="slidenum">
              <a:rPr lang="cs-CZ" sz="1200" smtClean="0">
                <a:solidFill>
                  <a:srgbClr val="3637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x-none" sz="1200" dirty="0">
              <a:solidFill>
                <a:srgbClr val="3637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98C3202F-74F0-0576-A5DA-0E47125B5E04}"/>
              </a:ext>
            </a:extLst>
          </p:cNvPr>
          <p:cNvSpPr txBox="1"/>
          <p:nvPr userDrawn="1"/>
        </p:nvSpPr>
        <p:spPr>
          <a:xfrm>
            <a:off x="551384" y="6392361"/>
            <a:ext cx="165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noProof="1">
                <a:solidFill>
                  <a:srgbClr val="00C7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www.cez.cz</a:t>
            </a:r>
            <a:r>
              <a:rPr lang="cs-CZ" sz="1200" noProof="1">
                <a:solidFill>
                  <a:srgbClr val="00C7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/en</a:t>
            </a:r>
            <a:endParaRPr lang="en-GB" sz="1200" noProof="1">
              <a:solidFill>
                <a:srgbClr val="00C7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hyperlink" Target="https://www.youtube.com/watch?v=HAGxY45-8D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exels.com/photo/prague-castle-district-lit-up-at-night-753337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sv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5" Type="http://schemas.openxmlformats.org/officeDocument/2006/relationships/image" Target="../media/image29.sv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svg"/><Relationship Id="rId14" Type="http://schemas.openxmlformats.org/officeDocument/2006/relationships/hyperlink" Target="https://fme.safe.com/demo/data-validation-reporting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616C27-25F2-E04B-B244-C5659728E1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384" y="2204864"/>
            <a:ext cx="6192837" cy="1439862"/>
          </a:xfrm>
        </p:spPr>
        <p:txBody>
          <a:bodyPr/>
          <a:lstStyle/>
          <a:p>
            <a:r>
              <a:rPr lang="cs-CZ" dirty="0"/>
              <a:t>CM &amp; CZ</a:t>
            </a:r>
          </a:p>
          <a:p>
            <a:r>
              <a:rPr lang="en-US" sz="2800" dirty="0"/>
              <a:t>Nuclear challenges and solutions</a:t>
            </a:r>
            <a:endParaRPr lang="en-GB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1E2EDE-2BE3-F746-B2DF-76DDF9B60E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1384" y="4437112"/>
            <a:ext cx="3960812" cy="790575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cs-CZ" dirty="0">
                <a:cs typeface="Arial" panose="020B0604020202020204" pitchFamily="34" charset="0"/>
              </a:rPr>
              <a:t>Jan Kundrlík</a:t>
            </a:r>
          </a:p>
          <a:p>
            <a:pPr>
              <a:spcBef>
                <a:spcPts val="600"/>
              </a:spcBef>
            </a:pPr>
            <a:r>
              <a:rPr lang="cs-CZ" dirty="0">
                <a:cs typeface="Arial" panose="020B0604020202020204" pitchFamily="34" charset="0"/>
              </a:rPr>
              <a:t>CM PM</a:t>
            </a:r>
          </a:p>
          <a:p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1AD0900E-429B-B003-2D64-D2E4290232CA}"/>
              </a:ext>
            </a:extLst>
          </p:cNvPr>
          <p:cNvSpPr/>
          <p:nvPr/>
        </p:nvSpPr>
        <p:spPr>
          <a:xfrm>
            <a:off x="11208568" y="6237312"/>
            <a:ext cx="576064" cy="50405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3015313D-633C-788F-B066-6ACFDF1224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6" b="7826"/>
          <a:stretch/>
        </p:blipFill>
        <p:spPr>
          <a:xfrm>
            <a:off x="5663952" y="0"/>
            <a:ext cx="6528048" cy="36720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Obrázek 11" descr="Obsah obrázku Elektrárna, Letecké snímkování, Chladicí věž, tráva&#10;&#10;Obsah generovaný pomocí AI může být nesprávný.">
            <a:extLst>
              <a:ext uri="{FF2B5EF4-FFF2-40B4-BE49-F238E27FC236}">
                <a16:creationId xmlns:a16="http://schemas.microsoft.com/office/drawing/2014/main" id="{2EB41AD7-8DFA-B26F-9785-B962138E83A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274" y="3644726"/>
            <a:ext cx="9715726" cy="32132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6285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FB83D-7AAA-48AD-DE15-65023AF7C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50584-9D3D-BC23-C2C3-CF8A91C40B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3" y="332656"/>
            <a:ext cx="3024858" cy="1368152"/>
          </a:xfrm>
        </p:spPr>
        <p:txBody>
          <a:bodyPr/>
          <a:lstStyle/>
          <a:p>
            <a:r>
              <a:rPr lang="en-US" noProof="0" dirty="0"/>
              <a:t>CM v ČEZ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7A27AD17-7E3F-C8D2-8CD9-9F3224E34D81}"/>
              </a:ext>
            </a:extLst>
          </p:cNvPr>
          <p:cNvGrpSpPr/>
          <p:nvPr/>
        </p:nvGrpSpPr>
        <p:grpSpPr>
          <a:xfrm>
            <a:off x="4138339" y="528232"/>
            <a:ext cx="3915321" cy="5801535"/>
            <a:chOff x="4138339" y="528232"/>
            <a:chExt cx="3915321" cy="5801535"/>
          </a:xfrm>
        </p:grpSpPr>
        <p:pic>
          <p:nvPicPr>
            <p:cNvPr id="4" name="Obrázek 3">
              <a:extLst>
                <a:ext uri="{FF2B5EF4-FFF2-40B4-BE49-F238E27FC236}">
                  <a16:creationId xmlns:a16="http://schemas.microsoft.com/office/drawing/2014/main" id="{6BDB40AF-DB2C-76AA-8875-CBD445681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38339" y="528232"/>
              <a:ext cx="3915321" cy="580153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5" name="TextovéPole 4">
              <a:extLst>
                <a:ext uri="{FF2B5EF4-FFF2-40B4-BE49-F238E27FC236}">
                  <a16:creationId xmlns:a16="http://schemas.microsoft.com/office/drawing/2014/main" id="{766E9463-97FE-10D3-4793-CBBF177741DF}"/>
                </a:ext>
              </a:extLst>
            </p:cNvPr>
            <p:cNvSpPr txBox="1"/>
            <p:nvPr/>
          </p:nvSpPr>
          <p:spPr>
            <a:xfrm>
              <a:off x="5699917" y="1159808"/>
              <a:ext cx="15121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noProof="0" dirty="0"/>
                <a:t>CM</a:t>
              </a:r>
            </a:p>
          </p:txBody>
        </p:sp>
      </p:grpSp>
      <p:sp>
        <p:nvSpPr>
          <p:cNvPr id="11" name="Ovál 10">
            <a:extLst>
              <a:ext uri="{FF2B5EF4-FFF2-40B4-BE49-F238E27FC236}">
                <a16:creationId xmlns:a16="http://schemas.microsoft.com/office/drawing/2014/main" id="{9238032A-7610-87D3-74CF-A384D779D124}"/>
              </a:ext>
            </a:extLst>
          </p:cNvPr>
          <p:cNvSpPr/>
          <p:nvPr/>
        </p:nvSpPr>
        <p:spPr>
          <a:xfrm>
            <a:off x="872740" y="1916832"/>
            <a:ext cx="1728713" cy="9361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/>
              <a:t>Operation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21B2C08B-7F49-9D10-2CC8-071D22ADB6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21"/>
          <a:stretch>
            <a:fillRect/>
          </a:stretch>
        </p:blipFill>
        <p:spPr bwMode="auto">
          <a:xfrm>
            <a:off x="4138339" y="2069848"/>
            <a:ext cx="3857203" cy="3447384"/>
          </a:xfrm>
          <a:prstGeom prst="rect">
            <a:avLst/>
          </a:prstGeom>
          <a:noFill/>
        </p:spPr>
      </p:pic>
      <p:sp>
        <p:nvSpPr>
          <p:cNvPr id="12" name="Ovál 11">
            <a:extLst>
              <a:ext uri="{FF2B5EF4-FFF2-40B4-BE49-F238E27FC236}">
                <a16:creationId xmlns:a16="http://schemas.microsoft.com/office/drawing/2014/main" id="{14B3AA66-6E82-3CBC-16A7-FCD55835E040}"/>
              </a:ext>
            </a:extLst>
          </p:cNvPr>
          <p:cNvSpPr/>
          <p:nvPr/>
        </p:nvSpPr>
        <p:spPr>
          <a:xfrm>
            <a:off x="623983" y="3284985"/>
            <a:ext cx="1728713" cy="9361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/>
              <a:t>Safety</a:t>
            </a:r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B22E17AF-DC72-4CDF-90F0-BACA2D05C38D}"/>
              </a:ext>
            </a:extLst>
          </p:cNvPr>
          <p:cNvSpPr/>
          <p:nvPr/>
        </p:nvSpPr>
        <p:spPr>
          <a:xfrm>
            <a:off x="9590546" y="1592154"/>
            <a:ext cx="1728713" cy="9361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/>
              <a:t>Trade</a:t>
            </a:r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75676395-480E-56F2-5C10-08F0940BA5FB}"/>
              </a:ext>
            </a:extLst>
          </p:cNvPr>
          <p:cNvSpPr/>
          <p:nvPr/>
        </p:nvSpPr>
        <p:spPr>
          <a:xfrm>
            <a:off x="9715600" y="4238869"/>
            <a:ext cx="1728713" cy="9361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/>
              <a:t>Training</a:t>
            </a:r>
          </a:p>
        </p:txBody>
      </p:sp>
      <p:sp>
        <p:nvSpPr>
          <p:cNvPr id="15" name="Ovál 14">
            <a:extLst>
              <a:ext uri="{FF2B5EF4-FFF2-40B4-BE49-F238E27FC236}">
                <a16:creationId xmlns:a16="http://schemas.microsoft.com/office/drawing/2014/main" id="{A67AA397-9F34-D760-EEFC-F19FB11C2D0D}"/>
              </a:ext>
            </a:extLst>
          </p:cNvPr>
          <p:cNvSpPr/>
          <p:nvPr/>
        </p:nvSpPr>
        <p:spPr>
          <a:xfrm>
            <a:off x="747687" y="4689140"/>
            <a:ext cx="1728713" cy="9361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Change management</a:t>
            </a:r>
          </a:p>
        </p:txBody>
      </p:sp>
      <p:sp>
        <p:nvSpPr>
          <p:cNvPr id="16" name="Ovál 15">
            <a:extLst>
              <a:ext uri="{FF2B5EF4-FFF2-40B4-BE49-F238E27FC236}">
                <a16:creationId xmlns:a16="http://schemas.microsoft.com/office/drawing/2014/main" id="{5D7D9E5C-8BAC-6E32-7B1D-70CAFA69836E}"/>
              </a:ext>
            </a:extLst>
          </p:cNvPr>
          <p:cNvSpPr/>
          <p:nvPr/>
        </p:nvSpPr>
        <p:spPr>
          <a:xfrm>
            <a:off x="8542426" y="5393663"/>
            <a:ext cx="1728713" cy="9361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Data management</a:t>
            </a:r>
          </a:p>
        </p:txBody>
      </p:sp>
      <p:sp>
        <p:nvSpPr>
          <p:cNvPr id="17" name="Ovál 16">
            <a:extLst>
              <a:ext uri="{FF2B5EF4-FFF2-40B4-BE49-F238E27FC236}">
                <a16:creationId xmlns:a16="http://schemas.microsoft.com/office/drawing/2014/main" id="{DE8F99F9-7484-BD37-25D3-C0538971BAE1}"/>
              </a:ext>
            </a:extLst>
          </p:cNvPr>
          <p:cNvSpPr/>
          <p:nvPr/>
        </p:nvSpPr>
        <p:spPr>
          <a:xfrm>
            <a:off x="8726189" y="367918"/>
            <a:ext cx="1728713" cy="9361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Maintenance</a:t>
            </a:r>
          </a:p>
        </p:txBody>
      </p:sp>
      <p:sp>
        <p:nvSpPr>
          <p:cNvPr id="18" name="Ovál 17">
            <a:extLst>
              <a:ext uri="{FF2B5EF4-FFF2-40B4-BE49-F238E27FC236}">
                <a16:creationId xmlns:a16="http://schemas.microsoft.com/office/drawing/2014/main" id="{29C3D2BE-4FB2-9ECB-0300-B81820084EE9}"/>
              </a:ext>
            </a:extLst>
          </p:cNvPr>
          <p:cNvSpPr/>
          <p:nvPr/>
        </p:nvSpPr>
        <p:spPr>
          <a:xfrm>
            <a:off x="1920882" y="5868348"/>
            <a:ext cx="1728713" cy="9361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Document management</a:t>
            </a:r>
          </a:p>
        </p:txBody>
      </p:sp>
      <p:sp>
        <p:nvSpPr>
          <p:cNvPr id="19" name="Ovál 18">
            <a:extLst>
              <a:ext uri="{FF2B5EF4-FFF2-40B4-BE49-F238E27FC236}">
                <a16:creationId xmlns:a16="http://schemas.microsoft.com/office/drawing/2014/main" id="{93AABE2E-C372-E416-46F0-4AF89223214B}"/>
              </a:ext>
            </a:extLst>
          </p:cNvPr>
          <p:cNvSpPr/>
          <p:nvPr/>
        </p:nvSpPr>
        <p:spPr>
          <a:xfrm>
            <a:off x="9984953" y="2816390"/>
            <a:ext cx="1728713" cy="9361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/>
              <a:t>Quality</a:t>
            </a:r>
          </a:p>
        </p:txBody>
      </p: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3CB063F4-2009-0AAF-1B07-DEB2C1E70240}"/>
              </a:ext>
            </a:extLst>
          </p:cNvPr>
          <p:cNvCxnSpPr/>
          <p:nvPr/>
        </p:nvCxnSpPr>
        <p:spPr>
          <a:xfrm flipH="1">
            <a:off x="2783632" y="2420888"/>
            <a:ext cx="1224136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3AC9641C-E438-1C02-5A61-1ACFE493925F}"/>
              </a:ext>
            </a:extLst>
          </p:cNvPr>
          <p:cNvCxnSpPr>
            <a:cxnSpLocks/>
          </p:cNvCxnSpPr>
          <p:nvPr/>
        </p:nvCxnSpPr>
        <p:spPr>
          <a:xfrm flipH="1">
            <a:off x="2601453" y="5085184"/>
            <a:ext cx="1406315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FB774CE6-C960-1413-EAAB-82A38BE6B50A}"/>
              </a:ext>
            </a:extLst>
          </p:cNvPr>
          <p:cNvCxnSpPr>
            <a:cxnSpLocks/>
          </p:cNvCxnSpPr>
          <p:nvPr/>
        </p:nvCxnSpPr>
        <p:spPr>
          <a:xfrm flipH="1">
            <a:off x="2425459" y="3720805"/>
            <a:ext cx="1582309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se šipkou 27">
            <a:extLst>
              <a:ext uri="{FF2B5EF4-FFF2-40B4-BE49-F238E27FC236}">
                <a16:creationId xmlns:a16="http://schemas.microsoft.com/office/drawing/2014/main" id="{8C67FFE3-5DBF-99F4-8AFE-DFD3B904A0FB}"/>
              </a:ext>
            </a:extLst>
          </p:cNvPr>
          <p:cNvCxnSpPr>
            <a:cxnSpLocks/>
            <a:endCxn id="18" idx="6"/>
          </p:cNvCxnSpPr>
          <p:nvPr/>
        </p:nvCxnSpPr>
        <p:spPr>
          <a:xfrm flipH="1">
            <a:off x="3649595" y="6336400"/>
            <a:ext cx="358173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se šipkou 29">
            <a:extLst>
              <a:ext uri="{FF2B5EF4-FFF2-40B4-BE49-F238E27FC236}">
                <a16:creationId xmlns:a16="http://schemas.microsoft.com/office/drawing/2014/main" id="{24081F61-AEF9-8DBF-D8CA-DB435491E001}"/>
              </a:ext>
            </a:extLst>
          </p:cNvPr>
          <p:cNvCxnSpPr>
            <a:cxnSpLocks/>
          </p:cNvCxnSpPr>
          <p:nvPr/>
        </p:nvCxnSpPr>
        <p:spPr>
          <a:xfrm>
            <a:off x="8162492" y="2049782"/>
            <a:ext cx="1317884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se šipkou 32">
            <a:extLst>
              <a:ext uri="{FF2B5EF4-FFF2-40B4-BE49-F238E27FC236}">
                <a16:creationId xmlns:a16="http://schemas.microsoft.com/office/drawing/2014/main" id="{AAF912EF-D6D5-B087-7A56-AA3B4A751DD0}"/>
              </a:ext>
            </a:extLst>
          </p:cNvPr>
          <p:cNvCxnSpPr>
            <a:cxnSpLocks/>
          </p:cNvCxnSpPr>
          <p:nvPr/>
        </p:nvCxnSpPr>
        <p:spPr>
          <a:xfrm>
            <a:off x="8162492" y="847845"/>
            <a:ext cx="563697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se šipkou 34">
            <a:extLst>
              <a:ext uri="{FF2B5EF4-FFF2-40B4-BE49-F238E27FC236}">
                <a16:creationId xmlns:a16="http://schemas.microsoft.com/office/drawing/2014/main" id="{28D1A72A-D83B-2697-1F0E-E46B0814C177}"/>
              </a:ext>
            </a:extLst>
          </p:cNvPr>
          <p:cNvCxnSpPr>
            <a:cxnSpLocks/>
          </p:cNvCxnSpPr>
          <p:nvPr/>
        </p:nvCxnSpPr>
        <p:spPr>
          <a:xfrm>
            <a:off x="8162492" y="3284442"/>
            <a:ext cx="1677924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nice se šipkou 36">
            <a:extLst>
              <a:ext uri="{FF2B5EF4-FFF2-40B4-BE49-F238E27FC236}">
                <a16:creationId xmlns:a16="http://schemas.microsoft.com/office/drawing/2014/main" id="{952F8768-4468-1919-6050-A54A53C78B34}"/>
              </a:ext>
            </a:extLst>
          </p:cNvPr>
          <p:cNvCxnSpPr>
            <a:cxnSpLocks/>
          </p:cNvCxnSpPr>
          <p:nvPr/>
        </p:nvCxnSpPr>
        <p:spPr>
          <a:xfrm>
            <a:off x="8130997" y="4689140"/>
            <a:ext cx="1459548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se šipkou 38">
            <a:extLst>
              <a:ext uri="{FF2B5EF4-FFF2-40B4-BE49-F238E27FC236}">
                <a16:creationId xmlns:a16="http://schemas.microsoft.com/office/drawing/2014/main" id="{3572F86F-0158-CF52-3802-784E9710A819}"/>
              </a:ext>
            </a:extLst>
          </p:cNvPr>
          <p:cNvCxnSpPr>
            <a:cxnSpLocks/>
            <a:endCxn id="16" idx="2"/>
          </p:cNvCxnSpPr>
          <p:nvPr/>
        </p:nvCxnSpPr>
        <p:spPr>
          <a:xfrm>
            <a:off x="8130997" y="5861715"/>
            <a:ext cx="411429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726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07A7F91E-0318-A620-EEEF-3B8E7568DE4D}"/>
              </a:ext>
            </a:extLst>
          </p:cNvPr>
          <p:cNvSpPr/>
          <p:nvPr/>
        </p:nvSpPr>
        <p:spPr>
          <a:xfrm>
            <a:off x="3745571" y="100730"/>
            <a:ext cx="1872208" cy="459432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Non - conformance</a:t>
            </a:r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id="{80BCFB53-A351-017E-3A39-2DD53D8E7FE2}"/>
              </a:ext>
            </a:extLst>
          </p:cNvPr>
          <p:cNvSpPr/>
          <p:nvPr/>
        </p:nvSpPr>
        <p:spPr>
          <a:xfrm>
            <a:off x="2269407" y="786559"/>
            <a:ext cx="4824536" cy="459432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Assessment of the severity of the non-conformity</a:t>
            </a:r>
          </a:p>
        </p:txBody>
      </p:sp>
      <p:sp>
        <p:nvSpPr>
          <p:cNvPr id="8" name="Vývojový diagram: rozhodnutí 7">
            <a:extLst>
              <a:ext uri="{FF2B5EF4-FFF2-40B4-BE49-F238E27FC236}">
                <a16:creationId xmlns:a16="http://schemas.microsoft.com/office/drawing/2014/main" id="{91F2B3CA-8B03-CF6E-E224-D77FB66CF417}"/>
              </a:ext>
            </a:extLst>
          </p:cNvPr>
          <p:cNvSpPr/>
          <p:nvPr/>
        </p:nvSpPr>
        <p:spPr>
          <a:xfrm>
            <a:off x="3431703" y="1497664"/>
            <a:ext cx="2499947" cy="942789"/>
          </a:xfrm>
          <a:prstGeom prst="flowChartDecision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noProof="0" dirty="0"/>
              <a:t>Temporary operation with non-conformity</a:t>
            </a:r>
          </a:p>
        </p:txBody>
      </p:sp>
      <p:sp>
        <p:nvSpPr>
          <p:cNvPr id="9" name="Vývojový diagram: rozhodnutí 8">
            <a:extLst>
              <a:ext uri="{FF2B5EF4-FFF2-40B4-BE49-F238E27FC236}">
                <a16:creationId xmlns:a16="http://schemas.microsoft.com/office/drawing/2014/main" id="{182D6C6F-3BCD-AD2A-A567-2CDC6DBDE13C}"/>
              </a:ext>
            </a:extLst>
          </p:cNvPr>
          <p:cNvSpPr/>
          <p:nvPr/>
        </p:nvSpPr>
        <p:spPr>
          <a:xfrm>
            <a:off x="3438595" y="2688631"/>
            <a:ext cx="2499947" cy="942789"/>
          </a:xfrm>
          <a:prstGeom prst="flowChartDecision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Temporary repair</a:t>
            </a:r>
          </a:p>
        </p:txBody>
      </p:sp>
      <p:sp>
        <p:nvSpPr>
          <p:cNvPr id="10" name="Vývojový diagram: rozhodnutí 9">
            <a:extLst>
              <a:ext uri="{FF2B5EF4-FFF2-40B4-BE49-F238E27FC236}">
                <a16:creationId xmlns:a16="http://schemas.microsoft.com/office/drawing/2014/main" id="{5B0F9079-8567-F305-C271-3AD8E3DCDA73}"/>
              </a:ext>
            </a:extLst>
          </p:cNvPr>
          <p:cNvSpPr/>
          <p:nvPr/>
        </p:nvSpPr>
        <p:spPr>
          <a:xfrm>
            <a:off x="3431703" y="3883785"/>
            <a:ext cx="2499947" cy="942789"/>
          </a:xfrm>
          <a:prstGeom prst="flowChartDecision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Temporary configuration change</a:t>
            </a:r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44B011BE-0DD9-D5D7-B63A-00767BCDC2AB}"/>
              </a:ext>
            </a:extLst>
          </p:cNvPr>
          <p:cNvSpPr/>
          <p:nvPr/>
        </p:nvSpPr>
        <p:spPr>
          <a:xfrm>
            <a:off x="6960096" y="2843065"/>
            <a:ext cx="1512168" cy="648072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Setting criteria and time</a:t>
            </a:r>
          </a:p>
        </p:txBody>
      </p:sp>
      <p:sp>
        <p:nvSpPr>
          <p:cNvPr id="13" name="Vývojový diagram: rozhodnutí 12">
            <a:extLst>
              <a:ext uri="{FF2B5EF4-FFF2-40B4-BE49-F238E27FC236}">
                <a16:creationId xmlns:a16="http://schemas.microsoft.com/office/drawing/2014/main" id="{4B171B9D-C6A1-F145-9A8E-C965356856C5}"/>
              </a:ext>
            </a:extLst>
          </p:cNvPr>
          <p:cNvSpPr/>
          <p:nvPr/>
        </p:nvSpPr>
        <p:spPr>
          <a:xfrm>
            <a:off x="3431701" y="5087251"/>
            <a:ext cx="2499947" cy="942789"/>
          </a:xfrm>
          <a:prstGeom prst="flowChartDecision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Permanent solution</a:t>
            </a:r>
          </a:p>
        </p:txBody>
      </p:sp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D90ADB52-B1FB-6794-E47D-4BFEC7C5926F}"/>
              </a:ext>
            </a:extLst>
          </p:cNvPr>
          <p:cNvSpPr/>
          <p:nvPr/>
        </p:nvSpPr>
        <p:spPr>
          <a:xfrm>
            <a:off x="6533784" y="5304360"/>
            <a:ext cx="2022170" cy="50857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1400"/>
              <a:t>Permanent change</a:t>
            </a:r>
            <a:endParaRPr lang="en-US" sz="1400" dirty="0"/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DB9A9354-6282-F8F2-76E6-5CE26F851056}"/>
              </a:ext>
            </a:extLst>
          </p:cNvPr>
          <p:cNvSpPr/>
          <p:nvPr/>
        </p:nvSpPr>
        <p:spPr>
          <a:xfrm>
            <a:off x="3660045" y="6292336"/>
            <a:ext cx="2043261" cy="50857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Controlled defect</a:t>
            </a:r>
          </a:p>
        </p:txBody>
      </p:sp>
      <p:sp>
        <p:nvSpPr>
          <p:cNvPr id="16" name="Obdélník: se zakulacenými rohy 15">
            <a:extLst>
              <a:ext uri="{FF2B5EF4-FFF2-40B4-BE49-F238E27FC236}">
                <a16:creationId xmlns:a16="http://schemas.microsoft.com/office/drawing/2014/main" id="{EC3AAD78-8000-2F61-661A-5C7F655B6D66}"/>
              </a:ext>
            </a:extLst>
          </p:cNvPr>
          <p:cNvSpPr/>
          <p:nvPr/>
        </p:nvSpPr>
        <p:spPr>
          <a:xfrm>
            <a:off x="786303" y="5304360"/>
            <a:ext cx="2043261" cy="50857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Return to conformity.</a:t>
            </a:r>
          </a:p>
          <a:p>
            <a:pPr algn="ctr"/>
            <a:r>
              <a:rPr lang="en-US" sz="1400"/>
              <a:t>(repair/replacement)</a:t>
            </a:r>
            <a:endParaRPr lang="en-US" sz="1400" dirty="0"/>
          </a:p>
        </p:txBody>
      </p:sp>
      <p:sp>
        <p:nvSpPr>
          <p:cNvPr id="17" name="Obdélník: se zakulacenými rohy 16">
            <a:extLst>
              <a:ext uri="{FF2B5EF4-FFF2-40B4-BE49-F238E27FC236}">
                <a16:creationId xmlns:a16="http://schemas.microsoft.com/office/drawing/2014/main" id="{932CC402-F82F-21EF-8A08-6241C3FA0877}"/>
              </a:ext>
            </a:extLst>
          </p:cNvPr>
          <p:cNvSpPr/>
          <p:nvPr/>
        </p:nvSpPr>
        <p:spPr>
          <a:xfrm>
            <a:off x="9158090" y="4583671"/>
            <a:ext cx="2043261" cy="50857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Modification</a:t>
            </a:r>
          </a:p>
        </p:txBody>
      </p:sp>
      <p:sp>
        <p:nvSpPr>
          <p:cNvPr id="18" name="Obdélník: se zakulacenými rohy 17">
            <a:extLst>
              <a:ext uri="{FF2B5EF4-FFF2-40B4-BE49-F238E27FC236}">
                <a16:creationId xmlns:a16="http://schemas.microsoft.com/office/drawing/2014/main" id="{4D52B11F-6EB6-C178-55B6-35A2CDBC077D}"/>
              </a:ext>
            </a:extLst>
          </p:cNvPr>
          <p:cNvSpPr/>
          <p:nvPr/>
        </p:nvSpPr>
        <p:spPr>
          <a:xfrm>
            <a:off x="9158090" y="5298266"/>
            <a:ext cx="2043261" cy="50857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Equivalent</a:t>
            </a:r>
          </a:p>
        </p:txBody>
      </p:sp>
      <p:sp>
        <p:nvSpPr>
          <p:cNvPr id="19" name="Obdélník: se zakulacenými rohy 18">
            <a:extLst>
              <a:ext uri="{FF2B5EF4-FFF2-40B4-BE49-F238E27FC236}">
                <a16:creationId xmlns:a16="http://schemas.microsoft.com/office/drawing/2014/main" id="{AD3F71BA-E4B9-DE11-233E-517405FFA8D1}"/>
              </a:ext>
            </a:extLst>
          </p:cNvPr>
          <p:cNvSpPr/>
          <p:nvPr/>
        </p:nvSpPr>
        <p:spPr>
          <a:xfrm>
            <a:off x="9158090" y="6012861"/>
            <a:ext cx="2043261" cy="50857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Do</a:t>
            </a:r>
            <a:r>
              <a:rPr lang="cs-CZ" sz="1400" noProof="0" dirty="0"/>
              <a:t>c</a:t>
            </a:r>
            <a:r>
              <a:rPr lang="en-US" sz="1400" noProof="0" dirty="0" err="1"/>
              <a:t>ument</a:t>
            </a:r>
            <a:r>
              <a:rPr lang="en-US" sz="1400" noProof="0" dirty="0"/>
              <a:t> only change</a:t>
            </a:r>
          </a:p>
        </p:txBody>
      </p:sp>
      <p:cxnSp>
        <p:nvCxnSpPr>
          <p:cNvPr id="25" name="Přímá spojnice se šipkou 24">
            <a:extLst>
              <a:ext uri="{FF2B5EF4-FFF2-40B4-BE49-F238E27FC236}">
                <a16:creationId xmlns:a16="http://schemas.microsoft.com/office/drawing/2014/main" id="{43048002-8687-83D1-B15D-049F175B22E5}"/>
              </a:ext>
            </a:extLst>
          </p:cNvPr>
          <p:cNvCxnSpPr>
            <a:stCxn id="6" idx="2"/>
          </p:cNvCxnSpPr>
          <p:nvPr/>
        </p:nvCxnSpPr>
        <p:spPr>
          <a:xfrm>
            <a:off x="4681675" y="560162"/>
            <a:ext cx="0" cy="248178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Přímá spojnice se šipkou 27">
            <a:extLst>
              <a:ext uri="{FF2B5EF4-FFF2-40B4-BE49-F238E27FC236}">
                <a16:creationId xmlns:a16="http://schemas.microsoft.com/office/drawing/2014/main" id="{E585A958-E00B-5ED0-66E7-559D68D60A6A}"/>
              </a:ext>
            </a:extLst>
          </p:cNvPr>
          <p:cNvCxnSpPr/>
          <p:nvPr/>
        </p:nvCxnSpPr>
        <p:spPr>
          <a:xfrm>
            <a:off x="4688569" y="1239353"/>
            <a:ext cx="0" cy="248178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0106FC47-5916-D3FA-17F1-093D89975320}"/>
              </a:ext>
            </a:extLst>
          </p:cNvPr>
          <p:cNvCxnSpPr/>
          <p:nvPr/>
        </p:nvCxnSpPr>
        <p:spPr>
          <a:xfrm>
            <a:off x="4706290" y="2440453"/>
            <a:ext cx="0" cy="248178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0" name="Přímá spojnice se šipkou 29">
            <a:extLst>
              <a:ext uri="{FF2B5EF4-FFF2-40B4-BE49-F238E27FC236}">
                <a16:creationId xmlns:a16="http://schemas.microsoft.com/office/drawing/2014/main" id="{414C23A6-E446-2EAE-2CBD-CB8EA8738AC9}"/>
              </a:ext>
            </a:extLst>
          </p:cNvPr>
          <p:cNvCxnSpPr/>
          <p:nvPr/>
        </p:nvCxnSpPr>
        <p:spPr>
          <a:xfrm>
            <a:off x="4706290" y="3631420"/>
            <a:ext cx="0" cy="248178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Přímá spojnice se šipkou 30">
            <a:extLst>
              <a:ext uri="{FF2B5EF4-FFF2-40B4-BE49-F238E27FC236}">
                <a16:creationId xmlns:a16="http://schemas.microsoft.com/office/drawing/2014/main" id="{2A2C2CF3-787B-6CCC-626F-C9177A7B5D4F}"/>
              </a:ext>
            </a:extLst>
          </p:cNvPr>
          <p:cNvCxnSpPr/>
          <p:nvPr/>
        </p:nvCxnSpPr>
        <p:spPr>
          <a:xfrm>
            <a:off x="4688568" y="4826574"/>
            <a:ext cx="0" cy="248178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2A713751-A41E-2015-EED9-86F3E6DDEB28}"/>
              </a:ext>
            </a:extLst>
          </p:cNvPr>
          <p:cNvCxnSpPr/>
          <p:nvPr/>
        </p:nvCxnSpPr>
        <p:spPr>
          <a:xfrm>
            <a:off x="4688568" y="6030040"/>
            <a:ext cx="0" cy="248178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FD487770-74E2-C59E-F04A-A5E96F4A3A29}"/>
              </a:ext>
            </a:extLst>
          </p:cNvPr>
          <p:cNvCxnSpPr>
            <a:stCxn id="13" idx="1"/>
            <a:endCxn id="16" idx="3"/>
          </p:cNvCxnSpPr>
          <p:nvPr/>
        </p:nvCxnSpPr>
        <p:spPr>
          <a:xfrm flipH="1" flipV="1">
            <a:off x="2829564" y="5558645"/>
            <a:ext cx="602137" cy="1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7" name="Přímá spojnice se šipkou 36">
            <a:extLst>
              <a:ext uri="{FF2B5EF4-FFF2-40B4-BE49-F238E27FC236}">
                <a16:creationId xmlns:a16="http://schemas.microsoft.com/office/drawing/2014/main" id="{4EDF94BA-2AF0-89E1-D0FB-E56CC02D32DB}"/>
              </a:ext>
            </a:extLst>
          </p:cNvPr>
          <p:cNvCxnSpPr>
            <a:stCxn id="13" idx="3"/>
            <a:endCxn id="14" idx="1"/>
          </p:cNvCxnSpPr>
          <p:nvPr/>
        </p:nvCxnSpPr>
        <p:spPr>
          <a:xfrm flipV="1">
            <a:off x="5931648" y="5558645"/>
            <a:ext cx="602136" cy="1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0" name="Přímá spojnice se šipkou 39">
            <a:extLst>
              <a:ext uri="{FF2B5EF4-FFF2-40B4-BE49-F238E27FC236}">
                <a16:creationId xmlns:a16="http://schemas.microsoft.com/office/drawing/2014/main" id="{C5C1F187-863B-A1C0-1599-2BB96D9C27AA}"/>
              </a:ext>
            </a:extLst>
          </p:cNvPr>
          <p:cNvCxnSpPr>
            <a:stCxn id="14" idx="3"/>
            <a:endCxn id="18" idx="1"/>
          </p:cNvCxnSpPr>
          <p:nvPr/>
        </p:nvCxnSpPr>
        <p:spPr>
          <a:xfrm flipV="1">
            <a:off x="8555954" y="5552551"/>
            <a:ext cx="602136" cy="6094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2" name="Přímá spojnice se šipkou 41">
            <a:extLst>
              <a:ext uri="{FF2B5EF4-FFF2-40B4-BE49-F238E27FC236}">
                <a16:creationId xmlns:a16="http://schemas.microsoft.com/office/drawing/2014/main" id="{D4F1F6D7-015E-9473-5121-2ABC3B6F7938}"/>
              </a:ext>
            </a:extLst>
          </p:cNvPr>
          <p:cNvCxnSpPr>
            <a:stCxn id="14" idx="3"/>
            <a:endCxn id="17" idx="1"/>
          </p:cNvCxnSpPr>
          <p:nvPr/>
        </p:nvCxnSpPr>
        <p:spPr>
          <a:xfrm flipV="1">
            <a:off x="8555954" y="4837956"/>
            <a:ext cx="602136" cy="720689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4" name="Přímá spojnice se šipkou 43">
            <a:extLst>
              <a:ext uri="{FF2B5EF4-FFF2-40B4-BE49-F238E27FC236}">
                <a16:creationId xmlns:a16="http://schemas.microsoft.com/office/drawing/2014/main" id="{14388915-811C-A9B2-57E9-67F3437AC78F}"/>
              </a:ext>
            </a:extLst>
          </p:cNvPr>
          <p:cNvCxnSpPr>
            <a:stCxn id="14" idx="3"/>
            <a:endCxn id="19" idx="1"/>
          </p:cNvCxnSpPr>
          <p:nvPr/>
        </p:nvCxnSpPr>
        <p:spPr>
          <a:xfrm>
            <a:off x="8555954" y="5558645"/>
            <a:ext cx="602136" cy="708501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6" name="Přímá spojnice se šipkou 45">
            <a:extLst>
              <a:ext uri="{FF2B5EF4-FFF2-40B4-BE49-F238E27FC236}">
                <a16:creationId xmlns:a16="http://schemas.microsoft.com/office/drawing/2014/main" id="{9D71626E-75F0-2895-755E-1228231BD605}"/>
              </a:ext>
            </a:extLst>
          </p:cNvPr>
          <p:cNvCxnSpPr>
            <a:stCxn id="9" idx="3"/>
            <a:endCxn id="11" idx="1"/>
          </p:cNvCxnSpPr>
          <p:nvPr/>
        </p:nvCxnSpPr>
        <p:spPr>
          <a:xfrm>
            <a:off x="5938542" y="3160026"/>
            <a:ext cx="1021554" cy="7075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0" name="Spojnice: pravoúhlá 49">
            <a:extLst>
              <a:ext uri="{FF2B5EF4-FFF2-40B4-BE49-F238E27FC236}">
                <a16:creationId xmlns:a16="http://schemas.microsoft.com/office/drawing/2014/main" id="{B76A8A61-F703-21E1-EEFC-8B9841BC7A1D}"/>
              </a:ext>
            </a:extLst>
          </p:cNvPr>
          <p:cNvCxnSpPr>
            <a:stCxn id="8" idx="3"/>
            <a:endCxn id="11" idx="0"/>
          </p:cNvCxnSpPr>
          <p:nvPr/>
        </p:nvCxnSpPr>
        <p:spPr>
          <a:xfrm>
            <a:off x="5931650" y="1969059"/>
            <a:ext cx="1784530" cy="874006"/>
          </a:xfrm>
          <a:prstGeom prst="bentConnector2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2" name="Spojnice: pravoúhlá 51">
            <a:extLst>
              <a:ext uri="{FF2B5EF4-FFF2-40B4-BE49-F238E27FC236}">
                <a16:creationId xmlns:a16="http://schemas.microsoft.com/office/drawing/2014/main" id="{754B1CE0-E849-3F23-6EC2-B36EAD95EB4A}"/>
              </a:ext>
            </a:extLst>
          </p:cNvPr>
          <p:cNvCxnSpPr>
            <a:stCxn id="10" idx="3"/>
            <a:endCxn id="11" idx="2"/>
          </p:cNvCxnSpPr>
          <p:nvPr/>
        </p:nvCxnSpPr>
        <p:spPr>
          <a:xfrm flipV="1">
            <a:off x="5931650" y="3491137"/>
            <a:ext cx="1784530" cy="864043"/>
          </a:xfrm>
          <a:prstGeom prst="bentConnector2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TextovéPole 52">
            <a:extLst>
              <a:ext uri="{FF2B5EF4-FFF2-40B4-BE49-F238E27FC236}">
                <a16:creationId xmlns:a16="http://schemas.microsoft.com/office/drawing/2014/main" id="{AA24102B-F9AA-9887-22A3-70AEDF01236A}"/>
              </a:ext>
            </a:extLst>
          </p:cNvPr>
          <p:cNvSpPr txBox="1"/>
          <p:nvPr/>
        </p:nvSpPr>
        <p:spPr>
          <a:xfrm>
            <a:off x="4307960" y="2465451"/>
            <a:ext cx="602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/>
              <a:t>No</a:t>
            </a:r>
          </a:p>
        </p:txBody>
      </p:sp>
      <p:sp>
        <p:nvSpPr>
          <p:cNvPr id="54" name="TextovéPole 53">
            <a:extLst>
              <a:ext uri="{FF2B5EF4-FFF2-40B4-BE49-F238E27FC236}">
                <a16:creationId xmlns:a16="http://schemas.microsoft.com/office/drawing/2014/main" id="{F3D22552-0648-EF45-BC87-2A72FBB26232}"/>
              </a:ext>
            </a:extLst>
          </p:cNvPr>
          <p:cNvSpPr txBox="1"/>
          <p:nvPr/>
        </p:nvSpPr>
        <p:spPr>
          <a:xfrm>
            <a:off x="4305814" y="3685522"/>
            <a:ext cx="602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/>
              <a:t>No</a:t>
            </a:r>
          </a:p>
        </p:txBody>
      </p:sp>
      <p:sp>
        <p:nvSpPr>
          <p:cNvPr id="55" name="TextovéPole 54">
            <a:extLst>
              <a:ext uri="{FF2B5EF4-FFF2-40B4-BE49-F238E27FC236}">
                <a16:creationId xmlns:a16="http://schemas.microsoft.com/office/drawing/2014/main" id="{19EC36E5-6129-6EFB-77C2-14E40BC103EA}"/>
              </a:ext>
            </a:extLst>
          </p:cNvPr>
          <p:cNvSpPr txBox="1"/>
          <p:nvPr/>
        </p:nvSpPr>
        <p:spPr>
          <a:xfrm>
            <a:off x="4301522" y="4870948"/>
            <a:ext cx="602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/>
              <a:t>No</a:t>
            </a:r>
          </a:p>
        </p:txBody>
      </p:sp>
      <p:sp>
        <p:nvSpPr>
          <p:cNvPr id="56" name="TextovéPole 55">
            <a:extLst>
              <a:ext uri="{FF2B5EF4-FFF2-40B4-BE49-F238E27FC236}">
                <a16:creationId xmlns:a16="http://schemas.microsoft.com/office/drawing/2014/main" id="{4E460762-06C2-B053-986D-3B05BADEC074}"/>
              </a:ext>
            </a:extLst>
          </p:cNvPr>
          <p:cNvSpPr txBox="1"/>
          <p:nvPr/>
        </p:nvSpPr>
        <p:spPr>
          <a:xfrm>
            <a:off x="5931648" y="1638120"/>
            <a:ext cx="602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/>
              <a:t>Yes</a:t>
            </a:r>
          </a:p>
        </p:txBody>
      </p:sp>
      <p:sp>
        <p:nvSpPr>
          <p:cNvPr id="57" name="TextovéPole 56">
            <a:extLst>
              <a:ext uri="{FF2B5EF4-FFF2-40B4-BE49-F238E27FC236}">
                <a16:creationId xmlns:a16="http://schemas.microsoft.com/office/drawing/2014/main" id="{180B57A6-9C76-4299-5D5D-0D84A91EEB6C}"/>
              </a:ext>
            </a:extLst>
          </p:cNvPr>
          <p:cNvSpPr txBox="1"/>
          <p:nvPr/>
        </p:nvSpPr>
        <p:spPr>
          <a:xfrm>
            <a:off x="5924157" y="2865854"/>
            <a:ext cx="602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/>
              <a:t>Yes</a:t>
            </a:r>
          </a:p>
        </p:txBody>
      </p:sp>
      <p:sp>
        <p:nvSpPr>
          <p:cNvPr id="58" name="TextovéPole 57">
            <a:extLst>
              <a:ext uri="{FF2B5EF4-FFF2-40B4-BE49-F238E27FC236}">
                <a16:creationId xmlns:a16="http://schemas.microsoft.com/office/drawing/2014/main" id="{A78E6137-9B3D-7C16-EA8D-DB7D187E5986}"/>
              </a:ext>
            </a:extLst>
          </p:cNvPr>
          <p:cNvSpPr txBox="1"/>
          <p:nvPr/>
        </p:nvSpPr>
        <p:spPr>
          <a:xfrm>
            <a:off x="5905144" y="4024663"/>
            <a:ext cx="602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1601243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A2212-5544-27F2-32C3-B114F56BC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bdélník 49">
            <a:extLst>
              <a:ext uri="{FF2B5EF4-FFF2-40B4-BE49-F238E27FC236}">
                <a16:creationId xmlns:a16="http://schemas.microsoft.com/office/drawing/2014/main" id="{7FDA4EA1-475E-9CB1-F56F-661DC5426D79}"/>
              </a:ext>
            </a:extLst>
          </p:cNvPr>
          <p:cNvSpPr/>
          <p:nvPr/>
        </p:nvSpPr>
        <p:spPr>
          <a:xfrm>
            <a:off x="6456040" y="1772816"/>
            <a:ext cx="5400600" cy="331236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B8CE0BB-DF06-D1C2-44EF-A352B8E7859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0863" y="1916113"/>
            <a:ext cx="3084650" cy="3673127"/>
          </a:xfrm>
        </p:spPr>
        <p:txBody>
          <a:bodyPr/>
          <a:lstStyle/>
          <a:p>
            <a:r>
              <a:rPr lang="en-US" sz="1800" noProof="0" dirty="0">
                <a:solidFill>
                  <a:srgbClr val="000000"/>
                </a:solidFill>
                <a:latin typeface="Arial"/>
                <a:cs typeface="Arial"/>
              </a:rPr>
              <a:t>Reconstitution DBD</a:t>
            </a:r>
          </a:p>
          <a:p>
            <a:endParaRPr lang="en-US" noProof="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noProof="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1800" noProof="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SW </a:t>
            </a:r>
            <a:r>
              <a:rPr lang="en-US" sz="1800" noProof="0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Tipom</a:t>
            </a:r>
            <a:r>
              <a:rPr lang="en-US" sz="1800" noProof="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</a:t>
            </a:r>
          </a:p>
          <a:p>
            <a:endParaRPr lang="en-US" sz="1800" noProof="0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endParaRPr lang="en-US" noProof="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noProof="0" dirty="0">
                <a:solidFill>
                  <a:schemeClr val="bg1">
                    <a:lumMod val="65000"/>
                  </a:schemeClr>
                </a:solidFill>
              </a:rPr>
              <a:t>Documentation standard</a:t>
            </a:r>
          </a:p>
          <a:p>
            <a:endParaRPr lang="en-US" noProof="0" dirty="0">
              <a:solidFill>
                <a:schemeClr val="bg1">
                  <a:lumMod val="65000"/>
                </a:schemeClr>
              </a:solidFill>
            </a:endParaRPr>
          </a:p>
          <a:p>
            <a:endParaRPr lang="en-US" noProof="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noProof="0" dirty="0" err="1">
                <a:solidFill>
                  <a:schemeClr val="bg1">
                    <a:lumMod val="65000"/>
                  </a:schemeClr>
                </a:solidFill>
              </a:rPr>
              <a:t>DokBot</a:t>
            </a:r>
            <a:r>
              <a:rPr lang="en-US" noProof="0" dirty="0">
                <a:solidFill>
                  <a:schemeClr val="bg1">
                    <a:lumMod val="65000"/>
                  </a:schemeClr>
                </a:solidFill>
              </a:rPr>
              <a:t> (AI) - pilot</a:t>
            </a:r>
          </a:p>
          <a:p>
            <a:endParaRPr lang="en-US" sz="1800" noProof="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noProof="0" dirty="0">
              <a:latin typeface="Arial"/>
              <a:cs typeface="Arial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25635E5-7204-81BE-C902-3A2EB21670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3" y="332656"/>
            <a:ext cx="4104978" cy="720080"/>
          </a:xfrm>
        </p:spPr>
        <p:txBody>
          <a:bodyPr/>
          <a:lstStyle/>
          <a:p>
            <a:r>
              <a:rPr lang="en-US" noProof="0" dirty="0"/>
              <a:t>CM evolution in ČEZ</a:t>
            </a:r>
          </a:p>
        </p:txBody>
      </p:sp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82925AFB-FEBB-ED7C-25E6-AEAD90076D60}"/>
              </a:ext>
            </a:extLst>
          </p:cNvPr>
          <p:cNvSpPr/>
          <p:nvPr/>
        </p:nvSpPr>
        <p:spPr>
          <a:xfrm>
            <a:off x="3687662" y="2148847"/>
            <a:ext cx="1944216" cy="72008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general designer</a:t>
            </a:r>
            <a:endParaRPr lang="en-US" noProof="0" dirty="0"/>
          </a:p>
        </p:txBody>
      </p:sp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963B6ECD-90E3-7E96-6B9B-7E5CDE435379}"/>
              </a:ext>
            </a:extLst>
          </p:cNvPr>
          <p:cNvSpPr/>
          <p:nvPr/>
        </p:nvSpPr>
        <p:spPr>
          <a:xfrm>
            <a:off x="3667586" y="3167101"/>
            <a:ext cx="1944216" cy="72008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</a:t>
            </a:r>
            <a:r>
              <a:rPr lang="en-US" noProof="0" dirty="0" err="1"/>
              <a:t>istorical</a:t>
            </a:r>
            <a:r>
              <a:rPr lang="en-US" noProof="0" dirty="0"/>
              <a:t> </a:t>
            </a:r>
            <a:br>
              <a:rPr lang="cs-CZ" noProof="0" dirty="0"/>
            </a:br>
            <a:r>
              <a:rPr lang="en-US" noProof="0" dirty="0"/>
              <a:t>basic-design</a:t>
            </a:r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96700A0A-761F-B31A-3D53-338BD93DDFDE}"/>
              </a:ext>
            </a:extLst>
          </p:cNvPr>
          <p:cNvSpPr/>
          <p:nvPr/>
        </p:nvSpPr>
        <p:spPr>
          <a:xfrm>
            <a:off x="3687662" y="4185355"/>
            <a:ext cx="1944216" cy="720080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/>
              <a:t>safety analysis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27579EB8-E618-202F-BA8D-B3176AB810EC}"/>
              </a:ext>
            </a:extLst>
          </p:cNvPr>
          <p:cNvSpPr/>
          <p:nvPr/>
        </p:nvSpPr>
        <p:spPr>
          <a:xfrm>
            <a:off x="7108750" y="2017211"/>
            <a:ext cx="2592288" cy="57606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/>
              <a:t>Plant level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5A4BC173-2D41-7641-1FF8-5BB2F613B4BF}"/>
              </a:ext>
            </a:extLst>
          </p:cNvPr>
          <p:cNvSpPr/>
          <p:nvPr/>
        </p:nvSpPr>
        <p:spPr>
          <a:xfrm>
            <a:off x="6596947" y="3114548"/>
            <a:ext cx="695645" cy="57606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C9E0FDEA-49F4-EA09-C9DF-7AEC3716DE76}"/>
              </a:ext>
            </a:extLst>
          </p:cNvPr>
          <p:cNvSpPr/>
          <p:nvPr/>
        </p:nvSpPr>
        <p:spPr>
          <a:xfrm>
            <a:off x="7398075" y="3114548"/>
            <a:ext cx="695645" cy="57606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5C6347B7-586B-D777-71A7-C15A41B29221}"/>
              </a:ext>
            </a:extLst>
          </p:cNvPr>
          <p:cNvSpPr/>
          <p:nvPr/>
        </p:nvSpPr>
        <p:spPr>
          <a:xfrm>
            <a:off x="8199392" y="3114548"/>
            <a:ext cx="695645" cy="57606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C82C7670-610B-45CF-ED8F-4E23DF795350}"/>
              </a:ext>
            </a:extLst>
          </p:cNvPr>
          <p:cNvSpPr/>
          <p:nvPr/>
        </p:nvSpPr>
        <p:spPr>
          <a:xfrm>
            <a:off x="9568017" y="3109140"/>
            <a:ext cx="695645" cy="57606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53D54720-8397-AEBD-A2DA-90B1E71E6F4E}"/>
              </a:ext>
            </a:extLst>
          </p:cNvPr>
          <p:cNvGrpSpPr/>
          <p:nvPr/>
        </p:nvGrpSpPr>
        <p:grpSpPr>
          <a:xfrm>
            <a:off x="8225262" y="4173498"/>
            <a:ext cx="695646" cy="720080"/>
            <a:chOff x="6954044" y="4889444"/>
            <a:chExt cx="543086" cy="640943"/>
          </a:xfrm>
        </p:grpSpPr>
        <p:sp>
          <p:nvSpPr>
            <p:cNvPr id="13" name="Obdélník 12">
              <a:extLst>
                <a:ext uri="{FF2B5EF4-FFF2-40B4-BE49-F238E27FC236}">
                  <a16:creationId xmlns:a16="http://schemas.microsoft.com/office/drawing/2014/main" id="{0320C669-E045-AF4F-7D3D-F93A9DD6D725}"/>
                </a:ext>
              </a:extLst>
            </p:cNvPr>
            <p:cNvSpPr/>
            <p:nvPr/>
          </p:nvSpPr>
          <p:spPr>
            <a:xfrm>
              <a:off x="6954044" y="4889444"/>
              <a:ext cx="222076" cy="267748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4" name="Obdélník 13">
              <a:extLst>
                <a:ext uri="{FF2B5EF4-FFF2-40B4-BE49-F238E27FC236}">
                  <a16:creationId xmlns:a16="http://schemas.microsoft.com/office/drawing/2014/main" id="{833400E1-79A9-E2B4-969F-F2D3B9A9B63D}"/>
                </a:ext>
              </a:extLst>
            </p:cNvPr>
            <p:cNvSpPr/>
            <p:nvPr/>
          </p:nvSpPr>
          <p:spPr>
            <a:xfrm>
              <a:off x="7275054" y="4889444"/>
              <a:ext cx="222076" cy="267748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5" name="Obdélník 14">
              <a:extLst>
                <a:ext uri="{FF2B5EF4-FFF2-40B4-BE49-F238E27FC236}">
                  <a16:creationId xmlns:a16="http://schemas.microsoft.com/office/drawing/2014/main" id="{3F3F03BC-4002-BD56-CE05-99334F57ACE2}"/>
                </a:ext>
              </a:extLst>
            </p:cNvPr>
            <p:cNvSpPr/>
            <p:nvPr/>
          </p:nvSpPr>
          <p:spPr>
            <a:xfrm>
              <a:off x="6954044" y="5262639"/>
              <a:ext cx="222076" cy="267748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6" name="Obdélník 15">
              <a:extLst>
                <a:ext uri="{FF2B5EF4-FFF2-40B4-BE49-F238E27FC236}">
                  <a16:creationId xmlns:a16="http://schemas.microsoft.com/office/drawing/2014/main" id="{D3EF551E-8CB7-3858-1132-CE2A21930005}"/>
                </a:ext>
              </a:extLst>
            </p:cNvPr>
            <p:cNvSpPr/>
            <p:nvPr/>
          </p:nvSpPr>
          <p:spPr>
            <a:xfrm>
              <a:off x="7275054" y="5262639"/>
              <a:ext cx="222076" cy="267748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7DF5F830-5C19-18D6-53FB-CF3640679C70}"/>
              </a:ext>
            </a:extLst>
          </p:cNvPr>
          <p:cNvGrpSpPr/>
          <p:nvPr/>
        </p:nvGrpSpPr>
        <p:grpSpPr>
          <a:xfrm>
            <a:off x="7413593" y="4173498"/>
            <a:ext cx="695646" cy="720080"/>
            <a:chOff x="6954044" y="4889444"/>
            <a:chExt cx="543086" cy="640943"/>
          </a:xfrm>
        </p:grpSpPr>
        <p:sp>
          <p:nvSpPr>
            <p:cNvPr id="19" name="Obdélník 18">
              <a:extLst>
                <a:ext uri="{FF2B5EF4-FFF2-40B4-BE49-F238E27FC236}">
                  <a16:creationId xmlns:a16="http://schemas.microsoft.com/office/drawing/2014/main" id="{59D7F816-B80A-4D29-019B-76DDE8E55A38}"/>
                </a:ext>
              </a:extLst>
            </p:cNvPr>
            <p:cNvSpPr/>
            <p:nvPr/>
          </p:nvSpPr>
          <p:spPr>
            <a:xfrm>
              <a:off x="6954044" y="4889444"/>
              <a:ext cx="222076" cy="267748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0" name="Obdélník 19">
              <a:extLst>
                <a:ext uri="{FF2B5EF4-FFF2-40B4-BE49-F238E27FC236}">
                  <a16:creationId xmlns:a16="http://schemas.microsoft.com/office/drawing/2014/main" id="{D73352DA-81B0-1615-2013-6E06CC0A265C}"/>
                </a:ext>
              </a:extLst>
            </p:cNvPr>
            <p:cNvSpPr/>
            <p:nvPr/>
          </p:nvSpPr>
          <p:spPr>
            <a:xfrm>
              <a:off x="7275054" y="4889444"/>
              <a:ext cx="222076" cy="267748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Obdélník 20">
              <a:extLst>
                <a:ext uri="{FF2B5EF4-FFF2-40B4-BE49-F238E27FC236}">
                  <a16:creationId xmlns:a16="http://schemas.microsoft.com/office/drawing/2014/main" id="{AA39E29A-5186-CA56-B931-FF4D15249143}"/>
                </a:ext>
              </a:extLst>
            </p:cNvPr>
            <p:cNvSpPr/>
            <p:nvPr/>
          </p:nvSpPr>
          <p:spPr>
            <a:xfrm>
              <a:off x="6954044" y="5262639"/>
              <a:ext cx="222076" cy="267748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id="{B978C9A9-E14D-F3E9-9655-C65BDF809391}"/>
                </a:ext>
              </a:extLst>
            </p:cNvPr>
            <p:cNvSpPr/>
            <p:nvPr/>
          </p:nvSpPr>
          <p:spPr>
            <a:xfrm>
              <a:off x="7275054" y="5262639"/>
              <a:ext cx="222076" cy="267748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57BD50D6-0CF7-C8F9-F68E-D925CB1EB5AC}"/>
              </a:ext>
            </a:extLst>
          </p:cNvPr>
          <p:cNvGrpSpPr/>
          <p:nvPr/>
        </p:nvGrpSpPr>
        <p:grpSpPr>
          <a:xfrm>
            <a:off x="6590041" y="4177451"/>
            <a:ext cx="695646" cy="720080"/>
            <a:chOff x="6954044" y="4889444"/>
            <a:chExt cx="543086" cy="640943"/>
          </a:xfrm>
        </p:grpSpPr>
        <p:sp>
          <p:nvSpPr>
            <p:cNvPr id="25" name="Obdélník 24">
              <a:extLst>
                <a:ext uri="{FF2B5EF4-FFF2-40B4-BE49-F238E27FC236}">
                  <a16:creationId xmlns:a16="http://schemas.microsoft.com/office/drawing/2014/main" id="{993C0CF3-7E28-887E-4F93-31D0102162D0}"/>
                </a:ext>
              </a:extLst>
            </p:cNvPr>
            <p:cNvSpPr/>
            <p:nvPr/>
          </p:nvSpPr>
          <p:spPr>
            <a:xfrm>
              <a:off x="6954044" y="4889444"/>
              <a:ext cx="222076" cy="267748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6" name="Obdélník 25">
              <a:extLst>
                <a:ext uri="{FF2B5EF4-FFF2-40B4-BE49-F238E27FC236}">
                  <a16:creationId xmlns:a16="http://schemas.microsoft.com/office/drawing/2014/main" id="{2B94F612-EF39-AB53-EFCD-DC1250A738F8}"/>
                </a:ext>
              </a:extLst>
            </p:cNvPr>
            <p:cNvSpPr/>
            <p:nvPr/>
          </p:nvSpPr>
          <p:spPr>
            <a:xfrm>
              <a:off x="7275054" y="4889444"/>
              <a:ext cx="222076" cy="267748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7" name="Obdélník 26">
              <a:extLst>
                <a:ext uri="{FF2B5EF4-FFF2-40B4-BE49-F238E27FC236}">
                  <a16:creationId xmlns:a16="http://schemas.microsoft.com/office/drawing/2014/main" id="{CC350F01-A6E0-902E-52FD-91FEF339E124}"/>
                </a:ext>
              </a:extLst>
            </p:cNvPr>
            <p:cNvSpPr/>
            <p:nvPr/>
          </p:nvSpPr>
          <p:spPr>
            <a:xfrm>
              <a:off x="6954044" y="5262639"/>
              <a:ext cx="222076" cy="267748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8" name="Obdélník 27">
              <a:extLst>
                <a:ext uri="{FF2B5EF4-FFF2-40B4-BE49-F238E27FC236}">
                  <a16:creationId xmlns:a16="http://schemas.microsoft.com/office/drawing/2014/main" id="{E64D475A-BFAC-AA9A-672B-94D530D116D4}"/>
                </a:ext>
              </a:extLst>
            </p:cNvPr>
            <p:cNvSpPr/>
            <p:nvPr/>
          </p:nvSpPr>
          <p:spPr>
            <a:xfrm>
              <a:off x="7275054" y="5262639"/>
              <a:ext cx="222076" cy="267748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29" name="Skupina 28">
            <a:extLst>
              <a:ext uri="{FF2B5EF4-FFF2-40B4-BE49-F238E27FC236}">
                <a16:creationId xmlns:a16="http://schemas.microsoft.com/office/drawing/2014/main" id="{D004F738-38EE-2138-EFE1-4319BDC60711}"/>
              </a:ext>
            </a:extLst>
          </p:cNvPr>
          <p:cNvGrpSpPr/>
          <p:nvPr/>
        </p:nvGrpSpPr>
        <p:grpSpPr>
          <a:xfrm>
            <a:off x="9568016" y="4173498"/>
            <a:ext cx="695646" cy="720080"/>
            <a:chOff x="6954044" y="4889444"/>
            <a:chExt cx="543086" cy="640943"/>
          </a:xfrm>
        </p:grpSpPr>
        <p:sp>
          <p:nvSpPr>
            <p:cNvPr id="30" name="Obdélník 29">
              <a:extLst>
                <a:ext uri="{FF2B5EF4-FFF2-40B4-BE49-F238E27FC236}">
                  <a16:creationId xmlns:a16="http://schemas.microsoft.com/office/drawing/2014/main" id="{63E93A00-3AC6-0A49-850F-69F5718E9523}"/>
                </a:ext>
              </a:extLst>
            </p:cNvPr>
            <p:cNvSpPr/>
            <p:nvPr/>
          </p:nvSpPr>
          <p:spPr>
            <a:xfrm>
              <a:off x="6954044" y="4889444"/>
              <a:ext cx="222076" cy="267748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1" name="Obdélník 30">
              <a:extLst>
                <a:ext uri="{FF2B5EF4-FFF2-40B4-BE49-F238E27FC236}">
                  <a16:creationId xmlns:a16="http://schemas.microsoft.com/office/drawing/2014/main" id="{E0F63583-7E34-7DD7-8B35-CBD88A37D092}"/>
                </a:ext>
              </a:extLst>
            </p:cNvPr>
            <p:cNvSpPr/>
            <p:nvPr/>
          </p:nvSpPr>
          <p:spPr>
            <a:xfrm>
              <a:off x="7275054" y="4889444"/>
              <a:ext cx="222076" cy="267748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2" name="Obdélník 31">
              <a:extLst>
                <a:ext uri="{FF2B5EF4-FFF2-40B4-BE49-F238E27FC236}">
                  <a16:creationId xmlns:a16="http://schemas.microsoft.com/office/drawing/2014/main" id="{1FDBDF25-E792-076F-8C60-FE4EFBD34D51}"/>
                </a:ext>
              </a:extLst>
            </p:cNvPr>
            <p:cNvSpPr/>
            <p:nvPr/>
          </p:nvSpPr>
          <p:spPr>
            <a:xfrm>
              <a:off x="6954044" y="5262639"/>
              <a:ext cx="222076" cy="267748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3" name="Obdélník 32">
              <a:extLst>
                <a:ext uri="{FF2B5EF4-FFF2-40B4-BE49-F238E27FC236}">
                  <a16:creationId xmlns:a16="http://schemas.microsoft.com/office/drawing/2014/main" id="{1E17E419-FAF5-EEA7-086F-A2F9CB59F850}"/>
                </a:ext>
              </a:extLst>
            </p:cNvPr>
            <p:cNvSpPr/>
            <p:nvPr/>
          </p:nvSpPr>
          <p:spPr>
            <a:xfrm>
              <a:off x="7275054" y="5262639"/>
              <a:ext cx="222076" cy="267748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0EC49CC0-5240-E42F-90C5-2CE4C67678EC}"/>
              </a:ext>
            </a:extLst>
          </p:cNvPr>
          <p:cNvSpPr txBox="1"/>
          <p:nvPr/>
        </p:nvSpPr>
        <p:spPr>
          <a:xfrm>
            <a:off x="10377620" y="2127912"/>
            <a:ext cx="1240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/>
              <a:t>Plant level</a:t>
            </a: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C69B5FDC-CBFF-4D2C-7D22-C55A0E80B63F}"/>
              </a:ext>
            </a:extLst>
          </p:cNvPr>
          <p:cNvSpPr txBox="1"/>
          <p:nvPr/>
        </p:nvSpPr>
        <p:spPr>
          <a:xfrm>
            <a:off x="10369145" y="3248691"/>
            <a:ext cx="1240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/>
              <a:t>System level</a:t>
            </a: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ED83D71F-7078-6C7E-D093-FC704C04978E}"/>
              </a:ext>
            </a:extLst>
          </p:cNvPr>
          <p:cNvSpPr txBox="1"/>
          <p:nvPr/>
        </p:nvSpPr>
        <p:spPr>
          <a:xfrm>
            <a:off x="10377620" y="4408163"/>
            <a:ext cx="14790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/>
              <a:t>Equipment level</a:t>
            </a:r>
          </a:p>
        </p:txBody>
      </p:sp>
      <p:sp>
        <p:nvSpPr>
          <p:cNvPr id="37" name="Šipka: dolů 36">
            <a:extLst>
              <a:ext uri="{FF2B5EF4-FFF2-40B4-BE49-F238E27FC236}">
                <a16:creationId xmlns:a16="http://schemas.microsoft.com/office/drawing/2014/main" id="{E662BABC-7EBF-3EDB-BF9D-FA39EEC23B66}"/>
              </a:ext>
            </a:extLst>
          </p:cNvPr>
          <p:cNvSpPr/>
          <p:nvPr/>
        </p:nvSpPr>
        <p:spPr>
          <a:xfrm>
            <a:off x="8344108" y="2708920"/>
            <a:ext cx="331227" cy="28716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Šipka: dolů 37">
            <a:extLst>
              <a:ext uri="{FF2B5EF4-FFF2-40B4-BE49-F238E27FC236}">
                <a16:creationId xmlns:a16="http://schemas.microsoft.com/office/drawing/2014/main" id="{B439559E-3195-C581-E743-52C886241CE3}"/>
              </a:ext>
            </a:extLst>
          </p:cNvPr>
          <p:cNvSpPr/>
          <p:nvPr/>
        </p:nvSpPr>
        <p:spPr>
          <a:xfrm>
            <a:off x="7586451" y="2729524"/>
            <a:ext cx="331227" cy="28716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Šipka: dolů 38">
            <a:extLst>
              <a:ext uri="{FF2B5EF4-FFF2-40B4-BE49-F238E27FC236}">
                <a16:creationId xmlns:a16="http://schemas.microsoft.com/office/drawing/2014/main" id="{98FFF37C-36D5-4EB0-039A-2AC520E1A4A0}"/>
              </a:ext>
            </a:extLst>
          </p:cNvPr>
          <p:cNvSpPr/>
          <p:nvPr/>
        </p:nvSpPr>
        <p:spPr>
          <a:xfrm>
            <a:off x="6729486" y="2708920"/>
            <a:ext cx="331227" cy="28716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Šipka: dolů 39">
            <a:extLst>
              <a:ext uri="{FF2B5EF4-FFF2-40B4-BE49-F238E27FC236}">
                <a16:creationId xmlns:a16="http://schemas.microsoft.com/office/drawing/2014/main" id="{6D8B6452-2560-6DCC-8DAB-0353A1B15F88}"/>
              </a:ext>
            </a:extLst>
          </p:cNvPr>
          <p:cNvSpPr/>
          <p:nvPr/>
        </p:nvSpPr>
        <p:spPr>
          <a:xfrm>
            <a:off x="9694621" y="2720181"/>
            <a:ext cx="331227" cy="28716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Šipka: dolů 40">
            <a:extLst>
              <a:ext uri="{FF2B5EF4-FFF2-40B4-BE49-F238E27FC236}">
                <a16:creationId xmlns:a16="http://schemas.microsoft.com/office/drawing/2014/main" id="{5123ED84-9D8F-83CB-79F4-7D30AC9A4EE6}"/>
              </a:ext>
            </a:extLst>
          </p:cNvPr>
          <p:cNvSpPr/>
          <p:nvPr/>
        </p:nvSpPr>
        <p:spPr>
          <a:xfrm>
            <a:off x="6726576" y="3929325"/>
            <a:ext cx="45719" cy="12592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Šipka: dolů 42">
            <a:extLst>
              <a:ext uri="{FF2B5EF4-FFF2-40B4-BE49-F238E27FC236}">
                <a16:creationId xmlns:a16="http://schemas.microsoft.com/office/drawing/2014/main" id="{1034E948-4513-7120-9CC7-D15443148188}"/>
              </a:ext>
            </a:extLst>
          </p:cNvPr>
          <p:cNvSpPr/>
          <p:nvPr/>
        </p:nvSpPr>
        <p:spPr>
          <a:xfrm>
            <a:off x="7110178" y="3929325"/>
            <a:ext cx="45719" cy="12592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Šipka: dolů 43">
            <a:extLst>
              <a:ext uri="{FF2B5EF4-FFF2-40B4-BE49-F238E27FC236}">
                <a16:creationId xmlns:a16="http://schemas.microsoft.com/office/drawing/2014/main" id="{88DE7767-0BD6-3EAB-05B6-9BBDEC56CE69}"/>
              </a:ext>
            </a:extLst>
          </p:cNvPr>
          <p:cNvSpPr/>
          <p:nvPr/>
        </p:nvSpPr>
        <p:spPr>
          <a:xfrm>
            <a:off x="7521510" y="3929325"/>
            <a:ext cx="45719" cy="12592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Šipka: dolů 44">
            <a:extLst>
              <a:ext uri="{FF2B5EF4-FFF2-40B4-BE49-F238E27FC236}">
                <a16:creationId xmlns:a16="http://schemas.microsoft.com/office/drawing/2014/main" id="{15364674-E094-7603-62BC-037BD4A883A2}"/>
              </a:ext>
            </a:extLst>
          </p:cNvPr>
          <p:cNvSpPr/>
          <p:nvPr/>
        </p:nvSpPr>
        <p:spPr>
          <a:xfrm>
            <a:off x="7944149" y="3929325"/>
            <a:ext cx="45719" cy="12592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Šipka: dolů 45">
            <a:extLst>
              <a:ext uri="{FF2B5EF4-FFF2-40B4-BE49-F238E27FC236}">
                <a16:creationId xmlns:a16="http://schemas.microsoft.com/office/drawing/2014/main" id="{DC1A8328-62A8-0C11-7ADB-F4EBF287F86F}"/>
              </a:ext>
            </a:extLst>
          </p:cNvPr>
          <p:cNvSpPr/>
          <p:nvPr/>
        </p:nvSpPr>
        <p:spPr>
          <a:xfrm>
            <a:off x="8321248" y="3925372"/>
            <a:ext cx="45719" cy="12592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Šipka: dolů 46">
            <a:extLst>
              <a:ext uri="{FF2B5EF4-FFF2-40B4-BE49-F238E27FC236}">
                <a16:creationId xmlns:a16="http://schemas.microsoft.com/office/drawing/2014/main" id="{774A3316-D9E0-DB1E-9210-56FBE962F78F}"/>
              </a:ext>
            </a:extLst>
          </p:cNvPr>
          <p:cNvSpPr/>
          <p:nvPr/>
        </p:nvSpPr>
        <p:spPr>
          <a:xfrm>
            <a:off x="8732959" y="3930637"/>
            <a:ext cx="45719" cy="12592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Šipka: dolů 47">
            <a:extLst>
              <a:ext uri="{FF2B5EF4-FFF2-40B4-BE49-F238E27FC236}">
                <a16:creationId xmlns:a16="http://schemas.microsoft.com/office/drawing/2014/main" id="{0E2EBBA0-9524-5E80-1C6A-404F294AD9E0}"/>
              </a:ext>
            </a:extLst>
          </p:cNvPr>
          <p:cNvSpPr/>
          <p:nvPr/>
        </p:nvSpPr>
        <p:spPr>
          <a:xfrm>
            <a:off x="9671761" y="3925372"/>
            <a:ext cx="45719" cy="12592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Šipka: dolů 48">
            <a:extLst>
              <a:ext uri="{FF2B5EF4-FFF2-40B4-BE49-F238E27FC236}">
                <a16:creationId xmlns:a16="http://schemas.microsoft.com/office/drawing/2014/main" id="{BE22A265-1201-2DE2-352C-8F468B9E3BD1}"/>
              </a:ext>
            </a:extLst>
          </p:cNvPr>
          <p:cNvSpPr/>
          <p:nvPr/>
        </p:nvSpPr>
        <p:spPr>
          <a:xfrm>
            <a:off x="10098572" y="3930637"/>
            <a:ext cx="45719" cy="12592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Šipka: doprava 50">
            <a:extLst>
              <a:ext uri="{FF2B5EF4-FFF2-40B4-BE49-F238E27FC236}">
                <a16:creationId xmlns:a16="http://schemas.microsoft.com/office/drawing/2014/main" id="{09C30E0C-3B87-5720-08E5-FDC13396478C}"/>
              </a:ext>
            </a:extLst>
          </p:cNvPr>
          <p:cNvSpPr/>
          <p:nvPr/>
        </p:nvSpPr>
        <p:spPr>
          <a:xfrm>
            <a:off x="5807968" y="2361969"/>
            <a:ext cx="476620" cy="29383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Šipka: doprava 51">
            <a:extLst>
              <a:ext uri="{FF2B5EF4-FFF2-40B4-BE49-F238E27FC236}">
                <a16:creationId xmlns:a16="http://schemas.microsoft.com/office/drawing/2014/main" id="{1B2508F7-00CF-207E-A421-5D22334887DB}"/>
              </a:ext>
            </a:extLst>
          </p:cNvPr>
          <p:cNvSpPr/>
          <p:nvPr/>
        </p:nvSpPr>
        <p:spPr>
          <a:xfrm>
            <a:off x="5807968" y="3397172"/>
            <a:ext cx="476620" cy="29383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Šipka: doprava 52">
            <a:extLst>
              <a:ext uri="{FF2B5EF4-FFF2-40B4-BE49-F238E27FC236}">
                <a16:creationId xmlns:a16="http://schemas.microsoft.com/office/drawing/2014/main" id="{A5BD85AB-976C-3762-C7E9-40932BD04C2F}"/>
              </a:ext>
            </a:extLst>
          </p:cNvPr>
          <p:cNvSpPr/>
          <p:nvPr/>
        </p:nvSpPr>
        <p:spPr>
          <a:xfrm>
            <a:off x="5808328" y="4398477"/>
            <a:ext cx="476620" cy="29383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TextovéPole 54">
            <a:extLst>
              <a:ext uri="{FF2B5EF4-FFF2-40B4-BE49-F238E27FC236}">
                <a16:creationId xmlns:a16="http://schemas.microsoft.com/office/drawing/2014/main" id="{4EF20449-96AC-3474-ABE7-D1DDF3A1F4E8}"/>
              </a:ext>
            </a:extLst>
          </p:cNvPr>
          <p:cNvSpPr txBox="1"/>
          <p:nvPr/>
        </p:nvSpPr>
        <p:spPr>
          <a:xfrm>
            <a:off x="7586451" y="5301208"/>
            <a:ext cx="3694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DBD</a:t>
            </a:r>
          </a:p>
          <a:p>
            <a:r>
              <a:rPr lang="en-US" dirty="0"/>
              <a:t>+</a:t>
            </a:r>
          </a:p>
          <a:p>
            <a:r>
              <a:rPr lang="en-US" dirty="0"/>
              <a:t>compliance with current status</a:t>
            </a:r>
          </a:p>
        </p:txBody>
      </p:sp>
    </p:spTree>
    <p:extLst>
      <p:ext uri="{BB962C8B-B14F-4D97-AF65-F5344CB8AC3E}">
        <p14:creationId xmlns:p14="http://schemas.microsoft.com/office/powerpoint/2010/main" val="1785882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E2952-F916-57CA-C64D-88C89DEE6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D260455-CDE6-AA26-6638-9030F978B7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0862" y="1916113"/>
            <a:ext cx="10922001" cy="3673127"/>
          </a:xfrm>
        </p:spPr>
        <p:txBody>
          <a:bodyPr/>
          <a:lstStyle/>
          <a:p>
            <a:r>
              <a:rPr lang="cs-CZ" sz="1800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Reconstitution</a:t>
            </a:r>
            <a:r>
              <a:rPr lang="cs-CZ" sz="18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DBD</a:t>
            </a:r>
          </a:p>
          <a:p>
            <a:endParaRPr lang="cs-CZ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cs-CZ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cs-CZ" sz="1800" dirty="0">
                <a:solidFill>
                  <a:srgbClr val="000000"/>
                </a:solidFill>
                <a:latin typeface="Arial"/>
                <a:cs typeface="Arial"/>
              </a:rPr>
              <a:t>SW </a:t>
            </a:r>
            <a:r>
              <a:rPr lang="cs-CZ" sz="1800" dirty="0" err="1">
                <a:solidFill>
                  <a:srgbClr val="000000"/>
                </a:solidFill>
                <a:latin typeface="Arial"/>
                <a:cs typeface="Arial"/>
              </a:rPr>
              <a:t>Tipom</a:t>
            </a:r>
            <a:r>
              <a:rPr lang="cs-CZ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endParaRPr lang="cs-CZ" sz="18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cs-CZ" dirty="0"/>
          </a:p>
          <a:p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Documentation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standard</a:t>
            </a:r>
          </a:p>
          <a:p>
            <a:endParaRPr lang="cs-CZ" dirty="0">
              <a:solidFill>
                <a:schemeClr val="bg1">
                  <a:lumMod val="65000"/>
                </a:schemeClr>
              </a:solidFill>
            </a:endParaRPr>
          </a:p>
          <a:p>
            <a:endParaRPr lang="cs-CZ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DokBot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(AI) - pilot</a:t>
            </a:r>
          </a:p>
          <a:p>
            <a:endParaRPr lang="cs-CZ" sz="18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x-none" dirty="0">
              <a:latin typeface="Arial"/>
              <a:cs typeface="Arial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975BB0C-2628-F740-B111-B0A40C5A3B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2" y="332656"/>
            <a:ext cx="10298111" cy="1368152"/>
          </a:xfrm>
        </p:spPr>
        <p:txBody>
          <a:bodyPr/>
          <a:lstStyle/>
          <a:p>
            <a:r>
              <a:rPr lang="cs-CZ" dirty="0"/>
              <a:t>CM </a:t>
            </a:r>
            <a:r>
              <a:rPr lang="cs-CZ" dirty="0" err="1"/>
              <a:t>evolution</a:t>
            </a:r>
            <a:r>
              <a:rPr lang="cs-CZ" dirty="0"/>
              <a:t> in ČEZ</a:t>
            </a:r>
          </a:p>
        </p:txBody>
      </p:sp>
      <p:pic>
        <p:nvPicPr>
          <p:cNvPr id="3" name="Obrázek 2" descr="Obsah obrázku text, snímek obrazovky, software, číslo&#10;&#10;Obsah generovaný pomocí AI může být nesprávný.">
            <a:extLst>
              <a:ext uri="{FF2B5EF4-FFF2-40B4-BE49-F238E27FC236}">
                <a16:creationId xmlns:a16="http://schemas.microsoft.com/office/drawing/2014/main" id="{0551709E-5F97-853E-2992-96D1203FDA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210" y="1339171"/>
            <a:ext cx="7391663" cy="38888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839D2BE5-185C-E0AF-DB0C-29C7BF891A03}"/>
              </a:ext>
            </a:extLst>
          </p:cNvPr>
          <p:cNvSpPr/>
          <p:nvPr/>
        </p:nvSpPr>
        <p:spPr>
          <a:xfrm>
            <a:off x="5147766" y="5753945"/>
            <a:ext cx="1728192" cy="64807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CM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94E6C065-F23F-A59C-DE68-895882049653}"/>
              </a:ext>
            </a:extLst>
          </p:cNvPr>
          <p:cNvSpPr/>
          <p:nvPr/>
        </p:nvSpPr>
        <p:spPr>
          <a:xfrm>
            <a:off x="8112224" y="5753945"/>
            <a:ext cx="1728192" cy="64807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Financial</a:t>
            </a:r>
            <a:r>
              <a:rPr lang="cs-CZ" dirty="0"/>
              <a:t> management</a:t>
            </a:r>
          </a:p>
        </p:txBody>
      </p:sp>
      <p:sp>
        <p:nvSpPr>
          <p:cNvPr id="2" name="Kříž 1">
            <a:extLst>
              <a:ext uri="{FF2B5EF4-FFF2-40B4-BE49-F238E27FC236}">
                <a16:creationId xmlns:a16="http://schemas.microsoft.com/office/drawing/2014/main" id="{A9EAEEBC-5714-3E2F-0DD4-927D45C1097D}"/>
              </a:ext>
            </a:extLst>
          </p:cNvPr>
          <p:cNvSpPr/>
          <p:nvPr/>
        </p:nvSpPr>
        <p:spPr>
          <a:xfrm>
            <a:off x="7309025" y="5933526"/>
            <a:ext cx="288032" cy="288910"/>
          </a:xfrm>
          <a:prstGeom prst="plus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4975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7B535-30F1-790D-2727-8A21211E2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DA3956C-23F9-4397-49EA-C0FA426FA5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0863" y="1916113"/>
            <a:ext cx="2952850" cy="3673127"/>
          </a:xfrm>
        </p:spPr>
        <p:txBody>
          <a:bodyPr/>
          <a:lstStyle/>
          <a:p>
            <a:r>
              <a:rPr lang="cs-CZ" sz="1800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Reconstitution</a:t>
            </a:r>
            <a:r>
              <a:rPr lang="cs-CZ" sz="18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DBD</a:t>
            </a:r>
          </a:p>
          <a:p>
            <a:endParaRPr lang="cs-CZ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cs-CZ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cs-CZ" sz="1800" dirty="0">
                <a:solidFill>
                  <a:srgbClr val="000000"/>
                </a:solidFill>
                <a:latin typeface="Arial"/>
                <a:cs typeface="Arial"/>
              </a:rPr>
              <a:t>SW </a:t>
            </a:r>
            <a:r>
              <a:rPr lang="cs-CZ" sz="1800" dirty="0" err="1">
                <a:solidFill>
                  <a:srgbClr val="000000"/>
                </a:solidFill>
                <a:latin typeface="Arial"/>
                <a:cs typeface="Arial"/>
              </a:rPr>
              <a:t>Tipom</a:t>
            </a:r>
            <a:r>
              <a:rPr lang="cs-CZ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endParaRPr lang="cs-CZ" sz="18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cs-CZ" dirty="0"/>
          </a:p>
          <a:p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Documentation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standard</a:t>
            </a:r>
          </a:p>
          <a:p>
            <a:endParaRPr lang="cs-CZ" dirty="0">
              <a:solidFill>
                <a:schemeClr val="bg1">
                  <a:lumMod val="65000"/>
                </a:schemeClr>
              </a:solidFill>
            </a:endParaRPr>
          </a:p>
          <a:p>
            <a:endParaRPr lang="cs-CZ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DokBot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(AI) - pilot</a:t>
            </a:r>
          </a:p>
          <a:p>
            <a:endParaRPr lang="cs-CZ" sz="18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x-none" dirty="0">
              <a:latin typeface="Arial"/>
              <a:cs typeface="Arial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EB93721-9B7B-83E2-4C09-A35FF13FDB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2" y="332656"/>
            <a:ext cx="10298111" cy="1368152"/>
          </a:xfrm>
        </p:spPr>
        <p:txBody>
          <a:bodyPr/>
          <a:lstStyle/>
          <a:p>
            <a:r>
              <a:rPr lang="cs-CZ" dirty="0"/>
              <a:t>CM </a:t>
            </a:r>
            <a:r>
              <a:rPr lang="cs-CZ" dirty="0" err="1"/>
              <a:t>evolution</a:t>
            </a:r>
            <a:r>
              <a:rPr lang="cs-CZ" dirty="0"/>
              <a:t> in ČEZ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358CCCF-D557-FAA0-67D0-36C4FDFD1E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1508" y="332656"/>
            <a:ext cx="6717465" cy="47098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Zástupný text 1">
            <a:extLst>
              <a:ext uri="{FF2B5EF4-FFF2-40B4-BE49-F238E27FC236}">
                <a16:creationId xmlns:a16="http://schemas.microsoft.com/office/drawing/2014/main" id="{4048A3F1-3DEC-460C-DF8B-498D04422768}"/>
              </a:ext>
            </a:extLst>
          </p:cNvPr>
          <p:cNvSpPr txBox="1">
            <a:spLocks/>
          </p:cNvSpPr>
          <p:nvPr/>
        </p:nvSpPr>
        <p:spPr>
          <a:xfrm>
            <a:off x="3503712" y="5188755"/>
            <a:ext cx="9193809" cy="1799966"/>
          </a:xfrm>
          <a:prstGeom prst="rect">
            <a:avLst/>
          </a:prstGeom>
        </p:spPr>
        <p:txBody>
          <a:bodyPr/>
          <a:lstStyle>
            <a:lvl1pPr marL="0" eaLnBrk="1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kern="0" dirty="0"/>
              <a:t>Done by </a:t>
            </a:r>
            <a:r>
              <a:rPr lang="en-US" sz="1200" b="1" kern="0" dirty="0"/>
              <a:t>stakeholders</a:t>
            </a:r>
            <a:r>
              <a:rPr lang="en-US" sz="1200" kern="0" dirty="0"/>
              <a:t> managed by </a:t>
            </a:r>
            <a:r>
              <a:rPr lang="en-US" sz="1200" b="1" kern="0" dirty="0"/>
              <a:t>Design Change Engineer</a:t>
            </a:r>
            <a:r>
              <a:rPr lang="en-US" sz="1200" kern="0" dirty="0"/>
              <a:t> who is responsible 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kern="0" dirty="0"/>
              <a:t>conceptual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kern="0" dirty="0"/>
              <a:t>preliminary impacts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kern="0" dirty="0"/>
              <a:t>review &amp; impact assessment comments close-out</a:t>
            </a:r>
          </a:p>
          <a:p>
            <a:pPr marL="704850" lvl="2" indent="-342900">
              <a:buFont typeface="+mj-lt"/>
              <a:buAutoNum type="arabicPeriod"/>
            </a:pPr>
            <a:r>
              <a:rPr lang="en-US" sz="1200" kern="0" dirty="0">
                <a:solidFill>
                  <a:sysClr val="windowText" lastClr="000000"/>
                </a:solidFill>
              </a:rPr>
              <a:t>Comments to be implemented in Business Case (changing conceptual design)</a:t>
            </a:r>
          </a:p>
          <a:p>
            <a:pPr marL="704850" lvl="2" indent="-342900">
              <a:buFont typeface="+mj-lt"/>
              <a:buAutoNum type="arabicPeriod"/>
            </a:pPr>
            <a:r>
              <a:rPr lang="en-US" sz="1200" kern="0" dirty="0">
                <a:solidFill>
                  <a:sysClr val="windowText" lastClr="000000"/>
                </a:solidFill>
              </a:rPr>
              <a:t>Comments to be implemented in other internal areas (D&amp;D)</a:t>
            </a:r>
          </a:p>
          <a:p>
            <a:pPr marL="1162050" lvl="3" indent="-342900">
              <a:buFont typeface="Wingdings" panose="05000000000000000000" pitchFamily="2" charset="2"/>
              <a:buChar char="Ø"/>
            </a:pPr>
            <a:r>
              <a:rPr lang="en-US" sz="1200" kern="0" dirty="0">
                <a:solidFill>
                  <a:sysClr val="windowText" lastClr="000000"/>
                </a:solidFill>
              </a:rPr>
              <a:t>Impacts to be addressed by the owner of the areas (D&amp;D) or to be delivered by the project</a:t>
            </a:r>
          </a:p>
          <a:p>
            <a:pPr marL="704850" lvl="2" indent="-342900">
              <a:buFont typeface="+mj-lt"/>
              <a:buAutoNum type="arabicPeriod"/>
            </a:pPr>
            <a:r>
              <a:rPr lang="en-US" sz="1200" kern="0" dirty="0">
                <a:solidFill>
                  <a:sysClr val="windowText" lastClr="000000"/>
                </a:solidFill>
              </a:rPr>
              <a:t>Declined or duplicate comments</a:t>
            </a:r>
          </a:p>
        </p:txBody>
      </p:sp>
    </p:spTree>
    <p:extLst>
      <p:ext uri="{BB962C8B-B14F-4D97-AF65-F5344CB8AC3E}">
        <p14:creationId xmlns:p14="http://schemas.microsoft.com/office/powerpoint/2010/main" val="4110146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EBCC7-89CC-E7F0-FC0F-259F8562D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867BC9D-BFF6-BBF9-E1FC-2715346A37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0862" y="1916113"/>
            <a:ext cx="10922001" cy="3673127"/>
          </a:xfrm>
        </p:spPr>
        <p:txBody>
          <a:bodyPr/>
          <a:lstStyle/>
          <a:p>
            <a:r>
              <a:rPr lang="cs-CZ" sz="1800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Reconstitution</a:t>
            </a:r>
            <a:r>
              <a:rPr lang="cs-CZ" sz="18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DBD</a:t>
            </a:r>
          </a:p>
          <a:p>
            <a:endParaRPr lang="cs-CZ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cs-CZ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cs-CZ" sz="1800" dirty="0">
                <a:solidFill>
                  <a:srgbClr val="000000"/>
                </a:solidFill>
                <a:latin typeface="Arial"/>
                <a:cs typeface="Arial"/>
              </a:rPr>
              <a:t>SW </a:t>
            </a:r>
            <a:r>
              <a:rPr lang="cs-CZ" sz="1800" dirty="0" err="1">
                <a:solidFill>
                  <a:srgbClr val="000000"/>
                </a:solidFill>
                <a:latin typeface="Arial"/>
                <a:cs typeface="Arial"/>
              </a:rPr>
              <a:t>Tipom</a:t>
            </a:r>
            <a:r>
              <a:rPr lang="cs-CZ" sz="18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endParaRPr lang="cs-CZ" sz="18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cs-CZ" dirty="0"/>
          </a:p>
          <a:p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Documentation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standard</a:t>
            </a:r>
          </a:p>
          <a:p>
            <a:endParaRPr lang="cs-CZ" dirty="0">
              <a:solidFill>
                <a:schemeClr val="bg1">
                  <a:lumMod val="65000"/>
                </a:schemeClr>
              </a:solidFill>
            </a:endParaRPr>
          </a:p>
          <a:p>
            <a:endParaRPr lang="cs-CZ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DokBot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(AI) - pilot</a:t>
            </a:r>
          </a:p>
          <a:p>
            <a:endParaRPr lang="cs-CZ" sz="18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x-none" dirty="0">
              <a:latin typeface="Arial"/>
              <a:cs typeface="Arial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020FAB-C5AF-8BDD-7993-C1571DDFFF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2" y="332656"/>
            <a:ext cx="10298111" cy="1368152"/>
          </a:xfrm>
        </p:spPr>
        <p:txBody>
          <a:bodyPr/>
          <a:lstStyle/>
          <a:p>
            <a:r>
              <a:rPr lang="cs-CZ" dirty="0"/>
              <a:t>CM </a:t>
            </a:r>
            <a:r>
              <a:rPr lang="cs-CZ" dirty="0" err="1"/>
              <a:t>evolution</a:t>
            </a:r>
            <a:r>
              <a:rPr lang="cs-CZ" dirty="0"/>
              <a:t> in ČEZ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9121DDE2-A43A-42EC-1C4D-8289E219C4B8}"/>
              </a:ext>
            </a:extLst>
          </p:cNvPr>
          <p:cNvGrpSpPr/>
          <p:nvPr/>
        </p:nvGrpSpPr>
        <p:grpSpPr>
          <a:xfrm>
            <a:off x="3071664" y="1124744"/>
            <a:ext cx="9021698" cy="5588308"/>
            <a:chOff x="47328" y="260648"/>
            <a:chExt cx="10464797" cy="6524412"/>
          </a:xfrm>
        </p:grpSpPr>
        <p:pic>
          <p:nvPicPr>
            <p:cNvPr id="12" name="Obrázek 11">
              <a:extLst>
                <a:ext uri="{FF2B5EF4-FFF2-40B4-BE49-F238E27FC236}">
                  <a16:creationId xmlns:a16="http://schemas.microsoft.com/office/drawing/2014/main" id="{4912357B-36AB-4FAA-9F5A-8EF8A5914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1344" y="260648"/>
              <a:ext cx="10320781" cy="6524412"/>
            </a:xfrm>
            <a:prstGeom prst="rect">
              <a:avLst/>
            </a:prstGeom>
          </p:spPr>
        </p:pic>
        <p:sp>
          <p:nvSpPr>
            <p:cNvPr id="13" name="Obdélník 12">
              <a:extLst>
                <a:ext uri="{FF2B5EF4-FFF2-40B4-BE49-F238E27FC236}">
                  <a16:creationId xmlns:a16="http://schemas.microsoft.com/office/drawing/2014/main" id="{C64EDDC7-3199-BB05-8BB4-DA2A3022BEB1}"/>
                </a:ext>
              </a:extLst>
            </p:cNvPr>
            <p:cNvSpPr/>
            <p:nvPr/>
          </p:nvSpPr>
          <p:spPr>
            <a:xfrm>
              <a:off x="191344" y="1005895"/>
              <a:ext cx="1008112" cy="2664296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ovéPole 13">
              <a:extLst>
                <a:ext uri="{FF2B5EF4-FFF2-40B4-BE49-F238E27FC236}">
                  <a16:creationId xmlns:a16="http://schemas.microsoft.com/office/drawing/2014/main" id="{1F669429-C336-54FB-CE90-10AA5F05A88A}"/>
                </a:ext>
              </a:extLst>
            </p:cNvPr>
            <p:cNvSpPr txBox="1"/>
            <p:nvPr/>
          </p:nvSpPr>
          <p:spPr>
            <a:xfrm>
              <a:off x="47328" y="4221088"/>
              <a:ext cx="1368152" cy="5232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Tasks (mods) to be reviewed</a:t>
              </a:r>
            </a:p>
          </p:txBody>
        </p:sp>
        <p:cxnSp>
          <p:nvCxnSpPr>
            <p:cNvPr id="15" name="Přímá spojnice se šipkou 14">
              <a:extLst>
                <a:ext uri="{FF2B5EF4-FFF2-40B4-BE49-F238E27FC236}">
                  <a16:creationId xmlns:a16="http://schemas.microsoft.com/office/drawing/2014/main" id="{2885BCB2-10A0-2439-237C-28730D67B1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5360" y="3717032"/>
              <a:ext cx="0" cy="43204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bdélník 15">
              <a:extLst>
                <a:ext uri="{FF2B5EF4-FFF2-40B4-BE49-F238E27FC236}">
                  <a16:creationId xmlns:a16="http://schemas.microsoft.com/office/drawing/2014/main" id="{7901A9E3-E605-2B61-0E01-67175E3E4DED}"/>
                </a:ext>
              </a:extLst>
            </p:cNvPr>
            <p:cNvSpPr/>
            <p:nvPr/>
          </p:nvSpPr>
          <p:spPr>
            <a:xfrm>
              <a:off x="1199456" y="422061"/>
              <a:ext cx="2520280" cy="198627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bdélník 16">
              <a:extLst>
                <a:ext uri="{FF2B5EF4-FFF2-40B4-BE49-F238E27FC236}">
                  <a16:creationId xmlns:a16="http://schemas.microsoft.com/office/drawing/2014/main" id="{1B5A2C01-5CE7-7C6D-1189-C1BC28E26BFD}"/>
                </a:ext>
              </a:extLst>
            </p:cNvPr>
            <p:cNvSpPr/>
            <p:nvPr/>
          </p:nvSpPr>
          <p:spPr>
            <a:xfrm>
              <a:off x="3456871" y="2238729"/>
              <a:ext cx="144016" cy="398183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5701E21C-E857-5E38-D318-97F7F4F2F15F}"/>
                </a:ext>
              </a:extLst>
            </p:cNvPr>
            <p:cNvSpPr txBox="1"/>
            <p:nvPr/>
          </p:nvSpPr>
          <p:spPr>
            <a:xfrm>
              <a:off x="1672063" y="2905780"/>
              <a:ext cx="1368152" cy="5232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Areas to be commented on</a:t>
              </a:r>
            </a:p>
          </p:txBody>
        </p:sp>
        <p:cxnSp>
          <p:nvCxnSpPr>
            <p:cNvPr id="19" name="Přímá spojnice se šipkou 18">
              <a:extLst>
                <a:ext uri="{FF2B5EF4-FFF2-40B4-BE49-F238E27FC236}">
                  <a16:creationId xmlns:a16="http://schemas.microsoft.com/office/drawing/2014/main" id="{596B7CAD-7F05-93A4-CA6F-AD686F68F22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40215" y="2636912"/>
              <a:ext cx="319481" cy="22441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ovéPole 19">
              <a:extLst>
                <a:ext uri="{FF2B5EF4-FFF2-40B4-BE49-F238E27FC236}">
                  <a16:creationId xmlns:a16="http://schemas.microsoft.com/office/drawing/2014/main" id="{B336B596-332F-F192-FF93-54575ECA4650}"/>
                </a:ext>
              </a:extLst>
            </p:cNvPr>
            <p:cNvSpPr txBox="1"/>
            <p:nvPr/>
          </p:nvSpPr>
          <p:spPr>
            <a:xfrm>
              <a:off x="6744072" y="1196752"/>
              <a:ext cx="1368152" cy="5232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Impact Y/N</a:t>
              </a:r>
            </a:p>
            <a:p>
              <a:r>
                <a:rPr lang="en-US" sz="1400" dirty="0"/>
                <a:t>(default: ???)</a:t>
              </a:r>
            </a:p>
          </p:txBody>
        </p:sp>
        <p:sp>
          <p:nvSpPr>
            <p:cNvPr id="21" name="Obdélník 20">
              <a:extLst>
                <a:ext uri="{FF2B5EF4-FFF2-40B4-BE49-F238E27FC236}">
                  <a16:creationId xmlns:a16="http://schemas.microsoft.com/office/drawing/2014/main" id="{AA90CA87-22C6-44E1-6A0B-88F2A177EDD8}"/>
                </a:ext>
              </a:extLst>
            </p:cNvPr>
            <p:cNvSpPr/>
            <p:nvPr/>
          </p:nvSpPr>
          <p:spPr>
            <a:xfrm>
              <a:off x="6023992" y="2132856"/>
              <a:ext cx="288032" cy="504056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2" name="Přímá spojnice se šipkou 21">
              <a:extLst>
                <a:ext uri="{FF2B5EF4-FFF2-40B4-BE49-F238E27FC236}">
                  <a16:creationId xmlns:a16="http://schemas.microsoft.com/office/drawing/2014/main" id="{A18878C0-CDA2-FCF9-7B99-11765FB3672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84032" y="1719972"/>
              <a:ext cx="288032" cy="34087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Přímá spojnice se šipkou 22">
              <a:extLst>
                <a:ext uri="{FF2B5EF4-FFF2-40B4-BE49-F238E27FC236}">
                  <a16:creationId xmlns:a16="http://schemas.microsoft.com/office/drawing/2014/main" id="{5AF62BA4-DC99-E01B-E12D-7C4E5F19A466}"/>
                </a:ext>
              </a:extLst>
            </p:cNvPr>
            <p:cNvCxnSpPr>
              <a:cxnSpLocks/>
            </p:cNvCxnSpPr>
            <p:nvPr/>
          </p:nvCxnSpPr>
          <p:spPr>
            <a:xfrm>
              <a:off x="4007768" y="1772816"/>
              <a:ext cx="288032" cy="48918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BA36D095-8B21-C8B5-50B9-0CCB57D735A0}"/>
                </a:ext>
              </a:extLst>
            </p:cNvPr>
            <p:cNvSpPr txBox="1"/>
            <p:nvPr/>
          </p:nvSpPr>
          <p:spPr>
            <a:xfrm>
              <a:off x="2251608" y="1240014"/>
              <a:ext cx="1732523" cy="52322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Conceptual Design Comment?</a:t>
              </a:r>
            </a:p>
          </p:txBody>
        </p:sp>
        <p:sp>
          <p:nvSpPr>
            <p:cNvPr id="25" name="TextovéPole 24">
              <a:extLst>
                <a:ext uri="{FF2B5EF4-FFF2-40B4-BE49-F238E27FC236}">
                  <a16:creationId xmlns:a16="http://schemas.microsoft.com/office/drawing/2014/main" id="{ACC05847-73E7-BC91-CFFF-AB9F5DBE53D7}"/>
                </a:ext>
              </a:extLst>
            </p:cNvPr>
            <p:cNvSpPr txBox="1"/>
            <p:nvPr/>
          </p:nvSpPr>
          <p:spPr>
            <a:xfrm>
              <a:off x="8472264" y="4482698"/>
              <a:ext cx="1368152" cy="73866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All Impacts in database form to be resolved</a:t>
              </a:r>
            </a:p>
          </p:txBody>
        </p:sp>
        <p:sp>
          <p:nvSpPr>
            <p:cNvPr id="26" name="Šipka: doprava 25">
              <a:extLst>
                <a:ext uri="{FF2B5EF4-FFF2-40B4-BE49-F238E27FC236}">
                  <a16:creationId xmlns:a16="http://schemas.microsoft.com/office/drawing/2014/main" id="{3200152C-FBF7-1798-D234-FB72E6972A85}"/>
                </a:ext>
              </a:extLst>
            </p:cNvPr>
            <p:cNvSpPr/>
            <p:nvPr/>
          </p:nvSpPr>
          <p:spPr>
            <a:xfrm>
              <a:off x="7680176" y="4611191"/>
              <a:ext cx="648072" cy="288032"/>
            </a:xfrm>
            <a:prstGeom prst="rightArrow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20042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EDB30-06EF-9794-5C92-1494F5645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2A921A8-7BC2-5A4F-8495-FE0B6A2FA8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0862" y="1916113"/>
            <a:ext cx="10922001" cy="3673127"/>
          </a:xfrm>
        </p:spPr>
        <p:txBody>
          <a:bodyPr/>
          <a:lstStyle/>
          <a:p>
            <a:r>
              <a:rPr lang="cs-CZ" sz="1800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Reconstitution</a:t>
            </a:r>
            <a:r>
              <a:rPr lang="cs-CZ" sz="18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DBD</a:t>
            </a:r>
          </a:p>
          <a:p>
            <a:endParaRPr lang="cs-CZ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endParaRPr lang="cs-CZ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r>
              <a:rPr lang="cs-CZ" sz="18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SW </a:t>
            </a:r>
            <a:r>
              <a:rPr lang="cs-CZ" sz="1800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Tipom</a:t>
            </a:r>
            <a:r>
              <a:rPr lang="cs-CZ" sz="18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</a:t>
            </a:r>
          </a:p>
          <a:p>
            <a:endParaRPr lang="cs-CZ" sz="18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cs-CZ" dirty="0"/>
          </a:p>
          <a:p>
            <a:r>
              <a:rPr lang="cs-CZ" dirty="0" err="1"/>
              <a:t>Documentation</a:t>
            </a:r>
            <a:r>
              <a:rPr lang="cs-CZ" dirty="0"/>
              <a:t> standard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DokBot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(AI) - pilot</a:t>
            </a:r>
          </a:p>
          <a:p>
            <a:endParaRPr lang="cs-CZ" sz="18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x-none" dirty="0">
              <a:latin typeface="Arial"/>
              <a:cs typeface="Arial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5981D04-97FE-3C6B-21D3-2ED7908A91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2" y="332656"/>
            <a:ext cx="10298111" cy="1368152"/>
          </a:xfrm>
        </p:spPr>
        <p:txBody>
          <a:bodyPr/>
          <a:lstStyle/>
          <a:p>
            <a:r>
              <a:rPr lang="cs-CZ" dirty="0"/>
              <a:t>CM </a:t>
            </a:r>
            <a:r>
              <a:rPr lang="cs-CZ" dirty="0" err="1"/>
              <a:t>evolution</a:t>
            </a:r>
            <a:r>
              <a:rPr lang="cs-CZ" dirty="0"/>
              <a:t> in ČEZ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AD45F87-BD78-B373-0996-3B083D73D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9916" y="989068"/>
            <a:ext cx="3595043" cy="5092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838413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1B33C-FA37-820D-B548-5225F1C56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5C2269C-92D9-4DA6-61C5-C066DEE3F4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0862" y="1916113"/>
            <a:ext cx="10922001" cy="3673127"/>
          </a:xfrm>
        </p:spPr>
        <p:txBody>
          <a:bodyPr/>
          <a:lstStyle/>
          <a:p>
            <a:r>
              <a:rPr lang="cs-CZ" sz="1800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Reconstitution</a:t>
            </a:r>
            <a:r>
              <a:rPr lang="cs-CZ" sz="18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DBD</a:t>
            </a:r>
          </a:p>
          <a:p>
            <a:endParaRPr lang="cs-CZ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endParaRPr lang="cs-CZ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r>
              <a:rPr lang="cs-CZ" sz="18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SW </a:t>
            </a:r>
            <a:r>
              <a:rPr lang="cs-CZ" sz="1800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Tipom</a:t>
            </a:r>
            <a:r>
              <a:rPr lang="cs-CZ" sz="18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</a:t>
            </a:r>
          </a:p>
          <a:p>
            <a:endParaRPr lang="cs-CZ" sz="1800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endParaRPr lang="cs-CZ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cs-CZ" dirty="0" err="1">
                <a:solidFill>
                  <a:schemeClr val="bg1">
                    <a:lumMod val="65000"/>
                  </a:schemeClr>
                </a:solidFill>
              </a:rPr>
              <a:t>Documentation</a:t>
            </a:r>
            <a:r>
              <a:rPr lang="cs-CZ" dirty="0">
                <a:solidFill>
                  <a:schemeClr val="bg1">
                    <a:lumMod val="65000"/>
                  </a:schemeClr>
                </a:solidFill>
              </a:rPr>
              <a:t> standard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 err="1"/>
              <a:t>DokBot</a:t>
            </a:r>
            <a:r>
              <a:rPr lang="cs-CZ" dirty="0"/>
              <a:t> (AI) - pilot</a:t>
            </a:r>
          </a:p>
          <a:p>
            <a:endParaRPr lang="cs-CZ" sz="1800" dirty="0">
              <a:solidFill>
                <a:srgbClr val="000000"/>
              </a:solidFill>
              <a:latin typeface="Arial"/>
              <a:cs typeface="Arial"/>
            </a:endParaRPr>
          </a:p>
          <a:p>
            <a:endParaRPr lang="x-none" dirty="0">
              <a:latin typeface="Arial"/>
              <a:cs typeface="Arial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C04168F-732E-03E7-0AAA-5A41306658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2" y="332656"/>
            <a:ext cx="10298111" cy="1368152"/>
          </a:xfrm>
        </p:spPr>
        <p:txBody>
          <a:bodyPr/>
          <a:lstStyle/>
          <a:p>
            <a:r>
              <a:rPr lang="cs-CZ" dirty="0"/>
              <a:t>CM </a:t>
            </a:r>
            <a:r>
              <a:rPr lang="cs-CZ" dirty="0" err="1"/>
              <a:t>evolution</a:t>
            </a:r>
            <a:r>
              <a:rPr lang="cs-CZ" dirty="0"/>
              <a:t> in ČEZ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D28ECB7-13D2-E104-637E-65C35AE8C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3752" y="1674876"/>
            <a:ext cx="8040440" cy="49497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09865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AA62B074-458A-E955-85C0-2A6EECF67A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54035" y="4146055"/>
            <a:ext cx="5337965" cy="2711946"/>
          </a:xfrm>
        </p:spPr>
        <p:txBody>
          <a:bodyPr/>
          <a:lstStyle/>
          <a:p>
            <a:r>
              <a:rPr lang="en-US" noProof="0" dirty="0"/>
              <a:t>Gaps:</a:t>
            </a:r>
          </a:p>
          <a:p>
            <a:pPr marL="285750" indent="-285750">
              <a:buFontTx/>
              <a:buChar char="-"/>
            </a:pPr>
            <a:r>
              <a:rPr lang="en-US" noProof="0" dirty="0"/>
              <a:t>Commercial change </a:t>
            </a:r>
          </a:p>
          <a:p>
            <a:pPr marL="285750" indent="-285750">
              <a:buFontTx/>
              <a:buChar char="-"/>
            </a:pPr>
            <a:r>
              <a:rPr lang="en-US" noProof="0" dirty="0"/>
              <a:t>Critical documents</a:t>
            </a:r>
          </a:p>
          <a:p>
            <a:pPr marL="285750" indent="-285750">
              <a:buFontTx/>
              <a:buChar char="-"/>
            </a:pPr>
            <a:r>
              <a:rPr lang="en-US" noProof="0" dirty="0"/>
              <a:t>Margin management</a:t>
            </a:r>
          </a:p>
          <a:p>
            <a:pPr marL="285750" indent="-285750">
              <a:buFontTx/>
              <a:buChar char="-"/>
            </a:pPr>
            <a:r>
              <a:rPr lang="en-US" noProof="0" dirty="0"/>
              <a:t>TCC</a:t>
            </a:r>
          </a:p>
          <a:p>
            <a:pPr marL="285750" indent="-285750">
              <a:buFontTx/>
              <a:buChar char="-"/>
            </a:pPr>
            <a:r>
              <a:rPr lang="en-US" noProof="0" dirty="0"/>
              <a:t>T-mod</a:t>
            </a:r>
          </a:p>
          <a:p>
            <a:pPr marL="285750" indent="-285750">
              <a:buFontTx/>
              <a:buChar char="-"/>
            </a:pPr>
            <a:r>
              <a:rPr lang="en-US" noProof="0" dirty="0"/>
              <a:t>Responsible engineer &amp; supervisor </a:t>
            </a:r>
          </a:p>
          <a:p>
            <a:pPr marL="285750" indent="-285750">
              <a:buFontTx/>
              <a:buChar char="-"/>
            </a:pPr>
            <a:r>
              <a:rPr lang="en-US" noProof="0" dirty="0"/>
              <a:t>Single Point Failure/</a:t>
            </a:r>
            <a:br>
              <a:rPr lang="en-US" noProof="0" dirty="0"/>
            </a:br>
            <a:r>
              <a:rPr lang="en-US" noProof="0" dirty="0"/>
              <a:t>Single Point Vulnerability Review Process </a:t>
            </a:r>
          </a:p>
          <a:p>
            <a:pPr marL="285750" indent="-285750">
              <a:buFontTx/>
              <a:buChar char="-"/>
            </a:pPr>
            <a:endParaRPr lang="en-US" noProof="0" dirty="0"/>
          </a:p>
          <a:p>
            <a:pPr marL="285750" indent="-285750">
              <a:buFontTx/>
              <a:buChar char="-"/>
            </a:pPr>
            <a:endParaRPr lang="en-US" noProof="0" dirty="0"/>
          </a:p>
          <a:p>
            <a:pPr marL="285750" indent="-285750">
              <a:buFontTx/>
              <a:buChar char="-"/>
            </a:pPr>
            <a:endParaRPr lang="en-US" noProof="0" dirty="0"/>
          </a:p>
          <a:p>
            <a:endParaRPr lang="en-US" noProof="0" dirty="0"/>
          </a:p>
          <a:p>
            <a:endParaRPr lang="en-US" noProof="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D598B4-E7C8-5DAA-C86B-7B3F0D72F0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9376" y="548680"/>
            <a:ext cx="2664296" cy="1944216"/>
          </a:xfrm>
        </p:spPr>
        <p:txBody>
          <a:bodyPr/>
          <a:lstStyle/>
          <a:p>
            <a:r>
              <a:rPr lang="en-US" noProof="0" dirty="0"/>
              <a:t>Standard </a:t>
            </a:r>
          </a:p>
          <a:p>
            <a:r>
              <a:rPr lang="en-US" noProof="0" dirty="0"/>
              <a:t>Design </a:t>
            </a:r>
          </a:p>
          <a:p>
            <a:r>
              <a:rPr lang="en-US" noProof="0" dirty="0"/>
              <a:t>Process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D19F237-D521-116C-0D0B-C927B4BDB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91" y="3790950"/>
            <a:ext cx="6867525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A4EFC75D-C0F0-DCFB-6D0E-7BB8EFF0E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4110" y="0"/>
            <a:ext cx="7377890" cy="414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147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4B237-ACF2-1C85-CCBC-77231670E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text, Chladicí věž, obloha, mrak&#10;&#10;Obsah vygenerovaný umělou inteligencí může být nesprávný.">
            <a:extLst>
              <a:ext uri="{FF2B5EF4-FFF2-40B4-BE49-F238E27FC236}">
                <a16:creationId xmlns:a16="http://schemas.microsoft.com/office/drawing/2014/main" id="{09D06A4D-84B6-7825-6623-459401A09E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923322" cy="68580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937E613C-5002-8925-D045-6FB2F877D10E}"/>
              </a:ext>
            </a:extLst>
          </p:cNvPr>
          <p:cNvSpPr txBox="1"/>
          <p:nvPr/>
        </p:nvSpPr>
        <p:spPr>
          <a:xfrm>
            <a:off x="5087888" y="476672"/>
            <a:ext cx="252028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0" dirty="0"/>
              <a:t>Configuration</a:t>
            </a:r>
          </a:p>
          <a:p>
            <a:r>
              <a:rPr lang="en-US" b="1" noProof="0" dirty="0"/>
              <a:t>Management</a:t>
            </a:r>
          </a:p>
          <a:p>
            <a:r>
              <a:rPr lang="en-US" b="1" noProof="0" dirty="0"/>
              <a:t>Textbook</a:t>
            </a:r>
          </a:p>
          <a:p>
            <a:endParaRPr lang="en-US" dirty="0"/>
          </a:p>
          <a:p>
            <a:endParaRPr lang="en-US" noProof="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Lectures for students</a:t>
            </a:r>
          </a:p>
          <a:p>
            <a:endParaRPr lang="en-US" dirty="0">
              <a:hlinkClick r:id="rId4"/>
            </a:endParaRPr>
          </a:p>
          <a:p>
            <a:r>
              <a:rPr lang="en-US" dirty="0">
                <a:hlinkClick r:id="rId4"/>
              </a:rPr>
              <a:t>YouTube</a:t>
            </a:r>
            <a:endParaRPr lang="en-US" noProof="0" dirty="0"/>
          </a:p>
          <a:p>
            <a:endParaRPr lang="en-US" noProof="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13F07DE-CB4D-3B5C-3C6D-0BE075FA7A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66"/>
          <a:stretch>
            <a:fillRect/>
          </a:stretch>
        </p:blipFill>
        <p:spPr bwMode="auto">
          <a:xfrm rot="5400000">
            <a:off x="8171891" y="2867210"/>
            <a:ext cx="4248473" cy="379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 descr="Obsah obrázku text, Písmo, Grafika, logo&#10;&#10;Obsah generovaný pomocí AI může být nesprávný.">
            <a:extLst>
              <a:ext uri="{FF2B5EF4-FFF2-40B4-BE49-F238E27FC236}">
                <a16:creationId xmlns:a16="http://schemas.microsoft.com/office/drawing/2014/main" id="{B13BFA25-D1D4-2861-0FCE-71D20F2C0A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328" y="1196752"/>
            <a:ext cx="2684846" cy="131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68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13E6C63F-E929-7BEA-4F11-B777E4F2B2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AB65A1D-4B07-6B72-E53C-F0E7F5D449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28FEC42-50EA-7FF0-9832-AB613FEF35A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Unikátní mapa ukazuje Evropu, v níž má vládnout věčný mír - Prima Zoom">
            <a:extLst>
              <a:ext uri="{FF2B5EF4-FFF2-40B4-BE49-F238E27FC236}">
                <a16:creationId xmlns:a16="http://schemas.microsoft.com/office/drawing/2014/main" id="{C45C2D1E-300B-0007-EC47-C02F9CE63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2963"/>
            <a:ext cx="12236749" cy="8896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7912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venku, obloha, budova, voda">
            <a:extLst>
              <a:ext uri="{FF2B5EF4-FFF2-40B4-BE49-F238E27FC236}">
                <a16:creationId xmlns:a16="http://schemas.microsoft.com/office/drawing/2014/main" id="{671FE327-686D-4C9F-804E-9E633E780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-1" y="-8818"/>
            <a:ext cx="12192001" cy="7254241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E65FF4-4350-C54B-A4AB-4F8B23FC2B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1344" y="332656"/>
            <a:ext cx="4897066" cy="864096"/>
          </a:xfrm>
        </p:spPr>
        <p:txBody>
          <a:bodyPr/>
          <a:lstStyle/>
          <a:p>
            <a:r>
              <a:rPr lang="en-US" noProof="0" dirty="0">
                <a:solidFill>
                  <a:srgbClr val="FFFFFF"/>
                </a:solidFill>
              </a:rPr>
              <a:t>Thank you for your attention!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5C2DE58A-7CD5-2336-91B7-B8F4061EDF6D}"/>
              </a:ext>
            </a:extLst>
          </p:cNvPr>
          <p:cNvSpPr txBox="1">
            <a:spLocks/>
          </p:cNvSpPr>
          <p:nvPr/>
        </p:nvSpPr>
        <p:spPr>
          <a:xfrm>
            <a:off x="8328248" y="6149443"/>
            <a:ext cx="3575720" cy="68407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kern="0" noProof="0" dirty="0">
                <a:solidFill>
                  <a:srgbClr val="FFFFFF"/>
                </a:solidFill>
              </a:rPr>
              <a:t>See you in Prague </a:t>
            </a:r>
            <a:r>
              <a:rPr lang="en-US" kern="0" noProof="0" dirty="0">
                <a:solidFill>
                  <a:srgbClr val="FFFFFF"/>
                </a:solidFill>
                <a:sym typeface="Wingdings" panose="05000000000000000000" pitchFamily="2" charset="2"/>
              </a:rPr>
              <a:t></a:t>
            </a:r>
            <a:endParaRPr lang="en-US" kern="0" noProof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845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D1EE3D7-E83D-929D-1687-D4643BF325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err="1"/>
              <a:t>Back</a:t>
            </a:r>
            <a:r>
              <a:rPr lang="cs-CZ" dirty="0"/>
              <a:t> up</a:t>
            </a:r>
          </a:p>
        </p:txBody>
      </p:sp>
    </p:spTree>
    <p:extLst>
      <p:ext uri="{BB962C8B-B14F-4D97-AF65-F5344CB8AC3E}">
        <p14:creationId xmlns:p14="http://schemas.microsoft.com/office/powerpoint/2010/main" val="27664592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B4FF786-6022-7E2D-BA7F-AD4EE34EDA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ČEZ Nuclear Division Organization Chart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3B6530A-661E-D263-3F39-07BCF5F2DEED}"/>
              </a:ext>
            </a:extLst>
          </p:cNvPr>
          <p:cNvGraphicFramePr/>
          <p:nvPr/>
        </p:nvGraphicFramePr>
        <p:xfrm>
          <a:off x="672001" y="1330881"/>
          <a:ext cx="11119803" cy="2131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4CE3B273-260B-C32B-8591-322629944956}"/>
              </a:ext>
            </a:extLst>
          </p:cNvPr>
          <p:cNvGraphicFramePr/>
          <p:nvPr/>
        </p:nvGraphicFramePr>
        <p:xfrm>
          <a:off x="1127448" y="3566012"/>
          <a:ext cx="6027757" cy="2887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32987BFC-EEC4-30A6-7B32-B61A45DD4C58}"/>
              </a:ext>
            </a:extLst>
          </p:cNvPr>
          <p:cNvCxnSpPr>
            <a:cxnSpLocks/>
          </p:cNvCxnSpPr>
          <p:nvPr/>
        </p:nvCxnSpPr>
        <p:spPr bwMode="auto">
          <a:xfrm>
            <a:off x="4151784" y="3356992"/>
            <a:ext cx="0" cy="54910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" name="Obdélník 9">
            <a:extLst>
              <a:ext uri="{FF2B5EF4-FFF2-40B4-BE49-F238E27FC236}">
                <a16:creationId xmlns:a16="http://schemas.microsoft.com/office/drawing/2014/main" id="{C9CECD32-9315-920C-C5E0-10ABA196D0BA}"/>
              </a:ext>
            </a:extLst>
          </p:cNvPr>
          <p:cNvSpPr/>
          <p:nvPr/>
        </p:nvSpPr>
        <p:spPr bwMode="auto">
          <a:xfrm>
            <a:off x="6297269" y="2459397"/>
            <a:ext cx="1275041" cy="707095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05016" tIns="52509" rIns="105016" bIns="52509" numCol="1" rtlCol="0" anchor="ctr" anchorCtr="0" compatLnSpc="1">
            <a:prstTxWarp prst="textNoShape">
              <a:avLst/>
            </a:prstTxWarp>
          </a:bodyPr>
          <a:lstStyle/>
          <a:p>
            <a:pPr algn="ctr" defTabSz="869929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F24F00"/>
              </a:buClr>
            </a:pPr>
            <a:endParaRPr lang="en-US" sz="1867" i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C286B1EA-0C1E-54BF-313E-7CC93660AFB4}"/>
              </a:ext>
            </a:extLst>
          </p:cNvPr>
          <p:cNvSpPr/>
          <p:nvPr/>
        </p:nvSpPr>
        <p:spPr bwMode="auto">
          <a:xfrm>
            <a:off x="7726028" y="2459397"/>
            <a:ext cx="1275041" cy="707095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05016" tIns="52509" rIns="105016" bIns="52509" numCol="1" rtlCol="0" anchor="ctr" anchorCtr="0" compatLnSpc="1">
            <a:prstTxWarp prst="textNoShape">
              <a:avLst/>
            </a:prstTxWarp>
          </a:bodyPr>
          <a:lstStyle/>
          <a:p>
            <a:pPr algn="ctr" defTabSz="869929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F24F00"/>
              </a:buClr>
            </a:pPr>
            <a:endParaRPr lang="en-US" sz="1867" i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97C2B6C1-C8FE-62DC-8AC5-43CA0514B9BD}"/>
              </a:ext>
            </a:extLst>
          </p:cNvPr>
          <p:cNvSpPr/>
          <p:nvPr/>
        </p:nvSpPr>
        <p:spPr bwMode="auto">
          <a:xfrm>
            <a:off x="3465914" y="2459397"/>
            <a:ext cx="1275041" cy="707095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05016" tIns="52509" rIns="105016" bIns="52509" numCol="1" rtlCol="0" anchor="ctr" anchorCtr="0" compatLnSpc="1">
            <a:prstTxWarp prst="textNoShape">
              <a:avLst/>
            </a:prstTxWarp>
          </a:bodyPr>
          <a:lstStyle/>
          <a:p>
            <a:pPr algn="ctr" defTabSz="869929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F24F00"/>
              </a:buClr>
            </a:pPr>
            <a:endParaRPr lang="en-US" sz="1867" i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3" name="Mrak 12">
            <a:extLst>
              <a:ext uri="{FF2B5EF4-FFF2-40B4-BE49-F238E27FC236}">
                <a16:creationId xmlns:a16="http://schemas.microsoft.com/office/drawing/2014/main" id="{0E458BE5-DC91-CF99-B2D8-7ABC705F74E9}"/>
              </a:ext>
            </a:extLst>
          </p:cNvPr>
          <p:cNvSpPr/>
          <p:nvPr/>
        </p:nvSpPr>
        <p:spPr>
          <a:xfrm>
            <a:off x="4583310" y="3906097"/>
            <a:ext cx="1080120" cy="549105"/>
          </a:xfrm>
          <a:prstGeom prst="clou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CM owner</a:t>
            </a:r>
          </a:p>
        </p:txBody>
      </p:sp>
    </p:spTree>
    <p:extLst>
      <p:ext uri="{BB962C8B-B14F-4D97-AF65-F5344CB8AC3E}">
        <p14:creationId xmlns:p14="http://schemas.microsoft.com/office/powerpoint/2010/main" val="232468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10" grpId="0" animBg="1"/>
      <p:bldP spid="11" grpId="0" animBg="1"/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FB406DB-C18A-6E08-ACD5-3544A29FB6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Standard for Design Documentation </a:t>
            </a:r>
            <a:r>
              <a:rPr lang="en-US" u="sng" dirty="0"/>
              <a:t>and Data</a:t>
            </a:r>
          </a:p>
          <a:p>
            <a:r>
              <a:rPr lang="en-US" dirty="0"/>
              <a:t>Another Lessons Learnt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09EBB242-09C8-118C-FE0D-6E541A515B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8395" y="1484784"/>
            <a:ext cx="1368673" cy="646331"/>
          </a:xfrm>
        </p:spPr>
        <p:txBody>
          <a:bodyPr/>
          <a:lstStyle/>
          <a:p>
            <a:r>
              <a:rPr lang="en-US" dirty="0"/>
              <a:t>Supplier A</a:t>
            </a:r>
          </a:p>
        </p:txBody>
      </p:sp>
      <p:sp>
        <p:nvSpPr>
          <p:cNvPr id="7" name="Vývojový diagram: více dokumentů 6">
            <a:extLst>
              <a:ext uri="{FF2B5EF4-FFF2-40B4-BE49-F238E27FC236}">
                <a16:creationId xmlns:a16="http://schemas.microsoft.com/office/drawing/2014/main" id="{14CB9A73-0A2C-EAA9-24D6-7951D236FA08}"/>
              </a:ext>
            </a:extLst>
          </p:cNvPr>
          <p:cNvSpPr/>
          <p:nvPr/>
        </p:nvSpPr>
        <p:spPr>
          <a:xfrm>
            <a:off x="683518" y="1916832"/>
            <a:ext cx="808939" cy="1009853"/>
          </a:xfrm>
          <a:prstGeom prst="flowChartMultidocumen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Design doc</a:t>
            </a:r>
          </a:p>
        </p:txBody>
      </p:sp>
      <p:sp>
        <p:nvSpPr>
          <p:cNvPr id="8" name="Zástupný text 5">
            <a:extLst>
              <a:ext uri="{FF2B5EF4-FFF2-40B4-BE49-F238E27FC236}">
                <a16:creationId xmlns:a16="http://schemas.microsoft.com/office/drawing/2014/main" id="{C6842C20-6C0A-AF39-230F-5F00EF6F6726}"/>
              </a:ext>
            </a:extLst>
          </p:cNvPr>
          <p:cNvSpPr txBox="1">
            <a:spLocks/>
          </p:cNvSpPr>
          <p:nvPr/>
        </p:nvSpPr>
        <p:spPr>
          <a:xfrm>
            <a:off x="558395" y="3068960"/>
            <a:ext cx="1368673" cy="646331"/>
          </a:xfrm>
          <a:prstGeom prst="rect">
            <a:avLst/>
          </a:prstGeom>
        </p:spPr>
        <p:txBody>
          <a:bodyPr/>
          <a:lstStyle>
            <a:lvl1pPr marL="0" eaLnBrk="1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kern="0" dirty="0"/>
              <a:t>Supplier B</a:t>
            </a:r>
          </a:p>
        </p:txBody>
      </p:sp>
      <p:sp>
        <p:nvSpPr>
          <p:cNvPr id="12" name="Vývojový diagram: více dokumentů 11">
            <a:extLst>
              <a:ext uri="{FF2B5EF4-FFF2-40B4-BE49-F238E27FC236}">
                <a16:creationId xmlns:a16="http://schemas.microsoft.com/office/drawing/2014/main" id="{F110D922-677F-8796-6CE5-2B0B8133DBC3}"/>
              </a:ext>
            </a:extLst>
          </p:cNvPr>
          <p:cNvSpPr/>
          <p:nvPr/>
        </p:nvSpPr>
        <p:spPr>
          <a:xfrm>
            <a:off x="689648" y="3501008"/>
            <a:ext cx="808939" cy="1009853"/>
          </a:xfrm>
          <a:prstGeom prst="flowChartMultidocumen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Design doc</a:t>
            </a:r>
          </a:p>
        </p:txBody>
      </p:sp>
      <p:sp>
        <p:nvSpPr>
          <p:cNvPr id="13" name="Zástupný text 5">
            <a:extLst>
              <a:ext uri="{FF2B5EF4-FFF2-40B4-BE49-F238E27FC236}">
                <a16:creationId xmlns:a16="http://schemas.microsoft.com/office/drawing/2014/main" id="{15B6714C-BEE0-1AAF-3C12-447395BDB754}"/>
              </a:ext>
            </a:extLst>
          </p:cNvPr>
          <p:cNvSpPr txBox="1">
            <a:spLocks/>
          </p:cNvSpPr>
          <p:nvPr/>
        </p:nvSpPr>
        <p:spPr>
          <a:xfrm>
            <a:off x="550862" y="4653136"/>
            <a:ext cx="1368673" cy="646331"/>
          </a:xfrm>
          <a:prstGeom prst="rect">
            <a:avLst/>
          </a:prstGeom>
        </p:spPr>
        <p:txBody>
          <a:bodyPr/>
          <a:lstStyle>
            <a:lvl1pPr marL="0" eaLnBrk="1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kern="0" dirty="0"/>
              <a:t>Supplier C</a:t>
            </a:r>
          </a:p>
        </p:txBody>
      </p:sp>
      <p:sp>
        <p:nvSpPr>
          <p:cNvPr id="14" name="Vývojový diagram: více dokumentů 13">
            <a:extLst>
              <a:ext uri="{FF2B5EF4-FFF2-40B4-BE49-F238E27FC236}">
                <a16:creationId xmlns:a16="http://schemas.microsoft.com/office/drawing/2014/main" id="{9382DA26-E845-F54E-F7FD-7872C9090EBE}"/>
              </a:ext>
            </a:extLst>
          </p:cNvPr>
          <p:cNvSpPr/>
          <p:nvPr/>
        </p:nvSpPr>
        <p:spPr>
          <a:xfrm>
            <a:off x="682115" y="5085184"/>
            <a:ext cx="808939" cy="1009853"/>
          </a:xfrm>
          <a:prstGeom prst="flowChartMultidocument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Design doc</a:t>
            </a:r>
          </a:p>
        </p:txBody>
      </p:sp>
      <p:pic>
        <p:nvPicPr>
          <p:cNvPr id="16" name="Grafický objekt 15" descr="Otevřené dveře obrys">
            <a:extLst>
              <a:ext uri="{FF2B5EF4-FFF2-40B4-BE49-F238E27FC236}">
                <a16:creationId xmlns:a16="http://schemas.microsoft.com/office/drawing/2014/main" id="{0E1308B1-FB9B-DE79-87BE-5F93F9A92D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80047" y="3089394"/>
            <a:ext cx="1560731" cy="1560731"/>
          </a:xfrm>
          <a:prstGeom prst="rect">
            <a:avLst/>
          </a:prstGeom>
        </p:spPr>
      </p:pic>
      <p:sp>
        <p:nvSpPr>
          <p:cNvPr id="18" name="Vývojový diagram: dokument 17">
            <a:extLst>
              <a:ext uri="{FF2B5EF4-FFF2-40B4-BE49-F238E27FC236}">
                <a16:creationId xmlns:a16="http://schemas.microsoft.com/office/drawing/2014/main" id="{4262BB83-F35B-6BF8-1E1C-8B013DC90723}"/>
              </a:ext>
            </a:extLst>
          </p:cNvPr>
          <p:cNvSpPr/>
          <p:nvPr/>
        </p:nvSpPr>
        <p:spPr>
          <a:xfrm>
            <a:off x="3143672" y="3094119"/>
            <a:ext cx="1240987" cy="1656184"/>
          </a:xfrm>
          <a:prstGeom prst="flowChartDocumen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ČEZ</a:t>
            </a:r>
          </a:p>
          <a:p>
            <a:pPr algn="ctr"/>
            <a:r>
              <a:rPr lang="en-US" dirty="0"/>
              <a:t>Standard for Design </a:t>
            </a:r>
          </a:p>
          <a:p>
            <a:pPr algn="ctr"/>
            <a:r>
              <a:rPr lang="en-US" dirty="0"/>
              <a:t>Doc</a:t>
            </a:r>
          </a:p>
        </p:txBody>
      </p: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C356627C-97DA-3ACA-97AE-40080FED890D}"/>
              </a:ext>
            </a:extLst>
          </p:cNvPr>
          <p:cNvCxnSpPr>
            <a:cxnSpLocks/>
          </p:cNvCxnSpPr>
          <p:nvPr/>
        </p:nvCxnSpPr>
        <p:spPr>
          <a:xfrm>
            <a:off x="1703512" y="2421758"/>
            <a:ext cx="1296144" cy="130698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4D7EED12-1B2A-20C2-B0FC-73D4E8853003}"/>
              </a:ext>
            </a:extLst>
          </p:cNvPr>
          <p:cNvCxnSpPr>
            <a:cxnSpLocks/>
          </p:cNvCxnSpPr>
          <p:nvPr/>
        </p:nvCxnSpPr>
        <p:spPr>
          <a:xfrm>
            <a:off x="1787251" y="3923363"/>
            <a:ext cx="1212405" cy="123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C7FD88D0-8E2B-6054-77D8-297FCFEC4D13}"/>
              </a:ext>
            </a:extLst>
          </p:cNvPr>
          <p:cNvCxnSpPr>
            <a:cxnSpLocks/>
          </p:cNvCxnSpPr>
          <p:nvPr/>
        </p:nvCxnSpPr>
        <p:spPr>
          <a:xfrm flipV="1">
            <a:off x="1703512" y="4130283"/>
            <a:ext cx="1296144" cy="124293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8" name="Přímá spojnice se šipkou 27">
            <a:extLst>
              <a:ext uri="{FF2B5EF4-FFF2-40B4-BE49-F238E27FC236}">
                <a16:creationId xmlns:a16="http://schemas.microsoft.com/office/drawing/2014/main" id="{6B26C761-266D-C7AF-68D1-7546644BECC4}"/>
              </a:ext>
            </a:extLst>
          </p:cNvPr>
          <p:cNvCxnSpPr>
            <a:cxnSpLocks/>
          </p:cNvCxnSpPr>
          <p:nvPr/>
        </p:nvCxnSpPr>
        <p:spPr>
          <a:xfrm>
            <a:off x="4556402" y="3857366"/>
            <a:ext cx="50405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0" name="Zástupný text 5">
            <a:extLst>
              <a:ext uri="{FF2B5EF4-FFF2-40B4-BE49-F238E27FC236}">
                <a16:creationId xmlns:a16="http://schemas.microsoft.com/office/drawing/2014/main" id="{DDED52C0-5AAA-61BB-C86D-5F98BF572A1C}"/>
              </a:ext>
            </a:extLst>
          </p:cNvPr>
          <p:cNvSpPr txBox="1">
            <a:spLocks/>
          </p:cNvSpPr>
          <p:nvPr/>
        </p:nvSpPr>
        <p:spPr>
          <a:xfrm>
            <a:off x="6380047" y="2469432"/>
            <a:ext cx="1560731" cy="646331"/>
          </a:xfrm>
          <a:prstGeom prst="rect">
            <a:avLst/>
          </a:prstGeom>
        </p:spPr>
        <p:txBody>
          <a:bodyPr/>
          <a:lstStyle>
            <a:lvl1pPr marL="0" eaLnBrk="1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0" dirty="0"/>
              <a:t>ČEZ Nuclear Division</a:t>
            </a:r>
          </a:p>
        </p:txBody>
      </p:sp>
      <p:sp>
        <p:nvSpPr>
          <p:cNvPr id="32" name="Vývojový diagram: více dokumentů 31">
            <a:extLst>
              <a:ext uri="{FF2B5EF4-FFF2-40B4-BE49-F238E27FC236}">
                <a16:creationId xmlns:a16="http://schemas.microsoft.com/office/drawing/2014/main" id="{A7941A40-C405-157D-1C03-59F2CBAF2814}"/>
              </a:ext>
            </a:extLst>
          </p:cNvPr>
          <p:cNvSpPr/>
          <p:nvPr/>
        </p:nvSpPr>
        <p:spPr>
          <a:xfrm>
            <a:off x="5159522" y="3352439"/>
            <a:ext cx="808939" cy="1009853"/>
          </a:xfrm>
          <a:prstGeom prst="flowChartMultidocumen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Design doc*</a:t>
            </a:r>
          </a:p>
        </p:txBody>
      </p:sp>
      <p:cxnSp>
        <p:nvCxnSpPr>
          <p:cNvPr id="33" name="Přímá spojnice se šipkou 32">
            <a:extLst>
              <a:ext uri="{FF2B5EF4-FFF2-40B4-BE49-F238E27FC236}">
                <a16:creationId xmlns:a16="http://schemas.microsoft.com/office/drawing/2014/main" id="{AC0C56FC-912B-5D9A-EBA6-15E1A9D456CC}"/>
              </a:ext>
            </a:extLst>
          </p:cNvPr>
          <p:cNvCxnSpPr>
            <a:cxnSpLocks/>
          </p:cNvCxnSpPr>
          <p:nvPr/>
        </p:nvCxnSpPr>
        <p:spPr>
          <a:xfrm>
            <a:off x="6118162" y="3857193"/>
            <a:ext cx="50405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03518E24-5C3A-690D-355E-06A5F9DDD5CA}"/>
              </a:ext>
            </a:extLst>
          </p:cNvPr>
          <p:cNvSpPr txBox="1"/>
          <p:nvPr/>
        </p:nvSpPr>
        <p:spPr>
          <a:xfrm>
            <a:off x="4808430" y="5355398"/>
            <a:ext cx="1894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 in required structure, format, with required data &amp; metadata</a:t>
            </a:r>
          </a:p>
        </p:txBody>
      </p:sp>
      <p:pic>
        <p:nvPicPr>
          <p:cNvPr id="4" name="Grafický objekt 3" descr="Robot obrys">
            <a:extLst>
              <a:ext uri="{FF2B5EF4-FFF2-40B4-BE49-F238E27FC236}">
                <a16:creationId xmlns:a16="http://schemas.microsoft.com/office/drawing/2014/main" id="{F7EFB463-AF74-036B-E597-6D26BFFCAC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06682" y="3116486"/>
            <a:ext cx="1245806" cy="1245806"/>
          </a:xfrm>
          <a:prstGeom prst="rect">
            <a:avLst/>
          </a:prstGeom>
        </p:spPr>
      </p:pic>
      <p:pic>
        <p:nvPicPr>
          <p:cNvPr id="9" name="Grafický objekt 8" descr="Muž v aplikaci Business attire">
            <a:extLst>
              <a:ext uri="{FF2B5EF4-FFF2-40B4-BE49-F238E27FC236}">
                <a16:creationId xmlns:a16="http://schemas.microsoft.com/office/drawing/2014/main" id="{69BC64D2-F529-5311-8972-D351935D27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76757" y="1717029"/>
            <a:ext cx="947835" cy="1279923"/>
          </a:xfrm>
          <a:prstGeom prst="rect">
            <a:avLst/>
          </a:prstGeom>
        </p:spPr>
      </p:pic>
      <p:pic>
        <p:nvPicPr>
          <p:cNvPr id="11" name="Grafický objekt 10" descr="Muž se pleťovým vlasy">
            <a:extLst>
              <a:ext uri="{FF2B5EF4-FFF2-40B4-BE49-F238E27FC236}">
                <a16:creationId xmlns:a16="http://schemas.microsoft.com/office/drawing/2014/main" id="{06CCC2CD-570D-5B5D-CB5D-85C9D982A8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414511" y="3140968"/>
            <a:ext cx="947835" cy="1284385"/>
          </a:xfrm>
          <a:prstGeom prst="rect">
            <a:avLst/>
          </a:prstGeom>
        </p:spPr>
      </p:pic>
      <p:pic>
        <p:nvPicPr>
          <p:cNvPr id="17" name="Grafický objekt 16" descr="Muž s brýlemi turtleneck">
            <a:extLst>
              <a:ext uri="{FF2B5EF4-FFF2-40B4-BE49-F238E27FC236}">
                <a16:creationId xmlns:a16="http://schemas.microsoft.com/office/drawing/2014/main" id="{B57200B3-63EC-6A10-1270-AA3AF58C9D9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97037" y="4653136"/>
            <a:ext cx="947835" cy="1275396"/>
          </a:xfrm>
          <a:prstGeom prst="rect">
            <a:avLst/>
          </a:prstGeom>
        </p:spPr>
      </p:pic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DDC4DC6B-94D9-5313-6620-1858BE305F7B}"/>
              </a:ext>
            </a:extLst>
          </p:cNvPr>
          <p:cNvCxnSpPr>
            <a:cxnSpLocks/>
          </p:cNvCxnSpPr>
          <p:nvPr/>
        </p:nvCxnSpPr>
        <p:spPr>
          <a:xfrm>
            <a:off x="7902626" y="3857193"/>
            <a:ext cx="50405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3541943B-443A-565F-8E8F-8D1E72BAF104}"/>
              </a:ext>
            </a:extLst>
          </p:cNvPr>
          <p:cNvCxnSpPr>
            <a:cxnSpLocks/>
          </p:cNvCxnSpPr>
          <p:nvPr/>
        </p:nvCxnSpPr>
        <p:spPr>
          <a:xfrm flipV="1">
            <a:off x="9530311" y="2636912"/>
            <a:ext cx="742153" cy="101471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5" name="Přímá spojnice se šipkou 24">
            <a:extLst>
              <a:ext uri="{FF2B5EF4-FFF2-40B4-BE49-F238E27FC236}">
                <a16:creationId xmlns:a16="http://schemas.microsoft.com/office/drawing/2014/main" id="{F89A356E-9CF4-4483-EDA3-073528AC090B}"/>
              </a:ext>
            </a:extLst>
          </p:cNvPr>
          <p:cNvCxnSpPr>
            <a:cxnSpLocks/>
          </p:cNvCxnSpPr>
          <p:nvPr/>
        </p:nvCxnSpPr>
        <p:spPr>
          <a:xfrm>
            <a:off x="9530311" y="3783160"/>
            <a:ext cx="67014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1" name="Přímá spojnice se šipkou 30">
            <a:extLst>
              <a:ext uri="{FF2B5EF4-FFF2-40B4-BE49-F238E27FC236}">
                <a16:creationId xmlns:a16="http://schemas.microsoft.com/office/drawing/2014/main" id="{3B50910C-AEEF-38EB-919B-0B114B81A1CE}"/>
              </a:ext>
            </a:extLst>
          </p:cNvPr>
          <p:cNvCxnSpPr>
            <a:cxnSpLocks/>
          </p:cNvCxnSpPr>
          <p:nvPr/>
        </p:nvCxnSpPr>
        <p:spPr>
          <a:xfrm>
            <a:off x="9530311" y="3892624"/>
            <a:ext cx="670145" cy="108367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40" name="Grafický objekt 39" descr="Lupa obrys">
            <a:extLst>
              <a:ext uri="{FF2B5EF4-FFF2-40B4-BE49-F238E27FC236}">
                <a16:creationId xmlns:a16="http://schemas.microsoft.com/office/drawing/2014/main" id="{BB1B27FA-1DDE-A441-4C83-7FCCB137801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235171" y="3064262"/>
            <a:ext cx="673224" cy="673224"/>
          </a:xfrm>
          <a:prstGeom prst="rect">
            <a:avLst/>
          </a:prstGeom>
        </p:spPr>
      </p:pic>
      <p:sp>
        <p:nvSpPr>
          <p:cNvPr id="41" name="TextovéPole 40">
            <a:extLst>
              <a:ext uri="{FF2B5EF4-FFF2-40B4-BE49-F238E27FC236}">
                <a16:creationId xmlns:a16="http://schemas.microsoft.com/office/drawing/2014/main" id="{39BD7252-8FBF-56A6-54F4-0C5061A4BC0A}"/>
              </a:ext>
            </a:extLst>
          </p:cNvPr>
          <p:cNvSpPr txBox="1"/>
          <p:nvPr/>
        </p:nvSpPr>
        <p:spPr>
          <a:xfrm>
            <a:off x="8256240" y="2409421"/>
            <a:ext cx="1638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automated D&amp;D checks**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3729E151-31CA-EEBB-4397-BA9226B5665D}"/>
              </a:ext>
            </a:extLst>
          </p:cNvPr>
          <p:cNvSpPr txBox="1"/>
          <p:nvPr/>
        </p:nvSpPr>
        <p:spPr>
          <a:xfrm>
            <a:off x="8082273" y="5343240"/>
            <a:ext cx="1894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** Example SW </a:t>
            </a:r>
            <a:r>
              <a:rPr lang="en-US" sz="1200" dirty="0">
                <a:hlinkClick r:id="rId14"/>
              </a:rPr>
              <a:t>FME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48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0" grpId="0"/>
      <p:bldP spid="32" grpId="0" animBg="1"/>
      <p:bldP spid="34" grpId="0"/>
      <p:bldP spid="41" grpId="0"/>
      <p:bldP spid="4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472CB5-F484-EBDF-4EA9-9BF8A543FE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err="1"/>
              <a:t>Categories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technical</a:t>
            </a:r>
            <a:r>
              <a:rPr lang="cs-CZ" dirty="0"/>
              <a:t> </a:t>
            </a:r>
            <a:r>
              <a:rPr lang="cs-CZ" dirty="0" err="1"/>
              <a:t>changes</a:t>
            </a:r>
            <a:endParaRPr lang="cs-CZ" dirty="0"/>
          </a:p>
        </p:txBody>
      </p:sp>
      <p:graphicFrame>
        <p:nvGraphicFramePr>
          <p:cNvPr id="5" name="Zástupný symbol pro obsah 7">
            <a:extLst>
              <a:ext uri="{FF2B5EF4-FFF2-40B4-BE49-F238E27FC236}">
                <a16:creationId xmlns:a16="http://schemas.microsoft.com/office/drawing/2014/main" id="{EF457F96-26BE-73F0-86E3-24D39DECB2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0604665"/>
              </p:ext>
            </p:extLst>
          </p:nvPr>
        </p:nvGraphicFramePr>
        <p:xfrm>
          <a:off x="1084941" y="1254246"/>
          <a:ext cx="9764032" cy="45242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760867">
                  <a:extLst>
                    <a:ext uri="{9D8B030D-6E8A-4147-A177-3AD203B41FA5}">
                      <a16:colId xmlns:a16="http://schemas.microsoft.com/office/drawing/2014/main" val="1097572370"/>
                    </a:ext>
                  </a:extLst>
                </a:gridCol>
                <a:gridCol w="7562560">
                  <a:extLst>
                    <a:ext uri="{9D8B030D-6E8A-4147-A177-3AD203B41FA5}">
                      <a16:colId xmlns:a16="http://schemas.microsoft.com/office/drawing/2014/main" val="3366096520"/>
                    </a:ext>
                  </a:extLst>
                </a:gridCol>
                <a:gridCol w="1440605">
                  <a:extLst>
                    <a:ext uri="{9D8B030D-6E8A-4147-A177-3AD203B41FA5}">
                      <a16:colId xmlns:a16="http://schemas.microsoft.com/office/drawing/2014/main" val="1076719310"/>
                    </a:ext>
                  </a:extLst>
                </a:gridCol>
              </a:tblGrid>
              <a:tr h="553811">
                <a:tc>
                  <a:txBody>
                    <a:bodyPr/>
                    <a:lstStyle/>
                    <a:p>
                      <a:pPr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cs-CZ" sz="16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Description</a:t>
                      </a:r>
                      <a:endParaRPr lang="cs-CZ" sz="16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Configuration</a:t>
                      </a: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cs-CZ" sz="1600" b="1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change</a:t>
                      </a:r>
                      <a:endParaRPr lang="cs-CZ" sz="16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753320"/>
                  </a:ext>
                </a:extLst>
              </a:tr>
              <a:tr h="553811">
                <a:tc>
                  <a:txBody>
                    <a:bodyPr/>
                    <a:lstStyle/>
                    <a:p>
                      <a:pPr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O1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Standard </a:t>
                      </a:r>
                      <a:r>
                        <a:rPr lang="cs-CZ" sz="16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repair</a:t>
                      </a:r>
                      <a:r>
                        <a:rPr lang="cs-CZ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No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0064752"/>
                  </a:ext>
                </a:extLst>
              </a:tr>
              <a:tr h="326558">
                <a:tc>
                  <a:txBody>
                    <a:bodyPr/>
                    <a:lstStyle/>
                    <a:p>
                      <a:pPr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O2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Non-standard </a:t>
                      </a:r>
                      <a:r>
                        <a:rPr lang="cs-CZ" sz="16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repair</a:t>
                      </a:r>
                      <a:endParaRPr lang="cs-CZ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No</a:t>
                      </a:r>
                      <a:endParaRPr lang="cs-CZ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165557"/>
                  </a:ext>
                </a:extLst>
              </a:tr>
              <a:tr h="527430">
                <a:tc>
                  <a:txBody>
                    <a:bodyPr/>
                    <a:lstStyle/>
                    <a:p>
                      <a:pPr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O3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Repair by changing the</a:t>
                      </a:r>
                      <a:r>
                        <a:rPr lang="cs-CZ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design</a:t>
                      </a:r>
                      <a:r>
                        <a:rPr lang="en-US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documentation by changing the specific requirements for the equipment</a:t>
                      </a:r>
                      <a:endParaRPr lang="cs-CZ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Yes</a:t>
                      </a:r>
                      <a:endParaRPr lang="cs-CZ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808303"/>
                  </a:ext>
                </a:extLst>
              </a:tr>
              <a:tr h="419387">
                <a:tc>
                  <a:txBody>
                    <a:bodyPr/>
                    <a:lstStyle/>
                    <a:p>
                      <a:pPr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O4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Repair by changing the documentation - correcting errors in the documentation </a:t>
                      </a:r>
                      <a:endParaRPr lang="cs-CZ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No</a:t>
                      </a:r>
                      <a:endParaRPr lang="cs-CZ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001273"/>
                  </a:ext>
                </a:extLst>
              </a:tr>
              <a:tr h="299771">
                <a:tc>
                  <a:txBody>
                    <a:bodyPr/>
                    <a:lstStyle/>
                    <a:p>
                      <a:pPr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Replacement of equipment with the same type designation</a:t>
                      </a:r>
                      <a:endParaRPr lang="cs-CZ" sz="16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No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26379"/>
                  </a:ext>
                </a:extLst>
              </a:tr>
              <a:tr h="374061">
                <a:tc>
                  <a:txBody>
                    <a:bodyPr/>
                    <a:lstStyle/>
                    <a:p>
                      <a:pPr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Replacement of equipment with an approved equivalent</a:t>
                      </a:r>
                      <a:endParaRPr lang="cs-CZ" sz="16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Yes</a:t>
                      </a:r>
                      <a:endParaRPr lang="cs-CZ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196491"/>
                  </a:ext>
                </a:extLst>
              </a:tr>
              <a:tr h="311139">
                <a:tc>
                  <a:txBody>
                    <a:bodyPr/>
                    <a:lstStyle/>
                    <a:p>
                      <a:pPr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Modification</a:t>
                      </a:r>
                      <a:r>
                        <a:rPr lang="cs-CZ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- </a:t>
                      </a:r>
                      <a:r>
                        <a:rPr lang="cs-CZ" sz="16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reconstruction</a:t>
                      </a:r>
                      <a:endParaRPr lang="cs-CZ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Yes</a:t>
                      </a:r>
                      <a:endParaRPr lang="cs-CZ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0179698"/>
                  </a:ext>
                </a:extLst>
              </a:tr>
              <a:tr h="325325">
                <a:tc>
                  <a:txBody>
                    <a:bodyPr/>
                    <a:lstStyle/>
                    <a:p>
                      <a:pPr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Modification</a:t>
                      </a:r>
                      <a:r>
                        <a:rPr lang="cs-CZ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- </a:t>
                      </a:r>
                      <a:r>
                        <a:rPr lang="cs-CZ" sz="16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modernization</a:t>
                      </a:r>
                      <a:r>
                        <a:rPr lang="cs-CZ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endParaRPr lang="cs-CZ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Yes</a:t>
                      </a:r>
                      <a:endParaRPr lang="cs-CZ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710498"/>
                  </a:ext>
                </a:extLst>
              </a:tr>
              <a:tr h="326572">
                <a:tc>
                  <a:txBody>
                    <a:bodyPr/>
                    <a:lstStyle/>
                    <a:p>
                      <a:pPr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Modification</a:t>
                      </a:r>
                      <a:r>
                        <a:rPr lang="cs-CZ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- </a:t>
                      </a:r>
                      <a:r>
                        <a:rPr lang="cs-CZ" sz="16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construction</a:t>
                      </a:r>
                      <a:r>
                        <a:rPr lang="cs-CZ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cs-CZ" sz="16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modifications</a:t>
                      </a:r>
                      <a:r>
                        <a:rPr lang="cs-CZ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cs-CZ" sz="16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superstructures</a:t>
                      </a:r>
                      <a:r>
                        <a:rPr lang="cs-CZ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cs-CZ" sz="16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extensions</a:t>
                      </a:r>
                      <a:r>
                        <a:rPr lang="cs-CZ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cs-CZ" sz="16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new</a:t>
                      </a:r>
                      <a:r>
                        <a:rPr lang="cs-CZ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cs-CZ" sz="16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buildings</a:t>
                      </a:r>
                      <a:r>
                        <a:rPr lang="cs-CZ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endParaRPr lang="cs-CZ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Yes</a:t>
                      </a:r>
                      <a:endParaRPr lang="cs-CZ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0402185"/>
                  </a:ext>
                </a:extLst>
              </a:tr>
              <a:tr h="345227">
                <a:tc>
                  <a:txBody>
                    <a:bodyPr/>
                    <a:lstStyle/>
                    <a:p>
                      <a:pPr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Modification</a:t>
                      </a:r>
                      <a:r>
                        <a:rPr lang="cs-CZ" sz="16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- </a:t>
                      </a:r>
                      <a:r>
                        <a:rPr lang="cs-CZ" sz="1600" b="0" dirty="0" err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liquidation</a:t>
                      </a:r>
                      <a:endParaRPr lang="cs-CZ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6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Yes</a:t>
                      </a:r>
                      <a:endParaRPr lang="cs-CZ" sz="16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535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8135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C928F-0F52-B0E9-1ABC-B9445E5C7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21A640CE-A5A7-209B-42CA-269BCDFAF0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31B7953-FBAE-85E4-A2FA-9737479C49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AD58A62-6E28-1256-1B79-E44B052145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C7F182C-2FCD-F327-71C1-99F07BEDA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-720435"/>
            <a:ext cx="12236749" cy="833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8285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73674-673F-8794-F95F-ADE825019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mapa, text, atlas">
            <a:extLst>
              <a:ext uri="{FF2B5EF4-FFF2-40B4-BE49-F238E27FC236}">
                <a16:creationId xmlns:a16="http://schemas.microsoft.com/office/drawing/2014/main" id="{9668640E-FB05-C34A-8B98-F058BF6E2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8" t="8451" r="18054" b="574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rázek 2" descr="Obsah obrázku skica, klipart, kresba, Perokresba">
            <a:extLst>
              <a:ext uri="{FF2B5EF4-FFF2-40B4-BE49-F238E27FC236}">
                <a16:creationId xmlns:a16="http://schemas.microsoft.com/office/drawing/2014/main" id="{B3B95717-7FC0-BFA8-B435-E8E5AF5440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752" y="4653136"/>
            <a:ext cx="609589" cy="486928"/>
          </a:xfrm>
          <a:prstGeom prst="rect">
            <a:avLst/>
          </a:prstGeom>
        </p:spPr>
      </p:pic>
      <p:pic>
        <p:nvPicPr>
          <p:cNvPr id="4" name="Obrázek 3" descr="Obsah obrázku skica, klipart, kresba, Perokresba">
            <a:extLst>
              <a:ext uri="{FF2B5EF4-FFF2-40B4-BE49-F238E27FC236}">
                <a16:creationId xmlns:a16="http://schemas.microsoft.com/office/drawing/2014/main" id="{A9C958F5-6DEF-CE8D-101A-DA6A502243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8" y="5013176"/>
            <a:ext cx="609589" cy="486928"/>
          </a:xfrm>
          <a:prstGeom prst="rect">
            <a:avLst/>
          </a:prstGeom>
        </p:spPr>
      </p:pic>
      <p:sp>
        <p:nvSpPr>
          <p:cNvPr id="7" name="Řečová bublina: obdélníkový bublinový popisek se zakulacenými rohy 6">
            <a:extLst>
              <a:ext uri="{FF2B5EF4-FFF2-40B4-BE49-F238E27FC236}">
                <a16:creationId xmlns:a16="http://schemas.microsoft.com/office/drawing/2014/main" id="{A06255EB-1C21-252F-E993-DA328D8E4E7B}"/>
              </a:ext>
            </a:extLst>
          </p:cNvPr>
          <p:cNvSpPr/>
          <p:nvPr/>
        </p:nvSpPr>
        <p:spPr>
          <a:xfrm>
            <a:off x="3473610" y="3202720"/>
            <a:ext cx="1999462" cy="1234392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Temelín</a:t>
            </a:r>
          </a:p>
          <a:p>
            <a:r>
              <a:rPr lang="cs-CZ" dirty="0"/>
              <a:t>PWR</a:t>
            </a:r>
          </a:p>
          <a:p>
            <a:r>
              <a:rPr lang="cs-CZ" dirty="0"/>
              <a:t>2x 1100 </a:t>
            </a:r>
            <a:r>
              <a:rPr lang="cs-CZ" dirty="0" err="1"/>
              <a:t>MWe</a:t>
            </a:r>
            <a:endParaRPr lang="cs-CZ" dirty="0"/>
          </a:p>
          <a:p>
            <a:r>
              <a:rPr lang="cs-CZ" dirty="0"/>
              <a:t>2001 – </a:t>
            </a:r>
            <a:r>
              <a:rPr lang="cs-CZ" dirty="0" err="1"/>
              <a:t>present</a:t>
            </a:r>
            <a:endParaRPr lang="cs-CZ" dirty="0"/>
          </a:p>
        </p:txBody>
      </p:sp>
      <p:sp>
        <p:nvSpPr>
          <p:cNvPr id="8" name="Řečová bublina: obdélníkový bublinový popisek se zakulacenými rohy 7">
            <a:extLst>
              <a:ext uri="{FF2B5EF4-FFF2-40B4-BE49-F238E27FC236}">
                <a16:creationId xmlns:a16="http://schemas.microsoft.com/office/drawing/2014/main" id="{EC833D60-1CFF-3AED-6853-2F01F8CC0B0A}"/>
              </a:ext>
            </a:extLst>
          </p:cNvPr>
          <p:cNvSpPr/>
          <p:nvPr/>
        </p:nvSpPr>
        <p:spPr>
          <a:xfrm>
            <a:off x="6240016" y="3573016"/>
            <a:ext cx="1999462" cy="1234392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Dukovany</a:t>
            </a:r>
          </a:p>
          <a:p>
            <a:r>
              <a:rPr lang="cs-CZ" dirty="0"/>
              <a:t>PWR</a:t>
            </a:r>
          </a:p>
          <a:p>
            <a:r>
              <a:rPr lang="cs-CZ" dirty="0"/>
              <a:t>4x 550 </a:t>
            </a:r>
            <a:r>
              <a:rPr lang="cs-CZ" dirty="0" err="1"/>
              <a:t>MWe</a:t>
            </a:r>
            <a:endParaRPr lang="cs-CZ" dirty="0"/>
          </a:p>
          <a:p>
            <a:r>
              <a:rPr lang="cs-CZ" dirty="0"/>
              <a:t>1985 - </a:t>
            </a:r>
            <a:r>
              <a:rPr lang="cs-CZ" dirty="0" err="1"/>
              <a:t>present</a:t>
            </a:r>
            <a:endParaRPr lang="cs-CZ" dirty="0"/>
          </a:p>
        </p:txBody>
      </p:sp>
      <p:sp>
        <p:nvSpPr>
          <p:cNvPr id="9" name="Vývojový diagram: alternativní postup 8">
            <a:extLst>
              <a:ext uri="{FF2B5EF4-FFF2-40B4-BE49-F238E27FC236}">
                <a16:creationId xmlns:a16="http://schemas.microsoft.com/office/drawing/2014/main" id="{A7B565AA-29BA-C340-ED93-5C15B48E89AE}"/>
              </a:ext>
            </a:extLst>
          </p:cNvPr>
          <p:cNvSpPr/>
          <p:nvPr/>
        </p:nvSpPr>
        <p:spPr>
          <a:xfrm>
            <a:off x="263352" y="260648"/>
            <a:ext cx="1656184" cy="432048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>
                <a:solidFill>
                  <a:srgbClr val="2D2D2D"/>
                </a:solidFill>
              </a:rPr>
              <a:t>OPERATION</a:t>
            </a:r>
            <a:endParaRPr lang="cs-CZ" b="1" dirty="0">
              <a:solidFill>
                <a:srgbClr val="2D2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029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5B34E-35A7-EAF1-7545-CE6E15AF9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mapa, text, atlas">
            <a:extLst>
              <a:ext uri="{FF2B5EF4-FFF2-40B4-BE49-F238E27FC236}">
                <a16:creationId xmlns:a16="http://schemas.microsoft.com/office/drawing/2014/main" id="{E0264637-C6DA-89B0-1A94-F2C7AFAE48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8" t="8451" r="18054" b="574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rázek 2" descr="Obsah obrázku skica, klipart, kresba, Perokresba">
            <a:extLst>
              <a:ext uri="{FF2B5EF4-FFF2-40B4-BE49-F238E27FC236}">
                <a16:creationId xmlns:a16="http://schemas.microsoft.com/office/drawing/2014/main" id="{A57CAD6F-9A37-CCEF-480F-AE235B6F2D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752" y="4653136"/>
            <a:ext cx="609589" cy="486928"/>
          </a:xfrm>
          <a:prstGeom prst="rect">
            <a:avLst/>
          </a:prstGeom>
        </p:spPr>
      </p:pic>
      <p:pic>
        <p:nvPicPr>
          <p:cNvPr id="4" name="Obrázek 3" descr="Obsah obrázku skica, klipart, kresba, Perokresba">
            <a:extLst>
              <a:ext uri="{FF2B5EF4-FFF2-40B4-BE49-F238E27FC236}">
                <a16:creationId xmlns:a16="http://schemas.microsoft.com/office/drawing/2014/main" id="{D497F324-9AA6-9880-EF83-FB8E2B20DC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8" y="5013176"/>
            <a:ext cx="609589" cy="486928"/>
          </a:xfrm>
          <a:prstGeom prst="rect">
            <a:avLst/>
          </a:prstGeom>
        </p:spPr>
      </p:pic>
      <p:pic>
        <p:nvPicPr>
          <p:cNvPr id="2" name="Obrázek 1" descr="Obsah obrázku skica, klipart, kresba, Perokresba">
            <a:extLst>
              <a:ext uri="{FF2B5EF4-FFF2-40B4-BE49-F238E27FC236}">
                <a16:creationId xmlns:a16="http://schemas.microsoft.com/office/drawing/2014/main" id="{31773942-3244-EA8A-0A00-4997EAD731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072" y="5206336"/>
            <a:ext cx="609589" cy="486928"/>
          </a:xfrm>
          <a:prstGeom prst="rect">
            <a:avLst/>
          </a:prstGeom>
        </p:spPr>
      </p:pic>
      <p:pic>
        <p:nvPicPr>
          <p:cNvPr id="5" name="Obrázek 4" descr="Obsah obrázku skica, klipart, kresba, Perokresba">
            <a:extLst>
              <a:ext uri="{FF2B5EF4-FFF2-40B4-BE49-F238E27FC236}">
                <a16:creationId xmlns:a16="http://schemas.microsoft.com/office/drawing/2014/main" id="{78B6DA98-45ED-B32E-21C8-1AA5F8E2EC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229" y="4896600"/>
            <a:ext cx="609589" cy="486928"/>
          </a:xfrm>
          <a:prstGeom prst="rect">
            <a:avLst/>
          </a:prstGeom>
        </p:spPr>
      </p:pic>
      <p:sp>
        <p:nvSpPr>
          <p:cNvPr id="8" name="Vývojový diagram: alternativní postup 7">
            <a:extLst>
              <a:ext uri="{FF2B5EF4-FFF2-40B4-BE49-F238E27FC236}">
                <a16:creationId xmlns:a16="http://schemas.microsoft.com/office/drawing/2014/main" id="{1CFCA1DA-B641-473A-0ED7-1FF27AFEB209}"/>
              </a:ext>
            </a:extLst>
          </p:cNvPr>
          <p:cNvSpPr/>
          <p:nvPr/>
        </p:nvSpPr>
        <p:spPr>
          <a:xfrm>
            <a:off x="263352" y="260648"/>
            <a:ext cx="1368152" cy="504056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rgbClr val="2D2D2D"/>
                </a:solidFill>
              </a:rPr>
              <a:t>PLANNED</a:t>
            </a:r>
          </a:p>
        </p:txBody>
      </p:sp>
      <p:sp>
        <p:nvSpPr>
          <p:cNvPr id="10" name="Řečová bublina: obdélníkový bublinový popisek se zakulacenými rohy 9">
            <a:extLst>
              <a:ext uri="{FF2B5EF4-FFF2-40B4-BE49-F238E27FC236}">
                <a16:creationId xmlns:a16="http://schemas.microsoft.com/office/drawing/2014/main" id="{95DF014B-5272-72F3-9E80-33F4FB7338A1}"/>
              </a:ext>
            </a:extLst>
          </p:cNvPr>
          <p:cNvSpPr/>
          <p:nvPr/>
        </p:nvSpPr>
        <p:spPr>
          <a:xfrm>
            <a:off x="6456040" y="3379276"/>
            <a:ext cx="1999462" cy="144302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Dukovany 2</a:t>
            </a:r>
          </a:p>
          <a:p>
            <a:r>
              <a:rPr lang="cs-CZ" dirty="0"/>
              <a:t>APR 1000</a:t>
            </a:r>
          </a:p>
          <a:p>
            <a:r>
              <a:rPr lang="cs-CZ" dirty="0"/>
              <a:t>2x 1050 </a:t>
            </a:r>
            <a:r>
              <a:rPr lang="cs-CZ" dirty="0" err="1"/>
              <a:t>MWe</a:t>
            </a:r>
            <a:endParaRPr lang="cs-CZ" dirty="0"/>
          </a:p>
          <a:p>
            <a:r>
              <a:rPr lang="cs-CZ" dirty="0"/>
              <a:t>2029 - 2039</a:t>
            </a:r>
          </a:p>
          <a:p>
            <a:pPr algn="ctr"/>
            <a:endParaRPr lang="cs-CZ" dirty="0"/>
          </a:p>
        </p:txBody>
      </p:sp>
      <p:sp>
        <p:nvSpPr>
          <p:cNvPr id="11" name="Řečová bublina: obdélníkový bublinový popisek se zakulacenými rohy 10">
            <a:extLst>
              <a:ext uri="{FF2B5EF4-FFF2-40B4-BE49-F238E27FC236}">
                <a16:creationId xmlns:a16="http://schemas.microsoft.com/office/drawing/2014/main" id="{B0237354-39DC-68DF-C4B4-3D91C277EA55}"/>
              </a:ext>
            </a:extLst>
          </p:cNvPr>
          <p:cNvSpPr/>
          <p:nvPr/>
        </p:nvSpPr>
        <p:spPr>
          <a:xfrm>
            <a:off x="3863752" y="3178664"/>
            <a:ext cx="2160240" cy="1352740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Temelín 2</a:t>
            </a:r>
          </a:p>
          <a:p>
            <a:r>
              <a:rPr lang="cs-CZ" dirty="0"/>
              <a:t>APR 1000</a:t>
            </a:r>
          </a:p>
          <a:p>
            <a:r>
              <a:rPr lang="cs-CZ" dirty="0"/>
              <a:t>2x 1050 </a:t>
            </a:r>
            <a:r>
              <a:rPr lang="cs-CZ" dirty="0" err="1"/>
              <a:t>MWe</a:t>
            </a:r>
            <a:endParaRPr lang="cs-CZ" dirty="0"/>
          </a:p>
          <a:p>
            <a:r>
              <a:rPr lang="cs-CZ" dirty="0"/>
              <a:t>2032 - 2040</a:t>
            </a:r>
          </a:p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9756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778D1-E590-CAAD-0452-565C74481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mapa, text, atlas">
            <a:extLst>
              <a:ext uri="{FF2B5EF4-FFF2-40B4-BE49-F238E27FC236}">
                <a16:creationId xmlns:a16="http://schemas.microsoft.com/office/drawing/2014/main" id="{E962521E-A703-064F-0589-439D1613B7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8" t="8451" r="18054" b="574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rázek 2" descr="Obsah obrázku skica, klipart, kresba, Perokresba">
            <a:extLst>
              <a:ext uri="{FF2B5EF4-FFF2-40B4-BE49-F238E27FC236}">
                <a16:creationId xmlns:a16="http://schemas.microsoft.com/office/drawing/2014/main" id="{8F40627A-F70D-8267-95F7-F7CF361B2F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752" y="4653136"/>
            <a:ext cx="609589" cy="486928"/>
          </a:xfrm>
          <a:prstGeom prst="rect">
            <a:avLst/>
          </a:prstGeom>
        </p:spPr>
      </p:pic>
      <p:pic>
        <p:nvPicPr>
          <p:cNvPr id="4" name="Obrázek 3" descr="Obsah obrázku skica, klipart, kresba, Perokresba">
            <a:extLst>
              <a:ext uri="{FF2B5EF4-FFF2-40B4-BE49-F238E27FC236}">
                <a16:creationId xmlns:a16="http://schemas.microsoft.com/office/drawing/2014/main" id="{FBFFB4C8-A958-9E8B-9A70-81C2BC6613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8" y="5013176"/>
            <a:ext cx="609589" cy="486928"/>
          </a:xfrm>
          <a:prstGeom prst="rect">
            <a:avLst/>
          </a:prstGeom>
        </p:spPr>
      </p:pic>
      <p:pic>
        <p:nvPicPr>
          <p:cNvPr id="2" name="Obrázek 1" descr="Obsah obrázku skica, klipart, kresba, Perokresba">
            <a:extLst>
              <a:ext uri="{FF2B5EF4-FFF2-40B4-BE49-F238E27FC236}">
                <a16:creationId xmlns:a16="http://schemas.microsoft.com/office/drawing/2014/main" id="{B5324CCC-BBAC-5FFA-B1D8-F9F808E261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072" y="5206336"/>
            <a:ext cx="609589" cy="486928"/>
          </a:xfrm>
          <a:prstGeom prst="rect">
            <a:avLst/>
          </a:prstGeom>
        </p:spPr>
      </p:pic>
      <p:pic>
        <p:nvPicPr>
          <p:cNvPr id="5" name="Obrázek 4" descr="Obsah obrázku skica, klipart, kresba, Perokresba">
            <a:extLst>
              <a:ext uri="{FF2B5EF4-FFF2-40B4-BE49-F238E27FC236}">
                <a16:creationId xmlns:a16="http://schemas.microsoft.com/office/drawing/2014/main" id="{C45A7D2B-7B80-B69D-A2A5-E79C7D0DA5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229" y="4896600"/>
            <a:ext cx="609589" cy="486928"/>
          </a:xfrm>
          <a:prstGeom prst="rect">
            <a:avLst/>
          </a:prstGeom>
        </p:spPr>
      </p:pic>
      <p:pic>
        <p:nvPicPr>
          <p:cNvPr id="7" name="Obrázek 6" descr="Obsah obrázku skica, klipart, kresba, Perokresba">
            <a:extLst>
              <a:ext uri="{FF2B5EF4-FFF2-40B4-BE49-F238E27FC236}">
                <a16:creationId xmlns:a16="http://schemas.microsoft.com/office/drawing/2014/main" id="{9767BA6F-28B5-9A04-B103-7220E120D8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399" y="4964008"/>
            <a:ext cx="609589" cy="486928"/>
          </a:xfrm>
          <a:prstGeom prst="rect">
            <a:avLst/>
          </a:prstGeom>
        </p:spPr>
      </p:pic>
      <p:pic>
        <p:nvPicPr>
          <p:cNvPr id="8" name="Obrázek 7" descr="Obsah obrázku skica, klipart, kresba, Perokresba">
            <a:extLst>
              <a:ext uri="{FF2B5EF4-FFF2-40B4-BE49-F238E27FC236}">
                <a16:creationId xmlns:a16="http://schemas.microsoft.com/office/drawing/2014/main" id="{EABA5B00-E361-621A-1DDF-4DFC227B7A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6" y="1916832"/>
            <a:ext cx="609589" cy="486928"/>
          </a:xfrm>
          <a:prstGeom prst="rect">
            <a:avLst/>
          </a:prstGeom>
        </p:spPr>
      </p:pic>
      <p:pic>
        <p:nvPicPr>
          <p:cNvPr id="9" name="Obrázek 8" descr="Obsah obrázku skica, klipart, kresba, Perokresba">
            <a:extLst>
              <a:ext uri="{FF2B5EF4-FFF2-40B4-BE49-F238E27FC236}">
                <a16:creationId xmlns:a16="http://schemas.microsoft.com/office/drawing/2014/main" id="{860F4C4B-67BB-4400-25E5-0C999145EB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3068960"/>
            <a:ext cx="609589" cy="486928"/>
          </a:xfrm>
          <a:prstGeom prst="rect">
            <a:avLst/>
          </a:prstGeom>
        </p:spPr>
      </p:pic>
      <p:sp>
        <p:nvSpPr>
          <p:cNvPr id="10" name="Vývojový diagram: alternativní postup 9">
            <a:extLst>
              <a:ext uri="{FF2B5EF4-FFF2-40B4-BE49-F238E27FC236}">
                <a16:creationId xmlns:a16="http://schemas.microsoft.com/office/drawing/2014/main" id="{184DCF86-54A1-509E-9587-B2473B84692A}"/>
              </a:ext>
            </a:extLst>
          </p:cNvPr>
          <p:cNvSpPr/>
          <p:nvPr/>
        </p:nvSpPr>
        <p:spPr>
          <a:xfrm>
            <a:off x="263352" y="260648"/>
            <a:ext cx="1800200" cy="1152128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rgbClr val="2D2D2D"/>
                </a:solidFill>
              </a:rPr>
              <a:t>SMR</a:t>
            </a:r>
          </a:p>
          <a:p>
            <a:r>
              <a:rPr lang="cs-CZ" b="1" dirty="0">
                <a:solidFill>
                  <a:srgbClr val="2D2D2D"/>
                </a:solidFill>
              </a:rPr>
              <a:t>6x 500 </a:t>
            </a:r>
            <a:r>
              <a:rPr lang="cs-CZ" b="1" dirty="0" err="1">
                <a:solidFill>
                  <a:srgbClr val="2D2D2D"/>
                </a:solidFill>
              </a:rPr>
              <a:t>MWe</a:t>
            </a:r>
            <a:endParaRPr lang="cs-CZ" b="1" dirty="0">
              <a:solidFill>
                <a:srgbClr val="2D2D2D"/>
              </a:solidFill>
            </a:endParaRPr>
          </a:p>
          <a:p>
            <a:r>
              <a:rPr lang="cs-CZ" b="1" dirty="0">
                <a:solidFill>
                  <a:srgbClr val="2D2D2D"/>
                </a:solidFill>
              </a:rPr>
              <a:t>2034 – 2047</a:t>
            </a:r>
          </a:p>
        </p:txBody>
      </p:sp>
      <p:sp>
        <p:nvSpPr>
          <p:cNvPr id="11" name="Řečová bublina: obdélníkový bublinový popisek se zakulacenými rohy 10">
            <a:extLst>
              <a:ext uri="{FF2B5EF4-FFF2-40B4-BE49-F238E27FC236}">
                <a16:creationId xmlns:a16="http://schemas.microsoft.com/office/drawing/2014/main" id="{8429ED99-7455-A189-A965-CCD677B75BB4}"/>
              </a:ext>
            </a:extLst>
          </p:cNvPr>
          <p:cNvSpPr/>
          <p:nvPr/>
        </p:nvSpPr>
        <p:spPr>
          <a:xfrm>
            <a:off x="3088426" y="3555888"/>
            <a:ext cx="2160240" cy="1109276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Temelín SMR</a:t>
            </a:r>
          </a:p>
          <a:p>
            <a:r>
              <a:rPr lang="cs-CZ" dirty="0"/>
              <a:t>1x 500 </a:t>
            </a:r>
            <a:r>
              <a:rPr lang="cs-CZ" dirty="0" err="1"/>
              <a:t>MWe</a:t>
            </a:r>
            <a:endParaRPr lang="cs-CZ" dirty="0"/>
          </a:p>
          <a:p>
            <a:r>
              <a:rPr lang="cs-CZ" dirty="0"/>
              <a:t>2030 - 2037</a:t>
            </a:r>
          </a:p>
          <a:p>
            <a:pPr algn="ctr"/>
            <a:endParaRPr lang="cs-CZ" dirty="0"/>
          </a:p>
        </p:txBody>
      </p:sp>
      <p:sp>
        <p:nvSpPr>
          <p:cNvPr id="12" name="Řečová bublina: obdélníkový bublinový popisek se zakulacenými rohy 11">
            <a:extLst>
              <a:ext uri="{FF2B5EF4-FFF2-40B4-BE49-F238E27FC236}">
                <a16:creationId xmlns:a16="http://schemas.microsoft.com/office/drawing/2014/main" id="{3FF803DA-AA8B-EACA-82F4-6C740F44EB67}"/>
              </a:ext>
            </a:extLst>
          </p:cNvPr>
          <p:cNvSpPr/>
          <p:nvPr/>
        </p:nvSpPr>
        <p:spPr>
          <a:xfrm>
            <a:off x="2135560" y="1268760"/>
            <a:ext cx="1238982" cy="53662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cs-CZ" dirty="0"/>
              <a:t>Tušimice</a:t>
            </a:r>
          </a:p>
          <a:p>
            <a:pPr algn="ctr"/>
            <a:endParaRPr lang="cs-CZ" dirty="0"/>
          </a:p>
        </p:txBody>
      </p:sp>
      <p:sp>
        <p:nvSpPr>
          <p:cNvPr id="14" name="Řečová bublina: obdélníkový bublinový popisek se zakulacenými rohy 13">
            <a:extLst>
              <a:ext uri="{FF2B5EF4-FFF2-40B4-BE49-F238E27FC236}">
                <a16:creationId xmlns:a16="http://schemas.microsoft.com/office/drawing/2014/main" id="{3E06B550-39B6-ADDC-2B9C-87500BE0480E}"/>
              </a:ext>
            </a:extLst>
          </p:cNvPr>
          <p:cNvSpPr/>
          <p:nvPr/>
        </p:nvSpPr>
        <p:spPr>
          <a:xfrm>
            <a:off x="9896736" y="2276872"/>
            <a:ext cx="1600914" cy="645220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Dětmarovice</a:t>
            </a:r>
          </a:p>
        </p:txBody>
      </p:sp>
    </p:spTree>
    <p:extLst>
      <p:ext uri="{BB962C8B-B14F-4D97-AF65-F5344CB8AC3E}">
        <p14:creationId xmlns:p14="http://schemas.microsoft.com/office/powerpoint/2010/main" val="353729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D956A-2E44-4057-3141-D664538D7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mapa, text, atlas">
            <a:extLst>
              <a:ext uri="{FF2B5EF4-FFF2-40B4-BE49-F238E27FC236}">
                <a16:creationId xmlns:a16="http://schemas.microsoft.com/office/drawing/2014/main" id="{4954C728-D2CE-2749-3D3A-EC30C1EA62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8" t="8451" r="18054" b="574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rázek 2" descr="Obsah obrázku skica, klipart, kresba, Perokresba">
            <a:extLst>
              <a:ext uri="{FF2B5EF4-FFF2-40B4-BE49-F238E27FC236}">
                <a16:creationId xmlns:a16="http://schemas.microsoft.com/office/drawing/2014/main" id="{14EDDF73-3035-417B-C445-67216F9416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752" y="4653136"/>
            <a:ext cx="609589" cy="486928"/>
          </a:xfrm>
          <a:prstGeom prst="rect">
            <a:avLst/>
          </a:prstGeom>
        </p:spPr>
      </p:pic>
      <p:pic>
        <p:nvPicPr>
          <p:cNvPr id="4" name="Obrázek 3" descr="Obsah obrázku skica, klipart, kresba, Perokresba">
            <a:extLst>
              <a:ext uri="{FF2B5EF4-FFF2-40B4-BE49-F238E27FC236}">
                <a16:creationId xmlns:a16="http://schemas.microsoft.com/office/drawing/2014/main" id="{EDE145C2-27D5-B316-C2A6-0D1E3342C5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8" y="5013176"/>
            <a:ext cx="609589" cy="486928"/>
          </a:xfrm>
          <a:prstGeom prst="rect">
            <a:avLst/>
          </a:prstGeom>
        </p:spPr>
      </p:pic>
      <p:pic>
        <p:nvPicPr>
          <p:cNvPr id="2" name="Obrázek 1" descr="Obsah obrázku skica, klipart, kresba, Perokresba">
            <a:extLst>
              <a:ext uri="{FF2B5EF4-FFF2-40B4-BE49-F238E27FC236}">
                <a16:creationId xmlns:a16="http://schemas.microsoft.com/office/drawing/2014/main" id="{2800C29C-FD44-619B-FFD0-60F192338A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072" y="5206336"/>
            <a:ext cx="609589" cy="486928"/>
          </a:xfrm>
          <a:prstGeom prst="rect">
            <a:avLst/>
          </a:prstGeom>
        </p:spPr>
      </p:pic>
      <p:pic>
        <p:nvPicPr>
          <p:cNvPr id="5" name="Obrázek 4" descr="Obsah obrázku skica, klipart, kresba, Perokresba">
            <a:extLst>
              <a:ext uri="{FF2B5EF4-FFF2-40B4-BE49-F238E27FC236}">
                <a16:creationId xmlns:a16="http://schemas.microsoft.com/office/drawing/2014/main" id="{56D78A62-60A3-FABB-20CB-98617B4C4F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229" y="4896600"/>
            <a:ext cx="609589" cy="486928"/>
          </a:xfrm>
          <a:prstGeom prst="rect">
            <a:avLst/>
          </a:prstGeom>
        </p:spPr>
      </p:pic>
      <p:pic>
        <p:nvPicPr>
          <p:cNvPr id="7" name="Obrázek 6" descr="Obsah obrázku skica, klipart, kresba, Perokresba">
            <a:extLst>
              <a:ext uri="{FF2B5EF4-FFF2-40B4-BE49-F238E27FC236}">
                <a16:creationId xmlns:a16="http://schemas.microsoft.com/office/drawing/2014/main" id="{6BD0101A-A3F3-AD40-8A89-6DADB850F3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399" y="4964008"/>
            <a:ext cx="609589" cy="486928"/>
          </a:xfrm>
          <a:prstGeom prst="rect">
            <a:avLst/>
          </a:prstGeom>
        </p:spPr>
      </p:pic>
      <p:pic>
        <p:nvPicPr>
          <p:cNvPr id="8" name="Obrázek 7" descr="Obsah obrázku skica, klipart, kresba, Perokresba">
            <a:extLst>
              <a:ext uri="{FF2B5EF4-FFF2-40B4-BE49-F238E27FC236}">
                <a16:creationId xmlns:a16="http://schemas.microsoft.com/office/drawing/2014/main" id="{E0B4BBA3-91DF-934E-4FCD-01F5632023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6" y="1916832"/>
            <a:ext cx="609589" cy="486928"/>
          </a:xfrm>
          <a:prstGeom prst="rect">
            <a:avLst/>
          </a:prstGeom>
        </p:spPr>
      </p:pic>
      <p:pic>
        <p:nvPicPr>
          <p:cNvPr id="9" name="Obrázek 8" descr="Obsah obrázku skica, klipart, kresba, Perokresba">
            <a:extLst>
              <a:ext uri="{FF2B5EF4-FFF2-40B4-BE49-F238E27FC236}">
                <a16:creationId xmlns:a16="http://schemas.microsoft.com/office/drawing/2014/main" id="{82A45311-E042-B6AE-D5F6-E6FBA6CC74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3068960"/>
            <a:ext cx="609589" cy="486928"/>
          </a:xfrm>
          <a:prstGeom prst="rect">
            <a:avLst/>
          </a:prstGeom>
        </p:spPr>
      </p:pic>
      <p:sp>
        <p:nvSpPr>
          <p:cNvPr id="11" name="Řečová bublina: obdélníkový bublinový popisek se zakulacenými rohy 10">
            <a:extLst>
              <a:ext uri="{FF2B5EF4-FFF2-40B4-BE49-F238E27FC236}">
                <a16:creationId xmlns:a16="http://schemas.microsoft.com/office/drawing/2014/main" id="{37329770-CA79-4CD9-5E15-93BEC42A9A6F}"/>
              </a:ext>
            </a:extLst>
          </p:cNvPr>
          <p:cNvSpPr/>
          <p:nvPr/>
        </p:nvSpPr>
        <p:spPr>
          <a:xfrm>
            <a:off x="3088427" y="4128536"/>
            <a:ext cx="1135562" cy="53662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Temelín</a:t>
            </a:r>
          </a:p>
        </p:txBody>
      </p:sp>
      <p:sp>
        <p:nvSpPr>
          <p:cNvPr id="12" name="Řečová bublina: obdélníkový bublinový popisek se zakulacenými rohy 11">
            <a:extLst>
              <a:ext uri="{FF2B5EF4-FFF2-40B4-BE49-F238E27FC236}">
                <a16:creationId xmlns:a16="http://schemas.microsoft.com/office/drawing/2014/main" id="{CED475D8-B2F8-473C-698F-26A2D7093C8F}"/>
              </a:ext>
            </a:extLst>
          </p:cNvPr>
          <p:cNvSpPr/>
          <p:nvPr/>
        </p:nvSpPr>
        <p:spPr>
          <a:xfrm>
            <a:off x="2135560" y="1268760"/>
            <a:ext cx="1238982" cy="53662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cs-CZ" dirty="0"/>
              <a:t>Tušimice</a:t>
            </a:r>
          </a:p>
          <a:p>
            <a:pPr algn="ctr"/>
            <a:endParaRPr lang="cs-CZ" dirty="0"/>
          </a:p>
        </p:txBody>
      </p:sp>
      <p:sp>
        <p:nvSpPr>
          <p:cNvPr id="14" name="Řečová bublina: obdélníkový bublinový popisek se zakulacenými rohy 13">
            <a:extLst>
              <a:ext uri="{FF2B5EF4-FFF2-40B4-BE49-F238E27FC236}">
                <a16:creationId xmlns:a16="http://schemas.microsoft.com/office/drawing/2014/main" id="{97E677B3-02BD-1A4E-6572-F6DAE6005306}"/>
              </a:ext>
            </a:extLst>
          </p:cNvPr>
          <p:cNvSpPr/>
          <p:nvPr/>
        </p:nvSpPr>
        <p:spPr>
          <a:xfrm>
            <a:off x="9896736" y="2276872"/>
            <a:ext cx="1600914" cy="645220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Dětmarovice</a:t>
            </a:r>
          </a:p>
        </p:txBody>
      </p:sp>
      <p:sp>
        <p:nvSpPr>
          <p:cNvPr id="13" name="Řečová bublina: obdélníkový bublinový popisek se zakulacenými rohy 12">
            <a:extLst>
              <a:ext uri="{FF2B5EF4-FFF2-40B4-BE49-F238E27FC236}">
                <a16:creationId xmlns:a16="http://schemas.microsoft.com/office/drawing/2014/main" id="{66246C5F-2D25-F112-F3E1-D28A909212E5}"/>
              </a:ext>
            </a:extLst>
          </p:cNvPr>
          <p:cNvSpPr/>
          <p:nvPr/>
        </p:nvSpPr>
        <p:spPr>
          <a:xfrm>
            <a:off x="6379975" y="4359972"/>
            <a:ext cx="1338686" cy="53662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Dukovany</a:t>
            </a:r>
          </a:p>
        </p:txBody>
      </p:sp>
      <p:pic>
        <p:nvPicPr>
          <p:cNvPr id="15" name="Obrázek 14" descr="Obsah obrázku skica, klipart, kresba, Perokresba">
            <a:extLst>
              <a:ext uri="{FF2B5EF4-FFF2-40B4-BE49-F238E27FC236}">
                <a16:creationId xmlns:a16="http://schemas.microsoft.com/office/drawing/2014/main" id="{D5850E9E-6BE1-911E-C7C6-21B0BD5F46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968" y="2216479"/>
            <a:ext cx="609589" cy="486928"/>
          </a:xfrm>
          <a:prstGeom prst="rect">
            <a:avLst/>
          </a:prstGeom>
        </p:spPr>
      </p:pic>
      <p:pic>
        <p:nvPicPr>
          <p:cNvPr id="16" name="Obrázek 15" descr="Obsah obrázku skica, klipart, kresba, Perokresba">
            <a:extLst>
              <a:ext uri="{FF2B5EF4-FFF2-40B4-BE49-F238E27FC236}">
                <a16:creationId xmlns:a16="http://schemas.microsoft.com/office/drawing/2014/main" id="{4459B858-D935-66A0-C0D9-CB25667317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985" y="2746653"/>
            <a:ext cx="609589" cy="486928"/>
          </a:xfrm>
          <a:prstGeom prst="rect">
            <a:avLst/>
          </a:prstGeom>
        </p:spPr>
      </p:pic>
      <p:sp>
        <p:nvSpPr>
          <p:cNvPr id="17" name="Řečová bublina: obdélníkový bublinový popisek se zakulacenými rohy 16">
            <a:extLst>
              <a:ext uri="{FF2B5EF4-FFF2-40B4-BE49-F238E27FC236}">
                <a16:creationId xmlns:a16="http://schemas.microsoft.com/office/drawing/2014/main" id="{8FB6CE0A-76C3-0834-FAEC-4665C75484D9}"/>
              </a:ext>
            </a:extLst>
          </p:cNvPr>
          <p:cNvSpPr/>
          <p:nvPr/>
        </p:nvSpPr>
        <p:spPr>
          <a:xfrm>
            <a:off x="3690968" y="1552843"/>
            <a:ext cx="676840" cy="53662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Řež</a:t>
            </a:r>
          </a:p>
        </p:txBody>
      </p:sp>
      <p:sp>
        <p:nvSpPr>
          <p:cNvPr id="18" name="Řečová bublina: obdélníkový bublinový popisek se zakulacenými rohy 17">
            <a:extLst>
              <a:ext uri="{FF2B5EF4-FFF2-40B4-BE49-F238E27FC236}">
                <a16:creationId xmlns:a16="http://schemas.microsoft.com/office/drawing/2014/main" id="{8E85A8FD-A2C1-CE1C-1AAF-A2AF7BBE56E3}"/>
              </a:ext>
            </a:extLst>
          </p:cNvPr>
          <p:cNvSpPr/>
          <p:nvPr/>
        </p:nvSpPr>
        <p:spPr>
          <a:xfrm>
            <a:off x="4223988" y="2120001"/>
            <a:ext cx="1007916" cy="53662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Prague</a:t>
            </a:r>
          </a:p>
        </p:txBody>
      </p:sp>
      <p:sp>
        <p:nvSpPr>
          <p:cNvPr id="19" name="Vývojový diagram: alternativní postup 18">
            <a:extLst>
              <a:ext uri="{FF2B5EF4-FFF2-40B4-BE49-F238E27FC236}">
                <a16:creationId xmlns:a16="http://schemas.microsoft.com/office/drawing/2014/main" id="{91DFCD04-5292-0268-7A8D-AA1A1FAC5FF4}"/>
              </a:ext>
            </a:extLst>
          </p:cNvPr>
          <p:cNvSpPr/>
          <p:nvPr/>
        </p:nvSpPr>
        <p:spPr>
          <a:xfrm>
            <a:off x="263352" y="260648"/>
            <a:ext cx="1008112" cy="432048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rgbClr val="2D2D2D"/>
                </a:solidFill>
              </a:rPr>
              <a:t>TOTAL</a:t>
            </a:r>
          </a:p>
        </p:txBody>
      </p:sp>
    </p:spTree>
    <p:extLst>
      <p:ext uri="{BB962C8B-B14F-4D97-AF65-F5344CB8AC3E}">
        <p14:creationId xmlns:p14="http://schemas.microsoft.com/office/powerpoint/2010/main" val="2346798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129AC-B398-F7A6-C2B9-D70DC873F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723C93F-01DA-0FE2-D44A-1E17CDF857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3" y="332656"/>
            <a:ext cx="3024858" cy="1368152"/>
          </a:xfrm>
        </p:spPr>
        <p:txBody>
          <a:bodyPr/>
          <a:lstStyle/>
          <a:p>
            <a:r>
              <a:rPr lang="en-US" noProof="0" dirty="0"/>
              <a:t>CM v ČEZ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FA7C3A57-9093-930C-3A46-6164C086E56D}"/>
              </a:ext>
            </a:extLst>
          </p:cNvPr>
          <p:cNvGrpSpPr/>
          <p:nvPr/>
        </p:nvGrpSpPr>
        <p:grpSpPr>
          <a:xfrm>
            <a:off x="4138339" y="528232"/>
            <a:ext cx="3915321" cy="5801535"/>
            <a:chOff x="4138339" y="528232"/>
            <a:chExt cx="3915321" cy="5801535"/>
          </a:xfrm>
        </p:grpSpPr>
        <p:pic>
          <p:nvPicPr>
            <p:cNvPr id="4" name="Obrázek 3">
              <a:extLst>
                <a:ext uri="{FF2B5EF4-FFF2-40B4-BE49-F238E27FC236}">
                  <a16:creationId xmlns:a16="http://schemas.microsoft.com/office/drawing/2014/main" id="{C42EFC61-6A8E-31BB-8735-822054253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38339" y="528232"/>
              <a:ext cx="3915321" cy="580153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5" name="TextovéPole 4">
              <a:extLst>
                <a:ext uri="{FF2B5EF4-FFF2-40B4-BE49-F238E27FC236}">
                  <a16:creationId xmlns:a16="http://schemas.microsoft.com/office/drawing/2014/main" id="{271A3F1A-ADE1-D0F0-3F22-056F055F22D5}"/>
                </a:ext>
              </a:extLst>
            </p:cNvPr>
            <p:cNvSpPr txBox="1"/>
            <p:nvPr/>
          </p:nvSpPr>
          <p:spPr>
            <a:xfrm>
              <a:off x="5699917" y="1159808"/>
              <a:ext cx="15121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noProof="0" dirty="0"/>
                <a:t>CM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4305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A8DA0-BC17-8922-AFA5-84E7A7467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8C886EF-C549-E23E-B1A6-DDA39C1353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3" y="332656"/>
            <a:ext cx="3024858" cy="1368152"/>
          </a:xfrm>
        </p:spPr>
        <p:txBody>
          <a:bodyPr/>
          <a:lstStyle/>
          <a:p>
            <a:r>
              <a:rPr lang="en-US" noProof="0" dirty="0"/>
              <a:t>CM v ČEZ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69FFB661-9D6C-922D-820C-8D94A4F58046}"/>
              </a:ext>
            </a:extLst>
          </p:cNvPr>
          <p:cNvGrpSpPr/>
          <p:nvPr/>
        </p:nvGrpSpPr>
        <p:grpSpPr>
          <a:xfrm>
            <a:off x="4138339" y="528232"/>
            <a:ext cx="3915321" cy="5801535"/>
            <a:chOff x="4138339" y="528232"/>
            <a:chExt cx="3915321" cy="5801535"/>
          </a:xfrm>
        </p:grpSpPr>
        <p:pic>
          <p:nvPicPr>
            <p:cNvPr id="4" name="Obrázek 3">
              <a:extLst>
                <a:ext uri="{FF2B5EF4-FFF2-40B4-BE49-F238E27FC236}">
                  <a16:creationId xmlns:a16="http://schemas.microsoft.com/office/drawing/2014/main" id="{F521E03B-1FE9-AC64-EC7C-F782B0647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38339" y="528232"/>
              <a:ext cx="3915321" cy="580153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5" name="TextovéPole 4">
              <a:extLst>
                <a:ext uri="{FF2B5EF4-FFF2-40B4-BE49-F238E27FC236}">
                  <a16:creationId xmlns:a16="http://schemas.microsoft.com/office/drawing/2014/main" id="{B92CDEEB-3ABF-F405-996A-784195D209FC}"/>
                </a:ext>
              </a:extLst>
            </p:cNvPr>
            <p:cNvSpPr txBox="1"/>
            <p:nvPr/>
          </p:nvSpPr>
          <p:spPr>
            <a:xfrm>
              <a:off x="5699917" y="1159808"/>
              <a:ext cx="15121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noProof="0" dirty="0"/>
                <a:t>CM</a:t>
              </a:r>
            </a:p>
          </p:txBody>
        </p:sp>
      </p:grpSp>
      <p:sp>
        <p:nvSpPr>
          <p:cNvPr id="11" name="Ovál 10">
            <a:extLst>
              <a:ext uri="{FF2B5EF4-FFF2-40B4-BE49-F238E27FC236}">
                <a16:creationId xmlns:a16="http://schemas.microsoft.com/office/drawing/2014/main" id="{E8F85967-73FD-E0C3-8E5C-1BB9C13303E8}"/>
              </a:ext>
            </a:extLst>
          </p:cNvPr>
          <p:cNvSpPr/>
          <p:nvPr/>
        </p:nvSpPr>
        <p:spPr>
          <a:xfrm>
            <a:off x="872740" y="1916832"/>
            <a:ext cx="1728713" cy="9361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/>
              <a:t>Operation</a:t>
            </a:r>
          </a:p>
        </p:txBody>
      </p:sp>
      <p:sp>
        <p:nvSpPr>
          <p:cNvPr id="12" name="Ovál 11">
            <a:extLst>
              <a:ext uri="{FF2B5EF4-FFF2-40B4-BE49-F238E27FC236}">
                <a16:creationId xmlns:a16="http://schemas.microsoft.com/office/drawing/2014/main" id="{070F8093-7191-2FC0-78D7-BECF5339C5AF}"/>
              </a:ext>
            </a:extLst>
          </p:cNvPr>
          <p:cNvSpPr/>
          <p:nvPr/>
        </p:nvSpPr>
        <p:spPr>
          <a:xfrm>
            <a:off x="623983" y="3284985"/>
            <a:ext cx="1728713" cy="9361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/>
              <a:t>Safety</a:t>
            </a:r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58482977-92E5-4C17-F782-459D4893236F}"/>
              </a:ext>
            </a:extLst>
          </p:cNvPr>
          <p:cNvSpPr/>
          <p:nvPr/>
        </p:nvSpPr>
        <p:spPr>
          <a:xfrm>
            <a:off x="9590546" y="1592154"/>
            <a:ext cx="1728713" cy="9361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/>
              <a:t>Trade</a:t>
            </a:r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54071F90-546C-8932-2C0B-9E1D787ED3A6}"/>
              </a:ext>
            </a:extLst>
          </p:cNvPr>
          <p:cNvSpPr/>
          <p:nvPr/>
        </p:nvSpPr>
        <p:spPr>
          <a:xfrm>
            <a:off x="9715600" y="4238869"/>
            <a:ext cx="1728713" cy="9361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/>
              <a:t>Training</a:t>
            </a:r>
          </a:p>
        </p:txBody>
      </p:sp>
      <p:sp>
        <p:nvSpPr>
          <p:cNvPr id="15" name="Ovál 14">
            <a:extLst>
              <a:ext uri="{FF2B5EF4-FFF2-40B4-BE49-F238E27FC236}">
                <a16:creationId xmlns:a16="http://schemas.microsoft.com/office/drawing/2014/main" id="{FAC8FC9C-819A-F6B6-A468-4D66C0C6634D}"/>
              </a:ext>
            </a:extLst>
          </p:cNvPr>
          <p:cNvSpPr/>
          <p:nvPr/>
        </p:nvSpPr>
        <p:spPr>
          <a:xfrm>
            <a:off x="747687" y="4689140"/>
            <a:ext cx="1728713" cy="9361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Change management</a:t>
            </a:r>
          </a:p>
        </p:txBody>
      </p:sp>
      <p:sp>
        <p:nvSpPr>
          <p:cNvPr id="16" name="Ovál 15">
            <a:extLst>
              <a:ext uri="{FF2B5EF4-FFF2-40B4-BE49-F238E27FC236}">
                <a16:creationId xmlns:a16="http://schemas.microsoft.com/office/drawing/2014/main" id="{8DD5C385-688E-29E4-E978-B58549F7B05E}"/>
              </a:ext>
            </a:extLst>
          </p:cNvPr>
          <p:cNvSpPr/>
          <p:nvPr/>
        </p:nvSpPr>
        <p:spPr>
          <a:xfrm>
            <a:off x="8542426" y="5393663"/>
            <a:ext cx="1728713" cy="9361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Data management</a:t>
            </a:r>
          </a:p>
        </p:txBody>
      </p:sp>
      <p:sp>
        <p:nvSpPr>
          <p:cNvPr id="17" name="Ovál 16">
            <a:extLst>
              <a:ext uri="{FF2B5EF4-FFF2-40B4-BE49-F238E27FC236}">
                <a16:creationId xmlns:a16="http://schemas.microsoft.com/office/drawing/2014/main" id="{AA39E3DC-1EDB-F61A-FA44-AD90575947BC}"/>
              </a:ext>
            </a:extLst>
          </p:cNvPr>
          <p:cNvSpPr/>
          <p:nvPr/>
        </p:nvSpPr>
        <p:spPr>
          <a:xfrm>
            <a:off x="8726189" y="367918"/>
            <a:ext cx="1728713" cy="9361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Maintenance</a:t>
            </a:r>
          </a:p>
        </p:txBody>
      </p:sp>
      <p:sp>
        <p:nvSpPr>
          <p:cNvPr id="18" name="Ovál 17">
            <a:extLst>
              <a:ext uri="{FF2B5EF4-FFF2-40B4-BE49-F238E27FC236}">
                <a16:creationId xmlns:a16="http://schemas.microsoft.com/office/drawing/2014/main" id="{BC9E8ABF-C3CA-D411-48CB-C7180D1635CD}"/>
              </a:ext>
            </a:extLst>
          </p:cNvPr>
          <p:cNvSpPr/>
          <p:nvPr/>
        </p:nvSpPr>
        <p:spPr>
          <a:xfrm>
            <a:off x="1920882" y="5868348"/>
            <a:ext cx="1728713" cy="9361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noProof="0" dirty="0"/>
              <a:t>Document management</a:t>
            </a:r>
          </a:p>
        </p:txBody>
      </p:sp>
      <p:sp>
        <p:nvSpPr>
          <p:cNvPr id="19" name="Ovál 18">
            <a:extLst>
              <a:ext uri="{FF2B5EF4-FFF2-40B4-BE49-F238E27FC236}">
                <a16:creationId xmlns:a16="http://schemas.microsoft.com/office/drawing/2014/main" id="{2AF40D84-AB44-14FD-EC56-D5001E262A08}"/>
              </a:ext>
            </a:extLst>
          </p:cNvPr>
          <p:cNvSpPr/>
          <p:nvPr/>
        </p:nvSpPr>
        <p:spPr>
          <a:xfrm>
            <a:off x="9984953" y="2816390"/>
            <a:ext cx="1728713" cy="9361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/>
              <a:t>Quality</a:t>
            </a:r>
          </a:p>
        </p:txBody>
      </p: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F08D5BD6-AD27-EADC-976D-5B17A0749EBA}"/>
              </a:ext>
            </a:extLst>
          </p:cNvPr>
          <p:cNvCxnSpPr/>
          <p:nvPr/>
        </p:nvCxnSpPr>
        <p:spPr>
          <a:xfrm flipH="1">
            <a:off x="2783632" y="2420888"/>
            <a:ext cx="1224136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E1414EA1-D883-B653-FC50-1FBEDB68D832}"/>
              </a:ext>
            </a:extLst>
          </p:cNvPr>
          <p:cNvCxnSpPr>
            <a:cxnSpLocks/>
          </p:cNvCxnSpPr>
          <p:nvPr/>
        </p:nvCxnSpPr>
        <p:spPr>
          <a:xfrm flipH="1">
            <a:off x="2601453" y="5085184"/>
            <a:ext cx="1406315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5C455279-E6D2-37DA-E7AA-FA036D26239F}"/>
              </a:ext>
            </a:extLst>
          </p:cNvPr>
          <p:cNvCxnSpPr>
            <a:cxnSpLocks/>
          </p:cNvCxnSpPr>
          <p:nvPr/>
        </p:nvCxnSpPr>
        <p:spPr>
          <a:xfrm flipH="1">
            <a:off x="2425459" y="3720805"/>
            <a:ext cx="1582309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se šipkou 27">
            <a:extLst>
              <a:ext uri="{FF2B5EF4-FFF2-40B4-BE49-F238E27FC236}">
                <a16:creationId xmlns:a16="http://schemas.microsoft.com/office/drawing/2014/main" id="{8F8A9BE4-CB47-4ED9-9680-32262A3CA6C8}"/>
              </a:ext>
            </a:extLst>
          </p:cNvPr>
          <p:cNvCxnSpPr>
            <a:cxnSpLocks/>
            <a:endCxn id="18" idx="6"/>
          </p:cNvCxnSpPr>
          <p:nvPr/>
        </p:nvCxnSpPr>
        <p:spPr>
          <a:xfrm flipH="1">
            <a:off x="3649595" y="6336400"/>
            <a:ext cx="358173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se šipkou 29">
            <a:extLst>
              <a:ext uri="{FF2B5EF4-FFF2-40B4-BE49-F238E27FC236}">
                <a16:creationId xmlns:a16="http://schemas.microsoft.com/office/drawing/2014/main" id="{8084BDDE-4C7A-553E-2E4B-519592ED76BB}"/>
              </a:ext>
            </a:extLst>
          </p:cNvPr>
          <p:cNvCxnSpPr>
            <a:cxnSpLocks/>
          </p:cNvCxnSpPr>
          <p:nvPr/>
        </p:nvCxnSpPr>
        <p:spPr>
          <a:xfrm>
            <a:off x="8162492" y="2049782"/>
            <a:ext cx="1317884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se šipkou 32">
            <a:extLst>
              <a:ext uri="{FF2B5EF4-FFF2-40B4-BE49-F238E27FC236}">
                <a16:creationId xmlns:a16="http://schemas.microsoft.com/office/drawing/2014/main" id="{9A89B37F-D92C-E6AD-B155-503B5D9ACF94}"/>
              </a:ext>
            </a:extLst>
          </p:cNvPr>
          <p:cNvCxnSpPr>
            <a:cxnSpLocks/>
          </p:cNvCxnSpPr>
          <p:nvPr/>
        </p:nvCxnSpPr>
        <p:spPr>
          <a:xfrm>
            <a:off x="8162492" y="847845"/>
            <a:ext cx="563697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se šipkou 34">
            <a:extLst>
              <a:ext uri="{FF2B5EF4-FFF2-40B4-BE49-F238E27FC236}">
                <a16:creationId xmlns:a16="http://schemas.microsoft.com/office/drawing/2014/main" id="{7DE3A910-CA05-218E-C870-303BE4FAD677}"/>
              </a:ext>
            </a:extLst>
          </p:cNvPr>
          <p:cNvCxnSpPr>
            <a:cxnSpLocks/>
          </p:cNvCxnSpPr>
          <p:nvPr/>
        </p:nvCxnSpPr>
        <p:spPr>
          <a:xfrm>
            <a:off x="8162492" y="3284442"/>
            <a:ext cx="1677924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nice se šipkou 36">
            <a:extLst>
              <a:ext uri="{FF2B5EF4-FFF2-40B4-BE49-F238E27FC236}">
                <a16:creationId xmlns:a16="http://schemas.microsoft.com/office/drawing/2014/main" id="{5192EC18-CD96-F3B4-397A-2992D7364F8A}"/>
              </a:ext>
            </a:extLst>
          </p:cNvPr>
          <p:cNvCxnSpPr>
            <a:cxnSpLocks/>
          </p:cNvCxnSpPr>
          <p:nvPr/>
        </p:nvCxnSpPr>
        <p:spPr>
          <a:xfrm>
            <a:off x="8130997" y="4689140"/>
            <a:ext cx="1459548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se šipkou 38">
            <a:extLst>
              <a:ext uri="{FF2B5EF4-FFF2-40B4-BE49-F238E27FC236}">
                <a16:creationId xmlns:a16="http://schemas.microsoft.com/office/drawing/2014/main" id="{751925BB-2A50-5050-860A-85E738DBEE41}"/>
              </a:ext>
            </a:extLst>
          </p:cNvPr>
          <p:cNvCxnSpPr>
            <a:cxnSpLocks/>
            <a:endCxn id="16" idx="2"/>
          </p:cNvCxnSpPr>
          <p:nvPr/>
        </p:nvCxnSpPr>
        <p:spPr>
          <a:xfrm>
            <a:off x="8130997" y="5861715"/>
            <a:ext cx="411429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7652253"/>
      </p:ext>
    </p:extLst>
  </p:cSld>
  <p:clrMapOvr>
    <a:masterClrMapping/>
  </p:clrMapOvr>
</p:sld>
</file>

<file path=ppt/theme/theme1.xml><?xml version="1.0" encoding="utf-8"?>
<a:theme xmlns:a="http://schemas.openxmlformats.org/drawingml/2006/main" name="CEZ">
  <a:themeElements>
    <a:clrScheme name="CEZ">
      <a:dk1>
        <a:srgbClr val="FFFFFF"/>
      </a:dk1>
      <a:lt1>
        <a:srgbClr val="363738"/>
      </a:lt1>
      <a:dk2>
        <a:srgbClr val="F24F00"/>
      </a:dk2>
      <a:lt2>
        <a:srgbClr val="63666A"/>
      </a:lt2>
      <a:accent1>
        <a:srgbClr val="00C752"/>
      </a:accent1>
      <a:accent2>
        <a:srgbClr val="FF9C3D"/>
      </a:accent2>
      <a:accent3>
        <a:srgbClr val="FFDA9C"/>
      </a:accent3>
      <a:accent4>
        <a:srgbClr val="989EA3"/>
      </a:accent4>
      <a:accent5>
        <a:srgbClr val="005934"/>
      </a:accent5>
      <a:accent6>
        <a:srgbClr val="7FDB8F"/>
      </a:accent6>
      <a:hlink>
        <a:srgbClr val="363738"/>
      </a:hlink>
      <a:folHlink>
        <a:srgbClr val="363738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Z_EN" id="{E615BDFF-727C-4C8C-99CC-2DA2A04F35D3}" vid="{76A9ED80-2049-474E-AC76-09E686DD3C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388b9c4-f2b5-4771-9e9e-b21a76546866">
      <Terms xmlns="http://schemas.microsoft.com/office/infopath/2007/PartnerControls"/>
    </lcf76f155ced4ddcb4097134ff3c332f>
    <TaxCatchAll xmlns="c16a6efa-547e-4001-b9c4-def890bea69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5EDA70DD4A684C8CE2C4BA0AEC49D2" ma:contentTypeVersion="14" ma:contentTypeDescription="Vytvoří nový dokument" ma:contentTypeScope="" ma:versionID="1c838f45b0f7d60061c485bf8263bcda">
  <xsd:schema xmlns:xsd="http://www.w3.org/2001/XMLSchema" xmlns:xs="http://www.w3.org/2001/XMLSchema" xmlns:p="http://schemas.microsoft.com/office/2006/metadata/properties" xmlns:ns2="c388b9c4-f2b5-4771-9e9e-b21a76546866" xmlns:ns3="c16a6efa-547e-4001-b9c4-def890bea695" targetNamespace="http://schemas.microsoft.com/office/2006/metadata/properties" ma:root="true" ma:fieldsID="062f940d9fd0d00d8b0a0db742b44514" ns2:_="" ns3:_="">
    <xsd:import namespace="c388b9c4-f2b5-4771-9e9e-b21a76546866"/>
    <xsd:import namespace="c16a6efa-547e-4001-b9c4-def890bea695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88b9c4-f2b5-4771-9e9e-b21a76546866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Značky obrázků" ma:readOnly="false" ma:fieldId="{5cf76f15-5ced-4ddc-b409-7134ff3c332f}" ma:taxonomyMulti="true" ma:sspId="e1151224-86ec-40a8-ba2f-293eb4cb0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6a6efa-547e-4001-b9c4-def890bea695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c915b18d-ffe5-4851-b111-ea1f9d932c35}" ma:internalName="TaxCatchAll" ma:showField="CatchAllData" ma:web="c16a6efa-547e-4001-b9c4-def890bea6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DC9C66A-7329-4B66-8B16-959FB28D61DA}">
  <ds:schemaRefs>
    <ds:schemaRef ds:uri="http://schemas.microsoft.com/office/2006/metadata/properties"/>
    <ds:schemaRef ds:uri="http://schemas.microsoft.com/office/infopath/2007/PartnerControls"/>
    <ds:schemaRef ds:uri="c388b9c4-f2b5-4771-9e9e-b21a76546866"/>
    <ds:schemaRef ds:uri="c16a6efa-547e-4001-b9c4-def890bea695"/>
  </ds:schemaRefs>
</ds:datastoreItem>
</file>

<file path=customXml/itemProps2.xml><?xml version="1.0" encoding="utf-8"?>
<ds:datastoreItem xmlns:ds="http://schemas.openxmlformats.org/officeDocument/2006/customXml" ds:itemID="{DB95AED8-60F5-4EFC-BDC2-9DD75DB800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2BB7C2-A5BF-417E-9514-7B8A4EA0FD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88b9c4-f2b5-4771-9e9e-b21a76546866"/>
    <ds:schemaRef ds:uri="c16a6efa-547e-4001-b9c4-def890bea6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cez_en_upr</Template>
  <TotalTime>1358</TotalTime>
  <Words>637</Words>
  <Application>Microsoft Office PowerPoint</Application>
  <PresentationFormat>Širokoúhlá obrazovka</PresentationFormat>
  <Paragraphs>297</Paragraphs>
  <Slides>24</Slides>
  <Notes>21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8" baseType="lpstr">
      <vt:lpstr>Arial</vt:lpstr>
      <vt:lpstr>Wingdings</vt:lpstr>
      <vt:lpstr>Calibri</vt:lpstr>
      <vt:lpstr>CEZ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Kundrlík Jan</dc:creator>
  <cp:lastModifiedBy>Kundrlík Jan</cp:lastModifiedBy>
  <cp:revision>3</cp:revision>
  <dcterms:created xsi:type="dcterms:W3CDTF">2025-09-26T07:00:29Z</dcterms:created>
  <dcterms:modified xsi:type="dcterms:W3CDTF">2026-07-16T11:00:56Z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0x010100C75EDA70DD4A684C8CE2C4BA0AEC49D2</vt:lpwstr>
  </property>
  <property fmtid="{D5CDD505-2E9C-101B-9397-08002B2CF9AE}" pid="3" name="MSIP_Label_e83b9d3f-f536-4704-9fa1-8d022f32e6bb_Enabled">
    <vt:lpwstr>true</vt:lpwstr>
  </property>
  <property fmtid="{D5CDD505-2E9C-101B-9397-08002B2CF9AE}" pid="4" name="MSIP_Label_e83b9d3f-f536-4704-9fa1-8d022f32e6bb_SetDate">
    <vt:lpwstr>2025-09-26T07:01:32Z</vt:lpwstr>
  </property>
  <property fmtid="{D5CDD505-2E9C-101B-9397-08002B2CF9AE}" pid="5" name="MSIP_Label_e83b9d3f-f536-4704-9fa1-8d022f32e6bb_Method">
    <vt:lpwstr>Privileged</vt:lpwstr>
  </property>
  <property fmtid="{D5CDD505-2E9C-101B-9397-08002B2CF9AE}" pid="6" name="MSIP_Label_e83b9d3f-f536-4704-9fa1-8d022f32e6bb_Name">
    <vt:lpwstr>L00100</vt:lpwstr>
  </property>
  <property fmtid="{D5CDD505-2E9C-101B-9397-08002B2CF9AE}" pid="7" name="MSIP_Label_e83b9d3f-f536-4704-9fa1-8d022f32e6bb_SiteId">
    <vt:lpwstr>b233f9e1-5599-4693-9cef-38858fe25406</vt:lpwstr>
  </property>
  <property fmtid="{D5CDD505-2E9C-101B-9397-08002B2CF9AE}" pid="8" name="MSIP_Label_e83b9d3f-f536-4704-9fa1-8d022f32e6bb_ActionId">
    <vt:lpwstr>8653e43c-6418-4a03-8863-066c1f8d4581</vt:lpwstr>
  </property>
  <property fmtid="{D5CDD505-2E9C-101B-9397-08002B2CF9AE}" pid="9" name="MSIP_Label_e83b9d3f-f536-4704-9fa1-8d022f32e6bb_ContentBits">
    <vt:lpwstr>0</vt:lpwstr>
  </property>
</Properties>
</file>