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6.xml" ContentType="application/vnd.openxmlformats-officedocument.presentationml.tags+xml"/>
  <Override PartName="/ppt/notesSlides/notesSlide29.xml" ContentType="application/vnd.openxmlformats-officedocument.presentationml.notesSlide+xml"/>
  <Override PartName="/ppt/tags/tag27.xml" ContentType="application/vnd.openxmlformats-officedocument.presentationml.tags+xml"/>
  <Override PartName="/ppt/notesSlides/notesSlide30.xml" ContentType="application/vnd.openxmlformats-officedocument.presentationml.notesSlide+xml"/>
  <Override PartName="/ppt/tags/tag28.xml" ContentType="application/vnd.openxmlformats-officedocument.presentationml.tags+xml"/>
  <Override PartName="/ppt/notesSlides/notesSlide31.xml" ContentType="application/vnd.openxmlformats-officedocument.presentationml.notesSlide+xml"/>
  <Override PartName="/ppt/tags/tag29.xml" ContentType="application/vnd.openxmlformats-officedocument.presentationml.tags+xml"/>
  <Override PartName="/ppt/notesSlides/notesSlide32.xml" ContentType="application/vnd.openxmlformats-officedocument.presentationml.notesSlide+xml"/>
  <Override PartName="/ppt/tags/tag30.xml" ContentType="application/vnd.openxmlformats-officedocument.presentationml.tags+xml"/>
  <Override PartName="/ppt/notesSlides/notesSlide33.xml" ContentType="application/vnd.openxmlformats-officedocument.presentationml.notesSlide+xml"/>
  <Override PartName="/ppt/tags/tag31.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88" r:id="rId3"/>
    <p:sldId id="274" r:id="rId4"/>
    <p:sldId id="299"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9" r:id="rId18"/>
    <p:sldId id="290" r:id="rId19"/>
    <p:sldId id="291" r:id="rId20"/>
    <p:sldId id="292" r:id="rId21"/>
    <p:sldId id="295" r:id="rId22"/>
    <p:sldId id="296" r:id="rId23"/>
    <p:sldId id="298" r:id="rId24"/>
    <p:sldId id="297" r:id="rId25"/>
    <p:sldId id="293" r:id="rId26"/>
    <p:sldId id="258" r:id="rId27"/>
    <p:sldId id="259" r:id="rId28"/>
    <p:sldId id="267" r:id="rId29"/>
    <p:sldId id="294" r:id="rId30"/>
    <p:sldId id="268" r:id="rId31"/>
    <p:sldId id="269" r:id="rId32"/>
    <p:sldId id="270" r:id="rId33"/>
    <p:sldId id="271" r:id="rId34"/>
    <p:sldId id="272" r:id="rId35"/>
    <p:sldId id="273" r:id="rId36"/>
    <p:sldId id="264" r:id="rId37"/>
  </p:sldIdLst>
  <p:sldSz cx="9144000" cy="5143500" type="screen16x9"/>
  <p:notesSz cx="5143500" cy="9144000"/>
  <p:custDataLst>
    <p:tags r:id="rId39"/>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41BEB1-BAD8-40F7-BF00-1620DDB51A22}" v="157" dt="2026-07-22T21:16:09.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varScale="1">
        <p:scale>
          <a:sx n="115" d="100"/>
          <a:sy n="115"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al, Andrew A." userId="1d5d4dfb-d739-486f-9f6c-9e8a4f290973" providerId="ADAL" clId="{2AC3711E-1DFF-428C-9D8E-6BE834E1412C}"/>
    <pc:docChg chg="undo custSel addSld delSld modSld">
      <pc:chgData name="Neal, Andrew A." userId="1d5d4dfb-d739-486f-9f6c-9e8a4f290973" providerId="ADAL" clId="{2AC3711E-1DFF-428C-9D8E-6BE834E1412C}" dt="2026-07-22T21:16:43.021" v="294"/>
      <pc:docMkLst>
        <pc:docMk/>
      </pc:docMkLst>
      <pc:sldChg chg="del">
        <pc:chgData name="Neal, Andrew A." userId="1d5d4dfb-d739-486f-9f6c-9e8a4f290973" providerId="ADAL" clId="{2AC3711E-1DFF-428C-9D8E-6BE834E1412C}" dt="2026-07-22T21:00:58.037" v="210" actId="2696"/>
        <pc:sldMkLst>
          <pc:docMk/>
          <pc:sldMk cId="0" sldId="258"/>
        </pc:sldMkLst>
      </pc:sldChg>
      <pc:sldChg chg="add">
        <pc:chgData name="Neal, Andrew A." userId="1d5d4dfb-d739-486f-9f6c-9e8a4f290973" providerId="ADAL" clId="{2AC3711E-1DFF-428C-9D8E-6BE834E1412C}" dt="2026-07-22T21:01:06.676" v="211"/>
        <pc:sldMkLst>
          <pc:docMk/>
          <pc:sldMk cId="1101164059" sldId="258"/>
        </pc:sldMkLst>
      </pc:sldChg>
      <pc:sldChg chg="addSp delSp modSp del mod">
        <pc:chgData name="Neal, Andrew A." userId="1d5d4dfb-d739-486f-9f6c-9e8a4f290973" providerId="ADAL" clId="{2AC3711E-1DFF-428C-9D8E-6BE834E1412C}" dt="2026-07-22T21:00:58.037" v="210" actId="2696"/>
        <pc:sldMkLst>
          <pc:docMk/>
          <pc:sldMk cId="0" sldId="259"/>
        </pc:sldMkLst>
      </pc:sldChg>
      <pc:sldChg chg="add">
        <pc:chgData name="Neal, Andrew A." userId="1d5d4dfb-d739-486f-9f6c-9e8a4f290973" providerId="ADAL" clId="{2AC3711E-1DFF-428C-9D8E-6BE834E1412C}" dt="2026-07-22T21:01:06.676" v="211"/>
        <pc:sldMkLst>
          <pc:docMk/>
          <pc:sldMk cId="1664749964" sldId="259"/>
        </pc:sldMkLst>
      </pc:sldChg>
      <pc:sldChg chg="del">
        <pc:chgData name="Neal, Andrew A." userId="1d5d4dfb-d739-486f-9f6c-9e8a4f290973" providerId="ADAL" clId="{2AC3711E-1DFF-428C-9D8E-6BE834E1412C}" dt="2026-07-22T21:02:45.118" v="216" actId="47"/>
        <pc:sldMkLst>
          <pc:docMk/>
          <pc:sldMk cId="2011114956" sldId="266"/>
        </pc:sldMkLst>
      </pc:sldChg>
      <pc:sldChg chg="addSp modSp del">
        <pc:chgData name="Neal, Andrew A." userId="1d5d4dfb-d739-486f-9f6c-9e8a4f290973" providerId="ADAL" clId="{2AC3711E-1DFF-428C-9D8E-6BE834E1412C}" dt="2026-07-22T21:00:58.037" v="210" actId="2696"/>
        <pc:sldMkLst>
          <pc:docMk/>
          <pc:sldMk cId="1718303914" sldId="267"/>
        </pc:sldMkLst>
      </pc:sldChg>
      <pc:sldChg chg="add">
        <pc:chgData name="Neal, Andrew A." userId="1d5d4dfb-d739-486f-9f6c-9e8a4f290973" providerId="ADAL" clId="{2AC3711E-1DFF-428C-9D8E-6BE834E1412C}" dt="2026-07-22T21:01:06.676" v="211"/>
        <pc:sldMkLst>
          <pc:docMk/>
          <pc:sldMk cId="2759263218" sldId="267"/>
        </pc:sldMkLst>
      </pc:sldChg>
      <pc:sldChg chg="add del setBg">
        <pc:chgData name="Neal, Andrew A." userId="1d5d4dfb-d739-486f-9f6c-9e8a4f290973" providerId="ADAL" clId="{2AC3711E-1DFF-428C-9D8E-6BE834E1412C}" dt="2026-07-22T21:02:31.528" v="214"/>
        <pc:sldMkLst>
          <pc:docMk/>
          <pc:sldMk cId="2872548848" sldId="268"/>
        </pc:sldMkLst>
      </pc:sldChg>
      <pc:sldChg chg="addSp modSp del">
        <pc:chgData name="Neal, Andrew A." userId="1d5d4dfb-d739-486f-9f6c-9e8a4f290973" providerId="ADAL" clId="{2AC3711E-1DFF-428C-9D8E-6BE834E1412C}" dt="2026-07-22T21:02:21.199" v="212" actId="2696"/>
        <pc:sldMkLst>
          <pc:docMk/>
          <pc:sldMk cId="3220544884" sldId="268"/>
        </pc:sldMkLst>
      </pc:sldChg>
      <pc:sldChg chg="add">
        <pc:chgData name="Neal, Andrew A." userId="1d5d4dfb-d739-486f-9f6c-9e8a4f290973" providerId="ADAL" clId="{2AC3711E-1DFF-428C-9D8E-6BE834E1412C}" dt="2026-07-22T21:02:37.091" v="215"/>
        <pc:sldMkLst>
          <pc:docMk/>
          <pc:sldMk cId="4182592888" sldId="268"/>
        </pc:sldMkLst>
      </pc:sldChg>
      <pc:sldChg chg="add del setBg">
        <pc:chgData name="Neal, Andrew A." userId="1d5d4dfb-d739-486f-9f6c-9e8a4f290973" providerId="ADAL" clId="{2AC3711E-1DFF-428C-9D8E-6BE834E1412C}" dt="2026-07-22T21:02:31.528" v="214"/>
        <pc:sldMkLst>
          <pc:docMk/>
          <pc:sldMk cId="2198192199" sldId="269"/>
        </pc:sldMkLst>
      </pc:sldChg>
      <pc:sldChg chg="addSp modSp del">
        <pc:chgData name="Neal, Andrew A." userId="1d5d4dfb-d739-486f-9f6c-9e8a4f290973" providerId="ADAL" clId="{2AC3711E-1DFF-428C-9D8E-6BE834E1412C}" dt="2026-07-22T21:02:21.199" v="212" actId="2696"/>
        <pc:sldMkLst>
          <pc:docMk/>
          <pc:sldMk cId="2235347617" sldId="269"/>
        </pc:sldMkLst>
      </pc:sldChg>
      <pc:sldChg chg="add">
        <pc:chgData name="Neal, Andrew A." userId="1d5d4dfb-d739-486f-9f6c-9e8a4f290973" providerId="ADAL" clId="{2AC3711E-1DFF-428C-9D8E-6BE834E1412C}" dt="2026-07-22T21:02:37.091" v="215"/>
        <pc:sldMkLst>
          <pc:docMk/>
          <pc:sldMk cId="3532836008" sldId="269"/>
        </pc:sldMkLst>
      </pc:sldChg>
      <pc:sldChg chg="addSp modSp del">
        <pc:chgData name="Neal, Andrew A." userId="1d5d4dfb-d739-486f-9f6c-9e8a4f290973" providerId="ADAL" clId="{2AC3711E-1DFF-428C-9D8E-6BE834E1412C}" dt="2026-07-22T21:02:21.199" v="212" actId="2696"/>
        <pc:sldMkLst>
          <pc:docMk/>
          <pc:sldMk cId="1123531392" sldId="270"/>
        </pc:sldMkLst>
      </pc:sldChg>
      <pc:sldChg chg="add del setBg">
        <pc:chgData name="Neal, Andrew A." userId="1d5d4dfb-d739-486f-9f6c-9e8a4f290973" providerId="ADAL" clId="{2AC3711E-1DFF-428C-9D8E-6BE834E1412C}" dt="2026-07-22T21:02:31.528" v="214"/>
        <pc:sldMkLst>
          <pc:docMk/>
          <pc:sldMk cId="1499024609" sldId="270"/>
        </pc:sldMkLst>
      </pc:sldChg>
      <pc:sldChg chg="add">
        <pc:chgData name="Neal, Andrew A." userId="1d5d4dfb-d739-486f-9f6c-9e8a4f290973" providerId="ADAL" clId="{2AC3711E-1DFF-428C-9D8E-6BE834E1412C}" dt="2026-07-22T21:02:37.091" v="215"/>
        <pc:sldMkLst>
          <pc:docMk/>
          <pc:sldMk cId="3173955893" sldId="270"/>
        </pc:sldMkLst>
      </pc:sldChg>
      <pc:sldChg chg="add">
        <pc:chgData name="Neal, Andrew A." userId="1d5d4dfb-d739-486f-9f6c-9e8a4f290973" providerId="ADAL" clId="{2AC3711E-1DFF-428C-9D8E-6BE834E1412C}" dt="2026-07-22T21:02:37.091" v="215"/>
        <pc:sldMkLst>
          <pc:docMk/>
          <pc:sldMk cId="2060410923" sldId="271"/>
        </pc:sldMkLst>
      </pc:sldChg>
      <pc:sldChg chg="add del setBg">
        <pc:chgData name="Neal, Andrew A." userId="1d5d4dfb-d739-486f-9f6c-9e8a4f290973" providerId="ADAL" clId="{2AC3711E-1DFF-428C-9D8E-6BE834E1412C}" dt="2026-07-22T21:02:31.528" v="214"/>
        <pc:sldMkLst>
          <pc:docMk/>
          <pc:sldMk cId="3251356361" sldId="271"/>
        </pc:sldMkLst>
      </pc:sldChg>
      <pc:sldChg chg="addSp modSp del">
        <pc:chgData name="Neal, Andrew A." userId="1d5d4dfb-d739-486f-9f6c-9e8a4f290973" providerId="ADAL" clId="{2AC3711E-1DFF-428C-9D8E-6BE834E1412C}" dt="2026-07-22T21:02:21.199" v="212" actId="2696"/>
        <pc:sldMkLst>
          <pc:docMk/>
          <pc:sldMk cId="4197165033" sldId="271"/>
        </pc:sldMkLst>
      </pc:sldChg>
      <pc:sldChg chg="add del setBg">
        <pc:chgData name="Neal, Andrew A." userId="1d5d4dfb-d739-486f-9f6c-9e8a4f290973" providerId="ADAL" clId="{2AC3711E-1DFF-428C-9D8E-6BE834E1412C}" dt="2026-07-22T21:02:31.528" v="214"/>
        <pc:sldMkLst>
          <pc:docMk/>
          <pc:sldMk cId="1489272854" sldId="272"/>
        </pc:sldMkLst>
      </pc:sldChg>
      <pc:sldChg chg="add">
        <pc:chgData name="Neal, Andrew A." userId="1d5d4dfb-d739-486f-9f6c-9e8a4f290973" providerId="ADAL" clId="{2AC3711E-1DFF-428C-9D8E-6BE834E1412C}" dt="2026-07-22T21:02:37.091" v="215"/>
        <pc:sldMkLst>
          <pc:docMk/>
          <pc:sldMk cId="2812881334" sldId="272"/>
        </pc:sldMkLst>
      </pc:sldChg>
      <pc:sldChg chg="addSp modSp del">
        <pc:chgData name="Neal, Andrew A." userId="1d5d4dfb-d739-486f-9f6c-9e8a4f290973" providerId="ADAL" clId="{2AC3711E-1DFF-428C-9D8E-6BE834E1412C}" dt="2026-07-22T21:02:21.199" v="212" actId="2696"/>
        <pc:sldMkLst>
          <pc:docMk/>
          <pc:sldMk cId="3796145195" sldId="272"/>
        </pc:sldMkLst>
      </pc:sldChg>
      <pc:sldChg chg="add">
        <pc:chgData name="Neal, Andrew A." userId="1d5d4dfb-d739-486f-9f6c-9e8a4f290973" providerId="ADAL" clId="{2AC3711E-1DFF-428C-9D8E-6BE834E1412C}" dt="2026-07-22T21:02:37.091" v="215"/>
        <pc:sldMkLst>
          <pc:docMk/>
          <pc:sldMk cId="290542953" sldId="273"/>
        </pc:sldMkLst>
      </pc:sldChg>
      <pc:sldChg chg="addSp modSp del">
        <pc:chgData name="Neal, Andrew A." userId="1d5d4dfb-d739-486f-9f6c-9e8a4f290973" providerId="ADAL" clId="{2AC3711E-1DFF-428C-9D8E-6BE834E1412C}" dt="2026-07-22T21:02:21.199" v="212" actId="2696"/>
        <pc:sldMkLst>
          <pc:docMk/>
          <pc:sldMk cId="4144251940" sldId="273"/>
        </pc:sldMkLst>
      </pc:sldChg>
      <pc:sldChg chg="add del setBg">
        <pc:chgData name="Neal, Andrew A." userId="1d5d4dfb-d739-486f-9f6c-9e8a4f290973" providerId="ADAL" clId="{2AC3711E-1DFF-428C-9D8E-6BE834E1412C}" dt="2026-07-22T21:02:31.528" v="214"/>
        <pc:sldMkLst>
          <pc:docMk/>
          <pc:sldMk cId="4207939461" sldId="273"/>
        </pc:sldMkLst>
      </pc:sldChg>
      <pc:sldChg chg="addSp modSp">
        <pc:chgData name="Neal, Andrew A." userId="1d5d4dfb-d739-486f-9f6c-9e8a4f290973" providerId="ADAL" clId="{2AC3711E-1DFF-428C-9D8E-6BE834E1412C}" dt="2026-07-17T17:35:47.502" v="157"/>
        <pc:sldMkLst>
          <pc:docMk/>
          <pc:sldMk cId="4136875676" sldId="275"/>
        </pc:sldMkLst>
        <pc:spChg chg="add mod">
          <ac:chgData name="Neal, Andrew A." userId="1d5d4dfb-d739-486f-9f6c-9e8a4f290973" providerId="ADAL" clId="{2AC3711E-1DFF-428C-9D8E-6BE834E1412C}" dt="2026-07-17T17:35:47.502" v="157"/>
          <ac:spMkLst>
            <pc:docMk/>
            <pc:sldMk cId="4136875676" sldId="275"/>
            <ac:spMk id="2" creationId="{65CDB103-01DF-88A0-37F1-A6D43B0F6A52}"/>
          </ac:spMkLst>
        </pc:spChg>
        <pc:picChg chg="add mod">
          <ac:chgData name="Neal, Andrew A." userId="1d5d4dfb-d739-486f-9f6c-9e8a4f290973" providerId="ADAL" clId="{2AC3711E-1DFF-428C-9D8E-6BE834E1412C}" dt="2026-07-17T17:35:47.502" v="157"/>
          <ac:picMkLst>
            <pc:docMk/>
            <pc:sldMk cId="4136875676" sldId="275"/>
            <ac:picMk id="6" creationId="{EB58F038-8D32-78E0-5FD3-B6A3BDC6ED48}"/>
          </ac:picMkLst>
        </pc:picChg>
      </pc:sldChg>
      <pc:sldChg chg="addSp modSp mod">
        <pc:chgData name="Neal, Andrew A." userId="1d5d4dfb-d739-486f-9f6c-9e8a4f290973" providerId="ADAL" clId="{2AC3711E-1DFF-428C-9D8E-6BE834E1412C}" dt="2026-07-17T17:36:46.944" v="172" actId="1076"/>
        <pc:sldMkLst>
          <pc:docMk/>
          <pc:sldMk cId="89230562" sldId="276"/>
        </pc:sldMkLst>
        <pc:spChg chg="add mod">
          <ac:chgData name="Neal, Andrew A." userId="1d5d4dfb-d739-486f-9f6c-9e8a4f290973" providerId="ADAL" clId="{2AC3711E-1DFF-428C-9D8E-6BE834E1412C}" dt="2026-07-17T17:36:46.944" v="172" actId="1076"/>
          <ac:spMkLst>
            <pc:docMk/>
            <pc:sldMk cId="89230562" sldId="276"/>
            <ac:spMk id="2" creationId="{FF7C9D0F-6883-9CA5-4951-1044A10E302B}"/>
          </ac:spMkLst>
        </pc:spChg>
        <pc:picChg chg="add mod">
          <ac:chgData name="Neal, Andrew A." userId="1d5d4dfb-d739-486f-9f6c-9e8a4f290973" providerId="ADAL" clId="{2AC3711E-1DFF-428C-9D8E-6BE834E1412C}" dt="2026-07-17T17:36:34.428" v="170" actId="1076"/>
          <ac:picMkLst>
            <pc:docMk/>
            <pc:sldMk cId="89230562" sldId="276"/>
            <ac:picMk id="6" creationId="{78E95008-5B96-BBAD-B6EC-8BF460AC9EF4}"/>
          </ac:picMkLst>
        </pc:picChg>
      </pc:sldChg>
      <pc:sldChg chg="addSp modSp">
        <pc:chgData name="Neal, Andrew A." userId="1d5d4dfb-d739-486f-9f6c-9e8a4f290973" providerId="ADAL" clId="{2AC3711E-1DFF-428C-9D8E-6BE834E1412C}" dt="2026-07-17T17:35:52.039" v="159"/>
        <pc:sldMkLst>
          <pc:docMk/>
          <pc:sldMk cId="54712934" sldId="277"/>
        </pc:sldMkLst>
        <pc:spChg chg="add mod">
          <ac:chgData name="Neal, Andrew A." userId="1d5d4dfb-d739-486f-9f6c-9e8a4f290973" providerId="ADAL" clId="{2AC3711E-1DFF-428C-9D8E-6BE834E1412C}" dt="2026-07-17T17:35:52.039" v="159"/>
          <ac:spMkLst>
            <pc:docMk/>
            <pc:sldMk cId="54712934" sldId="277"/>
            <ac:spMk id="2" creationId="{A35AD466-215F-8D2A-212F-B545E12D540F}"/>
          </ac:spMkLst>
        </pc:spChg>
        <pc:picChg chg="add mod">
          <ac:chgData name="Neal, Andrew A." userId="1d5d4dfb-d739-486f-9f6c-9e8a4f290973" providerId="ADAL" clId="{2AC3711E-1DFF-428C-9D8E-6BE834E1412C}" dt="2026-07-17T17:35:52.039" v="159"/>
          <ac:picMkLst>
            <pc:docMk/>
            <pc:sldMk cId="54712934" sldId="277"/>
            <ac:picMk id="6" creationId="{19A9EE12-7AA1-E494-525C-8956FABFD276}"/>
          </ac:picMkLst>
        </pc:picChg>
      </pc:sldChg>
      <pc:sldChg chg="addSp modSp">
        <pc:chgData name="Neal, Andrew A." userId="1d5d4dfb-d739-486f-9f6c-9e8a4f290973" providerId="ADAL" clId="{2AC3711E-1DFF-428C-9D8E-6BE834E1412C}" dt="2026-07-17T17:35:53.991" v="160"/>
        <pc:sldMkLst>
          <pc:docMk/>
          <pc:sldMk cId="1937418687" sldId="278"/>
        </pc:sldMkLst>
        <pc:spChg chg="add mod">
          <ac:chgData name="Neal, Andrew A." userId="1d5d4dfb-d739-486f-9f6c-9e8a4f290973" providerId="ADAL" clId="{2AC3711E-1DFF-428C-9D8E-6BE834E1412C}" dt="2026-07-17T17:35:53.991" v="160"/>
          <ac:spMkLst>
            <pc:docMk/>
            <pc:sldMk cId="1937418687" sldId="278"/>
            <ac:spMk id="2" creationId="{9B0E0C31-CC65-9B9F-28AE-66138088E15E}"/>
          </ac:spMkLst>
        </pc:spChg>
        <pc:picChg chg="add mod">
          <ac:chgData name="Neal, Andrew A." userId="1d5d4dfb-d739-486f-9f6c-9e8a4f290973" providerId="ADAL" clId="{2AC3711E-1DFF-428C-9D8E-6BE834E1412C}" dt="2026-07-17T17:35:53.991" v="160"/>
          <ac:picMkLst>
            <pc:docMk/>
            <pc:sldMk cId="1937418687" sldId="278"/>
            <ac:picMk id="6" creationId="{0C92CF3A-1BDC-D8EB-8231-3F3C9300A4C9}"/>
          </ac:picMkLst>
        </pc:picChg>
      </pc:sldChg>
      <pc:sldChg chg="addSp modSp">
        <pc:chgData name="Neal, Andrew A." userId="1d5d4dfb-d739-486f-9f6c-9e8a4f290973" providerId="ADAL" clId="{2AC3711E-1DFF-428C-9D8E-6BE834E1412C}" dt="2026-07-17T17:35:55.742" v="161"/>
        <pc:sldMkLst>
          <pc:docMk/>
          <pc:sldMk cId="3758511324" sldId="279"/>
        </pc:sldMkLst>
        <pc:spChg chg="add mod">
          <ac:chgData name="Neal, Andrew A." userId="1d5d4dfb-d739-486f-9f6c-9e8a4f290973" providerId="ADAL" clId="{2AC3711E-1DFF-428C-9D8E-6BE834E1412C}" dt="2026-07-17T17:35:55.742" v="161"/>
          <ac:spMkLst>
            <pc:docMk/>
            <pc:sldMk cId="3758511324" sldId="279"/>
            <ac:spMk id="2" creationId="{C541007B-EA8D-C414-DFE0-4FA04ADB358D}"/>
          </ac:spMkLst>
        </pc:spChg>
        <pc:picChg chg="add mod">
          <ac:chgData name="Neal, Andrew A." userId="1d5d4dfb-d739-486f-9f6c-9e8a4f290973" providerId="ADAL" clId="{2AC3711E-1DFF-428C-9D8E-6BE834E1412C}" dt="2026-07-17T17:35:55.742" v="161"/>
          <ac:picMkLst>
            <pc:docMk/>
            <pc:sldMk cId="3758511324" sldId="279"/>
            <ac:picMk id="6" creationId="{E5524E95-E942-B3AE-D1C0-3B07AB579DA5}"/>
          </ac:picMkLst>
        </pc:picChg>
      </pc:sldChg>
      <pc:sldChg chg="addSp modSp">
        <pc:chgData name="Neal, Andrew A." userId="1d5d4dfb-d739-486f-9f6c-9e8a4f290973" providerId="ADAL" clId="{2AC3711E-1DFF-428C-9D8E-6BE834E1412C}" dt="2026-07-17T17:35:57.212" v="162"/>
        <pc:sldMkLst>
          <pc:docMk/>
          <pc:sldMk cId="2783175365" sldId="280"/>
        </pc:sldMkLst>
        <pc:spChg chg="add mod">
          <ac:chgData name="Neal, Andrew A." userId="1d5d4dfb-d739-486f-9f6c-9e8a4f290973" providerId="ADAL" clId="{2AC3711E-1DFF-428C-9D8E-6BE834E1412C}" dt="2026-07-17T17:35:57.212" v="162"/>
          <ac:spMkLst>
            <pc:docMk/>
            <pc:sldMk cId="2783175365" sldId="280"/>
            <ac:spMk id="2" creationId="{1FAC45AA-71B7-546A-CA3F-FFC27D89BD92}"/>
          </ac:spMkLst>
        </pc:spChg>
        <pc:picChg chg="add mod">
          <ac:chgData name="Neal, Andrew A." userId="1d5d4dfb-d739-486f-9f6c-9e8a4f290973" providerId="ADAL" clId="{2AC3711E-1DFF-428C-9D8E-6BE834E1412C}" dt="2026-07-17T17:35:57.212" v="162"/>
          <ac:picMkLst>
            <pc:docMk/>
            <pc:sldMk cId="2783175365" sldId="280"/>
            <ac:picMk id="6" creationId="{DDE2EF68-7A97-100A-8031-805705C4A904}"/>
          </ac:picMkLst>
        </pc:picChg>
      </pc:sldChg>
      <pc:sldChg chg="addSp modSp">
        <pc:chgData name="Neal, Andrew A." userId="1d5d4dfb-d739-486f-9f6c-9e8a4f290973" providerId="ADAL" clId="{2AC3711E-1DFF-428C-9D8E-6BE834E1412C}" dt="2026-07-17T17:35:58.927" v="163"/>
        <pc:sldMkLst>
          <pc:docMk/>
          <pc:sldMk cId="2559096003" sldId="281"/>
        </pc:sldMkLst>
        <pc:spChg chg="add mod">
          <ac:chgData name="Neal, Andrew A." userId="1d5d4dfb-d739-486f-9f6c-9e8a4f290973" providerId="ADAL" clId="{2AC3711E-1DFF-428C-9D8E-6BE834E1412C}" dt="2026-07-17T17:35:58.927" v="163"/>
          <ac:spMkLst>
            <pc:docMk/>
            <pc:sldMk cId="2559096003" sldId="281"/>
            <ac:spMk id="2" creationId="{F93AA773-75F4-50D6-3167-96FD8048928A}"/>
          </ac:spMkLst>
        </pc:spChg>
        <pc:picChg chg="add mod">
          <ac:chgData name="Neal, Andrew A." userId="1d5d4dfb-d739-486f-9f6c-9e8a4f290973" providerId="ADAL" clId="{2AC3711E-1DFF-428C-9D8E-6BE834E1412C}" dt="2026-07-17T17:35:58.927" v="163"/>
          <ac:picMkLst>
            <pc:docMk/>
            <pc:sldMk cId="2559096003" sldId="281"/>
            <ac:picMk id="6" creationId="{F37BF1D2-A928-4BB5-AD85-F750A25CEA14}"/>
          </ac:picMkLst>
        </pc:picChg>
      </pc:sldChg>
      <pc:sldChg chg="addSp modSp">
        <pc:chgData name="Neal, Andrew A." userId="1d5d4dfb-d739-486f-9f6c-9e8a4f290973" providerId="ADAL" clId="{2AC3711E-1DFF-428C-9D8E-6BE834E1412C}" dt="2026-07-17T17:36:01.047" v="164"/>
        <pc:sldMkLst>
          <pc:docMk/>
          <pc:sldMk cId="1669878200" sldId="282"/>
        </pc:sldMkLst>
        <pc:spChg chg="add mod">
          <ac:chgData name="Neal, Andrew A." userId="1d5d4dfb-d739-486f-9f6c-9e8a4f290973" providerId="ADAL" clId="{2AC3711E-1DFF-428C-9D8E-6BE834E1412C}" dt="2026-07-17T17:36:01.047" v="164"/>
          <ac:spMkLst>
            <pc:docMk/>
            <pc:sldMk cId="1669878200" sldId="282"/>
            <ac:spMk id="2" creationId="{285B40C4-EB17-F975-EC75-0BB26DB5C06C}"/>
          </ac:spMkLst>
        </pc:spChg>
        <pc:picChg chg="add mod">
          <ac:chgData name="Neal, Andrew A." userId="1d5d4dfb-d739-486f-9f6c-9e8a4f290973" providerId="ADAL" clId="{2AC3711E-1DFF-428C-9D8E-6BE834E1412C}" dt="2026-07-17T17:36:01.047" v="164"/>
          <ac:picMkLst>
            <pc:docMk/>
            <pc:sldMk cId="1669878200" sldId="282"/>
            <ac:picMk id="6" creationId="{6D9B9210-0EAD-F907-7BD0-FDFFEBDAD382}"/>
          </ac:picMkLst>
        </pc:picChg>
      </pc:sldChg>
      <pc:sldChg chg="addSp modSp">
        <pc:chgData name="Neal, Andrew A." userId="1d5d4dfb-d739-486f-9f6c-9e8a4f290973" providerId="ADAL" clId="{2AC3711E-1DFF-428C-9D8E-6BE834E1412C}" dt="2026-07-17T17:36:03.811" v="165"/>
        <pc:sldMkLst>
          <pc:docMk/>
          <pc:sldMk cId="3355482331" sldId="284"/>
        </pc:sldMkLst>
        <pc:spChg chg="add mod">
          <ac:chgData name="Neal, Andrew A." userId="1d5d4dfb-d739-486f-9f6c-9e8a4f290973" providerId="ADAL" clId="{2AC3711E-1DFF-428C-9D8E-6BE834E1412C}" dt="2026-07-17T17:36:03.811" v="165"/>
          <ac:spMkLst>
            <pc:docMk/>
            <pc:sldMk cId="3355482331" sldId="284"/>
            <ac:spMk id="2" creationId="{B95F714C-67EE-D618-1D62-5BE38D377B31}"/>
          </ac:spMkLst>
        </pc:spChg>
        <pc:picChg chg="add mod">
          <ac:chgData name="Neal, Andrew A." userId="1d5d4dfb-d739-486f-9f6c-9e8a4f290973" providerId="ADAL" clId="{2AC3711E-1DFF-428C-9D8E-6BE834E1412C}" dt="2026-07-17T17:36:03.811" v="165"/>
          <ac:picMkLst>
            <pc:docMk/>
            <pc:sldMk cId="3355482331" sldId="284"/>
            <ac:picMk id="6" creationId="{F0DF59FA-2310-CC23-5744-A1C5A710F196}"/>
          </ac:picMkLst>
        </pc:picChg>
      </pc:sldChg>
      <pc:sldChg chg="addSp modSp">
        <pc:chgData name="Neal, Andrew A." userId="1d5d4dfb-d739-486f-9f6c-9e8a4f290973" providerId="ADAL" clId="{2AC3711E-1DFF-428C-9D8E-6BE834E1412C}" dt="2026-07-17T17:36:05.949" v="166"/>
        <pc:sldMkLst>
          <pc:docMk/>
          <pc:sldMk cId="3534145627" sldId="286"/>
        </pc:sldMkLst>
        <pc:spChg chg="add mod">
          <ac:chgData name="Neal, Andrew A." userId="1d5d4dfb-d739-486f-9f6c-9e8a4f290973" providerId="ADAL" clId="{2AC3711E-1DFF-428C-9D8E-6BE834E1412C}" dt="2026-07-17T17:36:05.949" v="166"/>
          <ac:spMkLst>
            <pc:docMk/>
            <pc:sldMk cId="3534145627" sldId="286"/>
            <ac:spMk id="2" creationId="{AD966885-42A8-DC82-C55D-C9A1D9277F4A}"/>
          </ac:spMkLst>
        </pc:spChg>
        <pc:picChg chg="add mod">
          <ac:chgData name="Neal, Andrew A." userId="1d5d4dfb-d739-486f-9f6c-9e8a4f290973" providerId="ADAL" clId="{2AC3711E-1DFF-428C-9D8E-6BE834E1412C}" dt="2026-07-17T17:36:05.949" v="166"/>
          <ac:picMkLst>
            <pc:docMk/>
            <pc:sldMk cId="3534145627" sldId="286"/>
            <ac:picMk id="6" creationId="{59D0FDFA-BC89-28A4-1737-A7AB375B42B6}"/>
          </ac:picMkLst>
        </pc:picChg>
      </pc:sldChg>
      <pc:sldChg chg="addSp delSp modSp add mod setBg">
        <pc:chgData name="Neal, Andrew A." userId="1d5d4dfb-d739-486f-9f6c-9e8a4f290973" providerId="ADAL" clId="{2AC3711E-1DFF-428C-9D8E-6BE834E1412C}" dt="2026-07-16T00:27:10.204" v="65" actId="1076"/>
        <pc:sldMkLst>
          <pc:docMk/>
          <pc:sldMk cId="982935938" sldId="288"/>
        </pc:sldMkLst>
        <pc:spChg chg="add mod">
          <ac:chgData name="Neal, Andrew A." userId="1d5d4dfb-d739-486f-9f6c-9e8a4f290973" providerId="ADAL" clId="{2AC3711E-1DFF-428C-9D8E-6BE834E1412C}" dt="2026-07-16T00:25:38.118" v="9"/>
          <ac:spMkLst>
            <pc:docMk/>
            <pc:sldMk cId="982935938" sldId="288"/>
            <ac:spMk id="2" creationId="{0AD951DC-DE00-DE13-2B67-F9AE27529B8A}"/>
          </ac:spMkLst>
        </pc:spChg>
        <pc:spChg chg="add mod">
          <ac:chgData name="Neal, Andrew A." userId="1d5d4dfb-d739-486f-9f6c-9e8a4f290973" providerId="ADAL" clId="{2AC3711E-1DFF-428C-9D8E-6BE834E1412C}" dt="2026-07-16T00:25:38.136" v="18"/>
          <ac:spMkLst>
            <pc:docMk/>
            <pc:sldMk cId="982935938" sldId="288"/>
            <ac:spMk id="3" creationId="{F4390785-1C5A-434A-26ED-725FF64BEF51}"/>
          </ac:spMkLst>
        </pc:spChg>
        <pc:spChg chg="add mod">
          <ac:chgData name="Neal, Andrew A." userId="1d5d4dfb-d739-486f-9f6c-9e8a4f290973" providerId="ADAL" clId="{2AC3711E-1DFF-428C-9D8E-6BE834E1412C}" dt="2026-07-16T00:25:38.489" v="58" actId="27636"/>
          <ac:spMkLst>
            <pc:docMk/>
            <pc:sldMk cId="982935938" sldId="288"/>
            <ac:spMk id="4" creationId="{3CC111EF-666D-AEA7-2D3C-4A1F81C68449}"/>
          </ac:spMkLst>
        </pc:spChg>
        <pc:spChg chg="add mod">
          <ac:chgData name="Neal, Andrew A." userId="1d5d4dfb-d739-486f-9f6c-9e8a4f290973" providerId="ADAL" clId="{2AC3711E-1DFF-428C-9D8E-6BE834E1412C}" dt="2026-07-16T00:25:38.498" v="59" actId="27636"/>
          <ac:spMkLst>
            <pc:docMk/>
            <pc:sldMk cId="982935938" sldId="288"/>
            <ac:spMk id="7" creationId="{58BF0BE3-887E-172E-D273-BF2FE04EB52F}"/>
          </ac:spMkLst>
        </pc:spChg>
        <pc:picChg chg="add mod">
          <ac:chgData name="Neal, Andrew A." userId="1d5d4dfb-d739-486f-9f6c-9e8a4f290973" providerId="ADAL" clId="{2AC3711E-1DFF-428C-9D8E-6BE834E1412C}" dt="2026-07-16T00:25:38.236" v="36"/>
          <ac:picMkLst>
            <pc:docMk/>
            <pc:sldMk cId="982935938" sldId="288"/>
            <ac:picMk id="6" creationId="{1FE2CFDF-CC4C-3993-E26E-1D9FAB29EE24}"/>
          </ac:picMkLst>
        </pc:picChg>
        <pc:picChg chg="add mod">
          <ac:chgData name="Neal, Andrew A." userId="1d5d4dfb-d739-486f-9f6c-9e8a4f290973" providerId="ADAL" clId="{2AC3711E-1DFF-428C-9D8E-6BE834E1412C}" dt="2026-07-16T00:25:38.400" v="57"/>
          <ac:picMkLst>
            <pc:docMk/>
            <pc:sldMk cId="982935938" sldId="288"/>
            <ac:picMk id="9" creationId="{45C0AD04-6EC6-8400-4713-36AD86A72628}"/>
          </ac:picMkLst>
        </pc:picChg>
        <pc:picChg chg="add mod">
          <ac:chgData name="Neal, Andrew A." userId="1d5d4dfb-d739-486f-9f6c-9e8a4f290973" providerId="ADAL" clId="{2AC3711E-1DFF-428C-9D8E-6BE834E1412C}" dt="2026-07-16T00:27:10.204" v="65" actId="1076"/>
          <ac:picMkLst>
            <pc:docMk/>
            <pc:sldMk cId="982935938" sldId="288"/>
            <ac:picMk id="13" creationId="{B4DAFC0D-01B0-3BFE-4002-83F96AC3F708}"/>
          </ac:picMkLst>
        </pc:picChg>
      </pc:sldChg>
      <pc:sldChg chg="modSp add mod setBg">
        <pc:chgData name="Neal, Andrew A." userId="1d5d4dfb-d739-486f-9f6c-9e8a4f290973" providerId="ADAL" clId="{2AC3711E-1DFF-428C-9D8E-6BE834E1412C}" dt="2026-07-21T16:43:16.310" v="178"/>
        <pc:sldMkLst>
          <pc:docMk/>
          <pc:sldMk cId="1516044577" sldId="289"/>
        </pc:sldMkLst>
        <pc:spChg chg="mod">
          <ac:chgData name="Neal, Andrew A." userId="1d5d4dfb-d739-486f-9f6c-9e8a4f290973" providerId="ADAL" clId="{2AC3711E-1DFF-428C-9D8E-6BE834E1412C}" dt="2026-07-21T16:42:41.749" v="177" actId="20577"/>
          <ac:spMkLst>
            <pc:docMk/>
            <pc:sldMk cId="1516044577" sldId="289"/>
            <ac:spMk id="5" creationId="{3DCDDCFF-E7E8-7A36-5936-A87F50C6A93E}"/>
          </ac:spMkLst>
        </pc:spChg>
        <pc:spChg chg="mod">
          <ac:chgData name="Neal, Andrew A." userId="1d5d4dfb-d739-486f-9f6c-9e8a4f290973" providerId="ADAL" clId="{2AC3711E-1DFF-428C-9D8E-6BE834E1412C}" dt="2026-07-21T16:43:16.310" v="178"/>
          <ac:spMkLst>
            <pc:docMk/>
            <pc:sldMk cId="1516044577" sldId="289"/>
            <ac:spMk id="22" creationId="{18E41C12-D587-0B02-8507-27052FE24121}"/>
          </ac:spMkLst>
        </pc:spChg>
      </pc:sldChg>
      <pc:sldChg chg="new del">
        <pc:chgData name="Neal, Andrew A." userId="1d5d4dfb-d739-486f-9f6c-9e8a4f290973" providerId="ADAL" clId="{2AC3711E-1DFF-428C-9D8E-6BE834E1412C}" dt="2026-07-21T16:42:26.355" v="174" actId="680"/>
        <pc:sldMkLst>
          <pc:docMk/>
          <pc:sldMk cId="2594940307" sldId="289"/>
        </pc:sldMkLst>
      </pc:sldChg>
      <pc:sldChg chg="modSp add mod">
        <pc:chgData name="Neal, Andrew A." userId="1d5d4dfb-d739-486f-9f6c-9e8a4f290973" providerId="ADAL" clId="{2AC3711E-1DFF-428C-9D8E-6BE834E1412C}" dt="2026-07-21T16:43:56.657" v="184"/>
        <pc:sldMkLst>
          <pc:docMk/>
          <pc:sldMk cId="201764862" sldId="290"/>
        </pc:sldMkLst>
        <pc:spChg chg="mod">
          <ac:chgData name="Neal, Andrew A." userId="1d5d4dfb-d739-486f-9f6c-9e8a4f290973" providerId="ADAL" clId="{2AC3711E-1DFF-428C-9D8E-6BE834E1412C}" dt="2026-07-21T16:43:33.864" v="183" actId="20577"/>
          <ac:spMkLst>
            <pc:docMk/>
            <pc:sldMk cId="201764862" sldId="290"/>
            <ac:spMk id="5" creationId="{D6452A2E-BBB7-284D-CA35-69CFC380D35F}"/>
          </ac:spMkLst>
        </pc:spChg>
        <pc:spChg chg="mod">
          <ac:chgData name="Neal, Andrew A." userId="1d5d4dfb-d739-486f-9f6c-9e8a4f290973" providerId="ADAL" clId="{2AC3711E-1DFF-428C-9D8E-6BE834E1412C}" dt="2026-07-21T16:43:56.657" v="184"/>
          <ac:spMkLst>
            <pc:docMk/>
            <pc:sldMk cId="201764862" sldId="290"/>
            <ac:spMk id="22" creationId="{75EC9C60-8FE0-14FE-314C-6B67B2BF6FA2}"/>
          </ac:spMkLst>
        </pc:spChg>
      </pc:sldChg>
      <pc:sldChg chg="modSp add mod">
        <pc:chgData name="Neal, Andrew A." userId="1d5d4dfb-d739-486f-9f6c-9e8a4f290973" providerId="ADAL" clId="{2AC3711E-1DFF-428C-9D8E-6BE834E1412C}" dt="2026-07-21T16:44:38.242" v="188"/>
        <pc:sldMkLst>
          <pc:docMk/>
          <pc:sldMk cId="1117912512" sldId="291"/>
        </pc:sldMkLst>
        <pc:spChg chg="mod">
          <ac:chgData name="Neal, Andrew A." userId="1d5d4dfb-d739-486f-9f6c-9e8a4f290973" providerId="ADAL" clId="{2AC3711E-1DFF-428C-9D8E-6BE834E1412C}" dt="2026-07-21T16:44:13.122" v="187" actId="20577"/>
          <ac:spMkLst>
            <pc:docMk/>
            <pc:sldMk cId="1117912512" sldId="291"/>
            <ac:spMk id="5" creationId="{7121F348-6FA7-ECEB-0705-322A060F6F11}"/>
          </ac:spMkLst>
        </pc:spChg>
        <pc:spChg chg="mod">
          <ac:chgData name="Neal, Andrew A." userId="1d5d4dfb-d739-486f-9f6c-9e8a4f290973" providerId="ADAL" clId="{2AC3711E-1DFF-428C-9D8E-6BE834E1412C}" dt="2026-07-21T16:44:38.242" v="188"/>
          <ac:spMkLst>
            <pc:docMk/>
            <pc:sldMk cId="1117912512" sldId="291"/>
            <ac:spMk id="22" creationId="{317708F1-6673-006F-7715-A2731FC16440}"/>
          </ac:spMkLst>
        </pc:spChg>
      </pc:sldChg>
      <pc:sldChg chg="addSp delSp modSp add mod">
        <pc:chgData name="Neal, Andrew A." userId="1d5d4dfb-d739-486f-9f6c-9e8a4f290973" providerId="ADAL" clId="{2AC3711E-1DFF-428C-9D8E-6BE834E1412C}" dt="2026-07-22T20:59:53.088" v="198" actId="22"/>
        <pc:sldMkLst>
          <pc:docMk/>
          <pc:sldMk cId="1491247017" sldId="292"/>
        </pc:sldMkLst>
        <pc:spChg chg="mod">
          <ac:chgData name="Neal, Andrew A." userId="1d5d4dfb-d739-486f-9f6c-9e8a4f290973" providerId="ADAL" clId="{2AC3711E-1DFF-428C-9D8E-6BE834E1412C}" dt="2026-07-21T16:45:11.717" v="194" actId="20577"/>
          <ac:spMkLst>
            <pc:docMk/>
            <pc:sldMk cId="1491247017" sldId="292"/>
            <ac:spMk id="5" creationId="{26B910C5-EAA8-7C14-4F4F-4F8C4518C749}"/>
          </ac:spMkLst>
        </pc:spChg>
        <pc:spChg chg="mod">
          <ac:chgData name="Neal, Andrew A." userId="1d5d4dfb-d739-486f-9f6c-9e8a4f290973" providerId="ADAL" clId="{2AC3711E-1DFF-428C-9D8E-6BE834E1412C}" dt="2026-07-21T16:45:08.751" v="192"/>
          <ac:spMkLst>
            <pc:docMk/>
            <pc:sldMk cId="1491247017" sldId="292"/>
            <ac:spMk id="22" creationId="{A04BD6B8-BA25-79AB-B470-39FA23B556D3}"/>
          </ac:spMkLst>
        </pc:spChg>
        <pc:picChg chg="add del">
          <ac:chgData name="Neal, Andrew A." userId="1d5d4dfb-d739-486f-9f6c-9e8a4f290973" providerId="ADAL" clId="{2AC3711E-1DFF-428C-9D8E-6BE834E1412C}" dt="2026-07-22T20:59:53.088" v="198" actId="22"/>
          <ac:picMkLst>
            <pc:docMk/>
            <pc:sldMk cId="1491247017" sldId="292"/>
            <ac:picMk id="8" creationId="{D5E429FF-116D-4F04-BCA5-A226A91586B7}"/>
          </ac:picMkLst>
        </pc:picChg>
      </pc:sldChg>
      <pc:sldChg chg="modSp add mod">
        <pc:chgData name="Neal, Andrew A." userId="1d5d4dfb-d739-486f-9f6c-9e8a4f290973" providerId="ADAL" clId="{2AC3711E-1DFF-428C-9D8E-6BE834E1412C}" dt="2026-07-22T21:00:16.142" v="208" actId="20577"/>
        <pc:sldMkLst>
          <pc:docMk/>
          <pc:sldMk cId="1631618389" sldId="293"/>
        </pc:sldMkLst>
        <pc:spChg chg="mod">
          <ac:chgData name="Neal, Andrew A." userId="1d5d4dfb-d739-486f-9f6c-9e8a4f290973" providerId="ADAL" clId="{2AC3711E-1DFF-428C-9D8E-6BE834E1412C}" dt="2026-07-22T21:00:16.142" v="208" actId="20577"/>
          <ac:spMkLst>
            <pc:docMk/>
            <pc:sldMk cId="1631618389" sldId="293"/>
            <ac:spMk id="5" creationId="{5F64B580-7DD6-CD5C-ED81-70BBDA7FD6FF}"/>
          </ac:spMkLst>
        </pc:spChg>
      </pc:sldChg>
      <pc:sldChg chg="add del setBg">
        <pc:chgData name="Neal, Andrew A." userId="1d5d4dfb-d739-486f-9f6c-9e8a4f290973" providerId="ADAL" clId="{2AC3711E-1DFF-428C-9D8E-6BE834E1412C}" dt="2026-07-22T20:59:46.638" v="196"/>
        <pc:sldMkLst>
          <pc:docMk/>
          <pc:sldMk cId="3347437450" sldId="293"/>
        </pc:sldMkLst>
      </pc:sldChg>
      <pc:sldChg chg="add del setBg">
        <pc:chgData name="Neal, Andrew A." userId="1d5d4dfb-d739-486f-9f6c-9e8a4f290973" providerId="ADAL" clId="{2AC3711E-1DFF-428C-9D8E-6BE834E1412C}" dt="2026-07-22T21:02:31.528" v="214"/>
        <pc:sldMkLst>
          <pc:docMk/>
          <pc:sldMk cId="760853334" sldId="294"/>
        </pc:sldMkLst>
      </pc:sldChg>
      <pc:sldChg chg="add del">
        <pc:chgData name="Neal, Andrew A." userId="1d5d4dfb-d739-486f-9f6c-9e8a4f290973" providerId="ADAL" clId="{2AC3711E-1DFF-428C-9D8E-6BE834E1412C}" dt="2026-07-22T21:02:21.199" v="212" actId="2696"/>
        <pc:sldMkLst>
          <pc:docMk/>
          <pc:sldMk cId="1385151146" sldId="294"/>
        </pc:sldMkLst>
      </pc:sldChg>
      <pc:sldChg chg="add">
        <pc:chgData name="Neal, Andrew A." userId="1d5d4dfb-d739-486f-9f6c-9e8a4f290973" providerId="ADAL" clId="{2AC3711E-1DFF-428C-9D8E-6BE834E1412C}" dt="2026-07-22T21:02:37.091" v="215"/>
        <pc:sldMkLst>
          <pc:docMk/>
          <pc:sldMk cId="4038307860" sldId="294"/>
        </pc:sldMkLst>
      </pc:sldChg>
      <pc:sldChg chg="modSp add mod">
        <pc:chgData name="Neal, Andrew A." userId="1d5d4dfb-d739-486f-9f6c-9e8a4f290973" providerId="ADAL" clId="{2AC3711E-1DFF-428C-9D8E-6BE834E1412C}" dt="2026-07-22T21:10:22.553" v="222" actId="20577"/>
        <pc:sldMkLst>
          <pc:docMk/>
          <pc:sldMk cId="1314442993" sldId="295"/>
        </pc:sldMkLst>
        <pc:spChg chg="mod">
          <ac:chgData name="Neal, Andrew A." userId="1d5d4dfb-d739-486f-9f6c-9e8a4f290973" providerId="ADAL" clId="{2AC3711E-1DFF-428C-9D8E-6BE834E1412C}" dt="2026-07-22T21:10:22.553" v="222" actId="20577"/>
          <ac:spMkLst>
            <pc:docMk/>
            <pc:sldMk cId="1314442993" sldId="295"/>
            <ac:spMk id="5" creationId="{FD411DDD-E54A-4875-9E97-4092A8148C7E}"/>
          </ac:spMkLst>
        </pc:spChg>
        <pc:spChg chg="mod">
          <ac:chgData name="Neal, Andrew A." userId="1d5d4dfb-d739-486f-9f6c-9e8a4f290973" providerId="ADAL" clId="{2AC3711E-1DFF-428C-9D8E-6BE834E1412C}" dt="2026-07-22T21:10:17.429" v="220"/>
          <ac:spMkLst>
            <pc:docMk/>
            <pc:sldMk cId="1314442993" sldId="295"/>
            <ac:spMk id="22" creationId="{7ADF75B0-E373-1482-BA0D-B5573283F03B}"/>
          </ac:spMkLst>
        </pc:spChg>
      </pc:sldChg>
      <pc:sldChg chg="add del">
        <pc:chgData name="Neal, Andrew A." userId="1d5d4dfb-d739-486f-9f6c-9e8a4f290973" providerId="ADAL" clId="{2AC3711E-1DFF-428C-9D8E-6BE834E1412C}" dt="2026-07-22T21:03:31.418" v="218" actId="47"/>
        <pc:sldMkLst>
          <pc:docMk/>
          <pc:sldMk cId="2161662421" sldId="295"/>
        </pc:sldMkLst>
      </pc:sldChg>
      <pc:sldChg chg="modSp add mod">
        <pc:chgData name="Neal, Andrew A." userId="1d5d4dfb-d739-486f-9f6c-9e8a4f290973" providerId="ADAL" clId="{2AC3711E-1DFF-428C-9D8E-6BE834E1412C}" dt="2026-07-22T21:10:56.301" v="226"/>
        <pc:sldMkLst>
          <pc:docMk/>
          <pc:sldMk cId="1734453739" sldId="296"/>
        </pc:sldMkLst>
        <pc:spChg chg="mod">
          <ac:chgData name="Neal, Andrew A." userId="1d5d4dfb-d739-486f-9f6c-9e8a4f290973" providerId="ADAL" clId="{2AC3711E-1DFF-428C-9D8E-6BE834E1412C}" dt="2026-07-22T21:10:38.994" v="225" actId="20577"/>
          <ac:spMkLst>
            <pc:docMk/>
            <pc:sldMk cId="1734453739" sldId="296"/>
            <ac:spMk id="5" creationId="{4E500A9F-7298-DEAF-1740-F27A32DA9B0F}"/>
          </ac:spMkLst>
        </pc:spChg>
        <pc:spChg chg="mod">
          <ac:chgData name="Neal, Andrew A." userId="1d5d4dfb-d739-486f-9f6c-9e8a4f290973" providerId="ADAL" clId="{2AC3711E-1DFF-428C-9D8E-6BE834E1412C}" dt="2026-07-22T21:10:56.301" v="226"/>
          <ac:spMkLst>
            <pc:docMk/>
            <pc:sldMk cId="1734453739" sldId="296"/>
            <ac:spMk id="22" creationId="{36ADD875-2C99-FAFF-0637-38241E21F6EE}"/>
          </ac:spMkLst>
        </pc:spChg>
      </pc:sldChg>
      <pc:sldChg chg="modSp add mod">
        <pc:chgData name="Neal, Andrew A." userId="1d5d4dfb-d739-486f-9f6c-9e8a4f290973" providerId="ADAL" clId="{2AC3711E-1DFF-428C-9D8E-6BE834E1412C}" dt="2026-07-22T21:12:14.231" v="234"/>
        <pc:sldMkLst>
          <pc:docMk/>
          <pc:sldMk cId="1370974466" sldId="297"/>
        </pc:sldMkLst>
        <pc:spChg chg="mod">
          <ac:chgData name="Neal, Andrew A." userId="1d5d4dfb-d739-486f-9f6c-9e8a4f290973" providerId="ADAL" clId="{2AC3711E-1DFF-428C-9D8E-6BE834E1412C}" dt="2026-07-22T21:11:44.887" v="233" actId="20577"/>
          <ac:spMkLst>
            <pc:docMk/>
            <pc:sldMk cId="1370974466" sldId="297"/>
            <ac:spMk id="5" creationId="{A7AED670-C934-95BE-4D9A-BFF70A9FFA05}"/>
          </ac:spMkLst>
        </pc:spChg>
        <pc:spChg chg="mod">
          <ac:chgData name="Neal, Andrew A." userId="1d5d4dfb-d739-486f-9f6c-9e8a4f290973" providerId="ADAL" clId="{2AC3711E-1DFF-428C-9D8E-6BE834E1412C}" dt="2026-07-22T21:12:14.231" v="234"/>
          <ac:spMkLst>
            <pc:docMk/>
            <pc:sldMk cId="1370974466" sldId="297"/>
            <ac:spMk id="22" creationId="{05BBD414-3169-9B32-1567-40235E68D66D}"/>
          </ac:spMkLst>
        </pc:spChg>
      </pc:sldChg>
      <pc:sldChg chg="modSp add mod">
        <pc:chgData name="Neal, Andrew A." userId="1d5d4dfb-d739-486f-9f6c-9e8a4f290973" providerId="ADAL" clId="{2AC3711E-1DFF-428C-9D8E-6BE834E1412C}" dt="2026-07-22T21:11:36.743" v="231"/>
        <pc:sldMkLst>
          <pc:docMk/>
          <pc:sldMk cId="3451565340" sldId="298"/>
        </pc:sldMkLst>
        <pc:spChg chg="mod">
          <ac:chgData name="Neal, Andrew A." userId="1d5d4dfb-d739-486f-9f6c-9e8a4f290973" providerId="ADAL" clId="{2AC3711E-1DFF-428C-9D8E-6BE834E1412C}" dt="2026-07-22T21:11:19.148" v="230" actId="20577"/>
          <ac:spMkLst>
            <pc:docMk/>
            <pc:sldMk cId="3451565340" sldId="298"/>
            <ac:spMk id="5" creationId="{D5B3C33F-C7A8-92A7-55E3-897CE3F0AAF2}"/>
          </ac:spMkLst>
        </pc:spChg>
        <pc:spChg chg="mod">
          <ac:chgData name="Neal, Andrew A." userId="1d5d4dfb-d739-486f-9f6c-9e8a4f290973" providerId="ADAL" clId="{2AC3711E-1DFF-428C-9D8E-6BE834E1412C}" dt="2026-07-22T21:11:36.743" v="231"/>
          <ac:spMkLst>
            <pc:docMk/>
            <pc:sldMk cId="3451565340" sldId="298"/>
            <ac:spMk id="22" creationId="{FB05F12C-F84A-0E07-EA5E-7E4789F9BEFE}"/>
          </ac:spMkLst>
        </pc:spChg>
      </pc:sldChg>
      <pc:sldChg chg="delSp modSp add mod">
        <pc:chgData name="Neal, Andrew A." userId="1d5d4dfb-d739-486f-9f6c-9e8a4f290973" providerId="ADAL" clId="{2AC3711E-1DFF-428C-9D8E-6BE834E1412C}" dt="2026-07-22T21:16:43.021" v="294"/>
        <pc:sldMkLst>
          <pc:docMk/>
          <pc:sldMk cId="2516584373" sldId="299"/>
        </pc:sldMkLst>
        <pc:spChg chg="del mod">
          <ac:chgData name="Neal, Andrew A." userId="1d5d4dfb-d739-486f-9f6c-9e8a4f290973" providerId="ADAL" clId="{2AC3711E-1DFF-428C-9D8E-6BE834E1412C}" dt="2026-07-22T21:16:43.021" v="294"/>
          <ac:spMkLst>
            <pc:docMk/>
            <pc:sldMk cId="2516584373" sldId="299"/>
            <ac:spMk id="5" creationId="{CF032432-CC69-4272-189C-377FFF78DB5A}"/>
          </ac:spMkLst>
        </pc:spChg>
        <pc:spChg chg="mod">
          <ac:chgData name="Neal, Andrew A." userId="1d5d4dfb-d739-486f-9f6c-9e8a4f290973" providerId="ADAL" clId="{2AC3711E-1DFF-428C-9D8E-6BE834E1412C}" dt="2026-07-22T21:16:30.040" v="291" actId="20577"/>
          <ac:spMkLst>
            <pc:docMk/>
            <pc:sldMk cId="2516584373" sldId="299"/>
            <ac:spMk id="22" creationId="{163560C4-B210-67A6-DC72-C01423BCA0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E074A-B711-1C67-6AFA-0E392A461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3D2A3-4A11-738E-FDDD-8619DB640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46CCA-AB56-79F2-32F1-E00B6189EF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BEEC4C-0AB0-B4FA-C193-874EAC67FD3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790061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2020D-E255-FE22-58C6-FECD35928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C4255-7B64-86B8-DB3B-ACA4E6D0B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3C4C58-7CD4-6D32-B41F-D7399FA2B7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2952BA-7FD5-CAA3-79A4-DBC1CAC46901}"/>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52938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C1741-9EC0-9F66-1556-9EAE2710C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2949A-20DC-8AFD-FFC8-4AB8587844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8D09A-1D16-C5ED-D9D9-8961673B05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1D798-A6DA-04EB-9E8D-501844D0C49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493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4BCFB-DF2A-DFE5-D197-DAB44B581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B0ED9-9D07-B242-5B65-646B4A152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3167B-92DF-CAE8-D01D-182C062C25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1715EB-0A1C-DD47-886D-8260EE90BF82}"/>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695852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3FF5E-70E1-4AA4-8E74-9907741F9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C8C27-06FE-BCF0-CB64-E4BA452230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50833-7991-819E-F58D-AE6126FF5D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A9CB5F-AF7C-9A89-03B9-8B66474A956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67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5AAA3-D963-2359-8447-8CAD7C4DD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4454BC-9B52-4194-2EE6-6C041FE31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29968-6629-3DE8-57BA-5041844F79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F642AC-3C27-04ED-0DCF-730FC2460F20}"/>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820280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8425B-92DA-2E65-8C8B-CE1BFA4B0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010E6-0943-B072-486C-382C5AD6C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73E32-CE5C-CE6A-562A-4B392F889F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51E00B-5BED-00EC-F7D7-706EEC256744}"/>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89379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96F6C-3A34-0506-9B1F-703ACF663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95C5-AF56-BFC8-5D03-A35718AE22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99D2C-B952-776D-F139-4E237AB794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88D739-5461-A3CF-4A3A-139D1792EE8B}"/>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929496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A73C4-0A0F-A8BF-BD25-915B6B4B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0AAD7-065D-4DC6-4B9A-7061EF14B0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251D9-5021-2170-5221-016BDF181B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B09889-B085-2E0B-84B1-BA91935B90BA}"/>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064759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C33C7-5AFB-1EA7-C1D1-C1E09CE98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FFF77-B3F0-CA0B-5B0C-87C23423E2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DA410C-61B4-C1E6-D6A2-612FE9D29B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84CC19-162A-FC80-9A27-745FCC679BB6}"/>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398116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770D3-0C66-AE2D-E491-1EC19457E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FF744-FB9C-3E30-7AB8-D34C3D3B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A9FFBD-D5F5-4883-0F69-9A7B59C37E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A4B131-5FE6-EE86-3402-8D79642415C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5924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A2325-7AEE-DCBC-2AF1-CAFF23B9E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FB9C4-7248-949A-E320-A153E4D06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D60E7-07CB-AC34-557C-C6C742C170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CCBF0-A13E-65EA-7396-CBD60C0F168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5548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9615-D54F-AA08-2FCD-24B277CF3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8484E-8FD9-345C-65C6-078B75115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2DACCD-088D-1781-3019-5131546A9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0BBE08-58A2-AAD9-10A7-E83E080ECA0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616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A3BF-7BFD-8804-D0EE-EDE8CDE0F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D1C98-D6DD-EE3B-1414-AE60D91E9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BD474-5537-1F7C-B4AF-DA9909EC43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EC4975-39B4-94BE-74AF-E83F75A7B46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76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6597E-7D26-E2D8-EA25-CC5F59D17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F2269C-AA21-8715-2A79-2E502E347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7D3F29-341B-8984-7E5E-CA8356F7DE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21777D-D01D-5168-1978-7B818A6B30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499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D8B54-37D1-315C-96E5-A4C36502D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82AAD-EEF4-0E63-B994-9175FEAF83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2E5B4-3D17-1F83-0A8D-F68A71E85D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6134E5-36AE-09E3-53E7-2C6B5F193AC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83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723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158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69F0A-D491-1834-337B-B9A7FAA71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DEE1A-B71F-538A-69EF-4835407A67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28094-6706-E746-E2E7-E7FB54CB65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8B7CB5-0622-DDA4-17F4-C95FC70B7B6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7174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525E5-6D40-DA5D-472A-33B40763E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10B2B-EC03-1176-C0DF-7D8648047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DF1D7-BA86-98D5-988F-D2F4460D01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D40EF5-A2F5-F1BF-EAAF-01F2104D56F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999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75D79-53B6-C216-D74E-078567161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7311A-9DAC-F4E4-12B6-9920A0806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D43CA8-558B-E022-182E-BCD936E043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01532A-4C32-9FD3-5F6B-E97AFF729EC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34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57348-D6C9-476E-9C27-94FD8C1DA8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3C22E-E289-AD99-7602-3085E8698B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5A053-0DB9-EDB5-B573-F4439849B1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485D34-C20F-BE45-50DB-845AD3324B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9915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79ECF-E398-B74D-1F7B-AD64CE59C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BEC81-7403-58A6-F253-96372364F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11712-7A42-2A61-5017-D0840CEBD0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C3B60C-68EC-5BFD-BA17-502CA87C3F9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527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6698-F28B-1B31-61C5-7AFCCAB05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2200F-0564-ED07-7017-E92BB2954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40309-9406-CF17-E09D-F8BD3BCB80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25E064-AE8D-E37B-6E00-0ECBAD4C3A0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496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6D793-7321-4D47-59F1-0C27759B20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59E23-55A3-E632-3C7F-1013CFDF9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DB5A58-FD1C-7C6E-20A3-98CC0A56EC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5903D2-092E-A9BD-E184-D0C1AE585AD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82026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C9FB-7D62-1425-727A-85FD38167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3DC77-A438-ABD3-9710-40DA2D4D6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8C79FA-BB72-DC54-A1C7-FE9AF24D5D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140CC2-BE0A-05C8-6E76-0DF12E36FC5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9411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C0525-3625-50E7-45D1-751B8B695D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6263A-DB6F-C1E0-18E0-4546411F7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4E0A8-77DA-FBA8-470B-B7E2880BEC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EB3433-B737-65EF-4AF7-220A3933372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1316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2B63B-7385-0A84-1AB5-23C930A55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A9B0C-CBAD-3272-821D-658F192EB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B7BED-0AE2-898A-5D65-84092DC95B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A7E6AE-C203-4EB3-569B-1C47F7FE42B9}"/>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192386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84DC-8E9A-43D9-A0F7-E5B064D63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3EE253-B081-735B-BB39-BBBA9B89C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D73B6D-CA53-3D17-6C4C-04B8587463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3C762F-86D3-4927-3A42-6BA66959892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507064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37382-7B68-F96B-815A-67AE97586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C7E845-E688-EF39-3D0B-DC23CF466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6D9B6-2CA0-9B94-5BC2-0D1D82EF2A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E4EAC4-BBE4-2A47-EADA-84ABC55FD40D}"/>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605266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B581B-F7B2-9EA5-1594-8E1F7C25D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8EB5C-A858-AC91-375D-9A4766DB8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07D03A-8374-5BA1-5ED2-D96F7016CC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F4AB5-7002-ADA4-42FF-13DA3F550305}"/>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31551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B3043-7F0F-6C75-FAF4-2B2C253EA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7DB58-DFE5-6DD1-1D30-A510049F7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3372AC-C54E-5F03-975E-82DDA1ABB8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2818F-938C-7F63-AE4C-E927D42DAB05}"/>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4038747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EC9D5-82A8-7161-1E55-2B14A71E06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FC92EF-F5BA-5F0E-A54E-4B2CFABDD7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F0589-F780-0002-CC74-97BC7241D1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583C94-F1E8-BA8A-DC51-AC29606B8FCE}"/>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29161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0366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2342493"/>
      </p:ext>
    </p:extLst>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5.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5.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5.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3.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2.svg"/><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5.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5.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3.xml"/><Relationship Id="rId5" Type="http://schemas.openxmlformats.org/officeDocument/2006/relationships/image" Target="../media/image5.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4.xml"/><Relationship Id="rId5" Type="http://schemas.openxmlformats.org/officeDocument/2006/relationships/image" Target="../media/image5.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5.xml"/><Relationship Id="rId5" Type="http://schemas.openxmlformats.org/officeDocument/2006/relationships/image" Target="../media/image5.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26.xml"/><Relationship Id="rId5" Type="http://schemas.openxmlformats.org/officeDocument/2006/relationships/image" Target="../media/image5.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27.xml"/><Relationship Id="rId5" Type="http://schemas.openxmlformats.org/officeDocument/2006/relationships/image" Target="../media/image5.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29.xml"/><Relationship Id="rId5" Type="http://schemas.openxmlformats.org/officeDocument/2006/relationships/image" Target="../media/image5.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0.xml"/><Relationship Id="rId5" Type="http://schemas.openxmlformats.org/officeDocument/2006/relationships/image" Target="../media/image5.pn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1.xml"/><Relationship Id="rId5" Type="http://schemas.openxmlformats.org/officeDocument/2006/relationships/image" Target="../media/image5.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989320" y="0"/>
            <a:ext cx="3154680" cy="5143500"/>
          </a:xfrm>
          <a:prstGeom prst="rect">
            <a:avLst/>
          </a:prstGeom>
          <a:solidFill>
            <a:srgbClr val="185692"/>
          </a:solidFill>
          <a:ln/>
        </p:spPr>
        <p:txBody>
          <a:bodyPr/>
          <a:lstStyle/>
          <a:p>
            <a:endParaRPr lang="en-US"/>
          </a:p>
        </p:txBody>
      </p:sp>
      <p:sp>
        <p:nvSpPr>
          <p:cNvPr id="3" name="Shape 1"/>
          <p:cNvSpPr/>
          <p:nvPr/>
        </p:nvSpPr>
        <p:spPr>
          <a:xfrm>
            <a:off x="5989320" y="4736592"/>
            <a:ext cx="3154680" cy="411480"/>
          </a:xfrm>
          <a:prstGeom prst="rect">
            <a:avLst/>
          </a:prstGeom>
          <a:solidFill>
            <a:srgbClr val="DE1D2C"/>
          </a:solidFill>
          <a:ln/>
        </p:spPr>
        <p:txBody>
          <a:bodyPr/>
          <a:lstStyle/>
          <a:p>
            <a:endParaRPr lang="en-US"/>
          </a:p>
        </p:txBody>
      </p:sp>
      <p:sp>
        <p:nvSpPr>
          <p:cNvPr id="4" name="Shape 2"/>
          <p:cNvSpPr/>
          <p:nvPr/>
        </p:nvSpPr>
        <p:spPr>
          <a:xfrm>
            <a:off x="6675120" y="1417320"/>
            <a:ext cx="1783080" cy="1783080"/>
          </a:xfrm>
          <a:prstGeom prst="ellipse">
            <a:avLst/>
          </a:prstGeom>
          <a:solidFill>
            <a:srgbClr val="FFFFFF"/>
          </a:solidFill>
          <a:ln/>
          <a:effectLst>
            <a:outerShdw blurRad="114300" dist="38100" dir="5400000" algn="bl" rotWithShape="0">
              <a:srgbClr val="0E2A45">
                <a:alpha val="22000"/>
              </a:srgbClr>
            </a:outerShdw>
          </a:effectLst>
        </p:spPr>
        <p:txBody>
          <a:bodyPr/>
          <a:lstStyle/>
          <a:p>
            <a:endParaRPr lang="en-US"/>
          </a:p>
        </p:txBody>
      </p:sp>
      <p:pic>
        <p:nvPicPr>
          <p:cNvPr id="5" name="Image 0" descr="/agent/turn1/workspace/assets/cmbg_logo.png"/>
          <p:cNvPicPr>
            <a:picLocks noChangeAspect="1"/>
          </p:cNvPicPr>
          <p:nvPr/>
        </p:nvPicPr>
        <p:blipFill>
          <a:blip r:embed="rId3"/>
          <a:stretch>
            <a:fillRect/>
          </a:stretch>
        </p:blipFill>
        <p:spPr>
          <a:xfrm>
            <a:off x="6839712" y="1581912"/>
            <a:ext cx="1453896" cy="1453896"/>
          </a:xfrm>
          <a:prstGeom prst="rect">
            <a:avLst/>
          </a:prstGeom>
        </p:spPr>
      </p:pic>
      <p:sp>
        <p:nvSpPr>
          <p:cNvPr id="6" name="Text 3"/>
          <p:cNvSpPr/>
          <p:nvPr/>
        </p:nvSpPr>
        <p:spPr>
          <a:xfrm>
            <a:off x="6126480" y="3429000"/>
            <a:ext cx="2880360" cy="685800"/>
          </a:xfrm>
          <a:prstGeom prst="rect">
            <a:avLst/>
          </a:prstGeom>
          <a:noFill/>
          <a:ln/>
        </p:spPr>
        <p:txBody>
          <a:bodyPr wrap="square" rtlCol="0" anchor="t"/>
          <a:lstStyle/>
          <a:p>
            <a:pPr marL="0" indent="0" algn="ctr">
              <a:lnSpc>
                <a:spcPct val="105000"/>
              </a:lnSpc>
              <a:buNone/>
            </a:pPr>
            <a:r>
              <a:rPr lang="en-US" sz="1100" dirty="0">
                <a:solidFill>
                  <a:srgbClr val="FFFFFF"/>
                </a:solidFill>
                <a:latin typeface="Calibri" pitchFamily="34" charset="0"/>
                <a:ea typeface="Calibri" pitchFamily="34" charset="-122"/>
                <a:cs typeface="Calibri" pitchFamily="34" charset="-120"/>
              </a:rPr>
              <a:t>Configuration Management</a:t>
            </a:r>
            <a:endParaRPr lang="en-US" sz="1100" dirty="0"/>
          </a:p>
          <a:p>
            <a:pPr marL="0" indent="0" algn="ctr">
              <a:lnSpc>
                <a:spcPct val="105000"/>
              </a:lnSpc>
              <a:buNone/>
            </a:pPr>
            <a:r>
              <a:rPr lang="en-US" sz="1100" dirty="0">
                <a:solidFill>
                  <a:srgbClr val="FFFFFF"/>
                </a:solidFill>
                <a:latin typeface="Calibri" pitchFamily="34" charset="0"/>
                <a:ea typeface="Calibri" pitchFamily="34" charset="-122"/>
                <a:cs typeface="Calibri" pitchFamily="34" charset="-120"/>
              </a:rPr>
              <a:t>Benchmarking Group</a:t>
            </a:r>
            <a:endParaRPr lang="en-US" sz="1100" dirty="0"/>
          </a:p>
        </p:txBody>
      </p:sp>
      <p:sp>
        <p:nvSpPr>
          <p:cNvPr id="7" name="Text 4"/>
          <p:cNvSpPr/>
          <p:nvPr/>
        </p:nvSpPr>
        <p:spPr>
          <a:xfrm>
            <a:off x="566928" y="1170432"/>
            <a:ext cx="5029200" cy="292608"/>
          </a:xfrm>
          <a:prstGeom prst="rect">
            <a:avLst/>
          </a:prstGeom>
          <a:noFill/>
          <a:ln/>
        </p:spPr>
        <p:txBody>
          <a:bodyPr wrap="square" lIns="0" tIns="0" rIns="0" bIns="0" rtlCol="0" anchor="ctr"/>
          <a:lstStyle/>
          <a:p>
            <a:pPr marL="0" indent="0">
              <a:buNone/>
            </a:pPr>
            <a:r>
              <a:rPr lang="en-US" sz="1250" b="1" kern="0" spc="300" dirty="0">
                <a:solidFill>
                  <a:srgbClr val="DE1D2C"/>
                </a:solidFill>
                <a:latin typeface="Calibri" pitchFamily="34" charset="0"/>
                <a:ea typeface="Calibri" pitchFamily="34" charset="-122"/>
                <a:cs typeface="Calibri" pitchFamily="34" charset="-120"/>
              </a:rPr>
              <a:t>CMBG · ANNUAL CONFERENCE</a:t>
            </a:r>
            <a:endParaRPr lang="en-US" sz="1250" dirty="0"/>
          </a:p>
        </p:txBody>
      </p:sp>
      <p:sp>
        <p:nvSpPr>
          <p:cNvPr id="8" name="Text 5"/>
          <p:cNvSpPr/>
          <p:nvPr/>
        </p:nvSpPr>
        <p:spPr>
          <a:xfrm>
            <a:off x="548640" y="1572768"/>
            <a:ext cx="5257800" cy="1371600"/>
          </a:xfrm>
          <a:prstGeom prst="rect">
            <a:avLst/>
          </a:prstGeom>
          <a:noFill/>
          <a:ln/>
        </p:spPr>
        <p:txBody>
          <a:bodyPr wrap="square" lIns="0" tIns="0" rIns="0" bIns="0" rtlCol="0" anchor="ctr"/>
          <a:lstStyle/>
          <a:p>
            <a:pPr marL="0" indent="0">
              <a:lnSpc>
                <a:spcPct val="98000"/>
              </a:lnSpc>
              <a:buNone/>
            </a:pPr>
            <a:r>
              <a:rPr lang="en-US" sz="4100" b="1" dirty="0">
                <a:solidFill>
                  <a:srgbClr val="185692"/>
                </a:solidFill>
                <a:latin typeface="Trebuchet MS" pitchFamily="34" charset="0"/>
                <a:ea typeface="Trebuchet MS" pitchFamily="34" charset="-122"/>
                <a:cs typeface="Trebuchet MS" pitchFamily="34" charset="-120"/>
              </a:rPr>
              <a:t>2026 CMBG Panel Discussion</a:t>
            </a:r>
            <a:endParaRPr lang="en-US" sz="4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F0A1F84-FAB1-7EAC-AB98-BD9DFF883289}"/>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9E73266E-5AE8-9A10-EA07-2A584B29B346}"/>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57E1A687-28AF-C840-DC59-7DFE9988DD61}"/>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A6C5A064-7F67-1C2E-9009-E93AC15B5321}"/>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B6A6D632-9E15-86F4-5411-8967FB2F6D80}"/>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53AE0598-7309-8883-230C-797D2D5C3EEC}"/>
              </a:ext>
            </a:extLst>
          </p:cNvPr>
          <p:cNvSpPr txBox="1"/>
          <p:nvPr/>
        </p:nvSpPr>
        <p:spPr>
          <a:xfrm>
            <a:off x="318052" y="1258698"/>
            <a:ext cx="8514522" cy="1359218"/>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Do they have issues with Stakeholders not meeting milestones and not providing final CIRF (form 7) in timeframe requested to issue the EC?   </a:t>
            </a:r>
          </a:p>
        </p:txBody>
      </p:sp>
      <p:sp>
        <p:nvSpPr>
          <p:cNvPr id="5" name="TextBox 4">
            <a:extLst>
              <a:ext uri="{FF2B5EF4-FFF2-40B4-BE49-F238E27FC236}">
                <a16:creationId xmlns:a16="http://schemas.microsoft.com/office/drawing/2014/main" id="{BDF6611C-255B-4738-1717-60AE7E380F7F}"/>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14</a:t>
            </a:r>
          </a:p>
        </p:txBody>
      </p:sp>
      <p:sp>
        <p:nvSpPr>
          <p:cNvPr id="2" name="Rectangle 1" descr="Join at slido.com#3955635">
            <a:extLst>
              <a:ext uri="{FF2B5EF4-FFF2-40B4-BE49-F238E27FC236}">
                <a16:creationId xmlns:a16="http://schemas.microsoft.com/office/drawing/2014/main" id="{1FAC45AA-71B7-546A-CA3F-FFC27D89BD92}"/>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DDE2EF68-7A97-100A-8031-805705C4A904}"/>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78317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EA5D0D8-06DB-A6AB-DBB3-C25E7F0F5436}"/>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52FD945C-F28D-44CB-CB38-372C0C417F43}"/>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BC304483-A536-C6BC-00FF-4AAD4D7969DC}"/>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DB5CCFF8-77E3-682E-F488-A446E7EE9672}"/>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75C1A1E8-8C1F-1D23-3991-74D4CADD7E76}"/>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94BC4D5F-EFF1-1963-E290-11BCD4044BAB}"/>
              </a:ext>
            </a:extLst>
          </p:cNvPr>
          <p:cNvSpPr txBox="1"/>
          <p:nvPr/>
        </p:nvSpPr>
        <p:spPr>
          <a:xfrm>
            <a:off x="318052" y="1258698"/>
            <a:ext cx="8514522" cy="2626104"/>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Many nuclear plants struggle with disconnected data (e.g., procurement, maintenance, and engineering data). What strategies have been successful in creating a unified data environment that maintains CM control across these historically siloed departments?</a:t>
            </a:r>
          </a:p>
        </p:txBody>
      </p:sp>
      <p:sp>
        <p:nvSpPr>
          <p:cNvPr id="5" name="TextBox 4">
            <a:extLst>
              <a:ext uri="{FF2B5EF4-FFF2-40B4-BE49-F238E27FC236}">
                <a16:creationId xmlns:a16="http://schemas.microsoft.com/office/drawing/2014/main" id="{AED06713-277B-0215-0A8A-16224C86AE26}"/>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15</a:t>
            </a:r>
          </a:p>
        </p:txBody>
      </p:sp>
      <p:sp>
        <p:nvSpPr>
          <p:cNvPr id="2" name="Rectangle 1" descr="Join at slido.com#3955635">
            <a:extLst>
              <a:ext uri="{FF2B5EF4-FFF2-40B4-BE49-F238E27FC236}">
                <a16:creationId xmlns:a16="http://schemas.microsoft.com/office/drawing/2014/main" id="{F93AA773-75F4-50D6-3167-96FD8048928A}"/>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F37BF1D2-A928-4BB5-AD85-F750A25CEA14}"/>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559096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563388F-A2EA-040D-5D46-C560E2E50DE0}"/>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806186F-F6A0-B952-CB8B-706B2FC43B6C}"/>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DC38291A-C72A-2E10-20D0-DD0241C8D49A}"/>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8374A0D3-273C-76A2-A403-5CB88F36C298}"/>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A1DFEE4C-6825-2B06-2F14-3E85EDC9EF2F}"/>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4921BE0A-A530-B7CF-AB9F-4734215DAAF9}"/>
              </a:ext>
            </a:extLst>
          </p:cNvPr>
          <p:cNvSpPr txBox="1"/>
          <p:nvPr/>
        </p:nvSpPr>
        <p:spPr>
          <a:xfrm>
            <a:off x="318052" y="1258698"/>
            <a:ext cx="8514522" cy="3048399"/>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What are some best practices for obtaining vendor information from OEMs to support design packages? Due to the amount of work ongoing in the industry, getting feedback from vendors on what seems like smaller orders aren't getting the priority needed to support the schedules that we are facing at the sites.</a:t>
            </a:r>
          </a:p>
        </p:txBody>
      </p:sp>
      <p:sp>
        <p:nvSpPr>
          <p:cNvPr id="5" name="TextBox 4">
            <a:extLst>
              <a:ext uri="{FF2B5EF4-FFF2-40B4-BE49-F238E27FC236}">
                <a16:creationId xmlns:a16="http://schemas.microsoft.com/office/drawing/2014/main" id="{A2DE63A5-50C1-7B05-87C0-093BAF5E7FBE}"/>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16</a:t>
            </a:r>
          </a:p>
        </p:txBody>
      </p:sp>
      <p:sp>
        <p:nvSpPr>
          <p:cNvPr id="2" name="Rectangle 1" descr="Join at slido.com#3955635">
            <a:extLst>
              <a:ext uri="{FF2B5EF4-FFF2-40B4-BE49-F238E27FC236}">
                <a16:creationId xmlns:a16="http://schemas.microsoft.com/office/drawing/2014/main" id="{285B40C4-EB17-F975-EC75-0BB26DB5C06C}"/>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6D9B9210-0EAD-F907-7BD0-FDFFEBDAD382}"/>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669878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a:extLst>
            <a:ext uri="{FF2B5EF4-FFF2-40B4-BE49-F238E27FC236}">
              <a16:creationId xmlns:a16="http://schemas.microsoft.com/office/drawing/2014/main" id="{83DB2698-7C6E-9B63-8CEA-0120F72D498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2461B86-59F1-2D1E-3342-12ED3CFC5170}"/>
              </a:ext>
            </a:extLst>
          </p:cNvPr>
          <p:cNvSpPr/>
          <p:nvPr/>
        </p:nvSpPr>
        <p:spPr>
          <a:xfrm>
            <a:off x="0" y="0"/>
            <a:ext cx="201168" cy="514350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D4E7F885-2CD5-170B-82C1-D512309F72EE}"/>
              </a:ext>
            </a:extLst>
          </p:cNvPr>
          <p:cNvSpPr/>
          <p:nvPr/>
        </p:nvSpPr>
        <p:spPr>
          <a:xfrm>
            <a:off x="640080" y="914400"/>
            <a:ext cx="310896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a:noFill/>
                </a:ln>
                <a:solidFill>
                  <a:srgbClr val="DE1D2C"/>
                </a:solidFill>
                <a:effectLst/>
                <a:uLnTx/>
                <a:uFillTx/>
                <a:latin typeface="Trebuchet MS" pitchFamily="34" charset="0"/>
                <a:ea typeface="Trebuchet MS" pitchFamily="34" charset="-122"/>
                <a:cs typeface="Trebuchet MS" pitchFamily="34" charset="-120"/>
              </a:rPr>
              <a:t>04</a:t>
            </a:r>
            <a:endParaRPr kumimoji="0" lang="en-US" sz="10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288CBAFB-59D5-BDE2-0C33-F156275E4DA3}"/>
              </a:ext>
            </a:extLst>
          </p:cNvPr>
          <p:cNvSpPr/>
          <p:nvPr/>
        </p:nvSpPr>
        <p:spPr>
          <a:xfrm>
            <a:off x="676656" y="2697480"/>
            <a:ext cx="603504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FFFFFF"/>
                </a:solidFill>
                <a:latin typeface="Trebuchet MS" pitchFamily="34" charset="0"/>
              </a:rPr>
              <a:t>New Build</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35C68262-BFED-E935-7E25-1D4D4E58D0BC}"/>
              </a:ext>
            </a:extLst>
          </p:cNvPr>
          <p:cNvSpPr/>
          <p:nvPr/>
        </p:nvSpPr>
        <p:spPr>
          <a:xfrm>
            <a:off x="694944" y="3566160"/>
            <a:ext cx="5486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These questions are general Configuration Management questions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37CA3B35-755E-553B-B4E2-F5B942C73CB1}"/>
              </a:ext>
            </a:extLst>
          </p:cNvPr>
          <p:cNvSpPr/>
          <p:nvPr/>
        </p:nvSpPr>
        <p:spPr>
          <a:xfrm>
            <a:off x="7040880" y="658368"/>
            <a:ext cx="1600200" cy="160020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agent/turn1/workspace/assets/cmbg_logo.png">
            <a:extLst>
              <a:ext uri="{FF2B5EF4-FFF2-40B4-BE49-F238E27FC236}">
                <a16:creationId xmlns:a16="http://schemas.microsoft.com/office/drawing/2014/main" id="{EAD26A46-3C12-CBF2-C83A-6C15B9655EF9}"/>
              </a:ext>
            </a:extLst>
          </p:cNvPr>
          <p:cNvPicPr>
            <a:picLocks noChangeAspect="1"/>
          </p:cNvPicPr>
          <p:nvPr/>
        </p:nvPicPr>
        <p:blipFill>
          <a:blip r:embed="rId3"/>
          <a:stretch>
            <a:fillRect/>
          </a:stretch>
        </p:blipFill>
        <p:spPr>
          <a:xfrm>
            <a:off x="7196328" y="813816"/>
            <a:ext cx="1289304" cy="1289304"/>
          </a:xfrm>
          <a:prstGeom prst="rect">
            <a:avLst/>
          </a:prstGeom>
        </p:spPr>
      </p:pic>
      <p:sp>
        <p:nvSpPr>
          <p:cNvPr id="8" name="Text 5">
            <a:extLst>
              <a:ext uri="{FF2B5EF4-FFF2-40B4-BE49-F238E27FC236}">
                <a16:creationId xmlns:a16="http://schemas.microsoft.com/office/drawing/2014/main" id="{4C9116CC-151A-D0C2-457F-483AA85BAD9E}"/>
              </a:ext>
            </a:extLst>
          </p:cNvPr>
          <p:cNvSpPr/>
          <p:nvPr/>
        </p:nvSpPr>
        <p:spPr>
          <a:xfrm>
            <a:off x="6903720" y="4434840"/>
            <a:ext cx="18288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SECTION 04 OF 05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973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22814DF-F0E2-5028-7DD9-68FFBCAC325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B327A5BB-4AB9-E21E-6CB3-3AF1B9812130}"/>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239F3219-C480-A9D3-171F-A21098ED8E55}"/>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9C55F217-6353-2378-A3A3-25B6B8929711}"/>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5004FEC1-CC16-E96B-BB9E-0303A37ED0A0}"/>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9DB63D28-82CF-C7C3-02CC-74720E08D440}"/>
              </a:ext>
            </a:extLst>
          </p:cNvPr>
          <p:cNvSpPr txBox="1"/>
          <p:nvPr/>
        </p:nvSpPr>
        <p:spPr>
          <a:xfrm>
            <a:off x="318052" y="1258698"/>
            <a:ext cx="8514522" cy="1359218"/>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How are design authorities handling standard design documents that are applicable to multiple projects in multiple countries?</a:t>
            </a:r>
          </a:p>
        </p:txBody>
      </p:sp>
      <p:sp>
        <p:nvSpPr>
          <p:cNvPr id="5" name="TextBox 4">
            <a:extLst>
              <a:ext uri="{FF2B5EF4-FFF2-40B4-BE49-F238E27FC236}">
                <a16:creationId xmlns:a16="http://schemas.microsoft.com/office/drawing/2014/main" id="{9A380D1F-49CF-AC7A-4414-08E5BBE09935}"/>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17</a:t>
            </a:r>
          </a:p>
        </p:txBody>
      </p:sp>
      <p:sp>
        <p:nvSpPr>
          <p:cNvPr id="2" name="Rectangle 1" descr="Join at slido.com#3955635">
            <a:extLst>
              <a:ext uri="{FF2B5EF4-FFF2-40B4-BE49-F238E27FC236}">
                <a16:creationId xmlns:a16="http://schemas.microsoft.com/office/drawing/2014/main" id="{B95F714C-67EE-D618-1D62-5BE38D377B31}"/>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F0DF59FA-2310-CC23-5744-A1C5A710F196}"/>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355482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a:extLst>
            <a:ext uri="{FF2B5EF4-FFF2-40B4-BE49-F238E27FC236}">
              <a16:creationId xmlns:a16="http://schemas.microsoft.com/office/drawing/2014/main" id="{B1E7DBBF-2823-2ADB-7917-EF478CDDFE6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EB499E9-F5F7-E1DB-6C46-135115263F6A}"/>
              </a:ext>
            </a:extLst>
          </p:cNvPr>
          <p:cNvSpPr/>
          <p:nvPr/>
        </p:nvSpPr>
        <p:spPr>
          <a:xfrm>
            <a:off x="0" y="0"/>
            <a:ext cx="201168" cy="514350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6B31A149-6F60-3F72-4B72-9455CBAE5CA6}"/>
              </a:ext>
            </a:extLst>
          </p:cNvPr>
          <p:cNvSpPr/>
          <p:nvPr/>
        </p:nvSpPr>
        <p:spPr>
          <a:xfrm>
            <a:off x="640080" y="914400"/>
            <a:ext cx="310896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a:noFill/>
                </a:ln>
                <a:solidFill>
                  <a:srgbClr val="DE1D2C"/>
                </a:solidFill>
                <a:effectLst/>
                <a:uLnTx/>
                <a:uFillTx/>
                <a:latin typeface="Trebuchet MS" pitchFamily="34" charset="0"/>
                <a:ea typeface="Trebuchet MS" pitchFamily="34" charset="-122"/>
                <a:cs typeface="Trebuchet MS" pitchFamily="34" charset="-120"/>
              </a:rPr>
              <a:t>05</a:t>
            </a:r>
            <a:endParaRPr kumimoji="0" lang="en-US" sz="10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16A053A0-EF92-5346-9365-F864416DC485}"/>
              </a:ext>
            </a:extLst>
          </p:cNvPr>
          <p:cNvSpPr/>
          <p:nvPr/>
        </p:nvSpPr>
        <p:spPr>
          <a:xfrm>
            <a:off x="676656" y="2697480"/>
            <a:ext cx="603504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Trebuchet MS" pitchFamily="34" charset="0"/>
                <a:ea typeface="+mn-ea"/>
                <a:cs typeface="+mn-cs"/>
              </a:rPr>
              <a:t>General</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3C2B801A-442B-669F-1E6D-A9080F256459}"/>
              </a:ext>
            </a:extLst>
          </p:cNvPr>
          <p:cNvSpPr/>
          <p:nvPr/>
        </p:nvSpPr>
        <p:spPr>
          <a:xfrm>
            <a:off x="694944" y="3566160"/>
            <a:ext cx="5486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These questions are general Configuration Management questions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348B69F6-3CD9-EB47-1200-0C57AB8955B6}"/>
              </a:ext>
            </a:extLst>
          </p:cNvPr>
          <p:cNvSpPr/>
          <p:nvPr/>
        </p:nvSpPr>
        <p:spPr>
          <a:xfrm>
            <a:off x="7040880" y="658368"/>
            <a:ext cx="1600200" cy="160020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agent/turn1/workspace/assets/cmbg_logo.png">
            <a:extLst>
              <a:ext uri="{FF2B5EF4-FFF2-40B4-BE49-F238E27FC236}">
                <a16:creationId xmlns:a16="http://schemas.microsoft.com/office/drawing/2014/main" id="{7A5350A0-2711-9A94-60EE-6842D51043D6}"/>
              </a:ext>
            </a:extLst>
          </p:cNvPr>
          <p:cNvPicPr>
            <a:picLocks noChangeAspect="1"/>
          </p:cNvPicPr>
          <p:nvPr/>
        </p:nvPicPr>
        <p:blipFill>
          <a:blip r:embed="rId3"/>
          <a:stretch>
            <a:fillRect/>
          </a:stretch>
        </p:blipFill>
        <p:spPr>
          <a:xfrm>
            <a:off x="7196328" y="813816"/>
            <a:ext cx="1289304" cy="1289304"/>
          </a:xfrm>
          <a:prstGeom prst="rect">
            <a:avLst/>
          </a:prstGeom>
        </p:spPr>
      </p:pic>
      <p:sp>
        <p:nvSpPr>
          <p:cNvPr id="8" name="Text 5">
            <a:extLst>
              <a:ext uri="{FF2B5EF4-FFF2-40B4-BE49-F238E27FC236}">
                <a16:creationId xmlns:a16="http://schemas.microsoft.com/office/drawing/2014/main" id="{F51B69A4-6224-6155-3A94-1925290146C4}"/>
              </a:ext>
            </a:extLst>
          </p:cNvPr>
          <p:cNvSpPr/>
          <p:nvPr/>
        </p:nvSpPr>
        <p:spPr>
          <a:xfrm>
            <a:off x="6903720" y="4434840"/>
            <a:ext cx="18288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SECTION 05 OF 05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181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E72427B-85D1-B8BB-4D9C-DFE99856BCC8}"/>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8B055223-EF70-1227-F050-E34E633605DF}"/>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EBD0019D-5402-C167-AF1E-9AD1A334BCFA}"/>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D223B8A9-2529-96FE-9843-62D29BDFE010}"/>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4B349AD9-3125-0430-D956-314EFBFFC251}"/>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564D6191-07A2-1B9C-3997-A1588A69CDD4}"/>
              </a:ext>
            </a:extLst>
          </p:cNvPr>
          <p:cNvSpPr txBox="1"/>
          <p:nvPr/>
        </p:nvSpPr>
        <p:spPr>
          <a:xfrm>
            <a:off x="318052" y="1258698"/>
            <a:ext cx="8514522" cy="514628"/>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What are utilities hybrid and remote policies?</a:t>
            </a:r>
          </a:p>
        </p:txBody>
      </p:sp>
      <p:sp>
        <p:nvSpPr>
          <p:cNvPr id="5" name="TextBox 4">
            <a:extLst>
              <a:ext uri="{FF2B5EF4-FFF2-40B4-BE49-F238E27FC236}">
                <a16:creationId xmlns:a16="http://schemas.microsoft.com/office/drawing/2014/main" id="{9447CEE9-BBBE-F255-6F63-DC2EAEE78B78}"/>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18</a:t>
            </a:r>
          </a:p>
        </p:txBody>
      </p:sp>
      <p:sp>
        <p:nvSpPr>
          <p:cNvPr id="2" name="Rectangle 1" descr="Join at slido.com#3955635">
            <a:extLst>
              <a:ext uri="{FF2B5EF4-FFF2-40B4-BE49-F238E27FC236}">
                <a16:creationId xmlns:a16="http://schemas.microsoft.com/office/drawing/2014/main" id="{AD966885-42A8-DC82-C55D-C9A1D9277F4A}"/>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59D0FDFA-BC89-28A4-1737-A7AB375B42B6}"/>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534145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3AE34-0219-58EB-C3A2-42B85F98E8B4}"/>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6EEEA0FC-0B7B-23F8-2845-414867DB6E52}"/>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8976E856-F223-4653-F808-E69A2F144BF5}"/>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22163842-B757-392A-42CC-6EA48A8E9C31}"/>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A7E8A6F3-BBA0-69ED-CD7D-177FCA122FF8}"/>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18E41C12-D587-0B02-8507-27052FE24121}"/>
              </a:ext>
            </a:extLst>
          </p:cNvPr>
          <p:cNvSpPr txBox="1"/>
          <p:nvPr/>
        </p:nvSpPr>
        <p:spPr>
          <a:xfrm>
            <a:off x="318052" y="1258698"/>
            <a:ext cx="8514522" cy="1359218"/>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How do we transition the CMBG into resolving and leading the next set of industry challenges vs being reactive.</a:t>
            </a:r>
          </a:p>
        </p:txBody>
      </p:sp>
      <p:sp>
        <p:nvSpPr>
          <p:cNvPr id="5" name="TextBox 4">
            <a:extLst>
              <a:ext uri="{FF2B5EF4-FFF2-40B4-BE49-F238E27FC236}">
                <a16:creationId xmlns:a16="http://schemas.microsoft.com/office/drawing/2014/main" id="{3DCDDCFF-E7E8-7A36-5936-A87F50C6A93E}"/>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19</a:t>
            </a:r>
          </a:p>
        </p:txBody>
      </p:sp>
      <p:sp>
        <p:nvSpPr>
          <p:cNvPr id="2" name="Rectangle 1" descr="Join at slido.com#3955635">
            <a:extLst>
              <a:ext uri="{FF2B5EF4-FFF2-40B4-BE49-F238E27FC236}">
                <a16:creationId xmlns:a16="http://schemas.microsoft.com/office/drawing/2014/main" id="{7DBC38DC-31CC-6F56-2438-C831025507D6}"/>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24AFD25A-217A-3979-DD7F-7CE927BE3C98}"/>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51604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15F8E-72AF-8437-7B4D-75E630F81B9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0EA6A60E-A72F-5F36-1509-6E17F4728CDF}"/>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709B6A38-0C12-974C-4859-A0CCBCCBB51E}"/>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AB32068E-58A0-BF7D-2AA2-59BB425A9567}"/>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8DABF724-F932-7239-CB7D-C0E4FE7C43C0}"/>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75EC9C60-8FE0-14FE-314C-6B67B2BF6FA2}"/>
              </a:ext>
            </a:extLst>
          </p:cNvPr>
          <p:cNvSpPr txBox="1"/>
          <p:nvPr/>
        </p:nvSpPr>
        <p:spPr>
          <a:xfrm>
            <a:off x="318052" y="1258698"/>
            <a:ext cx="8514522" cy="1781513"/>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Number of TMODs reported through IRIS. We exclude power jumpers, leak suppression types. Do other utilities have other exclusions for TMODs reporting?</a:t>
            </a:r>
          </a:p>
        </p:txBody>
      </p:sp>
      <p:sp>
        <p:nvSpPr>
          <p:cNvPr id="5" name="TextBox 4">
            <a:extLst>
              <a:ext uri="{FF2B5EF4-FFF2-40B4-BE49-F238E27FC236}">
                <a16:creationId xmlns:a16="http://schemas.microsoft.com/office/drawing/2014/main" id="{D6452A2E-BBB7-284D-CA35-69CFC380D35F}"/>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20</a:t>
            </a:r>
          </a:p>
        </p:txBody>
      </p:sp>
      <p:sp>
        <p:nvSpPr>
          <p:cNvPr id="2" name="Rectangle 1" descr="Join at slido.com#3955635">
            <a:extLst>
              <a:ext uri="{FF2B5EF4-FFF2-40B4-BE49-F238E27FC236}">
                <a16:creationId xmlns:a16="http://schemas.microsoft.com/office/drawing/2014/main" id="{79C71C56-A417-1E2B-6AA3-51D6D462335B}"/>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07137F74-E7AA-2ADB-5ED9-58546ECA4863}"/>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01764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74892-CB85-B297-8E23-B038B143DA83}"/>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C620783F-17E1-3E88-69F4-34662E2D9BE0}"/>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81DF2DDC-A470-1545-3289-EE7359ABC139}"/>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1B1DFE19-B259-8492-CF44-42C82F217C09}"/>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48D97E0D-72A6-47FA-3082-245425D3388B}"/>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317708F1-6673-006F-7715-A2731FC16440}"/>
              </a:ext>
            </a:extLst>
          </p:cNvPr>
          <p:cNvSpPr txBox="1"/>
          <p:nvPr/>
        </p:nvSpPr>
        <p:spPr>
          <a:xfrm>
            <a:off x="318052" y="1258698"/>
            <a:ext cx="8514522" cy="1781513"/>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Monitoring Configuration Management Performance Objectives and Criteria (PO&amp;Cs) - Industry best practices for the how - oversight/tracking? Use of AI to help?</a:t>
            </a:r>
          </a:p>
        </p:txBody>
      </p:sp>
      <p:sp>
        <p:nvSpPr>
          <p:cNvPr id="5" name="TextBox 4">
            <a:extLst>
              <a:ext uri="{FF2B5EF4-FFF2-40B4-BE49-F238E27FC236}">
                <a16:creationId xmlns:a16="http://schemas.microsoft.com/office/drawing/2014/main" id="{7121F348-6FA7-ECEB-0705-322A060F6F11}"/>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21</a:t>
            </a:r>
          </a:p>
        </p:txBody>
      </p:sp>
      <p:sp>
        <p:nvSpPr>
          <p:cNvPr id="2" name="Rectangle 1" descr="Join at slido.com#3955635">
            <a:extLst>
              <a:ext uri="{FF2B5EF4-FFF2-40B4-BE49-F238E27FC236}">
                <a16:creationId xmlns:a16="http://schemas.microsoft.com/office/drawing/2014/main" id="{57BBD3D0-A3DA-579A-7DDA-5B59EBE27D75}"/>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408D3E01-4296-FC44-CB3D-7C04DE78F777}"/>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117912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D951DC-DE00-DE13-2B67-F9AE27529B8A}"/>
              </a:ext>
              <a:ext uri="{C183D7F6-B498-43B3-948B-1728B52AA6E4}">
                <adec:decorative xmlns:adec="http://schemas.microsoft.com/office/drawing/2017/decorative" val="1"/>
              </a:ext>
            </a:extLst>
          </p:cNvPr>
          <p:cNvSpPr/>
          <p:nvPr>
            <p:custDataLst>
              <p:tags r:id="rId2"/>
            </p:custDataLst>
          </p:nvPr>
        </p:nvSpPr>
        <p:spPr>
          <a:xfrm>
            <a:off x="333520" y="1307027"/>
            <a:ext cx="1778772" cy="1778773"/>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descr="Join at slido.com#3955635">
            <a:extLst>
              <a:ext uri="{FF2B5EF4-FFF2-40B4-BE49-F238E27FC236}">
                <a16:creationId xmlns:a16="http://schemas.microsoft.com/office/drawing/2014/main" id="{F4390785-1C5A-434A-26ED-725FF64BEF51}"/>
              </a:ext>
            </a:extLst>
          </p:cNvPr>
          <p:cNvSpPr/>
          <p:nvPr>
            <p:custDataLst>
              <p:tags r:id="rId3"/>
            </p:custDataLst>
          </p:nvPr>
        </p:nvSpPr>
        <p:spPr>
          <a:xfrm>
            <a:off x="2334638" y="750673"/>
            <a:ext cx="6364669" cy="2891481"/>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4000" b="1">
                <a:solidFill>
                  <a:srgbClr val="000000"/>
                </a:solidFill>
              </a:rPr>
              <a:t>Join at slido.com</a:t>
            </a:r>
            <a:br>
              <a:rPr lang="da-DK" sz="4000" b="1">
                <a:solidFill>
                  <a:srgbClr val="000000"/>
                </a:solidFill>
              </a:rPr>
            </a:br>
            <a:r>
              <a:rPr lang="da-DK" sz="4000" b="1">
                <a:solidFill>
                  <a:srgbClr val="000000"/>
                </a:solidFill>
              </a:rPr>
              <a:t>#3955635</a:t>
            </a:r>
            <a:endParaRPr lang="en-US" sz="4000" b="1">
              <a:solidFill>
                <a:srgbClr val="000000"/>
              </a:solidFill>
            </a:endParaRPr>
          </a:p>
        </p:txBody>
      </p:sp>
      <p:sp>
        <p:nvSpPr>
          <p:cNvPr id="4" name="Rectangle 3" descr="The Slido app must be installed on every computer you’re presenting from">
            <a:extLst>
              <a:ext uri="{FF2B5EF4-FFF2-40B4-BE49-F238E27FC236}">
                <a16:creationId xmlns:a16="http://schemas.microsoft.com/office/drawing/2014/main" id="{3CC111EF-666D-AEA7-2D3C-4A1F81C68449}"/>
              </a:ext>
            </a:extLst>
          </p:cNvPr>
          <p:cNvSpPr/>
          <p:nvPr/>
        </p:nvSpPr>
        <p:spPr>
          <a:xfrm>
            <a:off x="0" y="4365024"/>
            <a:ext cx="9144000" cy="778476"/>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555866" tIns="194553" rIns="1389666" bIns="152863" rtlCol="0" anchor="ctr">
            <a:normAutofit fontScale="70000" lnSpcReduction="200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p>
        </p:txBody>
      </p:sp>
      <p:pic>
        <p:nvPicPr>
          <p:cNvPr id="6" name="Graphic 5">
            <a:extLst>
              <a:ext uri="{FF2B5EF4-FFF2-40B4-BE49-F238E27FC236}">
                <a16:creationId xmlns:a16="http://schemas.microsoft.com/office/drawing/2014/main" id="{1FE2CFDF-CC4C-3993-E26E-1D9FAB29EE24}"/>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22347" y="4643089"/>
            <a:ext cx="222347" cy="222347"/>
          </a:xfrm>
          <a:prstGeom prst="rect">
            <a:avLst/>
          </a:prstGeom>
        </p:spPr>
      </p:pic>
      <p:sp>
        <p:nvSpPr>
          <p:cNvPr id="7" name="Trapezoid 6" descr="Do not edit&#10;How to change the design">
            <a:extLst>
              <a:ext uri="{FF2B5EF4-FFF2-40B4-BE49-F238E27FC236}">
                <a16:creationId xmlns:a16="http://schemas.microsoft.com/office/drawing/2014/main" id="{58BF0BE3-887E-172E-D273-BF2FE04EB52F}"/>
              </a:ext>
            </a:extLst>
          </p:cNvPr>
          <p:cNvSpPr/>
          <p:nvPr/>
        </p:nvSpPr>
        <p:spPr>
          <a:xfrm rot="2700000">
            <a:off x="7215278" y="386193"/>
            <a:ext cx="2501399" cy="583660"/>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55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US" sz="2200">
              <a:solidFill>
                <a:srgbClr val="198038"/>
              </a:solidFill>
            </a:endParaRPr>
          </a:p>
        </p:txBody>
      </p:sp>
      <p:pic>
        <p:nvPicPr>
          <p:cNvPr id="9" name="Graphic 8">
            <a:extLst>
              <a:ext uri="{FF2B5EF4-FFF2-40B4-BE49-F238E27FC236}">
                <a16:creationId xmlns:a16="http://schemas.microsoft.com/office/drawing/2014/main" id="{45C0AD04-6EC6-8400-4713-36AD86A72628}"/>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8060061" y="4615295"/>
            <a:ext cx="833799" cy="277933"/>
          </a:xfrm>
          <a:prstGeom prst="rect">
            <a:avLst/>
          </a:prstGeom>
        </p:spPr>
      </p:pic>
      <p:pic>
        <p:nvPicPr>
          <p:cNvPr id="13" name="Picture 12">
            <a:extLst>
              <a:ext uri="{FF2B5EF4-FFF2-40B4-BE49-F238E27FC236}">
                <a16:creationId xmlns:a16="http://schemas.microsoft.com/office/drawing/2014/main" id="{B4DAFC0D-01B0-3BFE-4002-83F96AC3F708}"/>
              </a:ext>
            </a:extLst>
          </p:cNvPr>
          <p:cNvPicPr>
            <a:picLocks noChangeAspect="1"/>
          </p:cNvPicPr>
          <p:nvPr/>
        </p:nvPicPr>
        <p:blipFill>
          <a:blip r:embed="rId10"/>
          <a:stretch>
            <a:fillRect/>
          </a:stretch>
        </p:blipFill>
        <p:spPr>
          <a:xfrm>
            <a:off x="6170251" y="1403385"/>
            <a:ext cx="2409986" cy="2409986"/>
          </a:xfrm>
          <a:prstGeom prst="rect">
            <a:avLst/>
          </a:prstGeom>
        </p:spPr>
      </p:pic>
    </p:spTree>
    <p:custDataLst>
      <p:tags r:id="rId1"/>
    </p:custDataLst>
    <p:extLst>
      <p:ext uri="{BB962C8B-B14F-4D97-AF65-F5344CB8AC3E}">
        <p14:creationId xmlns:p14="http://schemas.microsoft.com/office/powerpoint/2010/main" val="98293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12647-6D7D-B8B4-7C83-C1323C7F511B}"/>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50649CA5-C341-F3C9-0F9D-9247BD59F89F}"/>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060A0981-39E5-3EBF-0A1A-4B41D027F191}"/>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01C4A56C-AB1A-F66C-2AEB-6610C6EEADDD}"/>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755308C5-2F76-13DC-2613-C5A124B845DE}"/>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A04BD6B8-BA25-79AB-B470-39FA23B556D3}"/>
              </a:ext>
            </a:extLst>
          </p:cNvPr>
          <p:cNvSpPr txBox="1"/>
          <p:nvPr/>
        </p:nvSpPr>
        <p:spPr>
          <a:xfrm>
            <a:off x="318052" y="1258698"/>
            <a:ext cx="8514522" cy="1781513"/>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How do you evaluate and correct discrepancies between as-built documentation and physical configuration to ensure alignment with Design Basis Documents?</a:t>
            </a:r>
          </a:p>
        </p:txBody>
      </p:sp>
      <p:sp>
        <p:nvSpPr>
          <p:cNvPr id="5" name="TextBox 4">
            <a:extLst>
              <a:ext uri="{FF2B5EF4-FFF2-40B4-BE49-F238E27FC236}">
                <a16:creationId xmlns:a16="http://schemas.microsoft.com/office/drawing/2014/main" id="{26B910C5-EAA8-7C14-4F4F-4F8C4518C749}"/>
              </a:ext>
            </a:extLst>
          </p:cNvPr>
          <p:cNvSpPr txBox="1"/>
          <p:nvPr/>
        </p:nvSpPr>
        <p:spPr>
          <a:xfrm>
            <a:off x="397565" y="454580"/>
            <a:ext cx="1080052" cy="830997"/>
          </a:xfrm>
          <a:prstGeom prst="rect">
            <a:avLst/>
          </a:prstGeom>
          <a:noFill/>
        </p:spPr>
        <p:txBody>
          <a:bodyPr wrap="square" rtlCol="0">
            <a:spAutoFit/>
          </a:bodyPr>
          <a:lstStyle/>
          <a:p>
            <a:r>
              <a:rPr lang="en-US" sz="4800" b="1">
                <a:solidFill>
                  <a:srgbClr val="DE1D2C"/>
                </a:solidFill>
                <a:latin typeface="Trebuchet MS" pitchFamily="34" charset="0"/>
              </a:rPr>
              <a:t>22</a:t>
            </a:r>
            <a:endParaRPr lang="en-US" sz="4800" b="1" dirty="0">
              <a:solidFill>
                <a:srgbClr val="DE1D2C"/>
              </a:solidFill>
              <a:latin typeface="Trebuchet MS" pitchFamily="34" charset="0"/>
            </a:endParaRPr>
          </a:p>
        </p:txBody>
      </p:sp>
      <p:sp>
        <p:nvSpPr>
          <p:cNvPr id="2" name="Rectangle 1" descr="Join at slido.com#3955635">
            <a:extLst>
              <a:ext uri="{FF2B5EF4-FFF2-40B4-BE49-F238E27FC236}">
                <a16:creationId xmlns:a16="http://schemas.microsoft.com/office/drawing/2014/main" id="{BE1B3E21-4459-2F97-13EB-64C45045BCCB}"/>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927B276A-BB4E-3412-196B-104FAD7B0032}"/>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491247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2D208-CA65-A678-F59F-3A78AEACC29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0EEA4542-84C6-17EA-1999-7A35F1B617B4}"/>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336A43D1-C66B-E3DF-BDB3-E9E00C6FE1E5}"/>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07BE82C0-26B2-381A-F770-9AA4CABE655B}"/>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3EBBE1FC-A906-2BB5-C662-74287F4C39BB}"/>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7ADF75B0-E373-1482-BA0D-B5573283F03B}"/>
              </a:ext>
            </a:extLst>
          </p:cNvPr>
          <p:cNvSpPr txBox="1"/>
          <p:nvPr/>
        </p:nvSpPr>
        <p:spPr>
          <a:xfrm>
            <a:off x="318052" y="1258698"/>
            <a:ext cx="8514522" cy="2203808"/>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How many months out from breaker-open is your "ECs Approved and issued" milestone? (PSEG's is 16 months, believed by Engineering to be unusually long, plus final interface review conflicts with staggered outages)</a:t>
            </a:r>
          </a:p>
        </p:txBody>
      </p:sp>
      <p:sp>
        <p:nvSpPr>
          <p:cNvPr id="5" name="TextBox 4">
            <a:extLst>
              <a:ext uri="{FF2B5EF4-FFF2-40B4-BE49-F238E27FC236}">
                <a16:creationId xmlns:a16="http://schemas.microsoft.com/office/drawing/2014/main" id="{FD411DDD-E54A-4875-9E97-4092A8148C7E}"/>
              </a:ext>
            </a:extLst>
          </p:cNvPr>
          <p:cNvSpPr txBox="1"/>
          <p:nvPr/>
        </p:nvSpPr>
        <p:spPr>
          <a:xfrm>
            <a:off x="397565" y="454580"/>
            <a:ext cx="108005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23</a:t>
            </a:r>
          </a:p>
        </p:txBody>
      </p:sp>
      <p:sp>
        <p:nvSpPr>
          <p:cNvPr id="2" name="Rectangle 1" descr="Join at slido.com#3955635">
            <a:extLst>
              <a:ext uri="{FF2B5EF4-FFF2-40B4-BE49-F238E27FC236}">
                <a16:creationId xmlns:a16="http://schemas.microsoft.com/office/drawing/2014/main" id="{15AC697C-0930-E804-E471-3FA2ED23281D}"/>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4B819E9-445A-D382-6F51-A1967A2509B5}"/>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314442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5BB15-BE68-6A53-CAA6-D037DBA77049}"/>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BDE2B6F-B2AB-9D19-D138-CB679EF76CD6}"/>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46B45547-45B4-2685-9441-83357EA2DE27}"/>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784A715B-9976-2407-6110-112EEAC6E1E0}"/>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F79C2FFF-DA79-8BD6-F473-37D74E716B61}"/>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36ADD875-2C99-FAFF-0637-38241E21F6EE}"/>
              </a:ext>
            </a:extLst>
          </p:cNvPr>
          <p:cNvSpPr txBox="1"/>
          <p:nvPr/>
        </p:nvSpPr>
        <p:spPr>
          <a:xfrm>
            <a:off x="318052" y="1258698"/>
            <a:ext cx="8514522" cy="2203808"/>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How have others approached the old 10/30/70/90/100% completion milestones relative to the SDP process.... For example, does anyone issue a rev a/b/c for partial completion prior to issue of Rev 0 as the 100% complete</a:t>
            </a:r>
          </a:p>
        </p:txBody>
      </p:sp>
      <p:sp>
        <p:nvSpPr>
          <p:cNvPr id="5" name="TextBox 4">
            <a:extLst>
              <a:ext uri="{FF2B5EF4-FFF2-40B4-BE49-F238E27FC236}">
                <a16:creationId xmlns:a16="http://schemas.microsoft.com/office/drawing/2014/main" id="{4E500A9F-7298-DEAF-1740-F27A32DA9B0F}"/>
              </a:ext>
            </a:extLst>
          </p:cNvPr>
          <p:cNvSpPr txBox="1"/>
          <p:nvPr/>
        </p:nvSpPr>
        <p:spPr>
          <a:xfrm>
            <a:off x="397565" y="454580"/>
            <a:ext cx="108005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2</a:t>
            </a:r>
            <a:r>
              <a:rPr lang="en-US" sz="4800" b="1" dirty="0">
                <a:solidFill>
                  <a:srgbClr val="DE1D2C"/>
                </a:solidFill>
                <a:latin typeface="Trebuchet MS" pitchFamily="34" charset="0"/>
              </a:rPr>
              <a:t>4</a:t>
            </a:r>
            <a:endPar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endParaRPr>
          </a:p>
        </p:txBody>
      </p:sp>
      <p:sp>
        <p:nvSpPr>
          <p:cNvPr id="2" name="Rectangle 1" descr="Join at slido.com#3955635">
            <a:extLst>
              <a:ext uri="{FF2B5EF4-FFF2-40B4-BE49-F238E27FC236}">
                <a16:creationId xmlns:a16="http://schemas.microsoft.com/office/drawing/2014/main" id="{5545AD4F-D238-9B34-3CE8-E87720C6DED7}"/>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7B92AFD-713F-281E-8F99-0C305A41847F}"/>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734453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C56C7-4041-324B-738D-4CEC0A440ABC}"/>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C48BE2CA-2A2D-829B-1463-99FAAB5D01ED}"/>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B6F94B72-45E6-1754-DEBE-633483343D1D}"/>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9106F626-D002-E3DE-BE2A-8B36AB5BB490}"/>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005EEEF7-F513-C61C-15BC-F839E8DD8F1A}"/>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B05F12C-F84A-0E07-EA5E-7E4789F9BEFE}"/>
              </a:ext>
            </a:extLst>
          </p:cNvPr>
          <p:cNvSpPr txBox="1"/>
          <p:nvPr/>
        </p:nvSpPr>
        <p:spPr>
          <a:xfrm>
            <a:off x="318052" y="1258698"/>
            <a:ext cx="8514522" cy="936923"/>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Does anyone ( or everyone) require an EC to issue calc revisions?</a:t>
            </a:r>
          </a:p>
        </p:txBody>
      </p:sp>
      <p:sp>
        <p:nvSpPr>
          <p:cNvPr id="5" name="TextBox 4">
            <a:extLst>
              <a:ext uri="{FF2B5EF4-FFF2-40B4-BE49-F238E27FC236}">
                <a16:creationId xmlns:a16="http://schemas.microsoft.com/office/drawing/2014/main" id="{D5B3C33F-C7A8-92A7-55E3-897CE3F0AAF2}"/>
              </a:ext>
            </a:extLst>
          </p:cNvPr>
          <p:cNvSpPr txBox="1"/>
          <p:nvPr/>
        </p:nvSpPr>
        <p:spPr>
          <a:xfrm>
            <a:off x="397565" y="454580"/>
            <a:ext cx="108005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2</a:t>
            </a:r>
            <a:r>
              <a:rPr lang="en-US" sz="4800" b="1" dirty="0">
                <a:solidFill>
                  <a:srgbClr val="DE1D2C"/>
                </a:solidFill>
                <a:latin typeface="Trebuchet MS" pitchFamily="34" charset="0"/>
              </a:rPr>
              <a:t>5</a:t>
            </a:r>
            <a:endPar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endParaRPr>
          </a:p>
        </p:txBody>
      </p:sp>
      <p:sp>
        <p:nvSpPr>
          <p:cNvPr id="2" name="Rectangle 1" descr="Join at slido.com#3955635">
            <a:extLst>
              <a:ext uri="{FF2B5EF4-FFF2-40B4-BE49-F238E27FC236}">
                <a16:creationId xmlns:a16="http://schemas.microsoft.com/office/drawing/2014/main" id="{94A49BE1-C13A-C401-ACCE-7A5CC87D9CDF}"/>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80578E5-7E2A-FBD3-F4DC-96B0738DC7F1}"/>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451565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E4BC4-9A83-17DC-05B7-27A04933D6DD}"/>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13083ABA-ADCE-BF80-6AFF-BF1201BEFED3}"/>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D4C9841A-AA88-6473-BF8E-80A1403E661C}"/>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2EFBDD80-C3C0-592F-026A-91B9D90C64A7}"/>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F7AB9A72-37E4-3F6C-60C4-0C252738C28B}"/>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05BBD414-3169-9B32-1567-40235E68D66D}"/>
              </a:ext>
            </a:extLst>
          </p:cNvPr>
          <p:cNvSpPr txBox="1"/>
          <p:nvPr/>
        </p:nvSpPr>
        <p:spPr>
          <a:xfrm>
            <a:off x="318052" y="1258698"/>
            <a:ext cx="8514522" cy="2203808"/>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Does anyone issue ECs with a solution statement, drawings, materials, </a:t>
            </a:r>
            <a:r>
              <a:rPr kumimoji="0" lang="en-US" sz="2800" b="1" i="0" u="none" strike="noStrike" kern="1200" cap="none" spc="0" normalizeH="0" baseline="0" noProof="0" dirty="0" err="1">
                <a:ln>
                  <a:noFill/>
                </a:ln>
                <a:solidFill>
                  <a:srgbClr val="185692"/>
                </a:solidFill>
                <a:effectLst/>
                <a:uLnTx/>
                <a:uFillTx/>
                <a:latin typeface="Trebuchet MS" pitchFamily="34" charset="0"/>
                <a:ea typeface="+mn-ea"/>
                <a:cs typeface="+mn-cs"/>
              </a:rPr>
              <a:t>etc</a:t>
            </a: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 for planning and scheduling development for outage milestone. Then finalize calcs as a pre-installation hold point? </a:t>
            </a:r>
            <a:r>
              <a:rPr kumimoji="0" lang="en-US" sz="2800" b="1" i="0" u="none" strike="noStrike" kern="1200" cap="none" spc="0" normalizeH="0" baseline="0" noProof="0">
                <a:ln>
                  <a:noFill/>
                </a:ln>
                <a:solidFill>
                  <a:srgbClr val="185692"/>
                </a:solidFill>
                <a:effectLst/>
                <a:uLnTx/>
                <a:uFillTx/>
                <a:latin typeface="Trebuchet MS" pitchFamily="34" charset="0"/>
                <a:ea typeface="+mn-ea"/>
                <a:cs typeface="+mn-cs"/>
              </a:rPr>
              <a:t>Or some similar example?</a:t>
            </a:r>
            <a:endPar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endParaRPr>
          </a:p>
        </p:txBody>
      </p:sp>
      <p:sp>
        <p:nvSpPr>
          <p:cNvPr id="5" name="TextBox 4">
            <a:extLst>
              <a:ext uri="{FF2B5EF4-FFF2-40B4-BE49-F238E27FC236}">
                <a16:creationId xmlns:a16="http://schemas.microsoft.com/office/drawing/2014/main" id="{A7AED670-C934-95BE-4D9A-BFF70A9FFA05}"/>
              </a:ext>
            </a:extLst>
          </p:cNvPr>
          <p:cNvSpPr txBox="1"/>
          <p:nvPr/>
        </p:nvSpPr>
        <p:spPr>
          <a:xfrm>
            <a:off x="397565" y="454580"/>
            <a:ext cx="108005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2</a:t>
            </a:r>
            <a:r>
              <a:rPr lang="en-US" sz="4800" b="1" dirty="0">
                <a:solidFill>
                  <a:srgbClr val="DE1D2C"/>
                </a:solidFill>
                <a:latin typeface="Trebuchet MS" pitchFamily="34" charset="0"/>
              </a:rPr>
              <a:t>6</a:t>
            </a:r>
            <a:endPar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endParaRPr>
          </a:p>
        </p:txBody>
      </p:sp>
      <p:sp>
        <p:nvSpPr>
          <p:cNvPr id="2" name="Rectangle 1" descr="Join at slido.com#3955635">
            <a:extLst>
              <a:ext uri="{FF2B5EF4-FFF2-40B4-BE49-F238E27FC236}">
                <a16:creationId xmlns:a16="http://schemas.microsoft.com/office/drawing/2014/main" id="{4ADBA9A6-01C6-C54C-8D5D-D3CAB4C4BF88}"/>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3C14577-DFA0-70B3-B1F8-E74CE9567A0D}"/>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370974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a:extLst>
            <a:ext uri="{FF2B5EF4-FFF2-40B4-BE49-F238E27FC236}">
              <a16:creationId xmlns:a16="http://schemas.microsoft.com/office/drawing/2014/main" id="{CFDE5837-5733-BA97-96F4-1F9C7BAF9A5E}"/>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6347068-4068-35DA-970A-620504348DAD}"/>
              </a:ext>
            </a:extLst>
          </p:cNvPr>
          <p:cNvSpPr/>
          <p:nvPr/>
        </p:nvSpPr>
        <p:spPr>
          <a:xfrm>
            <a:off x="0" y="4736592"/>
            <a:ext cx="9144000" cy="41148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CA589818-1C3B-1228-79A9-EC6E51DA9B5F}"/>
              </a:ext>
            </a:extLst>
          </p:cNvPr>
          <p:cNvSpPr/>
          <p:nvPr/>
        </p:nvSpPr>
        <p:spPr>
          <a:xfrm>
            <a:off x="6583680" y="1371600"/>
            <a:ext cx="1874520" cy="187452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22DF9286-6C68-92F8-7DCA-7ED58E093553}"/>
              </a:ext>
            </a:extLst>
          </p:cNvPr>
          <p:cNvPicPr>
            <a:picLocks noChangeAspect="1"/>
          </p:cNvPicPr>
          <p:nvPr/>
        </p:nvPicPr>
        <p:blipFill>
          <a:blip r:embed="rId3"/>
          <a:stretch>
            <a:fillRect/>
          </a:stretch>
        </p:blipFill>
        <p:spPr>
          <a:xfrm>
            <a:off x="6748272" y="1536192"/>
            <a:ext cx="1545336" cy="1545336"/>
          </a:xfrm>
          <a:prstGeom prst="rect">
            <a:avLst/>
          </a:prstGeom>
        </p:spPr>
      </p:pic>
      <p:sp>
        <p:nvSpPr>
          <p:cNvPr id="5" name="Text 2">
            <a:extLst>
              <a:ext uri="{FF2B5EF4-FFF2-40B4-BE49-F238E27FC236}">
                <a16:creationId xmlns:a16="http://schemas.microsoft.com/office/drawing/2014/main" id="{5F64B580-7DD6-CD5C-ED81-70BBDA7FD6FF}"/>
              </a:ext>
            </a:extLst>
          </p:cNvPr>
          <p:cNvSpPr/>
          <p:nvPr/>
        </p:nvSpPr>
        <p:spPr>
          <a:xfrm>
            <a:off x="640080" y="1143000"/>
            <a:ext cx="548640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Completed</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a:extLst>
              <a:ext uri="{FF2B5EF4-FFF2-40B4-BE49-F238E27FC236}">
                <a16:creationId xmlns:a16="http://schemas.microsoft.com/office/drawing/2014/main" id="{C68DC136-843B-DE9B-5BA7-E8B08BE4AFAF}"/>
              </a:ext>
            </a:extLst>
          </p:cNvPr>
          <p:cNvSpPr/>
          <p:nvPr/>
        </p:nvSpPr>
        <p:spPr>
          <a:xfrm>
            <a:off x="658368" y="2121408"/>
            <a:ext cx="5486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Configuration Management Benchmarking Group</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a:extLst>
              <a:ext uri="{FF2B5EF4-FFF2-40B4-BE49-F238E27FC236}">
                <a16:creationId xmlns:a16="http://schemas.microsoft.com/office/drawing/2014/main" id="{AFD42A18-822C-D580-8059-6CD43D8ACD96}"/>
              </a:ext>
            </a:extLst>
          </p:cNvPr>
          <p:cNvSpPr/>
          <p:nvPr/>
        </p:nvSpPr>
        <p:spPr>
          <a:xfrm>
            <a:off x="658368" y="3447288"/>
            <a:ext cx="384048" cy="384048"/>
          </a:xfrm>
          <a:prstGeom prst="ellipse">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2" descr="preencoded.png">
            <a:extLst>
              <a:ext uri="{FF2B5EF4-FFF2-40B4-BE49-F238E27FC236}">
                <a16:creationId xmlns:a16="http://schemas.microsoft.com/office/drawing/2014/main" id="{A14C184E-E51E-F003-30C7-5DFEB661935C}"/>
              </a:ext>
            </a:extLst>
          </p:cNvPr>
          <p:cNvPicPr>
            <a:picLocks noChangeAspect="1"/>
          </p:cNvPicPr>
          <p:nvPr/>
        </p:nvPicPr>
        <p:blipFill>
          <a:blip r:embed="rId4"/>
          <a:stretch>
            <a:fillRect/>
          </a:stretch>
        </p:blipFill>
        <p:spPr>
          <a:xfrm>
            <a:off x="769742" y="3558662"/>
            <a:ext cx="161300" cy="161300"/>
          </a:xfrm>
          <a:prstGeom prst="rect">
            <a:avLst/>
          </a:prstGeom>
        </p:spPr>
      </p:pic>
      <p:sp>
        <p:nvSpPr>
          <p:cNvPr id="12" name="Text 7">
            <a:extLst>
              <a:ext uri="{FF2B5EF4-FFF2-40B4-BE49-F238E27FC236}">
                <a16:creationId xmlns:a16="http://schemas.microsoft.com/office/drawing/2014/main" id="{ED5FC8D9-EF9F-7E9E-1E68-A18CD474079E}"/>
              </a:ext>
            </a:extLst>
          </p:cNvPr>
          <p:cNvSpPr/>
          <p:nvPr/>
        </p:nvSpPr>
        <p:spPr>
          <a:xfrm>
            <a:off x="1188720" y="3447288"/>
            <a:ext cx="45720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www.cmbg.org</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618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640080" y="914400"/>
            <a:ext cx="310896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a:noFill/>
                </a:ln>
                <a:solidFill>
                  <a:srgbClr val="DE1D2C"/>
                </a:solidFill>
                <a:effectLst/>
                <a:uLnTx/>
                <a:uFillTx/>
                <a:latin typeface="Trebuchet MS" pitchFamily="34" charset="0"/>
                <a:ea typeface="Trebuchet MS" pitchFamily="34" charset="-122"/>
                <a:cs typeface="Trebuchet MS" pitchFamily="34" charset="-120"/>
              </a:rPr>
              <a:t>01</a:t>
            </a:r>
            <a:endParaRPr kumimoji="0" lang="en-US" sz="10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76656" y="2697480"/>
            <a:ext cx="603504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CM Information</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694944" y="3566160"/>
            <a:ext cx="5486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These questions are general Configuration Management questions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7040880" y="658368"/>
            <a:ext cx="1600200" cy="160020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agent/turn1/workspace/assets/cmbg_logo.png"/>
          <p:cNvPicPr>
            <a:picLocks noChangeAspect="1"/>
          </p:cNvPicPr>
          <p:nvPr/>
        </p:nvPicPr>
        <p:blipFill>
          <a:blip r:embed="rId3"/>
          <a:stretch>
            <a:fillRect/>
          </a:stretch>
        </p:blipFill>
        <p:spPr>
          <a:xfrm>
            <a:off x="7196328" y="813816"/>
            <a:ext cx="1289304" cy="1289304"/>
          </a:xfrm>
          <a:prstGeom prst="rect">
            <a:avLst/>
          </a:prstGeom>
        </p:spPr>
      </p:pic>
      <p:sp>
        <p:nvSpPr>
          <p:cNvPr id="8" name="Text 5"/>
          <p:cNvSpPr/>
          <p:nvPr/>
        </p:nvSpPr>
        <p:spPr>
          <a:xfrm>
            <a:off x="6903720" y="4434840"/>
            <a:ext cx="18288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SECTION 01 OF 05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164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p:cNvPicPr>
            <a:picLocks noChangeAspect="1"/>
          </p:cNvPicPr>
          <p:nvPr/>
        </p:nvPicPr>
        <p:blipFill>
          <a:blip r:embed="rId4"/>
          <a:stretch>
            <a:fillRect/>
          </a:stretch>
        </p:blipFill>
        <p:spPr>
          <a:xfrm>
            <a:off x="8183880" y="274320"/>
            <a:ext cx="777240" cy="777240"/>
          </a:xfrm>
          <a:prstGeom prst="rect">
            <a:avLst/>
          </a:prstGeom>
        </p:spPr>
      </p:pic>
      <p:sp>
        <p:nvSpPr>
          <p:cNvPr id="20" name="Text 14"/>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A5AB04B6-F549-CE24-3335-FEC2489EE09C}"/>
              </a:ext>
            </a:extLst>
          </p:cNvPr>
          <p:cNvSpPr txBox="1"/>
          <p:nvPr/>
        </p:nvSpPr>
        <p:spPr>
          <a:xfrm>
            <a:off x="318052" y="1258698"/>
            <a:ext cx="8514522" cy="2626104"/>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The CMBG survival guide and other fine materials have been out for awhile, yet either people don't know about them or don't read them. How can we further disseminate this information to the upcoming nuclear workforce and mentor them through it better?</a:t>
            </a:r>
          </a:p>
        </p:txBody>
      </p:sp>
      <p:sp>
        <p:nvSpPr>
          <p:cNvPr id="23" name="TextBox 22">
            <a:extLst>
              <a:ext uri="{FF2B5EF4-FFF2-40B4-BE49-F238E27FC236}">
                <a16:creationId xmlns:a16="http://schemas.microsoft.com/office/drawing/2014/main" id="{D4F387C7-A895-43B4-E3D2-662D6C5ACDDB}"/>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1</a:t>
            </a:r>
          </a:p>
        </p:txBody>
      </p:sp>
      <p:sp>
        <p:nvSpPr>
          <p:cNvPr id="5" name="Rectangle 4" descr="Join at slido.com#3955635">
            <a:extLst>
              <a:ext uri="{FF2B5EF4-FFF2-40B4-BE49-F238E27FC236}">
                <a16:creationId xmlns:a16="http://schemas.microsoft.com/office/drawing/2014/main" id="{E11B0A7A-87FF-CDA2-7C4D-52B223F5E216}"/>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E46E18D-9243-40A0-3BF2-11DE4B132DF0}"/>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664749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B5981B7-219D-0126-1171-BA7B7ACE7597}"/>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52B67ED7-131A-5A03-5275-32CF4BC60449}"/>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C987BA86-01F2-8352-2260-7976F700B544}"/>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F5F97FC3-3A95-9B52-2277-6AFD46DE623F}"/>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A10AA618-8FF2-0D58-4AA1-297720C573C6}"/>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46D25B2E-29AD-0198-17FC-6BBF3ABF54AE}"/>
              </a:ext>
            </a:extLst>
          </p:cNvPr>
          <p:cNvSpPr txBox="1"/>
          <p:nvPr/>
        </p:nvSpPr>
        <p:spPr>
          <a:xfrm>
            <a:off x="318052" y="1258698"/>
            <a:ext cx="8514522" cy="1781513"/>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What is the path forward for complying with generic letter 90-03 (vendor document updates) due to the closure of Vendor Information Solutions Company?</a:t>
            </a:r>
          </a:p>
        </p:txBody>
      </p:sp>
      <p:sp>
        <p:nvSpPr>
          <p:cNvPr id="5" name="TextBox 4">
            <a:extLst>
              <a:ext uri="{FF2B5EF4-FFF2-40B4-BE49-F238E27FC236}">
                <a16:creationId xmlns:a16="http://schemas.microsoft.com/office/drawing/2014/main" id="{4B492542-A0DD-B581-F056-ABECDE2FB000}"/>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2</a:t>
            </a:r>
          </a:p>
        </p:txBody>
      </p:sp>
      <p:sp>
        <p:nvSpPr>
          <p:cNvPr id="2" name="Rectangle 1" descr="Join at slido.com#3955635">
            <a:extLst>
              <a:ext uri="{FF2B5EF4-FFF2-40B4-BE49-F238E27FC236}">
                <a16:creationId xmlns:a16="http://schemas.microsoft.com/office/drawing/2014/main" id="{A083AB57-E360-FC62-CC77-CA1FFDE398B2}"/>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941A086-E7FE-845D-C66A-809266AAD752}"/>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759263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a:extLst>
            <a:ext uri="{FF2B5EF4-FFF2-40B4-BE49-F238E27FC236}">
              <a16:creationId xmlns:a16="http://schemas.microsoft.com/office/drawing/2014/main" id="{9CA4A891-7296-FFE2-EEB6-B979DD72C1C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63B64B3-640C-5233-C169-FFE2B4AEE7D0}"/>
              </a:ext>
            </a:extLst>
          </p:cNvPr>
          <p:cNvSpPr/>
          <p:nvPr/>
        </p:nvSpPr>
        <p:spPr>
          <a:xfrm>
            <a:off x="0" y="0"/>
            <a:ext cx="201168" cy="514350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118BBE32-A660-161B-E46D-36E1DFCFB3F2}"/>
              </a:ext>
            </a:extLst>
          </p:cNvPr>
          <p:cNvSpPr/>
          <p:nvPr/>
        </p:nvSpPr>
        <p:spPr>
          <a:xfrm>
            <a:off x="640080" y="914400"/>
            <a:ext cx="310896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a:noFill/>
                </a:ln>
                <a:solidFill>
                  <a:srgbClr val="DE1D2C"/>
                </a:solidFill>
                <a:effectLst/>
                <a:uLnTx/>
                <a:uFillTx/>
                <a:latin typeface="Trebuchet MS" pitchFamily="34" charset="0"/>
                <a:ea typeface="Trebuchet MS" pitchFamily="34" charset="-122"/>
                <a:cs typeface="Trebuchet MS" pitchFamily="34" charset="-120"/>
              </a:rPr>
              <a:t>02</a:t>
            </a:r>
            <a:endParaRPr kumimoji="0" lang="en-US" sz="10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F625E17D-8560-1430-AF98-36C84D910A13}"/>
              </a:ext>
            </a:extLst>
          </p:cNvPr>
          <p:cNvSpPr/>
          <p:nvPr/>
        </p:nvSpPr>
        <p:spPr>
          <a:xfrm>
            <a:off x="676656" y="2697480"/>
            <a:ext cx="603504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Design Process Efficiencies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CF91B86C-5362-0476-B98B-BF7E431B66A3}"/>
              </a:ext>
            </a:extLst>
          </p:cNvPr>
          <p:cNvSpPr/>
          <p:nvPr/>
        </p:nvSpPr>
        <p:spPr>
          <a:xfrm>
            <a:off x="694944" y="3566160"/>
            <a:ext cx="5486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These questions are general Configuration Management questions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962B983C-EC63-3B01-4314-9ECD0DFEEF38}"/>
              </a:ext>
            </a:extLst>
          </p:cNvPr>
          <p:cNvSpPr/>
          <p:nvPr/>
        </p:nvSpPr>
        <p:spPr>
          <a:xfrm>
            <a:off x="7040880" y="658368"/>
            <a:ext cx="1600200" cy="160020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agent/turn1/workspace/assets/cmbg_logo.png">
            <a:extLst>
              <a:ext uri="{FF2B5EF4-FFF2-40B4-BE49-F238E27FC236}">
                <a16:creationId xmlns:a16="http://schemas.microsoft.com/office/drawing/2014/main" id="{746CC7A7-578F-7B9A-79B5-AC9D72181C68}"/>
              </a:ext>
            </a:extLst>
          </p:cNvPr>
          <p:cNvPicPr>
            <a:picLocks noChangeAspect="1"/>
          </p:cNvPicPr>
          <p:nvPr/>
        </p:nvPicPr>
        <p:blipFill>
          <a:blip r:embed="rId3"/>
          <a:stretch>
            <a:fillRect/>
          </a:stretch>
        </p:blipFill>
        <p:spPr>
          <a:xfrm>
            <a:off x="7196328" y="813816"/>
            <a:ext cx="1289304" cy="1289304"/>
          </a:xfrm>
          <a:prstGeom prst="rect">
            <a:avLst/>
          </a:prstGeom>
        </p:spPr>
      </p:pic>
      <p:sp>
        <p:nvSpPr>
          <p:cNvPr id="8" name="Text 5">
            <a:extLst>
              <a:ext uri="{FF2B5EF4-FFF2-40B4-BE49-F238E27FC236}">
                <a16:creationId xmlns:a16="http://schemas.microsoft.com/office/drawing/2014/main" id="{FF65D26B-DC95-56C5-19B8-EC1B40A40273}"/>
              </a:ext>
            </a:extLst>
          </p:cNvPr>
          <p:cNvSpPr/>
          <p:nvPr/>
        </p:nvSpPr>
        <p:spPr>
          <a:xfrm>
            <a:off x="6903720" y="4434840"/>
            <a:ext cx="18288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SECTION 02 OF 05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307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85692"/>
        </a:solidFill>
        <a:effectLst/>
      </p:bgPr>
    </p:bg>
    <p:spTree>
      <p:nvGrpSpPr>
        <p:cNvPr id="1" name="">
          <a:extLst>
            <a:ext uri="{FF2B5EF4-FFF2-40B4-BE49-F238E27FC236}">
              <a16:creationId xmlns:a16="http://schemas.microsoft.com/office/drawing/2014/main" id="{D6C5328E-5138-4139-FC95-22478C8BD22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4F4D6FC-8961-2CBA-7F65-992692C5FE2E}"/>
              </a:ext>
            </a:extLst>
          </p:cNvPr>
          <p:cNvSpPr/>
          <p:nvPr/>
        </p:nvSpPr>
        <p:spPr>
          <a:xfrm>
            <a:off x="0" y="0"/>
            <a:ext cx="201168" cy="5143500"/>
          </a:xfrm>
          <a:prstGeom prst="rect">
            <a:avLst/>
          </a:prstGeom>
          <a:solidFill>
            <a:srgbClr val="DE1D2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D1D7F2CB-C962-8F59-8776-6366C710ABDA}"/>
              </a:ext>
            </a:extLst>
          </p:cNvPr>
          <p:cNvSpPr/>
          <p:nvPr/>
        </p:nvSpPr>
        <p:spPr>
          <a:xfrm>
            <a:off x="640080" y="914400"/>
            <a:ext cx="3108960" cy="1554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0" b="1" i="0" u="none" strike="noStrike" kern="1200" cap="none" spc="0" normalizeH="0" baseline="0" noProof="0" dirty="0">
                <a:ln>
                  <a:noFill/>
                </a:ln>
                <a:solidFill>
                  <a:srgbClr val="DE1D2C"/>
                </a:solidFill>
                <a:effectLst/>
                <a:uLnTx/>
                <a:uFillTx/>
                <a:latin typeface="Trebuchet MS" pitchFamily="34" charset="0"/>
                <a:ea typeface="Trebuchet MS" pitchFamily="34" charset="-122"/>
                <a:cs typeface="Trebuchet MS" pitchFamily="34" charset="-120"/>
              </a:rPr>
              <a:t>03</a:t>
            </a:r>
            <a:endParaRPr kumimoji="0" lang="en-US" sz="10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F340EF3C-AD0F-3228-48BB-EDE38F190F15}"/>
              </a:ext>
            </a:extLst>
          </p:cNvPr>
          <p:cNvSpPr/>
          <p:nvPr/>
        </p:nvSpPr>
        <p:spPr>
          <a:xfrm>
            <a:off x="676656" y="2697480"/>
            <a:ext cx="6035040" cy="8229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Design Development</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2D2BEC8E-968F-4122-74BD-9B84E6C10D1D}"/>
              </a:ext>
            </a:extLst>
          </p:cNvPr>
          <p:cNvSpPr/>
          <p:nvPr/>
        </p:nvSpPr>
        <p:spPr>
          <a:xfrm>
            <a:off x="694944" y="3566160"/>
            <a:ext cx="54864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FE0F2"/>
                </a:solidFill>
                <a:effectLst/>
                <a:uLnTx/>
                <a:uFillTx/>
                <a:latin typeface="Calibri" pitchFamily="34" charset="0"/>
                <a:ea typeface="Calibri" pitchFamily="34" charset="-122"/>
                <a:cs typeface="Calibri" pitchFamily="34" charset="-120"/>
              </a:rPr>
              <a:t>These questions are general Configuration Management questions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1A7DE0A0-485C-5129-A2DF-6EC118168559}"/>
              </a:ext>
            </a:extLst>
          </p:cNvPr>
          <p:cNvSpPr/>
          <p:nvPr/>
        </p:nvSpPr>
        <p:spPr>
          <a:xfrm>
            <a:off x="7040880" y="658368"/>
            <a:ext cx="1600200" cy="1600200"/>
          </a:xfrm>
          <a:prstGeom prst="ellipse">
            <a:avLst/>
          </a:prstGeom>
          <a:solidFill>
            <a:srgbClr val="FFFFFF"/>
          </a:solidFill>
          <a:ln/>
          <a:effectLst>
            <a:outerShdw blurRad="114300" dist="38100" dir="5400000" algn="bl" rotWithShape="0">
              <a:srgbClr val="0E2A45">
                <a:alpha val="2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 0" descr="/agent/turn1/workspace/assets/cmbg_logo.png">
            <a:extLst>
              <a:ext uri="{FF2B5EF4-FFF2-40B4-BE49-F238E27FC236}">
                <a16:creationId xmlns:a16="http://schemas.microsoft.com/office/drawing/2014/main" id="{5E20C332-E1EC-160D-9B7B-796CA6F0D220}"/>
              </a:ext>
            </a:extLst>
          </p:cNvPr>
          <p:cNvPicPr>
            <a:picLocks noChangeAspect="1"/>
          </p:cNvPicPr>
          <p:nvPr/>
        </p:nvPicPr>
        <p:blipFill>
          <a:blip r:embed="rId3"/>
          <a:stretch>
            <a:fillRect/>
          </a:stretch>
        </p:blipFill>
        <p:spPr>
          <a:xfrm>
            <a:off x="7196328" y="813816"/>
            <a:ext cx="1289304" cy="1289304"/>
          </a:xfrm>
          <a:prstGeom prst="rect">
            <a:avLst/>
          </a:prstGeom>
        </p:spPr>
      </p:pic>
      <p:sp>
        <p:nvSpPr>
          <p:cNvPr id="8" name="Text 5">
            <a:extLst>
              <a:ext uri="{FF2B5EF4-FFF2-40B4-BE49-F238E27FC236}">
                <a16:creationId xmlns:a16="http://schemas.microsoft.com/office/drawing/2014/main" id="{B4A361E6-85A4-6171-B191-379357FE4833}"/>
              </a:ext>
            </a:extLst>
          </p:cNvPr>
          <p:cNvSpPr/>
          <p:nvPr/>
        </p:nvSpPr>
        <p:spPr>
          <a:xfrm>
            <a:off x="6903720" y="4434840"/>
            <a:ext cx="182880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SECTION 0</a:t>
            </a:r>
            <a:r>
              <a:rPr lang="en-US" sz="1000" b="1" kern="0" spc="200" dirty="0">
                <a:solidFill>
                  <a:srgbClr val="CFE0F2"/>
                </a:solidFill>
                <a:latin typeface="Calibri" pitchFamily="34" charset="0"/>
                <a:ea typeface="Calibri" pitchFamily="34" charset="-122"/>
                <a:cs typeface="Calibri" pitchFamily="34" charset="-120"/>
              </a:rPr>
              <a:t>3</a:t>
            </a:r>
            <a:r>
              <a:rPr kumimoji="0" lang="en-US" sz="1000" b="1" i="0" u="none" strike="noStrike" kern="0" cap="none" spc="200" normalizeH="0" baseline="0" noProof="0" dirty="0">
                <a:ln>
                  <a:noFill/>
                </a:ln>
                <a:solidFill>
                  <a:srgbClr val="CFE0F2"/>
                </a:solidFill>
                <a:effectLst/>
                <a:uLnTx/>
                <a:uFillTx/>
                <a:latin typeface="Calibri" pitchFamily="34" charset="0"/>
                <a:ea typeface="Calibri" pitchFamily="34" charset="-122"/>
                <a:cs typeface="Calibri" pitchFamily="34" charset="-120"/>
              </a:rPr>
              <a:t> OF 05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3939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69E66D9-80A3-FF1A-3AF1-AC29E1EA13C8}"/>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CBA769E2-8206-984A-DB5D-B940CB8E09E2}"/>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72740DCA-5C04-D8C1-0E32-BB671A35FC65}"/>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1045FC3D-5362-8D75-7B00-994C985830F1}"/>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F878DEAF-6620-C891-A213-698A735DFC28}"/>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C3576E6-AFBD-C8E5-9BDA-7EB2688E06F7}"/>
              </a:ext>
            </a:extLst>
          </p:cNvPr>
          <p:cNvSpPr txBox="1"/>
          <p:nvPr/>
        </p:nvSpPr>
        <p:spPr>
          <a:xfrm>
            <a:off x="318052" y="1258698"/>
            <a:ext cx="8514522" cy="3048399"/>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The CM project is for finding an easier (more time-effective) way to replace existing lighting with LEDs, using a different process than T-Mods for installing recorders/other monitoring equipment, and simplifying the drawing/documentation update process (make more efficient).</a:t>
            </a:r>
          </a:p>
        </p:txBody>
      </p:sp>
      <p:sp>
        <p:nvSpPr>
          <p:cNvPr id="5" name="TextBox 4">
            <a:extLst>
              <a:ext uri="{FF2B5EF4-FFF2-40B4-BE49-F238E27FC236}">
                <a16:creationId xmlns:a16="http://schemas.microsoft.com/office/drawing/2014/main" id="{782A3B0E-8230-4A9D-014D-0817559420E5}"/>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3</a:t>
            </a:r>
          </a:p>
        </p:txBody>
      </p:sp>
      <p:sp>
        <p:nvSpPr>
          <p:cNvPr id="2" name="Rectangle 1" descr="Join at slido.com#3955635">
            <a:extLst>
              <a:ext uri="{FF2B5EF4-FFF2-40B4-BE49-F238E27FC236}">
                <a16:creationId xmlns:a16="http://schemas.microsoft.com/office/drawing/2014/main" id="{CA032E17-C3A7-20CF-800B-E8C2558FF8A1}"/>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DAD375A-F29C-D6B2-1152-BA91A8612E41}"/>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4182592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1B6BFE7-CD14-7156-D076-E706AB8E17A1}"/>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70B5AE12-E3CD-3C28-E7B2-B20BE9364268}"/>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E438E40B-3D67-9B29-D929-E432BE0CD2AC}"/>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B2904A34-9A51-E7F6-8FE3-2C432FDDB8EE}"/>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099C3E98-6DB0-6612-253A-6E1C618636DC}"/>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6F92E546-F2F0-790A-91E9-0F48CF864AD4}"/>
              </a:ext>
            </a:extLst>
          </p:cNvPr>
          <p:cNvSpPr txBox="1"/>
          <p:nvPr/>
        </p:nvSpPr>
        <p:spPr>
          <a:xfrm>
            <a:off x="318052" y="1258698"/>
            <a:ext cx="8514522" cy="936923"/>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How is AI being utilized in the Configuration Management function at your utility?</a:t>
            </a:r>
          </a:p>
        </p:txBody>
      </p:sp>
      <p:sp>
        <p:nvSpPr>
          <p:cNvPr id="5" name="TextBox 4">
            <a:extLst>
              <a:ext uri="{FF2B5EF4-FFF2-40B4-BE49-F238E27FC236}">
                <a16:creationId xmlns:a16="http://schemas.microsoft.com/office/drawing/2014/main" id="{5BA0488A-BBF8-88A3-F309-6C521AC071FD}"/>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4</a:t>
            </a:r>
          </a:p>
        </p:txBody>
      </p:sp>
      <p:sp>
        <p:nvSpPr>
          <p:cNvPr id="2" name="Rectangle 1" descr="Join at slido.com#3955635">
            <a:extLst>
              <a:ext uri="{FF2B5EF4-FFF2-40B4-BE49-F238E27FC236}">
                <a16:creationId xmlns:a16="http://schemas.microsoft.com/office/drawing/2014/main" id="{451104C4-701F-12D9-484F-17415BE80F3F}"/>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14C66A2-4696-BD9F-1B13-C40FE089B2B9}"/>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532836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36A9445-C44D-9ADD-A3A6-86F13FF0A5DA}"/>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0056D59A-5CB4-19A4-0532-39727AC4A11C}"/>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DEBD8BC1-75BC-B90D-0045-ACD65D82D3CA}"/>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7BB84F04-0400-BD2C-5169-DFFDE3B4F398}"/>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E8D85E96-60A3-BFD7-1B4F-9883DBE745C2}"/>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3F2D5C5C-F2BE-93D9-ED50-989C30CA5908}"/>
              </a:ext>
            </a:extLst>
          </p:cNvPr>
          <p:cNvSpPr txBox="1"/>
          <p:nvPr/>
        </p:nvSpPr>
        <p:spPr>
          <a:xfrm>
            <a:off x="318052" y="1258698"/>
            <a:ext cx="8514522" cy="1359218"/>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How are others managing the configuration of 50.69 like-for-like changes and components approved with alternate treatments?</a:t>
            </a:r>
          </a:p>
        </p:txBody>
      </p:sp>
      <p:sp>
        <p:nvSpPr>
          <p:cNvPr id="5" name="TextBox 4">
            <a:extLst>
              <a:ext uri="{FF2B5EF4-FFF2-40B4-BE49-F238E27FC236}">
                <a16:creationId xmlns:a16="http://schemas.microsoft.com/office/drawing/2014/main" id="{100B9F9F-D359-0BE5-285B-DDA121DEDA98}"/>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5</a:t>
            </a:r>
          </a:p>
        </p:txBody>
      </p:sp>
      <p:sp>
        <p:nvSpPr>
          <p:cNvPr id="2" name="Rectangle 1" descr="Join at slido.com#3955635">
            <a:extLst>
              <a:ext uri="{FF2B5EF4-FFF2-40B4-BE49-F238E27FC236}">
                <a16:creationId xmlns:a16="http://schemas.microsoft.com/office/drawing/2014/main" id="{CD62D626-64DD-DA52-3559-47B055018AE1}"/>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275FBF4-B9A3-097D-6A08-C30A788040B4}"/>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173955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F95DEBC-7707-951D-601F-29A65F2FD6F9}"/>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ED641C5D-6935-BB70-421E-C3C86120CF88}"/>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C5D06968-95D4-74BA-6E26-696ED860CE0F}"/>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63A3A4C4-6E66-4CD8-C815-D9B0E1E9F22F}"/>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FA3AB12D-83DF-1532-4F29-894E1D1A679B}"/>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1F61AA6E-87F4-D389-0337-8AA415F0EF43}"/>
              </a:ext>
            </a:extLst>
          </p:cNvPr>
          <p:cNvSpPr txBox="1"/>
          <p:nvPr/>
        </p:nvSpPr>
        <p:spPr>
          <a:xfrm>
            <a:off x="318052" y="1258698"/>
            <a:ext cx="8514522" cy="1359218"/>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How is NISP-EN-04 and the EPRI DEG being implemented to capture best practices for digital modifications?</a:t>
            </a:r>
          </a:p>
        </p:txBody>
      </p:sp>
      <p:sp>
        <p:nvSpPr>
          <p:cNvPr id="5" name="TextBox 4">
            <a:extLst>
              <a:ext uri="{FF2B5EF4-FFF2-40B4-BE49-F238E27FC236}">
                <a16:creationId xmlns:a16="http://schemas.microsoft.com/office/drawing/2014/main" id="{495CBD58-242D-4ADA-CFCE-7388EFE7A7C4}"/>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6</a:t>
            </a:r>
          </a:p>
        </p:txBody>
      </p:sp>
      <p:sp>
        <p:nvSpPr>
          <p:cNvPr id="2" name="Rectangle 1" descr="Join at slido.com#3955635">
            <a:extLst>
              <a:ext uri="{FF2B5EF4-FFF2-40B4-BE49-F238E27FC236}">
                <a16:creationId xmlns:a16="http://schemas.microsoft.com/office/drawing/2014/main" id="{FCB7775E-2903-D6D9-3869-51EF7BEE1BB8}"/>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E89E851-FEB2-32C3-740D-91EBC3FC5AB6}"/>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060410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6A047A0-517C-B6F5-0052-6B2F23AC29D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9AE885B1-3F0E-1556-2417-B625E925F61A}"/>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B8624DDA-C41D-B11A-FBBA-0DFD8500F839}"/>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907FB70D-369E-D95D-0F48-4A9222C1C053}"/>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FF86E1E0-B12C-6634-8B78-2A3E211DC897}"/>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6838263-4EB2-1C56-B18B-FCD3FEAB678C}"/>
              </a:ext>
            </a:extLst>
          </p:cNvPr>
          <p:cNvSpPr txBox="1"/>
          <p:nvPr/>
        </p:nvSpPr>
        <p:spPr>
          <a:xfrm>
            <a:off x="318052" y="1258698"/>
            <a:ext cx="8514522" cy="1781513"/>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When providing a plant modification interfacing with a legacy system, do you bring the combined configuration up to the latest technology and design requirements?</a:t>
            </a:r>
          </a:p>
        </p:txBody>
      </p:sp>
      <p:sp>
        <p:nvSpPr>
          <p:cNvPr id="5" name="TextBox 4">
            <a:extLst>
              <a:ext uri="{FF2B5EF4-FFF2-40B4-BE49-F238E27FC236}">
                <a16:creationId xmlns:a16="http://schemas.microsoft.com/office/drawing/2014/main" id="{0E72D3E2-F375-1120-489F-0DD2EAF7189F}"/>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7</a:t>
            </a:r>
          </a:p>
        </p:txBody>
      </p:sp>
      <p:sp>
        <p:nvSpPr>
          <p:cNvPr id="2" name="Rectangle 1" descr="Join at slido.com#3955635">
            <a:extLst>
              <a:ext uri="{FF2B5EF4-FFF2-40B4-BE49-F238E27FC236}">
                <a16:creationId xmlns:a16="http://schemas.microsoft.com/office/drawing/2014/main" id="{2DD16022-D43D-4BB8-4CE4-3E58859F68DD}"/>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7EF56E8-7247-1FAB-16F2-057B7C16105D}"/>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812881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B4A2D45-29E6-A7FC-C284-CD7DA81139B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F00C86A-DCF7-37F2-4477-93D7604F42B9}"/>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60BFD29E-8BE5-25D8-5817-BED86E5B2C0B}"/>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3A1A12FD-8014-57C3-00EC-5DE7C55C06B2}"/>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75B1F347-4E4A-0518-BB3C-642317A2B67E}"/>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C2E5FCD-2C4D-FAA9-9A22-F5FDB4F84D21}"/>
              </a:ext>
            </a:extLst>
          </p:cNvPr>
          <p:cNvSpPr txBox="1"/>
          <p:nvPr/>
        </p:nvSpPr>
        <p:spPr>
          <a:xfrm>
            <a:off x="318052" y="1258698"/>
            <a:ext cx="8514522" cy="936923"/>
          </a:xfrm>
          <a:prstGeom prst="rect">
            <a:avLst/>
          </a:prstGeom>
          <a:noFill/>
        </p:spPr>
        <p:txBody>
          <a:bodyPr wrap="square" rtlCol="0">
            <a:spAutoFit/>
          </a:bodyPr>
          <a:lstStyle/>
          <a:p>
            <a:pPr marL="514350" marR="0" lvl="0" indent="-514350" algn="l" defTabSz="914400" rtl="0" eaLnBrk="1" fontAlgn="auto" latinLnBrk="0" hangingPunct="1">
              <a:lnSpc>
                <a:spcPct val="98000"/>
              </a:lnSpc>
              <a:spcBef>
                <a:spcPts val="0"/>
              </a:spcBef>
              <a:spcAft>
                <a:spcPts val="0"/>
              </a:spcAft>
              <a:buClrTx/>
              <a:buSzTx/>
              <a:buFontTx/>
              <a:buAutoNum type="arabicParenBoth"/>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DWG Change Process</a:t>
            </a:r>
          </a:p>
          <a:p>
            <a:pPr marL="514350" marR="0" lvl="0" indent="-514350" algn="l" defTabSz="914400" rtl="0" eaLnBrk="1" fontAlgn="auto" latinLnBrk="0" hangingPunct="1">
              <a:lnSpc>
                <a:spcPct val="98000"/>
              </a:lnSpc>
              <a:spcBef>
                <a:spcPts val="0"/>
              </a:spcBef>
              <a:spcAft>
                <a:spcPts val="0"/>
              </a:spcAft>
              <a:buClrTx/>
              <a:buSzTx/>
              <a:buFontTx/>
              <a:buAutoNum type="arabicParenBoth"/>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Pre-Engineered Dispositions</a:t>
            </a:r>
          </a:p>
        </p:txBody>
      </p:sp>
      <p:sp>
        <p:nvSpPr>
          <p:cNvPr id="5" name="TextBox 4">
            <a:extLst>
              <a:ext uri="{FF2B5EF4-FFF2-40B4-BE49-F238E27FC236}">
                <a16:creationId xmlns:a16="http://schemas.microsoft.com/office/drawing/2014/main" id="{487F3527-EEBF-F1E9-7913-2F617F0C637D}"/>
              </a:ext>
            </a:extLst>
          </p:cNvPr>
          <p:cNvSpPr txBox="1"/>
          <p:nvPr/>
        </p:nvSpPr>
        <p:spPr>
          <a:xfrm>
            <a:off x="397565" y="454580"/>
            <a:ext cx="77724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DE1D2C"/>
                </a:solidFill>
                <a:effectLst/>
                <a:uLnTx/>
                <a:uFillTx/>
                <a:latin typeface="Trebuchet MS" pitchFamily="34" charset="0"/>
                <a:ea typeface="+mn-ea"/>
                <a:cs typeface="+mn-cs"/>
              </a:rPr>
              <a:t>8</a:t>
            </a:r>
          </a:p>
        </p:txBody>
      </p:sp>
      <p:sp>
        <p:nvSpPr>
          <p:cNvPr id="2" name="Rectangle 1" descr="Join at slido.com#3955635">
            <a:extLst>
              <a:ext uri="{FF2B5EF4-FFF2-40B4-BE49-F238E27FC236}">
                <a16:creationId xmlns:a16="http://schemas.microsoft.com/office/drawing/2014/main" id="{3BB19EC6-00F2-5E87-ECA5-E32A40712CDA}"/>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19C85F8-7556-24B0-BA74-0DF186B940C0}"/>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90542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9">
    <p:bg>
      <p:bgPr>
        <a:solidFill>
          <a:srgbClr val="185692"/>
        </a:solidFill>
        <a:effectLst/>
      </p:bgPr>
    </p:bg>
    <p:spTree>
      <p:nvGrpSpPr>
        <p:cNvPr id="1" name=""/>
        <p:cNvGrpSpPr/>
        <p:nvPr/>
      </p:nvGrpSpPr>
      <p:grpSpPr>
        <a:xfrm>
          <a:off x="0" y="0"/>
          <a:ext cx="0" cy="0"/>
          <a:chOff x="0" y="0"/>
          <a:chExt cx="0" cy="0"/>
        </a:xfrm>
      </p:grpSpPr>
      <p:sp>
        <p:nvSpPr>
          <p:cNvPr id="2" name="Shape 0"/>
          <p:cNvSpPr/>
          <p:nvPr/>
        </p:nvSpPr>
        <p:spPr>
          <a:xfrm>
            <a:off x="0" y="4736592"/>
            <a:ext cx="9144000" cy="411480"/>
          </a:xfrm>
          <a:prstGeom prst="rect">
            <a:avLst/>
          </a:prstGeom>
          <a:solidFill>
            <a:srgbClr val="DE1D2C"/>
          </a:solidFill>
          <a:ln/>
        </p:spPr>
        <p:txBody>
          <a:bodyPr/>
          <a:lstStyle/>
          <a:p>
            <a:endParaRPr lang="en-US"/>
          </a:p>
        </p:txBody>
      </p:sp>
      <p:sp>
        <p:nvSpPr>
          <p:cNvPr id="3" name="Shape 1"/>
          <p:cNvSpPr/>
          <p:nvPr/>
        </p:nvSpPr>
        <p:spPr>
          <a:xfrm>
            <a:off x="6583680" y="1371600"/>
            <a:ext cx="1874520" cy="1874520"/>
          </a:xfrm>
          <a:prstGeom prst="ellipse">
            <a:avLst/>
          </a:prstGeom>
          <a:solidFill>
            <a:srgbClr val="FFFFFF"/>
          </a:solidFill>
          <a:ln/>
          <a:effectLst>
            <a:outerShdw blurRad="114300" dist="38100" dir="5400000" algn="bl" rotWithShape="0">
              <a:srgbClr val="0E2A45">
                <a:alpha val="22000"/>
              </a:srgbClr>
            </a:outerShdw>
          </a:effectLst>
        </p:spPr>
        <p:txBody>
          <a:bodyPr/>
          <a:lstStyle/>
          <a:p>
            <a:endParaRPr lang="en-US"/>
          </a:p>
        </p:txBody>
      </p:sp>
      <p:pic>
        <p:nvPicPr>
          <p:cNvPr id="4" name="Image 0" descr="/agent/turn1/workspace/assets/cmbg_logo.png"/>
          <p:cNvPicPr>
            <a:picLocks noChangeAspect="1"/>
          </p:cNvPicPr>
          <p:nvPr/>
        </p:nvPicPr>
        <p:blipFill>
          <a:blip r:embed="rId3"/>
          <a:stretch>
            <a:fillRect/>
          </a:stretch>
        </p:blipFill>
        <p:spPr>
          <a:xfrm>
            <a:off x="6748272" y="1536192"/>
            <a:ext cx="1545336" cy="1545336"/>
          </a:xfrm>
          <a:prstGeom prst="rect">
            <a:avLst/>
          </a:prstGeom>
        </p:spPr>
      </p:pic>
      <p:sp>
        <p:nvSpPr>
          <p:cNvPr id="5" name="Text 2"/>
          <p:cNvSpPr/>
          <p:nvPr/>
        </p:nvSpPr>
        <p:spPr>
          <a:xfrm>
            <a:off x="640080" y="1143000"/>
            <a:ext cx="5486400" cy="914400"/>
          </a:xfrm>
          <a:prstGeom prst="rect">
            <a:avLst/>
          </a:prstGeom>
          <a:noFill/>
          <a:ln/>
        </p:spPr>
        <p:txBody>
          <a:bodyPr wrap="square" lIns="0" tIns="0" rIns="0" bIns="0" rtlCol="0" anchor="ctr"/>
          <a:lstStyle/>
          <a:p>
            <a:pPr marL="0" indent="0">
              <a:buNone/>
            </a:pPr>
            <a:r>
              <a:rPr lang="en-US" sz="4600" b="1" dirty="0">
                <a:solidFill>
                  <a:srgbClr val="FFFFFF"/>
                </a:solidFill>
                <a:latin typeface="Trebuchet MS" pitchFamily="34" charset="0"/>
                <a:ea typeface="Trebuchet MS" pitchFamily="34" charset="-122"/>
                <a:cs typeface="Trebuchet MS" pitchFamily="34" charset="-120"/>
              </a:rPr>
              <a:t>Thank You</a:t>
            </a:r>
            <a:endParaRPr lang="en-US" sz="4600" dirty="0"/>
          </a:p>
        </p:txBody>
      </p:sp>
      <p:sp>
        <p:nvSpPr>
          <p:cNvPr id="6" name="Text 3"/>
          <p:cNvSpPr/>
          <p:nvPr/>
        </p:nvSpPr>
        <p:spPr>
          <a:xfrm>
            <a:off x="658368" y="2121408"/>
            <a:ext cx="5486400" cy="365760"/>
          </a:xfrm>
          <a:prstGeom prst="rect">
            <a:avLst/>
          </a:prstGeom>
          <a:noFill/>
          <a:ln/>
        </p:spPr>
        <p:txBody>
          <a:bodyPr wrap="square" lIns="0" tIns="0" rIns="0" bIns="0" rtlCol="0" anchor="ctr"/>
          <a:lstStyle/>
          <a:p>
            <a:pPr marL="0" indent="0">
              <a:buNone/>
            </a:pPr>
            <a:r>
              <a:rPr lang="en-US" sz="1500" dirty="0">
                <a:solidFill>
                  <a:srgbClr val="CFE0F2"/>
                </a:solidFill>
                <a:latin typeface="Calibri" pitchFamily="34" charset="0"/>
                <a:ea typeface="Calibri" pitchFamily="34" charset="-122"/>
                <a:cs typeface="Calibri" pitchFamily="34" charset="-120"/>
              </a:rPr>
              <a:t>Configuration Management Benchmarking Group</a:t>
            </a:r>
            <a:endParaRPr lang="en-US" sz="1500" dirty="0"/>
          </a:p>
        </p:txBody>
      </p:sp>
      <p:sp>
        <p:nvSpPr>
          <p:cNvPr id="10" name="Shape 6"/>
          <p:cNvSpPr/>
          <p:nvPr/>
        </p:nvSpPr>
        <p:spPr>
          <a:xfrm>
            <a:off x="658368" y="3447288"/>
            <a:ext cx="384048" cy="384048"/>
          </a:xfrm>
          <a:prstGeom prst="ellipse">
            <a:avLst/>
          </a:prstGeom>
          <a:solidFill>
            <a:srgbClr val="DE1D2C"/>
          </a:solidFill>
          <a:ln/>
        </p:spPr>
        <p:txBody>
          <a:bodyPr/>
          <a:lstStyle/>
          <a:p>
            <a:endParaRPr lang="en-US"/>
          </a:p>
        </p:txBody>
      </p:sp>
      <p:pic>
        <p:nvPicPr>
          <p:cNvPr id="11" name="Image 2" descr="preencoded.png"/>
          <p:cNvPicPr>
            <a:picLocks noChangeAspect="1"/>
          </p:cNvPicPr>
          <p:nvPr/>
        </p:nvPicPr>
        <p:blipFill>
          <a:blip r:embed="rId4"/>
          <a:stretch>
            <a:fillRect/>
          </a:stretch>
        </p:blipFill>
        <p:spPr>
          <a:xfrm>
            <a:off x="769742" y="3558662"/>
            <a:ext cx="161300" cy="161300"/>
          </a:xfrm>
          <a:prstGeom prst="rect">
            <a:avLst/>
          </a:prstGeom>
        </p:spPr>
      </p:pic>
      <p:sp>
        <p:nvSpPr>
          <p:cNvPr id="12" name="Text 7"/>
          <p:cNvSpPr/>
          <p:nvPr/>
        </p:nvSpPr>
        <p:spPr>
          <a:xfrm>
            <a:off x="1188720" y="3447288"/>
            <a:ext cx="4572000" cy="384048"/>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www.cmbg.org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F171116-22E6-A296-7F47-0CC3FCA3CC3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E23ABAD-1328-C7AD-6B2D-97B03FDAD86D}"/>
              </a:ext>
            </a:extLst>
          </p:cNvPr>
          <p:cNvSpPr/>
          <p:nvPr/>
        </p:nvSpPr>
        <p:spPr>
          <a:xfrm>
            <a:off x="457200" y="1051560"/>
            <a:ext cx="8368748" cy="36993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0" descr="/agent/turn1/workspace/assets/cmbg_logo.png">
            <a:extLst>
              <a:ext uri="{FF2B5EF4-FFF2-40B4-BE49-F238E27FC236}">
                <a16:creationId xmlns:a16="http://schemas.microsoft.com/office/drawing/2014/main" id="{6FA8E39A-C665-49B2-D535-C289425D3BD0}"/>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D86B5B9C-415D-0623-661D-A9CDAD12ED2B}"/>
              </a:ext>
            </a:extLst>
          </p:cNvPr>
          <p:cNvSpPr/>
          <p:nvPr/>
        </p:nvSpPr>
        <p:spPr>
          <a:xfrm>
            <a:off x="457200" y="4828032"/>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7A88"/>
                </a:solidFill>
                <a:effectLst/>
                <a:uLnTx/>
                <a:uFillTx/>
                <a:latin typeface="Calibri" pitchFamily="34" charset="0"/>
                <a:ea typeface="Calibri" pitchFamily="34" charset="-122"/>
                <a:cs typeface="Calibri" pitchFamily="34" charset="-120"/>
              </a:rPr>
              <a:t>Configuration Management Benchmarking Group</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5">
            <a:extLst>
              <a:ext uri="{FF2B5EF4-FFF2-40B4-BE49-F238E27FC236}">
                <a16:creationId xmlns:a16="http://schemas.microsoft.com/office/drawing/2014/main" id="{424B4086-A6BA-AACC-35FB-B583439B75BB}"/>
              </a:ext>
            </a:extLst>
          </p:cNvPr>
          <p:cNvSpPr/>
          <p:nvPr/>
        </p:nvSpPr>
        <p:spPr>
          <a:xfrm>
            <a:off x="8229600" y="4828032"/>
            <a:ext cx="502920"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85692"/>
                </a:solidFill>
                <a:effectLst/>
                <a:uLnTx/>
                <a:uFillTx/>
                <a:latin typeface="Calibri" pitchFamily="34" charset="0"/>
                <a:ea typeface="Calibri" pitchFamily="34" charset="-122"/>
                <a:cs typeface="Calibri" pitchFamily="34" charset="-120"/>
              </a:rPr>
              <a:t>04</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163560C4-B210-67A6-DC72-C01423BCA0B7}"/>
              </a:ext>
            </a:extLst>
          </p:cNvPr>
          <p:cNvSpPr txBox="1"/>
          <p:nvPr/>
        </p:nvSpPr>
        <p:spPr>
          <a:xfrm>
            <a:off x="318052" y="1258698"/>
            <a:ext cx="8514522" cy="936923"/>
          </a:xfrm>
          <a:prstGeom prst="rect">
            <a:avLst/>
          </a:prstGeom>
          <a:noFill/>
        </p:spPr>
        <p:txBody>
          <a:bodyPr wrap="square" rtlCol="0">
            <a:spAutoFit/>
          </a:bodyPr>
          <a:lstStyle/>
          <a:p>
            <a:pPr marL="0" marR="0" lvl="0" indent="0" algn="l" defTabSz="914400" rtl="0" eaLnBrk="1" fontAlgn="auto" latinLnBrk="0" hangingPunct="1">
              <a:lnSpc>
                <a:spcPct val="98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85692"/>
                </a:solidFill>
                <a:effectLst/>
                <a:uLnTx/>
                <a:uFillTx/>
                <a:latin typeface="Trebuchet MS" pitchFamily="34" charset="0"/>
                <a:ea typeface="+mn-ea"/>
                <a:cs typeface="+mn-cs"/>
              </a:rPr>
              <a:t>What are your update requirements for critical drawings?</a:t>
            </a:r>
          </a:p>
        </p:txBody>
      </p:sp>
      <p:sp>
        <p:nvSpPr>
          <p:cNvPr id="2" name="Rectangle 1" descr="Join at slido.com#3955635">
            <a:extLst>
              <a:ext uri="{FF2B5EF4-FFF2-40B4-BE49-F238E27FC236}">
                <a16:creationId xmlns:a16="http://schemas.microsoft.com/office/drawing/2014/main" id="{BEFEDA39-DA03-12A8-A4EB-15C876E896D1}"/>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Join at slido.com</a:t>
            </a:r>
            <a:b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br>
            <a:r>
              <a:rPr kumimoji="0" lang="da-DK" sz="2800" b="1" i="0" u="none" strike="noStrike" kern="1200" cap="none" spc="0" normalizeH="0" baseline="0" noProof="0" dirty="0">
                <a:ln>
                  <a:noFill/>
                </a:ln>
                <a:solidFill>
                  <a:srgbClr val="00B050"/>
                </a:solidFill>
                <a:effectLst/>
                <a:uLnTx/>
                <a:uFillTx/>
                <a:latin typeface="Calibri" panose="020F0502020204030204"/>
                <a:ea typeface="+mn-ea"/>
                <a:cs typeface="+mn-cs"/>
              </a:rPr>
              <a:t>#3955635</a:t>
            </a:r>
            <a:endParaRPr kumimoji="0" lang="en-US" sz="2800" b="1"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095CF5C-1213-BAAD-313D-BCBD7599C38C}"/>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2516584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0D42ABF-A74A-77F1-869C-7954B67873F9}"/>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DE17D66E-7805-3763-AB49-6D0D50AFE5DF}"/>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ABCDEE7E-CAA1-258E-CB9A-A4C317054400}"/>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EB45AAC6-9FA8-84A4-B8CB-BC90679F1747}"/>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6C6DC17B-B0C4-3C16-077E-1EE994F292BD}"/>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22F7C396-A120-6C39-453A-A3E2C51857CC}"/>
              </a:ext>
            </a:extLst>
          </p:cNvPr>
          <p:cNvSpPr txBox="1"/>
          <p:nvPr/>
        </p:nvSpPr>
        <p:spPr>
          <a:xfrm>
            <a:off x="318052" y="1258698"/>
            <a:ext cx="8514522" cy="2626104"/>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Do stations have issues with quality of Design Input; including DI with an Evaluation stating that it does not apply, having DIs to "do something" like complete an FMEA, DI that does not include a narrative value that is necessary to determine acceptability (like load)?  </a:t>
            </a:r>
          </a:p>
        </p:txBody>
      </p:sp>
      <p:sp>
        <p:nvSpPr>
          <p:cNvPr id="5" name="TextBox 4">
            <a:extLst>
              <a:ext uri="{FF2B5EF4-FFF2-40B4-BE49-F238E27FC236}">
                <a16:creationId xmlns:a16="http://schemas.microsoft.com/office/drawing/2014/main" id="{4A330102-7005-6D32-7E1B-34F6CCCA0E43}"/>
              </a:ext>
            </a:extLst>
          </p:cNvPr>
          <p:cNvSpPr txBox="1"/>
          <p:nvPr/>
        </p:nvSpPr>
        <p:spPr>
          <a:xfrm>
            <a:off x="397565" y="454580"/>
            <a:ext cx="777241" cy="830997"/>
          </a:xfrm>
          <a:prstGeom prst="rect">
            <a:avLst/>
          </a:prstGeom>
          <a:noFill/>
        </p:spPr>
        <p:txBody>
          <a:bodyPr wrap="square" rtlCol="0">
            <a:spAutoFit/>
          </a:bodyPr>
          <a:lstStyle/>
          <a:p>
            <a:r>
              <a:rPr lang="en-US" sz="4800" b="1" dirty="0">
                <a:solidFill>
                  <a:srgbClr val="DE1D2C"/>
                </a:solidFill>
                <a:latin typeface="Trebuchet MS" pitchFamily="34" charset="0"/>
              </a:rPr>
              <a:t>9</a:t>
            </a:r>
          </a:p>
        </p:txBody>
      </p:sp>
      <p:sp>
        <p:nvSpPr>
          <p:cNvPr id="2" name="Rectangle 1" descr="Join at slido.com#3955635">
            <a:extLst>
              <a:ext uri="{FF2B5EF4-FFF2-40B4-BE49-F238E27FC236}">
                <a16:creationId xmlns:a16="http://schemas.microsoft.com/office/drawing/2014/main" id="{65CDB103-01DF-88A0-37F1-A6D43B0F6A52}"/>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EB58F038-8D32-78E0-5FD3-B6A3BDC6ED48}"/>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4136875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53ADA3B-A836-7A74-57A6-3C41DD022706}"/>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846FEE92-FEB0-E3B5-0062-E2D727E0DCA8}"/>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B21B4C5C-E483-8450-F9F9-FD1B32189776}"/>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FBCF2D19-7F8D-8B9E-BEEF-5F29F074668C}"/>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6776CB63-9895-BA88-6C7C-B5FA1905F334}"/>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9EE52975-9AA3-B1BD-2DEC-B764D6344C33}"/>
              </a:ext>
            </a:extLst>
          </p:cNvPr>
          <p:cNvSpPr txBox="1"/>
          <p:nvPr/>
        </p:nvSpPr>
        <p:spPr>
          <a:xfrm>
            <a:off x="318052" y="1258698"/>
            <a:ext cx="8514522" cy="3048399"/>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Do stations have issues with Evaluations; Evaluation not addressing everything in the DI or not addressing the DI at all. Evaluations including things that are not in the DI (possibly a missed DI), Evaluation that does not meet the DI with justification on why that is ok?  Would your station consider these things acceptable?</a:t>
            </a:r>
          </a:p>
        </p:txBody>
      </p:sp>
      <p:sp>
        <p:nvSpPr>
          <p:cNvPr id="5" name="TextBox 4">
            <a:extLst>
              <a:ext uri="{FF2B5EF4-FFF2-40B4-BE49-F238E27FC236}">
                <a16:creationId xmlns:a16="http://schemas.microsoft.com/office/drawing/2014/main" id="{DBC83FC4-4163-7EF1-8003-8D1E5A0DEC3C}"/>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10</a:t>
            </a:r>
          </a:p>
        </p:txBody>
      </p:sp>
      <p:sp>
        <p:nvSpPr>
          <p:cNvPr id="2" name="Rectangle 1" descr="Join at slido.com#3955635">
            <a:extLst>
              <a:ext uri="{FF2B5EF4-FFF2-40B4-BE49-F238E27FC236}">
                <a16:creationId xmlns:a16="http://schemas.microsoft.com/office/drawing/2014/main" id="{FF7C9D0F-6883-9CA5-4951-1044A10E302B}"/>
              </a:ext>
            </a:extLst>
          </p:cNvPr>
          <p:cNvSpPr/>
          <p:nvPr>
            <p:custDataLst>
              <p:tags r:id="rId1"/>
            </p:custDataLst>
          </p:nvPr>
        </p:nvSpPr>
        <p:spPr>
          <a:xfrm>
            <a:off x="4797565" y="4250541"/>
            <a:ext cx="3147206" cy="836403"/>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78E95008-5B96-BBAD-B6EC-8BF460AC9EF4}"/>
              </a:ext>
            </a:extLst>
          </p:cNvPr>
          <p:cNvPicPr>
            <a:picLocks noChangeAspect="1"/>
          </p:cNvPicPr>
          <p:nvPr/>
        </p:nvPicPr>
        <p:blipFill>
          <a:blip r:embed="rId5"/>
          <a:stretch>
            <a:fillRect/>
          </a:stretch>
        </p:blipFill>
        <p:spPr>
          <a:xfrm>
            <a:off x="7446968" y="3885840"/>
            <a:ext cx="1125532" cy="1125532"/>
          </a:xfrm>
          <a:prstGeom prst="rect">
            <a:avLst/>
          </a:prstGeom>
        </p:spPr>
      </p:pic>
    </p:spTree>
    <p:extLst>
      <p:ext uri="{BB962C8B-B14F-4D97-AF65-F5344CB8AC3E}">
        <p14:creationId xmlns:p14="http://schemas.microsoft.com/office/powerpoint/2010/main" val="89230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3A8376F-DE12-63A0-F903-35E8770958C3}"/>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1CCFF82-6D2B-A82D-15F3-716102F367F5}"/>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5F3F113A-7A25-A136-1623-8BB0FC31FF04}"/>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42D810A0-4C41-89E8-6A39-D3193A91F128}"/>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481EA68B-B8C9-32B0-DB09-29AA6AD7DC39}"/>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5484FCEA-CDF1-A1C3-151F-CC356D174BDE}"/>
              </a:ext>
            </a:extLst>
          </p:cNvPr>
          <p:cNvSpPr txBox="1"/>
          <p:nvPr/>
        </p:nvSpPr>
        <p:spPr>
          <a:xfrm>
            <a:off x="318052" y="1258698"/>
            <a:ext cx="8514522" cy="1781513"/>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Our current "issue" is Stakeholder engagement.  Are other stations getting consistent, thorough, and timely Stakeholder engagement?  What are stations doing to get engagement?  </a:t>
            </a:r>
          </a:p>
        </p:txBody>
      </p:sp>
      <p:sp>
        <p:nvSpPr>
          <p:cNvPr id="5" name="TextBox 4">
            <a:extLst>
              <a:ext uri="{FF2B5EF4-FFF2-40B4-BE49-F238E27FC236}">
                <a16:creationId xmlns:a16="http://schemas.microsoft.com/office/drawing/2014/main" id="{15403D6A-E490-69B5-0F25-5B3CF4EC236B}"/>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11</a:t>
            </a:r>
          </a:p>
        </p:txBody>
      </p:sp>
      <p:sp>
        <p:nvSpPr>
          <p:cNvPr id="2" name="Rectangle 1" descr="Join at slido.com#3955635">
            <a:extLst>
              <a:ext uri="{FF2B5EF4-FFF2-40B4-BE49-F238E27FC236}">
                <a16:creationId xmlns:a16="http://schemas.microsoft.com/office/drawing/2014/main" id="{A35AD466-215F-8D2A-212F-B545E12D540F}"/>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19A9EE12-7AA1-E494-525C-8956FABFD276}"/>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54712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77E88C-AE07-46C0-F4CF-D090441AA940}"/>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7D27A58B-2B40-1524-7AED-A6368E239BC5}"/>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240A47C2-AA56-7051-6F05-D78A93EA489E}"/>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599CD514-95CB-837C-623D-3E15CDD7C746}"/>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72DCFF09-5516-37A3-922C-16DB1DDD0EA3}"/>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72EBD56D-8164-AD1F-DF84-EA97EB4464C1}"/>
              </a:ext>
            </a:extLst>
          </p:cNvPr>
          <p:cNvSpPr txBox="1"/>
          <p:nvPr/>
        </p:nvSpPr>
        <p:spPr>
          <a:xfrm>
            <a:off x="318052" y="1258698"/>
            <a:ext cx="8514522" cy="936923"/>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Do stations get inputs to the design from Stakeholders or mostly just impacts?  </a:t>
            </a:r>
          </a:p>
        </p:txBody>
      </p:sp>
      <p:sp>
        <p:nvSpPr>
          <p:cNvPr id="5" name="TextBox 4">
            <a:extLst>
              <a:ext uri="{FF2B5EF4-FFF2-40B4-BE49-F238E27FC236}">
                <a16:creationId xmlns:a16="http://schemas.microsoft.com/office/drawing/2014/main" id="{4D8E5BE7-3721-FE1C-D641-EFC66C4CCA29}"/>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12</a:t>
            </a:r>
          </a:p>
        </p:txBody>
      </p:sp>
      <p:sp>
        <p:nvSpPr>
          <p:cNvPr id="2" name="Rectangle 1" descr="Join at slido.com#3955635">
            <a:extLst>
              <a:ext uri="{FF2B5EF4-FFF2-40B4-BE49-F238E27FC236}">
                <a16:creationId xmlns:a16="http://schemas.microsoft.com/office/drawing/2014/main" id="{9B0E0C31-CC65-9B9F-28AE-66138088E15E}"/>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0C92CF3A-1BDC-D8EB-8231-3F3C9300A4C9}"/>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1937418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87245C2-2FA1-5B3C-9961-57207541F0C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D897F6A1-EF48-22B9-CE0A-5B81495C1953}"/>
              </a:ext>
            </a:extLst>
          </p:cNvPr>
          <p:cNvSpPr/>
          <p:nvPr/>
        </p:nvSpPr>
        <p:spPr>
          <a:xfrm>
            <a:off x="457200" y="1051560"/>
            <a:ext cx="8368748" cy="3699344"/>
          </a:xfrm>
          <a:prstGeom prst="rect">
            <a:avLst/>
          </a:prstGeom>
          <a:noFill/>
          <a:ln/>
        </p:spPr>
        <p:txBody>
          <a:bodyPr wrap="square" lIns="0" tIns="0" rIns="0" bIns="0" rtlCol="0" anchor="ctr"/>
          <a:lstStyle/>
          <a:p>
            <a:pPr marL="0" indent="0">
              <a:buNone/>
            </a:pPr>
            <a:endParaRPr lang="en-US" sz="3200" dirty="0"/>
          </a:p>
        </p:txBody>
      </p:sp>
      <p:pic>
        <p:nvPicPr>
          <p:cNvPr id="4" name="Image 0" descr="/agent/turn1/workspace/assets/cmbg_logo.png">
            <a:extLst>
              <a:ext uri="{FF2B5EF4-FFF2-40B4-BE49-F238E27FC236}">
                <a16:creationId xmlns:a16="http://schemas.microsoft.com/office/drawing/2014/main" id="{24C363E6-BBC4-D13A-FDFC-DA2F53ED03DF}"/>
              </a:ext>
            </a:extLst>
          </p:cNvPr>
          <p:cNvPicPr>
            <a:picLocks noChangeAspect="1"/>
          </p:cNvPicPr>
          <p:nvPr/>
        </p:nvPicPr>
        <p:blipFill>
          <a:blip r:embed="rId4"/>
          <a:stretch>
            <a:fillRect/>
          </a:stretch>
        </p:blipFill>
        <p:spPr>
          <a:xfrm>
            <a:off x="8183880" y="274320"/>
            <a:ext cx="777240" cy="777240"/>
          </a:xfrm>
          <a:prstGeom prst="rect">
            <a:avLst/>
          </a:prstGeom>
        </p:spPr>
      </p:pic>
      <p:sp>
        <p:nvSpPr>
          <p:cNvPr id="20" name="Text 14">
            <a:extLst>
              <a:ext uri="{FF2B5EF4-FFF2-40B4-BE49-F238E27FC236}">
                <a16:creationId xmlns:a16="http://schemas.microsoft.com/office/drawing/2014/main" id="{D15A41B9-83AA-2BD0-E8EB-C84B4C7FC736}"/>
              </a:ext>
            </a:extLst>
          </p:cNvPr>
          <p:cNvSpPr/>
          <p:nvPr/>
        </p:nvSpPr>
        <p:spPr>
          <a:xfrm>
            <a:off x="457200" y="4828032"/>
            <a:ext cx="6400800" cy="274320"/>
          </a:xfrm>
          <a:prstGeom prst="rect">
            <a:avLst/>
          </a:prstGeom>
          <a:noFill/>
          <a:ln/>
        </p:spPr>
        <p:txBody>
          <a:bodyPr wrap="square" lIns="0" tIns="0" rIns="0" bIns="0" rtlCol="0" anchor="ctr"/>
          <a:lstStyle/>
          <a:p>
            <a:pPr marL="0" indent="0" algn="l">
              <a:buNone/>
            </a:pPr>
            <a:r>
              <a:rPr lang="en-US" sz="900" dirty="0">
                <a:solidFill>
                  <a:srgbClr val="6E7A88"/>
                </a:solidFill>
                <a:latin typeface="Calibri" pitchFamily="34" charset="0"/>
                <a:ea typeface="Calibri" pitchFamily="34" charset="-122"/>
                <a:cs typeface="Calibri" pitchFamily="34" charset="-120"/>
              </a:rPr>
              <a:t>Configuration Management Benchmarking Group</a:t>
            </a:r>
            <a:endParaRPr lang="en-US" sz="900" dirty="0"/>
          </a:p>
        </p:txBody>
      </p:sp>
      <p:sp>
        <p:nvSpPr>
          <p:cNvPr id="21" name="Text 15">
            <a:extLst>
              <a:ext uri="{FF2B5EF4-FFF2-40B4-BE49-F238E27FC236}">
                <a16:creationId xmlns:a16="http://schemas.microsoft.com/office/drawing/2014/main" id="{9F42E734-F047-5E4D-5338-E8736B02A1A0}"/>
              </a:ext>
            </a:extLst>
          </p:cNvPr>
          <p:cNvSpPr/>
          <p:nvPr/>
        </p:nvSpPr>
        <p:spPr>
          <a:xfrm>
            <a:off x="8229600" y="4828032"/>
            <a:ext cx="502920" cy="274320"/>
          </a:xfrm>
          <a:prstGeom prst="rect">
            <a:avLst/>
          </a:prstGeom>
          <a:noFill/>
          <a:ln/>
        </p:spPr>
        <p:txBody>
          <a:bodyPr wrap="square" lIns="0" tIns="0" rIns="0" bIns="0" rtlCol="0" anchor="ctr"/>
          <a:lstStyle/>
          <a:p>
            <a:pPr marL="0" indent="0" algn="r">
              <a:buNone/>
            </a:pPr>
            <a:r>
              <a:rPr lang="en-US" sz="900" b="1" dirty="0">
                <a:solidFill>
                  <a:srgbClr val="185692"/>
                </a:solidFill>
                <a:latin typeface="Calibri" pitchFamily="34" charset="0"/>
                <a:ea typeface="Calibri" pitchFamily="34" charset="-122"/>
                <a:cs typeface="Calibri" pitchFamily="34" charset="-120"/>
              </a:rPr>
              <a:t>04</a:t>
            </a:r>
            <a:endParaRPr lang="en-US" sz="900" dirty="0"/>
          </a:p>
        </p:txBody>
      </p:sp>
      <p:sp>
        <p:nvSpPr>
          <p:cNvPr id="22" name="TextBox 21">
            <a:extLst>
              <a:ext uri="{FF2B5EF4-FFF2-40B4-BE49-F238E27FC236}">
                <a16:creationId xmlns:a16="http://schemas.microsoft.com/office/drawing/2014/main" id="{B1AA50CA-7EC5-4718-D0BF-465DE380CEF6}"/>
              </a:ext>
            </a:extLst>
          </p:cNvPr>
          <p:cNvSpPr txBox="1"/>
          <p:nvPr/>
        </p:nvSpPr>
        <p:spPr>
          <a:xfrm>
            <a:off x="318052" y="1258698"/>
            <a:ext cx="8514522" cy="1359218"/>
          </a:xfrm>
          <a:prstGeom prst="rect">
            <a:avLst/>
          </a:prstGeom>
          <a:noFill/>
        </p:spPr>
        <p:txBody>
          <a:bodyPr wrap="square" rtlCol="0">
            <a:spAutoFit/>
          </a:bodyPr>
          <a:lstStyle/>
          <a:p>
            <a:pPr>
              <a:lnSpc>
                <a:spcPct val="98000"/>
              </a:lnSpc>
            </a:pPr>
            <a:r>
              <a:rPr lang="en-US" sz="2800" b="1" dirty="0">
                <a:solidFill>
                  <a:srgbClr val="185692"/>
                </a:solidFill>
                <a:latin typeface="Trebuchet MS" pitchFamily="34" charset="0"/>
              </a:rPr>
              <a:t>How do stations handle Stakeholders not attending a kickoff/conceptual/detailed/final meeting?  </a:t>
            </a:r>
          </a:p>
        </p:txBody>
      </p:sp>
      <p:sp>
        <p:nvSpPr>
          <p:cNvPr id="5" name="TextBox 4">
            <a:extLst>
              <a:ext uri="{FF2B5EF4-FFF2-40B4-BE49-F238E27FC236}">
                <a16:creationId xmlns:a16="http://schemas.microsoft.com/office/drawing/2014/main" id="{3D15E4CA-461F-55B2-14B7-7E42173C3BCB}"/>
              </a:ext>
            </a:extLst>
          </p:cNvPr>
          <p:cNvSpPr txBox="1"/>
          <p:nvPr/>
        </p:nvSpPr>
        <p:spPr>
          <a:xfrm>
            <a:off x="397565" y="454580"/>
            <a:ext cx="1080052" cy="830997"/>
          </a:xfrm>
          <a:prstGeom prst="rect">
            <a:avLst/>
          </a:prstGeom>
          <a:noFill/>
        </p:spPr>
        <p:txBody>
          <a:bodyPr wrap="square" rtlCol="0">
            <a:spAutoFit/>
          </a:bodyPr>
          <a:lstStyle/>
          <a:p>
            <a:r>
              <a:rPr lang="en-US" sz="4800" b="1" dirty="0">
                <a:solidFill>
                  <a:srgbClr val="DE1D2C"/>
                </a:solidFill>
                <a:latin typeface="Trebuchet MS" pitchFamily="34" charset="0"/>
              </a:rPr>
              <a:t>13</a:t>
            </a:r>
          </a:p>
        </p:txBody>
      </p:sp>
      <p:sp>
        <p:nvSpPr>
          <p:cNvPr id="2" name="Rectangle 1" descr="Join at slido.com#3955635">
            <a:extLst>
              <a:ext uri="{FF2B5EF4-FFF2-40B4-BE49-F238E27FC236}">
                <a16:creationId xmlns:a16="http://schemas.microsoft.com/office/drawing/2014/main" id="{C541007B-EA8D-C414-DFE0-4FA04ADB358D}"/>
              </a:ext>
            </a:extLst>
          </p:cNvPr>
          <p:cNvSpPr/>
          <p:nvPr>
            <p:custDataLst>
              <p:tags r:id="rId1"/>
            </p:custDataLst>
          </p:nvPr>
        </p:nvSpPr>
        <p:spPr>
          <a:xfrm>
            <a:off x="4572000" y="3656529"/>
            <a:ext cx="3743554" cy="132264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2800" b="1" dirty="0">
                <a:solidFill>
                  <a:srgbClr val="00B050"/>
                </a:solidFill>
              </a:rPr>
              <a:t>Join at slido.com</a:t>
            </a:r>
            <a:br>
              <a:rPr lang="da-DK" sz="2800" b="1" dirty="0">
                <a:solidFill>
                  <a:srgbClr val="00B050"/>
                </a:solidFill>
              </a:rPr>
            </a:br>
            <a:r>
              <a:rPr lang="da-DK" sz="2800" b="1" dirty="0">
                <a:solidFill>
                  <a:srgbClr val="00B050"/>
                </a:solidFill>
              </a:rPr>
              <a:t>#3955635</a:t>
            </a:r>
            <a:endParaRPr lang="en-US" sz="2800" b="1" dirty="0">
              <a:solidFill>
                <a:srgbClr val="00B050"/>
              </a:solidFill>
            </a:endParaRPr>
          </a:p>
        </p:txBody>
      </p:sp>
      <p:pic>
        <p:nvPicPr>
          <p:cNvPr id="6" name="Picture 5">
            <a:extLst>
              <a:ext uri="{FF2B5EF4-FFF2-40B4-BE49-F238E27FC236}">
                <a16:creationId xmlns:a16="http://schemas.microsoft.com/office/drawing/2014/main" id="{E5524E95-E942-B3AE-D1C0-3B07AB579DA5}"/>
              </a:ext>
            </a:extLst>
          </p:cNvPr>
          <p:cNvPicPr>
            <a:picLocks noChangeAspect="1"/>
          </p:cNvPicPr>
          <p:nvPr/>
        </p:nvPicPr>
        <p:blipFill>
          <a:blip r:embed="rId5"/>
          <a:stretch>
            <a:fillRect/>
          </a:stretch>
        </p:blipFill>
        <p:spPr>
          <a:xfrm>
            <a:off x="7442198" y="3796589"/>
            <a:ext cx="1125532" cy="1125532"/>
          </a:xfrm>
          <a:prstGeom prst="rect">
            <a:avLst/>
          </a:prstGeom>
        </p:spPr>
      </p:pic>
    </p:spTree>
    <p:extLst>
      <p:ext uri="{BB962C8B-B14F-4D97-AF65-F5344CB8AC3E}">
        <p14:creationId xmlns:p14="http://schemas.microsoft.com/office/powerpoint/2010/main" val="37585113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3.7802"/>
  <p:tag name="SLIDO_PRESENTATION_ID" val="dd7df758-6f78-4d7f-a0b3-32dc6544dd37"/>
  <p:tag name="SLIDO_EVENT_UUID" val="a8c88309-20cb-4cea-a7c6-b79723684cbc"/>
  <p:tag name="SLIDO_EVENT_SECTION_UUID" val="4ebfdbc7-16e4-41ec-a34e-15039e69974f"/>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ELEMENT" val="title"/>
</p:tagLst>
</file>

<file path=ppt/tags/tag12.xml><?xml version="1.0" encoding="utf-8"?>
<p:tagLst xmlns:a="http://schemas.openxmlformats.org/drawingml/2006/main" xmlns:r="http://schemas.openxmlformats.org/officeDocument/2006/relationships" xmlns:p="http://schemas.openxmlformats.org/presentationml/2006/main">
  <p:tag name="SLIDO_ELEMENT" val="title"/>
</p:tagLst>
</file>

<file path=ppt/tags/tag13.xml><?xml version="1.0" encoding="utf-8"?>
<p:tagLst xmlns:a="http://schemas.openxmlformats.org/drawingml/2006/main" xmlns:r="http://schemas.openxmlformats.org/officeDocument/2006/relationships" xmlns:p="http://schemas.openxmlformats.org/presentationml/2006/main">
  <p:tag name="SLIDO_ELEMENT" val="title"/>
</p:tagLst>
</file>

<file path=ppt/tags/tag14.xml><?xml version="1.0" encoding="utf-8"?>
<p:tagLst xmlns:a="http://schemas.openxmlformats.org/drawingml/2006/main" xmlns:r="http://schemas.openxmlformats.org/officeDocument/2006/relationships" xmlns:p="http://schemas.openxmlformats.org/presentationml/2006/main">
  <p:tag name="SLIDO_ELEMENT" val="title"/>
</p:tagLst>
</file>

<file path=ppt/tags/tag15.xml><?xml version="1.0" encoding="utf-8"?>
<p:tagLst xmlns:a="http://schemas.openxmlformats.org/drawingml/2006/main" xmlns:r="http://schemas.openxmlformats.org/officeDocument/2006/relationships" xmlns:p="http://schemas.openxmlformats.org/presentationml/2006/main">
  <p:tag name="SLIDO_ELEMENT" val="title"/>
</p:tagLst>
</file>

<file path=ppt/tags/tag16.xml><?xml version="1.0" encoding="utf-8"?>
<p:tagLst xmlns:a="http://schemas.openxmlformats.org/drawingml/2006/main" xmlns:r="http://schemas.openxmlformats.org/officeDocument/2006/relationships" xmlns:p="http://schemas.openxmlformats.org/presentationml/2006/main">
  <p:tag name="SLIDO_ELEMENT" val="title"/>
</p:tagLst>
</file>

<file path=ppt/tags/tag17.xml><?xml version="1.0" encoding="utf-8"?>
<p:tagLst xmlns:a="http://schemas.openxmlformats.org/drawingml/2006/main" xmlns:r="http://schemas.openxmlformats.org/officeDocument/2006/relationships" xmlns:p="http://schemas.openxmlformats.org/presentationml/2006/main">
  <p:tag name="SLIDO_ELEMENT" val="title"/>
</p:tagLst>
</file>

<file path=ppt/tags/tag18.xml><?xml version="1.0" encoding="utf-8"?>
<p:tagLst xmlns:a="http://schemas.openxmlformats.org/drawingml/2006/main" xmlns:r="http://schemas.openxmlformats.org/officeDocument/2006/relationships" xmlns:p="http://schemas.openxmlformats.org/presentationml/2006/main">
  <p:tag name="SLIDO_ELEMENT" val="title"/>
</p:tagLst>
</file>

<file path=ppt/tags/tag19.xml><?xml version="1.0" encoding="utf-8"?>
<p:tagLst xmlns:a="http://schemas.openxmlformats.org/drawingml/2006/main" xmlns:r="http://schemas.openxmlformats.org/officeDocument/2006/relationships" xmlns:p="http://schemas.openxmlformats.org/presentationml/2006/main">
  <p:tag name="SLIDO_ELEMENT" val="title"/>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QxNjE1Mzh9"/>
  <p:tag name="SLIDO_TYPE" val="SlidoJoining"/>
</p:tagLst>
</file>

<file path=ppt/tags/tag20.xml><?xml version="1.0" encoding="utf-8"?>
<p:tagLst xmlns:a="http://schemas.openxmlformats.org/drawingml/2006/main" xmlns:r="http://schemas.openxmlformats.org/officeDocument/2006/relationships" xmlns:p="http://schemas.openxmlformats.org/presentationml/2006/main">
  <p:tag name="SLIDO_ELEMENT" val="title"/>
</p:tagLst>
</file>

<file path=ppt/tags/tag21.xml><?xml version="1.0" encoding="utf-8"?>
<p:tagLst xmlns:a="http://schemas.openxmlformats.org/drawingml/2006/main" xmlns:r="http://schemas.openxmlformats.org/officeDocument/2006/relationships" xmlns:p="http://schemas.openxmlformats.org/presentationml/2006/main">
  <p:tag name="SLIDO_ELEMENT" val="title"/>
</p:tagLst>
</file>

<file path=ppt/tags/tag22.xml><?xml version="1.0" encoding="utf-8"?>
<p:tagLst xmlns:a="http://schemas.openxmlformats.org/drawingml/2006/main" xmlns:r="http://schemas.openxmlformats.org/officeDocument/2006/relationships" xmlns:p="http://schemas.openxmlformats.org/presentationml/2006/main">
  <p:tag name="SLIDO_ELEMENT" val="title"/>
</p:tagLst>
</file>

<file path=ppt/tags/tag23.xml><?xml version="1.0" encoding="utf-8"?>
<p:tagLst xmlns:a="http://schemas.openxmlformats.org/drawingml/2006/main" xmlns:r="http://schemas.openxmlformats.org/officeDocument/2006/relationships" xmlns:p="http://schemas.openxmlformats.org/presentationml/2006/main">
  <p:tag name="SLIDO_ELEMENT" val="title"/>
</p:tagLst>
</file>

<file path=ppt/tags/tag24.xml><?xml version="1.0" encoding="utf-8"?>
<p:tagLst xmlns:a="http://schemas.openxmlformats.org/drawingml/2006/main" xmlns:r="http://schemas.openxmlformats.org/officeDocument/2006/relationships" xmlns:p="http://schemas.openxmlformats.org/presentationml/2006/main">
  <p:tag name="SLIDO_ELEMENT" val="title"/>
</p:tagLst>
</file>

<file path=ppt/tags/tag25.xml><?xml version="1.0" encoding="utf-8"?>
<p:tagLst xmlns:a="http://schemas.openxmlformats.org/drawingml/2006/main" xmlns:r="http://schemas.openxmlformats.org/officeDocument/2006/relationships" xmlns:p="http://schemas.openxmlformats.org/presentationml/2006/main">
  <p:tag name="SLIDO_ELEMENT" val="title"/>
</p:tagLst>
</file>

<file path=ppt/tags/tag26.xml><?xml version="1.0" encoding="utf-8"?>
<p:tagLst xmlns:a="http://schemas.openxmlformats.org/drawingml/2006/main" xmlns:r="http://schemas.openxmlformats.org/officeDocument/2006/relationships" xmlns:p="http://schemas.openxmlformats.org/presentationml/2006/main">
  <p:tag name="SLIDO_ELEMENT" val="title"/>
</p:tagLst>
</file>

<file path=ppt/tags/tag27.xml><?xml version="1.0" encoding="utf-8"?>
<p:tagLst xmlns:a="http://schemas.openxmlformats.org/drawingml/2006/main" xmlns:r="http://schemas.openxmlformats.org/officeDocument/2006/relationships" xmlns:p="http://schemas.openxmlformats.org/presentationml/2006/main">
  <p:tag name="SLIDO_ELEMENT" val="title"/>
</p:tagLst>
</file>

<file path=ppt/tags/tag28.xml><?xml version="1.0" encoding="utf-8"?>
<p:tagLst xmlns:a="http://schemas.openxmlformats.org/drawingml/2006/main" xmlns:r="http://schemas.openxmlformats.org/officeDocument/2006/relationships" xmlns:p="http://schemas.openxmlformats.org/presentationml/2006/main">
  <p:tag name="SLIDO_ELEMENT" val="title"/>
</p:tagLst>
</file>

<file path=ppt/tags/tag29.xml><?xml version="1.0" encoding="utf-8"?>
<p:tagLst xmlns:a="http://schemas.openxmlformats.org/drawingml/2006/main" xmlns:r="http://schemas.openxmlformats.org/officeDocument/2006/relationships" xmlns:p="http://schemas.openxmlformats.org/presentationml/2006/main">
  <p:tag name="SLIDO_ELEMENT" val="title"/>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Join"/>
</p:tagLst>
</file>

<file path=ppt/tags/tag30.xml><?xml version="1.0" encoding="utf-8"?>
<p:tagLst xmlns:a="http://schemas.openxmlformats.org/drawingml/2006/main" xmlns:r="http://schemas.openxmlformats.org/officeDocument/2006/relationships" xmlns:p="http://schemas.openxmlformats.org/presentationml/2006/main">
  <p:tag name="SLIDO_ELEMENT" val="title"/>
</p:tagLst>
</file>

<file path=ppt/tags/tag31.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title"/>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ELEMENT" val="title"/>
</p:tagLst>
</file>

<file path=ppt/tags/tag9.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1300</Words>
  <Application>Microsoft Office PowerPoint</Application>
  <PresentationFormat>On-screen Show (16:9)</PresentationFormat>
  <Paragraphs>203</Paragraphs>
  <Slides>36</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Neal, Andrew A.</dc:creator>
  <cp:lastModifiedBy>Neal, Andrew A.</cp:lastModifiedBy>
  <cp:revision>1</cp:revision>
  <dcterms:created xsi:type="dcterms:W3CDTF">2026-07-15T19:00:52Z</dcterms:created>
  <dcterms:modified xsi:type="dcterms:W3CDTF">2026-07-22T21:16:45Z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d3826ce-7c18-471d-9596-93de5bae332e_Enabled">
    <vt:lpwstr>true</vt:lpwstr>
  </property>
  <property fmtid="{D5CDD505-2E9C-101B-9397-08002B2CF9AE}" pid="3" name="MSIP_Label_ed3826ce-7c18-471d-9596-93de5bae332e_SetDate">
    <vt:lpwstr>2026-07-15T19:56:47Z</vt:lpwstr>
  </property>
  <property fmtid="{D5CDD505-2E9C-101B-9397-08002B2CF9AE}" pid="4" name="MSIP_Label_ed3826ce-7c18-471d-9596-93de5bae332e_Method">
    <vt:lpwstr>Standard</vt:lpwstr>
  </property>
  <property fmtid="{D5CDD505-2E9C-101B-9397-08002B2CF9AE}" pid="5" name="MSIP_Label_ed3826ce-7c18-471d-9596-93de5bae332e_Name">
    <vt:lpwstr>Internal</vt:lpwstr>
  </property>
  <property fmtid="{D5CDD505-2E9C-101B-9397-08002B2CF9AE}" pid="6" name="MSIP_Label_ed3826ce-7c18-471d-9596-93de5bae332e_SiteId">
    <vt:lpwstr>c0a02e2d-1186-410a-8895-0a4a252ebf17</vt:lpwstr>
  </property>
  <property fmtid="{D5CDD505-2E9C-101B-9397-08002B2CF9AE}" pid="7" name="MSIP_Label_ed3826ce-7c18-471d-9596-93de5bae332e_ActionId">
    <vt:lpwstr>49a887c5-ddd0-4cbf-965a-0cc0e33e8aff</vt:lpwstr>
  </property>
  <property fmtid="{D5CDD505-2E9C-101B-9397-08002B2CF9AE}" pid="8" name="MSIP_Label_ed3826ce-7c18-471d-9596-93de5bae332e_ContentBits">
    <vt:lpwstr>0</vt:lpwstr>
  </property>
  <property fmtid="{D5CDD505-2E9C-101B-9397-08002B2CF9AE}" pid="9" name="MSIP_Label_ed3826ce-7c18-471d-9596-93de5bae332e_Tag">
    <vt:lpwstr>10, 3, 0, 1</vt:lpwstr>
  </property>
</Properties>
</file>