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0" r:id="rId3"/>
    <p:sldId id="269" r:id="rId4"/>
    <p:sldId id="272" r:id="rId5"/>
    <p:sldId id="283" r:id="rId6"/>
    <p:sldId id="274" r:id="rId7"/>
    <p:sldId id="275" r:id="rId8"/>
    <p:sldId id="276" r:id="rId9"/>
    <p:sldId id="277" r:id="rId10"/>
    <p:sldId id="278" r:id="rId11"/>
    <p:sldId id="279" r:id="rId12"/>
    <p:sldId id="280" r:id="rId13"/>
    <p:sldId id="281" r:id="rId14"/>
    <p:sldId id="271" r:id="rId15"/>
    <p:sldId id="257" r:id="rId16"/>
    <p:sldId id="258" r:id="rId17"/>
    <p:sldId id="262" r:id="rId18"/>
    <p:sldId id="261" r:id="rId19"/>
    <p:sldId id="267" r:id="rId20"/>
    <p:sldId id="28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94660"/>
  </p:normalViewPr>
  <p:slideViewPr>
    <p:cSldViewPr snapToGrid="0">
      <p:cViewPr varScale="1">
        <p:scale>
          <a:sx n="88" d="100"/>
          <a:sy n="88" d="100"/>
        </p:scale>
        <p:origin x="360" y="67"/>
      </p:cViewPr>
      <p:guideLst/>
    </p:cSldViewPr>
  </p:slideViewPr>
  <p:notesTextViewPr>
    <p:cViewPr>
      <p:scale>
        <a:sx n="3" d="2"/>
        <a:sy n="3" d="2"/>
      </p:scale>
      <p:origin x="0" y="-5"/>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3.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ata5.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ata7.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20.png"/><Relationship Id="rId7" Type="http://schemas.openxmlformats.org/officeDocument/2006/relationships/image" Target="../media/image36.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21.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5.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7.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20.png"/><Relationship Id="rId7" Type="http://schemas.openxmlformats.org/officeDocument/2006/relationships/image" Target="../media/image36.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21.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744E65-A970-408B-BEDE-CBA6C5C7ED79}" type="doc">
      <dgm:prSet loTypeId="urn:microsoft.com/office/officeart/2018/2/layout/IconCircle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8C79928-999D-4C16-9856-B2510EA6E4D2}">
      <dgm:prSet/>
      <dgm:spPr/>
      <dgm:t>
        <a:bodyPr/>
        <a:lstStyle/>
        <a:p>
          <a:r>
            <a:rPr lang="en-US" dirty="0"/>
            <a:t>Plant issues are thoroughly analyzed, planned and executed in accordance with the risk, importance to safety, and the potential impact to equipment reliability.</a:t>
          </a:r>
        </a:p>
      </dgm:t>
    </dgm:pt>
    <dgm:pt modelId="{31FEEC9E-C497-4D13-991B-C95FF6862187}" type="parTrans" cxnId="{70F69741-6E5F-4EEF-9563-0FF95D40F254}">
      <dgm:prSet/>
      <dgm:spPr/>
      <dgm:t>
        <a:bodyPr/>
        <a:lstStyle/>
        <a:p>
          <a:endParaRPr lang="en-US"/>
        </a:p>
      </dgm:t>
    </dgm:pt>
    <dgm:pt modelId="{5D70B6C0-99D4-4930-A5FC-EF853613FD8A}" type="sibTrans" cxnId="{70F69741-6E5F-4EEF-9563-0FF95D40F254}">
      <dgm:prSet/>
      <dgm:spPr/>
      <dgm:t>
        <a:bodyPr/>
        <a:lstStyle/>
        <a:p>
          <a:endParaRPr lang="en-US"/>
        </a:p>
      </dgm:t>
    </dgm:pt>
    <dgm:pt modelId="{84E14A30-68EE-49B1-9FA4-D0DA28B4B318}">
      <dgm:prSet/>
      <dgm:spPr/>
      <dgm:t>
        <a:bodyPr/>
        <a:lstStyle/>
        <a:p>
          <a:r>
            <a:rPr lang="en-US" dirty="0"/>
            <a:t>Risks should be coordinated and evaluated at the conception of the project all the way through implementation.</a:t>
          </a:r>
        </a:p>
      </dgm:t>
    </dgm:pt>
    <dgm:pt modelId="{32ACF636-1E0E-418F-B8D6-6E840840A0E9}" type="parTrans" cxnId="{4B234157-8DA6-4061-968F-65276E9D7867}">
      <dgm:prSet/>
      <dgm:spPr/>
      <dgm:t>
        <a:bodyPr/>
        <a:lstStyle/>
        <a:p>
          <a:endParaRPr lang="en-US"/>
        </a:p>
      </dgm:t>
    </dgm:pt>
    <dgm:pt modelId="{39307EEF-8796-4C35-A601-C1997D16F31F}" type="sibTrans" cxnId="{4B234157-8DA6-4061-968F-65276E9D7867}">
      <dgm:prSet/>
      <dgm:spPr/>
      <dgm:t>
        <a:bodyPr/>
        <a:lstStyle/>
        <a:p>
          <a:endParaRPr lang="en-US"/>
        </a:p>
      </dgm:t>
    </dgm:pt>
    <dgm:pt modelId="{DE4C8396-AEF9-45F2-9FE6-BA29B938C3D6}">
      <dgm:prSet/>
      <dgm:spPr/>
      <dgm:t>
        <a:bodyPr/>
        <a:lstStyle/>
        <a:p>
          <a:r>
            <a:rPr lang="en-US" dirty="0"/>
            <a:t>Risks should be tracked and discussed at all project team meetings.</a:t>
          </a:r>
        </a:p>
      </dgm:t>
    </dgm:pt>
    <dgm:pt modelId="{9BD5E523-20E6-4A6B-AE3D-5971FCF25475}" type="parTrans" cxnId="{C36C55AC-101C-4D17-A063-C855C88A8DF4}">
      <dgm:prSet/>
      <dgm:spPr/>
      <dgm:t>
        <a:bodyPr/>
        <a:lstStyle/>
        <a:p>
          <a:endParaRPr lang="en-US"/>
        </a:p>
      </dgm:t>
    </dgm:pt>
    <dgm:pt modelId="{FB018F9E-D365-426A-A634-6AD034BFE612}" type="sibTrans" cxnId="{C36C55AC-101C-4D17-A063-C855C88A8DF4}">
      <dgm:prSet/>
      <dgm:spPr/>
      <dgm:t>
        <a:bodyPr/>
        <a:lstStyle/>
        <a:p>
          <a:endParaRPr lang="en-US"/>
        </a:p>
      </dgm:t>
    </dgm:pt>
    <dgm:pt modelId="{964CB1AA-F55A-417A-8765-C4183525B921}">
      <dgm:prSet/>
      <dgm:spPr/>
      <dgm:t>
        <a:bodyPr/>
        <a:lstStyle/>
        <a:p>
          <a:r>
            <a:rPr lang="en-US" dirty="0"/>
            <a:t>All project team members should be engaged in the risk evaluation process to validate all risks are captured.</a:t>
          </a:r>
        </a:p>
      </dgm:t>
    </dgm:pt>
    <dgm:pt modelId="{6241A7B1-D79D-45E4-A852-CD599A6661EB}" type="parTrans" cxnId="{CD38A84E-DA0C-49DD-8FA4-5DAFC415E5CC}">
      <dgm:prSet/>
      <dgm:spPr/>
      <dgm:t>
        <a:bodyPr/>
        <a:lstStyle/>
        <a:p>
          <a:endParaRPr lang="en-US"/>
        </a:p>
      </dgm:t>
    </dgm:pt>
    <dgm:pt modelId="{C63D8DB5-97A0-4A7E-88C0-00AA3F99A299}" type="sibTrans" cxnId="{CD38A84E-DA0C-49DD-8FA4-5DAFC415E5CC}">
      <dgm:prSet/>
      <dgm:spPr/>
      <dgm:t>
        <a:bodyPr/>
        <a:lstStyle/>
        <a:p>
          <a:endParaRPr lang="en-US"/>
        </a:p>
      </dgm:t>
    </dgm:pt>
    <dgm:pt modelId="{3F342D2A-70DB-499E-A823-D8B319B56349}" type="pres">
      <dgm:prSet presAssocID="{B2744E65-A970-408B-BEDE-CBA6C5C7ED79}" presName="root" presStyleCnt="0">
        <dgm:presLayoutVars>
          <dgm:dir/>
          <dgm:resizeHandles val="exact"/>
        </dgm:presLayoutVars>
      </dgm:prSet>
      <dgm:spPr/>
    </dgm:pt>
    <dgm:pt modelId="{31DC4DC6-A156-412E-8A8A-BE83CE199284}" type="pres">
      <dgm:prSet presAssocID="{B2744E65-A970-408B-BEDE-CBA6C5C7ED79}" presName="container" presStyleCnt="0">
        <dgm:presLayoutVars>
          <dgm:dir/>
          <dgm:resizeHandles val="exact"/>
        </dgm:presLayoutVars>
      </dgm:prSet>
      <dgm:spPr/>
    </dgm:pt>
    <dgm:pt modelId="{24F66F9D-F2F1-47D9-9C31-08E5EA845921}" type="pres">
      <dgm:prSet presAssocID="{F8C79928-999D-4C16-9856-B2510EA6E4D2}" presName="compNode" presStyleCnt="0"/>
      <dgm:spPr/>
    </dgm:pt>
    <dgm:pt modelId="{0C358FC8-01A4-4A1D-B277-21F04616B74E}" type="pres">
      <dgm:prSet presAssocID="{F8C79928-999D-4C16-9856-B2510EA6E4D2}" presName="iconBgRect" presStyleLbl="bgShp" presStyleIdx="0" presStyleCnt="4"/>
      <dgm:spPr/>
    </dgm:pt>
    <dgm:pt modelId="{E92589C6-9500-436D-A6FD-AE931A725614}" type="pres">
      <dgm:prSet presAssocID="{F8C79928-999D-4C16-9856-B2510EA6E4D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xcavator"/>
        </a:ext>
      </dgm:extLst>
    </dgm:pt>
    <dgm:pt modelId="{4871D9A9-CA79-4229-8319-93200A55D7CB}" type="pres">
      <dgm:prSet presAssocID="{F8C79928-999D-4C16-9856-B2510EA6E4D2}" presName="spaceRect" presStyleCnt="0"/>
      <dgm:spPr/>
    </dgm:pt>
    <dgm:pt modelId="{6DEECDED-C66C-4DC7-9D6F-ADC9C970E850}" type="pres">
      <dgm:prSet presAssocID="{F8C79928-999D-4C16-9856-B2510EA6E4D2}" presName="textRect" presStyleLbl="revTx" presStyleIdx="0" presStyleCnt="4">
        <dgm:presLayoutVars>
          <dgm:chMax val="1"/>
          <dgm:chPref val="1"/>
        </dgm:presLayoutVars>
      </dgm:prSet>
      <dgm:spPr/>
    </dgm:pt>
    <dgm:pt modelId="{95E253BE-60AD-49DD-BB10-6F2269668EB7}" type="pres">
      <dgm:prSet presAssocID="{5D70B6C0-99D4-4930-A5FC-EF853613FD8A}" presName="sibTrans" presStyleLbl="sibTrans2D1" presStyleIdx="0" presStyleCnt="0"/>
      <dgm:spPr/>
    </dgm:pt>
    <dgm:pt modelId="{D96AE246-4EF1-4DB5-BEA8-F8D13AFF0538}" type="pres">
      <dgm:prSet presAssocID="{84E14A30-68EE-49B1-9FA4-D0DA28B4B318}" presName="compNode" presStyleCnt="0"/>
      <dgm:spPr/>
    </dgm:pt>
    <dgm:pt modelId="{770F02F7-6083-440C-8FAF-11C7CBAB3EEC}" type="pres">
      <dgm:prSet presAssocID="{84E14A30-68EE-49B1-9FA4-D0DA28B4B318}" presName="iconBgRect" presStyleLbl="bgShp" presStyleIdx="1" presStyleCnt="4"/>
      <dgm:spPr/>
    </dgm:pt>
    <dgm:pt modelId="{2351A6D1-0377-484C-AF08-5C8200A367BB}" type="pres">
      <dgm:prSet presAssocID="{84E14A30-68EE-49B1-9FA4-D0DA28B4B31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wchart"/>
        </a:ext>
      </dgm:extLst>
    </dgm:pt>
    <dgm:pt modelId="{9D9C90A7-A63E-4E90-AC52-3AB36FE3C259}" type="pres">
      <dgm:prSet presAssocID="{84E14A30-68EE-49B1-9FA4-D0DA28B4B318}" presName="spaceRect" presStyleCnt="0"/>
      <dgm:spPr/>
    </dgm:pt>
    <dgm:pt modelId="{957FD7B8-A38B-48D8-ADD5-9A123C5613AF}" type="pres">
      <dgm:prSet presAssocID="{84E14A30-68EE-49B1-9FA4-D0DA28B4B318}" presName="textRect" presStyleLbl="revTx" presStyleIdx="1" presStyleCnt="4">
        <dgm:presLayoutVars>
          <dgm:chMax val="1"/>
          <dgm:chPref val="1"/>
        </dgm:presLayoutVars>
      </dgm:prSet>
      <dgm:spPr/>
    </dgm:pt>
    <dgm:pt modelId="{BC972C28-D3BF-449D-8BBB-7D79C945156B}" type="pres">
      <dgm:prSet presAssocID="{39307EEF-8796-4C35-A601-C1997D16F31F}" presName="sibTrans" presStyleLbl="sibTrans2D1" presStyleIdx="0" presStyleCnt="0"/>
      <dgm:spPr/>
    </dgm:pt>
    <dgm:pt modelId="{30C4D739-328A-44F8-A7B9-9D86A668BAE0}" type="pres">
      <dgm:prSet presAssocID="{DE4C8396-AEF9-45F2-9FE6-BA29B938C3D6}" presName="compNode" presStyleCnt="0"/>
      <dgm:spPr/>
    </dgm:pt>
    <dgm:pt modelId="{F2FCE089-B244-4BD1-B433-F88FBF33AB02}" type="pres">
      <dgm:prSet presAssocID="{DE4C8396-AEF9-45F2-9FE6-BA29B938C3D6}" presName="iconBgRect" presStyleLbl="bgShp" presStyleIdx="2" presStyleCnt="4"/>
      <dgm:spPr/>
    </dgm:pt>
    <dgm:pt modelId="{BC248E39-422C-4FBD-8BB0-122FF943E4A9}" type="pres">
      <dgm:prSet presAssocID="{DE4C8396-AEF9-45F2-9FE6-BA29B938C3D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eeting"/>
        </a:ext>
      </dgm:extLst>
    </dgm:pt>
    <dgm:pt modelId="{37C0E587-8788-4B80-928B-377F78281651}" type="pres">
      <dgm:prSet presAssocID="{DE4C8396-AEF9-45F2-9FE6-BA29B938C3D6}" presName="spaceRect" presStyleCnt="0"/>
      <dgm:spPr/>
    </dgm:pt>
    <dgm:pt modelId="{282519AD-41C2-4CA5-89D4-CEE128A7E139}" type="pres">
      <dgm:prSet presAssocID="{DE4C8396-AEF9-45F2-9FE6-BA29B938C3D6}" presName="textRect" presStyleLbl="revTx" presStyleIdx="2" presStyleCnt="4">
        <dgm:presLayoutVars>
          <dgm:chMax val="1"/>
          <dgm:chPref val="1"/>
        </dgm:presLayoutVars>
      </dgm:prSet>
      <dgm:spPr/>
    </dgm:pt>
    <dgm:pt modelId="{733093D1-0E4F-441D-9DCC-02F3A5BF26C4}" type="pres">
      <dgm:prSet presAssocID="{FB018F9E-D365-426A-A634-6AD034BFE612}" presName="sibTrans" presStyleLbl="sibTrans2D1" presStyleIdx="0" presStyleCnt="0"/>
      <dgm:spPr/>
    </dgm:pt>
    <dgm:pt modelId="{2275CED0-F933-4659-8B34-D74F6E53F793}" type="pres">
      <dgm:prSet presAssocID="{964CB1AA-F55A-417A-8765-C4183525B921}" presName="compNode" presStyleCnt="0"/>
      <dgm:spPr/>
    </dgm:pt>
    <dgm:pt modelId="{4FE1488C-E8F6-4371-9008-CD72FA753320}" type="pres">
      <dgm:prSet presAssocID="{964CB1AA-F55A-417A-8765-C4183525B921}" presName="iconBgRect" presStyleLbl="bgShp" presStyleIdx="3" presStyleCnt="4"/>
      <dgm:spPr/>
    </dgm:pt>
    <dgm:pt modelId="{CE1690DC-A15B-43BD-8FAE-0F3273EA03B1}" type="pres">
      <dgm:prSet presAssocID="{964CB1AA-F55A-417A-8765-C4183525B92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sers"/>
        </a:ext>
      </dgm:extLst>
    </dgm:pt>
    <dgm:pt modelId="{D52A1551-C3CD-4667-9614-B789AD5101FA}" type="pres">
      <dgm:prSet presAssocID="{964CB1AA-F55A-417A-8765-C4183525B921}" presName="spaceRect" presStyleCnt="0"/>
      <dgm:spPr/>
    </dgm:pt>
    <dgm:pt modelId="{6766F601-D952-460E-A5A0-B60378D510E0}" type="pres">
      <dgm:prSet presAssocID="{964CB1AA-F55A-417A-8765-C4183525B921}" presName="textRect" presStyleLbl="revTx" presStyleIdx="3" presStyleCnt="4">
        <dgm:presLayoutVars>
          <dgm:chMax val="1"/>
          <dgm:chPref val="1"/>
        </dgm:presLayoutVars>
      </dgm:prSet>
      <dgm:spPr/>
    </dgm:pt>
  </dgm:ptLst>
  <dgm:cxnLst>
    <dgm:cxn modelId="{F3C2330D-FBDE-4A70-B276-4C631827895A}" type="presOf" srcId="{F8C79928-999D-4C16-9856-B2510EA6E4D2}" destId="{6DEECDED-C66C-4DC7-9D6F-ADC9C970E850}" srcOrd="0" destOrd="0" presId="urn:microsoft.com/office/officeart/2018/2/layout/IconCircleList"/>
    <dgm:cxn modelId="{B1896F1A-B12C-440E-8744-80F336C1E605}" type="presOf" srcId="{DE4C8396-AEF9-45F2-9FE6-BA29B938C3D6}" destId="{282519AD-41C2-4CA5-89D4-CEE128A7E139}" srcOrd="0" destOrd="0" presId="urn:microsoft.com/office/officeart/2018/2/layout/IconCircleList"/>
    <dgm:cxn modelId="{70F69741-6E5F-4EEF-9563-0FF95D40F254}" srcId="{B2744E65-A970-408B-BEDE-CBA6C5C7ED79}" destId="{F8C79928-999D-4C16-9856-B2510EA6E4D2}" srcOrd="0" destOrd="0" parTransId="{31FEEC9E-C497-4D13-991B-C95FF6862187}" sibTransId="{5D70B6C0-99D4-4930-A5FC-EF853613FD8A}"/>
    <dgm:cxn modelId="{4422E647-2B4E-4861-8F4F-5874D549FD28}" type="presOf" srcId="{84E14A30-68EE-49B1-9FA4-D0DA28B4B318}" destId="{957FD7B8-A38B-48D8-ADD5-9A123C5613AF}" srcOrd="0" destOrd="0" presId="urn:microsoft.com/office/officeart/2018/2/layout/IconCircleList"/>
    <dgm:cxn modelId="{38387249-AA74-4478-BA4C-2CDBD460E2C2}" type="presOf" srcId="{B2744E65-A970-408B-BEDE-CBA6C5C7ED79}" destId="{3F342D2A-70DB-499E-A823-D8B319B56349}" srcOrd="0" destOrd="0" presId="urn:microsoft.com/office/officeart/2018/2/layout/IconCircleList"/>
    <dgm:cxn modelId="{CD38A84E-DA0C-49DD-8FA4-5DAFC415E5CC}" srcId="{B2744E65-A970-408B-BEDE-CBA6C5C7ED79}" destId="{964CB1AA-F55A-417A-8765-C4183525B921}" srcOrd="3" destOrd="0" parTransId="{6241A7B1-D79D-45E4-A852-CD599A6661EB}" sibTransId="{C63D8DB5-97A0-4A7E-88C0-00AA3F99A299}"/>
    <dgm:cxn modelId="{4B234157-8DA6-4061-968F-65276E9D7867}" srcId="{B2744E65-A970-408B-BEDE-CBA6C5C7ED79}" destId="{84E14A30-68EE-49B1-9FA4-D0DA28B4B318}" srcOrd="1" destOrd="0" parTransId="{32ACF636-1E0E-418F-B8D6-6E840840A0E9}" sibTransId="{39307EEF-8796-4C35-A601-C1997D16F31F}"/>
    <dgm:cxn modelId="{24D5A38A-C7BD-41F5-98B7-750E5B7408A6}" type="presOf" srcId="{5D70B6C0-99D4-4930-A5FC-EF853613FD8A}" destId="{95E253BE-60AD-49DD-BB10-6F2269668EB7}" srcOrd="0" destOrd="0" presId="urn:microsoft.com/office/officeart/2018/2/layout/IconCircleList"/>
    <dgm:cxn modelId="{B72E719D-2651-47D6-8FFC-1CE5C8B1702E}" type="presOf" srcId="{FB018F9E-D365-426A-A634-6AD034BFE612}" destId="{733093D1-0E4F-441D-9DCC-02F3A5BF26C4}" srcOrd="0" destOrd="0" presId="urn:microsoft.com/office/officeart/2018/2/layout/IconCircleList"/>
    <dgm:cxn modelId="{C36C55AC-101C-4D17-A063-C855C88A8DF4}" srcId="{B2744E65-A970-408B-BEDE-CBA6C5C7ED79}" destId="{DE4C8396-AEF9-45F2-9FE6-BA29B938C3D6}" srcOrd="2" destOrd="0" parTransId="{9BD5E523-20E6-4A6B-AE3D-5971FCF25475}" sibTransId="{FB018F9E-D365-426A-A634-6AD034BFE612}"/>
    <dgm:cxn modelId="{8C8086E2-9A71-4F9B-8769-FDAF1DFFA6CA}" type="presOf" srcId="{39307EEF-8796-4C35-A601-C1997D16F31F}" destId="{BC972C28-D3BF-449D-8BBB-7D79C945156B}" srcOrd="0" destOrd="0" presId="urn:microsoft.com/office/officeart/2018/2/layout/IconCircleList"/>
    <dgm:cxn modelId="{09EF69E9-12B1-4373-B51E-24798508C061}" type="presOf" srcId="{964CB1AA-F55A-417A-8765-C4183525B921}" destId="{6766F601-D952-460E-A5A0-B60378D510E0}" srcOrd="0" destOrd="0" presId="urn:microsoft.com/office/officeart/2018/2/layout/IconCircleList"/>
    <dgm:cxn modelId="{1A87C619-D984-4406-8950-B8C984D82E77}" type="presParOf" srcId="{3F342D2A-70DB-499E-A823-D8B319B56349}" destId="{31DC4DC6-A156-412E-8A8A-BE83CE199284}" srcOrd="0" destOrd="0" presId="urn:microsoft.com/office/officeart/2018/2/layout/IconCircleList"/>
    <dgm:cxn modelId="{32D29916-246F-434F-8306-4852D06B9466}" type="presParOf" srcId="{31DC4DC6-A156-412E-8A8A-BE83CE199284}" destId="{24F66F9D-F2F1-47D9-9C31-08E5EA845921}" srcOrd="0" destOrd="0" presId="urn:microsoft.com/office/officeart/2018/2/layout/IconCircleList"/>
    <dgm:cxn modelId="{51B507AF-9091-4AA8-8398-545C89A7B143}" type="presParOf" srcId="{24F66F9D-F2F1-47D9-9C31-08E5EA845921}" destId="{0C358FC8-01A4-4A1D-B277-21F04616B74E}" srcOrd="0" destOrd="0" presId="urn:microsoft.com/office/officeart/2018/2/layout/IconCircleList"/>
    <dgm:cxn modelId="{F928AF01-FCB2-4880-BCF7-599FEA883D5A}" type="presParOf" srcId="{24F66F9D-F2F1-47D9-9C31-08E5EA845921}" destId="{E92589C6-9500-436D-A6FD-AE931A725614}" srcOrd="1" destOrd="0" presId="urn:microsoft.com/office/officeart/2018/2/layout/IconCircleList"/>
    <dgm:cxn modelId="{C1FABDD4-1FD2-4779-B845-FA29E79269CF}" type="presParOf" srcId="{24F66F9D-F2F1-47D9-9C31-08E5EA845921}" destId="{4871D9A9-CA79-4229-8319-93200A55D7CB}" srcOrd="2" destOrd="0" presId="urn:microsoft.com/office/officeart/2018/2/layout/IconCircleList"/>
    <dgm:cxn modelId="{5E226072-582B-4927-88AC-4FCFA0422D68}" type="presParOf" srcId="{24F66F9D-F2F1-47D9-9C31-08E5EA845921}" destId="{6DEECDED-C66C-4DC7-9D6F-ADC9C970E850}" srcOrd="3" destOrd="0" presId="urn:microsoft.com/office/officeart/2018/2/layout/IconCircleList"/>
    <dgm:cxn modelId="{E42DF1F1-8595-40E8-AAB8-01DE599A88B5}" type="presParOf" srcId="{31DC4DC6-A156-412E-8A8A-BE83CE199284}" destId="{95E253BE-60AD-49DD-BB10-6F2269668EB7}" srcOrd="1" destOrd="0" presId="urn:microsoft.com/office/officeart/2018/2/layout/IconCircleList"/>
    <dgm:cxn modelId="{50E0ADCC-3376-42AF-8504-1278668472CC}" type="presParOf" srcId="{31DC4DC6-A156-412E-8A8A-BE83CE199284}" destId="{D96AE246-4EF1-4DB5-BEA8-F8D13AFF0538}" srcOrd="2" destOrd="0" presId="urn:microsoft.com/office/officeart/2018/2/layout/IconCircleList"/>
    <dgm:cxn modelId="{D940618E-B0B9-4A4F-AA17-90B1119154FC}" type="presParOf" srcId="{D96AE246-4EF1-4DB5-BEA8-F8D13AFF0538}" destId="{770F02F7-6083-440C-8FAF-11C7CBAB3EEC}" srcOrd="0" destOrd="0" presId="urn:microsoft.com/office/officeart/2018/2/layout/IconCircleList"/>
    <dgm:cxn modelId="{DF31A062-7C84-4F5E-ABEE-A4AE0523E61C}" type="presParOf" srcId="{D96AE246-4EF1-4DB5-BEA8-F8D13AFF0538}" destId="{2351A6D1-0377-484C-AF08-5C8200A367BB}" srcOrd="1" destOrd="0" presId="urn:microsoft.com/office/officeart/2018/2/layout/IconCircleList"/>
    <dgm:cxn modelId="{B95E535D-7928-4339-8AB7-03141C0E7C2E}" type="presParOf" srcId="{D96AE246-4EF1-4DB5-BEA8-F8D13AFF0538}" destId="{9D9C90A7-A63E-4E90-AC52-3AB36FE3C259}" srcOrd="2" destOrd="0" presId="urn:microsoft.com/office/officeart/2018/2/layout/IconCircleList"/>
    <dgm:cxn modelId="{E9BE16F7-953A-4502-A16E-A794C7B19E9E}" type="presParOf" srcId="{D96AE246-4EF1-4DB5-BEA8-F8D13AFF0538}" destId="{957FD7B8-A38B-48D8-ADD5-9A123C5613AF}" srcOrd="3" destOrd="0" presId="urn:microsoft.com/office/officeart/2018/2/layout/IconCircleList"/>
    <dgm:cxn modelId="{6FD61C2C-C918-4A9A-A06D-5A61D8656E76}" type="presParOf" srcId="{31DC4DC6-A156-412E-8A8A-BE83CE199284}" destId="{BC972C28-D3BF-449D-8BBB-7D79C945156B}" srcOrd="3" destOrd="0" presId="urn:microsoft.com/office/officeart/2018/2/layout/IconCircleList"/>
    <dgm:cxn modelId="{EF7177BD-D76B-44D7-A990-CFFA7AC1A1BE}" type="presParOf" srcId="{31DC4DC6-A156-412E-8A8A-BE83CE199284}" destId="{30C4D739-328A-44F8-A7B9-9D86A668BAE0}" srcOrd="4" destOrd="0" presId="urn:microsoft.com/office/officeart/2018/2/layout/IconCircleList"/>
    <dgm:cxn modelId="{E83BA800-856D-4D49-AFBB-B150DB4D5A5C}" type="presParOf" srcId="{30C4D739-328A-44F8-A7B9-9D86A668BAE0}" destId="{F2FCE089-B244-4BD1-B433-F88FBF33AB02}" srcOrd="0" destOrd="0" presId="urn:microsoft.com/office/officeart/2018/2/layout/IconCircleList"/>
    <dgm:cxn modelId="{0FFAD3DA-DCF8-428A-BB55-DBF60DC168DE}" type="presParOf" srcId="{30C4D739-328A-44F8-A7B9-9D86A668BAE0}" destId="{BC248E39-422C-4FBD-8BB0-122FF943E4A9}" srcOrd="1" destOrd="0" presId="urn:microsoft.com/office/officeart/2018/2/layout/IconCircleList"/>
    <dgm:cxn modelId="{8FB765BF-6B78-4DBB-9AB4-0B7CBD44C580}" type="presParOf" srcId="{30C4D739-328A-44F8-A7B9-9D86A668BAE0}" destId="{37C0E587-8788-4B80-928B-377F78281651}" srcOrd="2" destOrd="0" presId="urn:microsoft.com/office/officeart/2018/2/layout/IconCircleList"/>
    <dgm:cxn modelId="{DDB9A5C5-88E9-449C-B4CF-B9452ADE0E2A}" type="presParOf" srcId="{30C4D739-328A-44F8-A7B9-9D86A668BAE0}" destId="{282519AD-41C2-4CA5-89D4-CEE128A7E139}" srcOrd="3" destOrd="0" presId="urn:microsoft.com/office/officeart/2018/2/layout/IconCircleList"/>
    <dgm:cxn modelId="{6C080A56-8F50-44D8-9689-61A2E25949E8}" type="presParOf" srcId="{31DC4DC6-A156-412E-8A8A-BE83CE199284}" destId="{733093D1-0E4F-441D-9DCC-02F3A5BF26C4}" srcOrd="5" destOrd="0" presId="urn:microsoft.com/office/officeart/2018/2/layout/IconCircleList"/>
    <dgm:cxn modelId="{C91BC545-77C9-4733-A715-958D7D774ADB}" type="presParOf" srcId="{31DC4DC6-A156-412E-8A8A-BE83CE199284}" destId="{2275CED0-F933-4659-8B34-D74F6E53F793}" srcOrd="6" destOrd="0" presId="urn:microsoft.com/office/officeart/2018/2/layout/IconCircleList"/>
    <dgm:cxn modelId="{77FC94B1-E308-4497-83AD-F6EF91A8BA48}" type="presParOf" srcId="{2275CED0-F933-4659-8B34-D74F6E53F793}" destId="{4FE1488C-E8F6-4371-9008-CD72FA753320}" srcOrd="0" destOrd="0" presId="urn:microsoft.com/office/officeart/2018/2/layout/IconCircleList"/>
    <dgm:cxn modelId="{AEB10091-EAC8-4863-9205-C5B1D5039F3A}" type="presParOf" srcId="{2275CED0-F933-4659-8B34-D74F6E53F793}" destId="{CE1690DC-A15B-43BD-8FAE-0F3273EA03B1}" srcOrd="1" destOrd="0" presId="urn:microsoft.com/office/officeart/2018/2/layout/IconCircleList"/>
    <dgm:cxn modelId="{7D82EE4F-3F0B-4CF7-B45F-D3034639B115}" type="presParOf" srcId="{2275CED0-F933-4659-8B34-D74F6E53F793}" destId="{D52A1551-C3CD-4667-9614-B789AD5101FA}" srcOrd="2" destOrd="0" presId="urn:microsoft.com/office/officeart/2018/2/layout/IconCircleList"/>
    <dgm:cxn modelId="{B9D47161-9627-4BF5-AF46-E79A79AF5EB6}" type="presParOf" srcId="{2275CED0-F933-4659-8B34-D74F6E53F793}" destId="{6766F601-D952-460E-A5A0-B60378D510E0}"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4CEFFC-44C3-4479-884A-B931B283AAF0}"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A0CEB06-F13E-44ED-8805-653DAFB40F3A}">
      <dgm:prSet/>
      <dgm:spPr/>
      <dgm:t>
        <a:bodyPr/>
        <a:lstStyle/>
        <a:p>
          <a:r>
            <a:rPr lang="en-US" dirty="0"/>
            <a:t>A proactive approach is taken for scheduling upgrades and addressing degraded conditions.</a:t>
          </a:r>
        </a:p>
      </dgm:t>
    </dgm:pt>
    <dgm:pt modelId="{0BE18F0D-74F9-4B8B-BB0F-BD8F0410C637}" type="parTrans" cxnId="{16AEEB1B-129D-4D48-9828-FA084F525F30}">
      <dgm:prSet/>
      <dgm:spPr/>
      <dgm:t>
        <a:bodyPr/>
        <a:lstStyle/>
        <a:p>
          <a:endParaRPr lang="en-US"/>
        </a:p>
      </dgm:t>
    </dgm:pt>
    <dgm:pt modelId="{75B5B889-CF21-4595-9704-804D440FC145}" type="sibTrans" cxnId="{16AEEB1B-129D-4D48-9828-FA084F525F30}">
      <dgm:prSet/>
      <dgm:spPr/>
      <dgm:t>
        <a:bodyPr/>
        <a:lstStyle/>
        <a:p>
          <a:endParaRPr lang="en-US"/>
        </a:p>
      </dgm:t>
    </dgm:pt>
    <dgm:pt modelId="{36BE22A4-4C56-4233-BF68-6AEF05D597B1}">
      <dgm:prSet/>
      <dgm:spPr/>
      <dgm:t>
        <a:bodyPr/>
        <a:lstStyle/>
        <a:p>
          <a:r>
            <a:rPr lang="en-US"/>
            <a:t>Overall goal is to avoid compromising quality and technical conscience by balancing the demand on resources including that from the vendors (both design and installers).</a:t>
          </a:r>
        </a:p>
      </dgm:t>
    </dgm:pt>
    <dgm:pt modelId="{0297A808-080F-4768-9B2C-6D762B311827}" type="parTrans" cxnId="{F454BBFF-0F03-490F-A212-D7A72BAFD469}">
      <dgm:prSet/>
      <dgm:spPr/>
      <dgm:t>
        <a:bodyPr/>
        <a:lstStyle/>
        <a:p>
          <a:endParaRPr lang="en-US"/>
        </a:p>
      </dgm:t>
    </dgm:pt>
    <dgm:pt modelId="{CCB8B14A-B2F8-4604-B3B3-072B58919964}" type="sibTrans" cxnId="{F454BBFF-0F03-490F-A212-D7A72BAFD469}">
      <dgm:prSet/>
      <dgm:spPr/>
      <dgm:t>
        <a:bodyPr/>
        <a:lstStyle/>
        <a:p>
          <a:endParaRPr lang="en-US"/>
        </a:p>
      </dgm:t>
    </dgm:pt>
    <dgm:pt modelId="{E877BB9E-59AC-4E69-9A2B-AB293B655F0B}">
      <dgm:prSet/>
      <dgm:spPr/>
      <dgm:t>
        <a:bodyPr/>
        <a:lstStyle/>
        <a:p>
          <a:r>
            <a:rPr lang="en-US"/>
            <a:t>For complex modifications, strict adherence to modification planning milestones is crucial to project success. </a:t>
          </a:r>
        </a:p>
      </dgm:t>
    </dgm:pt>
    <dgm:pt modelId="{2EFACB8A-E646-4345-80DA-30CEF0099E8F}" type="parTrans" cxnId="{ED52B546-283E-4F61-88E4-BAD048E0FFDE}">
      <dgm:prSet/>
      <dgm:spPr/>
      <dgm:t>
        <a:bodyPr/>
        <a:lstStyle/>
        <a:p>
          <a:endParaRPr lang="en-US"/>
        </a:p>
      </dgm:t>
    </dgm:pt>
    <dgm:pt modelId="{22AC315A-67AC-492D-BA30-680773C2FD4F}" type="sibTrans" cxnId="{ED52B546-283E-4F61-88E4-BAD048E0FFDE}">
      <dgm:prSet/>
      <dgm:spPr/>
      <dgm:t>
        <a:bodyPr/>
        <a:lstStyle/>
        <a:p>
          <a:endParaRPr lang="en-US"/>
        </a:p>
      </dgm:t>
    </dgm:pt>
    <dgm:pt modelId="{83F9EFE2-CEEC-4C00-8BE6-495E6EF236BB}">
      <dgm:prSet/>
      <dgm:spPr/>
      <dgm:t>
        <a:bodyPr/>
        <a:lstStyle/>
        <a:p>
          <a:r>
            <a:rPr lang="en-US"/>
            <a:t>When emergent modifications are required, additional measures should be implemented to address the increased risk of error.</a:t>
          </a:r>
        </a:p>
      </dgm:t>
    </dgm:pt>
    <dgm:pt modelId="{44F0C1BC-44AE-4377-B23F-1B440B98695E}" type="parTrans" cxnId="{EF7AD767-53DC-4DF2-A028-D2ABDF04F52E}">
      <dgm:prSet/>
      <dgm:spPr/>
      <dgm:t>
        <a:bodyPr/>
        <a:lstStyle/>
        <a:p>
          <a:endParaRPr lang="en-US"/>
        </a:p>
      </dgm:t>
    </dgm:pt>
    <dgm:pt modelId="{AC881880-9DA2-4D18-8C83-451A114BEF26}" type="sibTrans" cxnId="{EF7AD767-53DC-4DF2-A028-D2ABDF04F52E}">
      <dgm:prSet/>
      <dgm:spPr/>
      <dgm:t>
        <a:bodyPr/>
        <a:lstStyle/>
        <a:p>
          <a:endParaRPr lang="en-US"/>
        </a:p>
      </dgm:t>
    </dgm:pt>
    <dgm:pt modelId="{2A5C42D0-FE5C-4AA5-90B0-18F494AE1CC7}" type="pres">
      <dgm:prSet presAssocID="{BF4CEFFC-44C3-4479-884A-B931B283AAF0}" presName="root" presStyleCnt="0">
        <dgm:presLayoutVars>
          <dgm:dir/>
          <dgm:resizeHandles val="exact"/>
        </dgm:presLayoutVars>
      </dgm:prSet>
      <dgm:spPr/>
    </dgm:pt>
    <dgm:pt modelId="{5F4CD09A-0B8A-43B4-9A06-064C2EE08896}" type="pres">
      <dgm:prSet presAssocID="{5A0CEB06-F13E-44ED-8805-653DAFB40F3A}" presName="compNode" presStyleCnt="0"/>
      <dgm:spPr/>
    </dgm:pt>
    <dgm:pt modelId="{07B70AE0-5ED5-400F-991B-263467CBAEB7}" type="pres">
      <dgm:prSet presAssocID="{5A0CEB06-F13E-44ED-8805-653DAFB40F3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86602B4C-C5DC-4B61-B976-D4E7C39FFE1D}" type="pres">
      <dgm:prSet presAssocID="{5A0CEB06-F13E-44ED-8805-653DAFB40F3A}" presName="spaceRect" presStyleCnt="0"/>
      <dgm:spPr/>
    </dgm:pt>
    <dgm:pt modelId="{794476A1-9C6B-462D-916F-EE3B97D33514}" type="pres">
      <dgm:prSet presAssocID="{5A0CEB06-F13E-44ED-8805-653DAFB40F3A}" presName="textRect" presStyleLbl="revTx" presStyleIdx="0" presStyleCnt="4">
        <dgm:presLayoutVars>
          <dgm:chMax val="1"/>
          <dgm:chPref val="1"/>
        </dgm:presLayoutVars>
      </dgm:prSet>
      <dgm:spPr/>
    </dgm:pt>
    <dgm:pt modelId="{F450B9D4-BBF7-437F-8914-9BAD82AE6C61}" type="pres">
      <dgm:prSet presAssocID="{75B5B889-CF21-4595-9704-804D440FC145}" presName="sibTrans" presStyleCnt="0"/>
      <dgm:spPr/>
    </dgm:pt>
    <dgm:pt modelId="{DD1CC7C2-851F-4E31-9A1E-5DBF39598ED6}" type="pres">
      <dgm:prSet presAssocID="{36BE22A4-4C56-4233-BF68-6AEF05D597B1}" presName="compNode" presStyleCnt="0"/>
      <dgm:spPr/>
    </dgm:pt>
    <dgm:pt modelId="{DEC2CC84-367E-45AE-B121-84D7B4109909}" type="pres">
      <dgm:prSet presAssocID="{36BE22A4-4C56-4233-BF68-6AEF05D597B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esentation with Checklist"/>
        </a:ext>
      </dgm:extLst>
    </dgm:pt>
    <dgm:pt modelId="{4F036403-2FEE-44C5-8113-4AD065192900}" type="pres">
      <dgm:prSet presAssocID="{36BE22A4-4C56-4233-BF68-6AEF05D597B1}" presName="spaceRect" presStyleCnt="0"/>
      <dgm:spPr/>
    </dgm:pt>
    <dgm:pt modelId="{9E3B5FD2-549D-4963-A4F1-DBB015D28300}" type="pres">
      <dgm:prSet presAssocID="{36BE22A4-4C56-4233-BF68-6AEF05D597B1}" presName="textRect" presStyleLbl="revTx" presStyleIdx="1" presStyleCnt="4">
        <dgm:presLayoutVars>
          <dgm:chMax val="1"/>
          <dgm:chPref val="1"/>
        </dgm:presLayoutVars>
      </dgm:prSet>
      <dgm:spPr/>
    </dgm:pt>
    <dgm:pt modelId="{37A4C55C-A16C-4024-BBBE-AD4EF3437751}" type="pres">
      <dgm:prSet presAssocID="{CCB8B14A-B2F8-4604-B3B3-072B58919964}" presName="sibTrans" presStyleCnt="0"/>
      <dgm:spPr/>
    </dgm:pt>
    <dgm:pt modelId="{7D53E57A-EB01-4894-8136-66F758B07599}" type="pres">
      <dgm:prSet presAssocID="{E877BB9E-59AC-4E69-9A2B-AB293B655F0B}" presName="compNode" presStyleCnt="0"/>
      <dgm:spPr/>
    </dgm:pt>
    <dgm:pt modelId="{5B15137A-DE19-4859-A91E-8B1E575F88F3}" type="pres">
      <dgm:prSet presAssocID="{E877BB9E-59AC-4E69-9A2B-AB293B655F0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ullseye"/>
        </a:ext>
      </dgm:extLst>
    </dgm:pt>
    <dgm:pt modelId="{D4ED0931-96B0-4C53-9C05-B59E63634E1F}" type="pres">
      <dgm:prSet presAssocID="{E877BB9E-59AC-4E69-9A2B-AB293B655F0B}" presName="spaceRect" presStyleCnt="0"/>
      <dgm:spPr/>
    </dgm:pt>
    <dgm:pt modelId="{3F19D6E0-3E25-4BDE-9813-4B2E1494FC68}" type="pres">
      <dgm:prSet presAssocID="{E877BB9E-59AC-4E69-9A2B-AB293B655F0B}" presName="textRect" presStyleLbl="revTx" presStyleIdx="2" presStyleCnt="4">
        <dgm:presLayoutVars>
          <dgm:chMax val="1"/>
          <dgm:chPref val="1"/>
        </dgm:presLayoutVars>
      </dgm:prSet>
      <dgm:spPr/>
    </dgm:pt>
    <dgm:pt modelId="{1FA45ED1-C3D9-4EDB-BD28-0B632BD719B3}" type="pres">
      <dgm:prSet presAssocID="{22AC315A-67AC-492D-BA30-680773C2FD4F}" presName="sibTrans" presStyleCnt="0"/>
      <dgm:spPr/>
    </dgm:pt>
    <dgm:pt modelId="{AAE826A8-36BF-4C5C-80E1-636BA995491F}" type="pres">
      <dgm:prSet presAssocID="{83F9EFE2-CEEC-4C00-8BE6-495E6EF236BB}" presName="compNode" presStyleCnt="0"/>
      <dgm:spPr/>
    </dgm:pt>
    <dgm:pt modelId="{B5A2495E-E7AB-4EA0-B52A-A992196B27F1}" type="pres">
      <dgm:prSet presAssocID="{83F9EFE2-CEEC-4C00-8BE6-495E6EF236B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Warning"/>
        </a:ext>
      </dgm:extLst>
    </dgm:pt>
    <dgm:pt modelId="{F2CB8C61-9AD6-413E-BF5B-9D1F411250B0}" type="pres">
      <dgm:prSet presAssocID="{83F9EFE2-CEEC-4C00-8BE6-495E6EF236BB}" presName="spaceRect" presStyleCnt="0"/>
      <dgm:spPr/>
    </dgm:pt>
    <dgm:pt modelId="{561EE31F-2353-4347-8C20-B24A7FB9A243}" type="pres">
      <dgm:prSet presAssocID="{83F9EFE2-CEEC-4C00-8BE6-495E6EF236BB}" presName="textRect" presStyleLbl="revTx" presStyleIdx="3" presStyleCnt="4">
        <dgm:presLayoutVars>
          <dgm:chMax val="1"/>
          <dgm:chPref val="1"/>
        </dgm:presLayoutVars>
      </dgm:prSet>
      <dgm:spPr/>
    </dgm:pt>
  </dgm:ptLst>
  <dgm:cxnLst>
    <dgm:cxn modelId="{16AEEB1B-129D-4D48-9828-FA084F525F30}" srcId="{BF4CEFFC-44C3-4479-884A-B931B283AAF0}" destId="{5A0CEB06-F13E-44ED-8805-653DAFB40F3A}" srcOrd="0" destOrd="0" parTransId="{0BE18F0D-74F9-4B8B-BB0F-BD8F0410C637}" sibTransId="{75B5B889-CF21-4595-9704-804D440FC145}"/>
    <dgm:cxn modelId="{ED52B546-283E-4F61-88E4-BAD048E0FFDE}" srcId="{BF4CEFFC-44C3-4479-884A-B931B283AAF0}" destId="{E877BB9E-59AC-4E69-9A2B-AB293B655F0B}" srcOrd="2" destOrd="0" parTransId="{2EFACB8A-E646-4345-80DA-30CEF0099E8F}" sibTransId="{22AC315A-67AC-492D-BA30-680773C2FD4F}"/>
    <dgm:cxn modelId="{FCAC9467-6CF4-45D1-8EDD-B1BFAD63AB4E}" type="presOf" srcId="{5A0CEB06-F13E-44ED-8805-653DAFB40F3A}" destId="{794476A1-9C6B-462D-916F-EE3B97D33514}" srcOrd="0" destOrd="0" presId="urn:microsoft.com/office/officeart/2018/2/layout/IconLabelList"/>
    <dgm:cxn modelId="{EF7AD767-53DC-4DF2-A028-D2ABDF04F52E}" srcId="{BF4CEFFC-44C3-4479-884A-B931B283AAF0}" destId="{83F9EFE2-CEEC-4C00-8BE6-495E6EF236BB}" srcOrd="3" destOrd="0" parTransId="{44F0C1BC-44AE-4377-B23F-1B440B98695E}" sibTransId="{AC881880-9DA2-4D18-8C83-451A114BEF26}"/>
    <dgm:cxn modelId="{005E1050-1961-43AC-AA12-3AFFB3DE4DC2}" type="presOf" srcId="{E877BB9E-59AC-4E69-9A2B-AB293B655F0B}" destId="{3F19D6E0-3E25-4BDE-9813-4B2E1494FC68}" srcOrd="0" destOrd="0" presId="urn:microsoft.com/office/officeart/2018/2/layout/IconLabelList"/>
    <dgm:cxn modelId="{2CDF2B8C-0CBA-4837-AD05-E7852F6A09A4}" type="presOf" srcId="{36BE22A4-4C56-4233-BF68-6AEF05D597B1}" destId="{9E3B5FD2-549D-4963-A4F1-DBB015D28300}" srcOrd="0" destOrd="0" presId="urn:microsoft.com/office/officeart/2018/2/layout/IconLabelList"/>
    <dgm:cxn modelId="{81C6EAA2-7DA8-4994-99D5-48C0A705A237}" type="presOf" srcId="{BF4CEFFC-44C3-4479-884A-B931B283AAF0}" destId="{2A5C42D0-FE5C-4AA5-90B0-18F494AE1CC7}" srcOrd="0" destOrd="0" presId="urn:microsoft.com/office/officeart/2018/2/layout/IconLabelList"/>
    <dgm:cxn modelId="{DA8AC9E8-272A-40F7-B44E-348274548B42}" type="presOf" srcId="{83F9EFE2-CEEC-4C00-8BE6-495E6EF236BB}" destId="{561EE31F-2353-4347-8C20-B24A7FB9A243}" srcOrd="0" destOrd="0" presId="urn:microsoft.com/office/officeart/2018/2/layout/IconLabelList"/>
    <dgm:cxn modelId="{F454BBFF-0F03-490F-A212-D7A72BAFD469}" srcId="{BF4CEFFC-44C3-4479-884A-B931B283AAF0}" destId="{36BE22A4-4C56-4233-BF68-6AEF05D597B1}" srcOrd="1" destOrd="0" parTransId="{0297A808-080F-4768-9B2C-6D762B311827}" sibTransId="{CCB8B14A-B2F8-4604-B3B3-072B58919964}"/>
    <dgm:cxn modelId="{2F7F74A0-3A6D-4988-BE06-B7A9220817B4}" type="presParOf" srcId="{2A5C42D0-FE5C-4AA5-90B0-18F494AE1CC7}" destId="{5F4CD09A-0B8A-43B4-9A06-064C2EE08896}" srcOrd="0" destOrd="0" presId="urn:microsoft.com/office/officeart/2018/2/layout/IconLabelList"/>
    <dgm:cxn modelId="{4C678F19-3EC1-4C7F-944E-54B32D77CB52}" type="presParOf" srcId="{5F4CD09A-0B8A-43B4-9A06-064C2EE08896}" destId="{07B70AE0-5ED5-400F-991B-263467CBAEB7}" srcOrd="0" destOrd="0" presId="urn:microsoft.com/office/officeart/2018/2/layout/IconLabelList"/>
    <dgm:cxn modelId="{090CED21-1551-44C2-A6D1-3371F3E33FC4}" type="presParOf" srcId="{5F4CD09A-0B8A-43B4-9A06-064C2EE08896}" destId="{86602B4C-C5DC-4B61-B976-D4E7C39FFE1D}" srcOrd="1" destOrd="0" presId="urn:microsoft.com/office/officeart/2018/2/layout/IconLabelList"/>
    <dgm:cxn modelId="{73583706-9CA9-4BEF-A77B-10B892509446}" type="presParOf" srcId="{5F4CD09A-0B8A-43B4-9A06-064C2EE08896}" destId="{794476A1-9C6B-462D-916F-EE3B97D33514}" srcOrd="2" destOrd="0" presId="urn:microsoft.com/office/officeart/2018/2/layout/IconLabelList"/>
    <dgm:cxn modelId="{6DD6F219-7663-44DE-BFEE-2890D5BD38A2}" type="presParOf" srcId="{2A5C42D0-FE5C-4AA5-90B0-18F494AE1CC7}" destId="{F450B9D4-BBF7-437F-8914-9BAD82AE6C61}" srcOrd="1" destOrd="0" presId="urn:microsoft.com/office/officeart/2018/2/layout/IconLabelList"/>
    <dgm:cxn modelId="{A0996727-DB0F-42C3-8826-67ED33EA745A}" type="presParOf" srcId="{2A5C42D0-FE5C-4AA5-90B0-18F494AE1CC7}" destId="{DD1CC7C2-851F-4E31-9A1E-5DBF39598ED6}" srcOrd="2" destOrd="0" presId="urn:microsoft.com/office/officeart/2018/2/layout/IconLabelList"/>
    <dgm:cxn modelId="{A2199F2E-6E06-4388-B95F-BE83069DF0C9}" type="presParOf" srcId="{DD1CC7C2-851F-4E31-9A1E-5DBF39598ED6}" destId="{DEC2CC84-367E-45AE-B121-84D7B4109909}" srcOrd="0" destOrd="0" presId="urn:microsoft.com/office/officeart/2018/2/layout/IconLabelList"/>
    <dgm:cxn modelId="{60D0AC7F-6379-4D52-804C-A40267AABC4B}" type="presParOf" srcId="{DD1CC7C2-851F-4E31-9A1E-5DBF39598ED6}" destId="{4F036403-2FEE-44C5-8113-4AD065192900}" srcOrd="1" destOrd="0" presId="urn:microsoft.com/office/officeart/2018/2/layout/IconLabelList"/>
    <dgm:cxn modelId="{E12EDF61-9930-4006-B334-1A00CC9B5369}" type="presParOf" srcId="{DD1CC7C2-851F-4E31-9A1E-5DBF39598ED6}" destId="{9E3B5FD2-549D-4963-A4F1-DBB015D28300}" srcOrd="2" destOrd="0" presId="urn:microsoft.com/office/officeart/2018/2/layout/IconLabelList"/>
    <dgm:cxn modelId="{D17E84D5-F4D1-4D36-ADE7-4A8BD0070FEF}" type="presParOf" srcId="{2A5C42D0-FE5C-4AA5-90B0-18F494AE1CC7}" destId="{37A4C55C-A16C-4024-BBBE-AD4EF3437751}" srcOrd="3" destOrd="0" presId="urn:microsoft.com/office/officeart/2018/2/layout/IconLabelList"/>
    <dgm:cxn modelId="{FC5F5686-942D-4241-943C-11FCE0CAE5A0}" type="presParOf" srcId="{2A5C42D0-FE5C-4AA5-90B0-18F494AE1CC7}" destId="{7D53E57A-EB01-4894-8136-66F758B07599}" srcOrd="4" destOrd="0" presId="urn:microsoft.com/office/officeart/2018/2/layout/IconLabelList"/>
    <dgm:cxn modelId="{5FF1531D-0AAB-45EB-9146-4565F4AEF8B2}" type="presParOf" srcId="{7D53E57A-EB01-4894-8136-66F758B07599}" destId="{5B15137A-DE19-4859-A91E-8B1E575F88F3}" srcOrd="0" destOrd="0" presId="urn:microsoft.com/office/officeart/2018/2/layout/IconLabelList"/>
    <dgm:cxn modelId="{D869E0DD-0E65-43BC-ABCD-706722AE2CDE}" type="presParOf" srcId="{7D53E57A-EB01-4894-8136-66F758B07599}" destId="{D4ED0931-96B0-4C53-9C05-B59E63634E1F}" srcOrd="1" destOrd="0" presId="urn:microsoft.com/office/officeart/2018/2/layout/IconLabelList"/>
    <dgm:cxn modelId="{CF6C4C2E-4FBA-4D53-86FF-D3323EA2A797}" type="presParOf" srcId="{7D53E57A-EB01-4894-8136-66F758B07599}" destId="{3F19D6E0-3E25-4BDE-9813-4B2E1494FC68}" srcOrd="2" destOrd="0" presId="urn:microsoft.com/office/officeart/2018/2/layout/IconLabelList"/>
    <dgm:cxn modelId="{DB63C9FC-200A-4C37-AFCA-50A0DDDBBE68}" type="presParOf" srcId="{2A5C42D0-FE5C-4AA5-90B0-18F494AE1CC7}" destId="{1FA45ED1-C3D9-4EDB-BD28-0B632BD719B3}" srcOrd="5" destOrd="0" presId="urn:microsoft.com/office/officeart/2018/2/layout/IconLabelList"/>
    <dgm:cxn modelId="{0E47FFB1-8CC3-4A48-BA16-1438C87E9BA3}" type="presParOf" srcId="{2A5C42D0-FE5C-4AA5-90B0-18F494AE1CC7}" destId="{AAE826A8-36BF-4C5C-80E1-636BA995491F}" srcOrd="6" destOrd="0" presId="urn:microsoft.com/office/officeart/2018/2/layout/IconLabelList"/>
    <dgm:cxn modelId="{4EF35DB6-52AD-42DE-B123-8F549BEA41D4}" type="presParOf" srcId="{AAE826A8-36BF-4C5C-80E1-636BA995491F}" destId="{B5A2495E-E7AB-4EA0-B52A-A992196B27F1}" srcOrd="0" destOrd="0" presId="urn:microsoft.com/office/officeart/2018/2/layout/IconLabelList"/>
    <dgm:cxn modelId="{055F2F18-5121-4D19-BCD4-00162C18E8B7}" type="presParOf" srcId="{AAE826A8-36BF-4C5C-80E1-636BA995491F}" destId="{F2CB8C61-9AD6-413E-BF5B-9D1F411250B0}" srcOrd="1" destOrd="0" presId="urn:microsoft.com/office/officeart/2018/2/layout/IconLabelList"/>
    <dgm:cxn modelId="{03704037-046D-4BFA-98C7-2752EFE46E53}" type="presParOf" srcId="{AAE826A8-36BF-4C5C-80E1-636BA995491F}" destId="{561EE31F-2353-4347-8C20-B24A7FB9A243}"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4CEFFC-44C3-4479-884A-B931B283AAF0}" type="doc">
      <dgm:prSet loTypeId="urn:microsoft.com/office/officeart/2018/2/layout/IconLabelList" loCatId="icon" qsTypeId="urn:microsoft.com/office/officeart/2005/8/quickstyle/simple1" qsCatId="simple" csTypeId="urn:microsoft.com/office/officeart/2005/8/colors/colorful2" csCatId="colorful" phldr="1"/>
      <dgm:spPr/>
      <dgm:t>
        <a:bodyPr/>
        <a:lstStyle/>
        <a:p>
          <a:endParaRPr lang="en-US"/>
        </a:p>
      </dgm:t>
    </dgm:pt>
    <dgm:pt modelId="{5A0CEB06-F13E-44ED-8805-653DAFB40F3A}">
      <dgm:prSet/>
      <dgm:spPr/>
      <dgm:t>
        <a:bodyPr/>
        <a:lstStyle/>
        <a:p>
          <a:pPr>
            <a:lnSpc>
              <a:spcPct val="100000"/>
            </a:lnSpc>
          </a:pPr>
          <a:r>
            <a:rPr lang="en-US" dirty="0"/>
            <a:t>A well-disciplined project management approach and strict adherence to milestones / objectives is applied by all involved parties.</a:t>
          </a:r>
        </a:p>
      </dgm:t>
    </dgm:pt>
    <dgm:pt modelId="{0BE18F0D-74F9-4B8B-BB0F-BD8F0410C637}" type="parTrans" cxnId="{16AEEB1B-129D-4D48-9828-FA084F525F30}">
      <dgm:prSet/>
      <dgm:spPr/>
      <dgm:t>
        <a:bodyPr/>
        <a:lstStyle/>
        <a:p>
          <a:endParaRPr lang="en-US"/>
        </a:p>
      </dgm:t>
    </dgm:pt>
    <dgm:pt modelId="{75B5B889-CF21-4595-9704-804D440FC145}" type="sibTrans" cxnId="{16AEEB1B-129D-4D48-9828-FA084F525F30}">
      <dgm:prSet/>
      <dgm:spPr/>
      <dgm:t>
        <a:bodyPr/>
        <a:lstStyle/>
        <a:p>
          <a:endParaRPr lang="en-US"/>
        </a:p>
      </dgm:t>
    </dgm:pt>
    <dgm:pt modelId="{36BE22A4-4C56-4233-BF68-6AEF05D597B1}">
      <dgm:prSet/>
      <dgm:spPr/>
      <dgm:t>
        <a:bodyPr/>
        <a:lstStyle/>
        <a:p>
          <a:pPr>
            <a:lnSpc>
              <a:spcPct val="100000"/>
            </a:lnSpc>
          </a:pPr>
          <a:r>
            <a:rPr lang="en-US"/>
            <a:t>Modification scoping is a critical phase in effective development and execution. This includes alignment with stakeholders on design, operating, and maintenance requirements.</a:t>
          </a:r>
        </a:p>
      </dgm:t>
    </dgm:pt>
    <dgm:pt modelId="{0297A808-080F-4768-9B2C-6D762B311827}" type="parTrans" cxnId="{F454BBFF-0F03-490F-A212-D7A72BAFD469}">
      <dgm:prSet/>
      <dgm:spPr/>
      <dgm:t>
        <a:bodyPr/>
        <a:lstStyle/>
        <a:p>
          <a:endParaRPr lang="en-US"/>
        </a:p>
      </dgm:t>
    </dgm:pt>
    <dgm:pt modelId="{CCB8B14A-B2F8-4604-B3B3-072B58919964}" type="sibTrans" cxnId="{F454BBFF-0F03-490F-A212-D7A72BAFD469}">
      <dgm:prSet/>
      <dgm:spPr/>
      <dgm:t>
        <a:bodyPr/>
        <a:lstStyle/>
        <a:p>
          <a:endParaRPr lang="en-US"/>
        </a:p>
      </dgm:t>
    </dgm:pt>
    <dgm:pt modelId="{E877BB9E-59AC-4E69-9A2B-AB293B655F0B}">
      <dgm:prSet/>
      <dgm:spPr/>
      <dgm:t>
        <a:bodyPr/>
        <a:lstStyle/>
        <a:p>
          <a:pPr>
            <a:lnSpc>
              <a:spcPct val="100000"/>
            </a:lnSpc>
          </a:pPr>
          <a:r>
            <a:rPr lang="en-US"/>
            <a:t>Scope freeze is well defined and agreed upon by stakeholders and management. Early buy-in during the conceptual phase is crucial to project execution.</a:t>
          </a:r>
        </a:p>
      </dgm:t>
    </dgm:pt>
    <dgm:pt modelId="{2EFACB8A-E646-4345-80DA-30CEF0099E8F}" type="parTrans" cxnId="{ED52B546-283E-4F61-88E4-BAD048E0FFDE}">
      <dgm:prSet/>
      <dgm:spPr/>
      <dgm:t>
        <a:bodyPr/>
        <a:lstStyle/>
        <a:p>
          <a:endParaRPr lang="en-US"/>
        </a:p>
      </dgm:t>
    </dgm:pt>
    <dgm:pt modelId="{22AC315A-67AC-492D-BA30-680773C2FD4F}" type="sibTrans" cxnId="{ED52B546-283E-4F61-88E4-BAD048E0FFDE}">
      <dgm:prSet/>
      <dgm:spPr/>
      <dgm:t>
        <a:bodyPr/>
        <a:lstStyle/>
        <a:p>
          <a:endParaRPr lang="en-US"/>
        </a:p>
      </dgm:t>
    </dgm:pt>
    <dgm:pt modelId="{83F9EFE2-CEEC-4C00-8BE6-495E6EF236BB}">
      <dgm:prSet/>
      <dgm:spPr/>
      <dgm:t>
        <a:bodyPr/>
        <a:lstStyle/>
        <a:p>
          <a:pPr>
            <a:lnSpc>
              <a:spcPct val="100000"/>
            </a:lnSpc>
          </a:pPr>
          <a:r>
            <a:rPr lang="en-US" dirty="0"/>
            <a:t>Modification milestones are clearly defined, communicated and agreed upon by all stakeholders, and tracked throughout project development.</a:t>
          </a:r>
        </a:p>
      </dgm:t>
    </dgm:pt>
    <dgm:pt modelId="{44F0C1BC-44AE-4377-B23F-1B440B98695E}" type="parTrans" cxnId="{EF7AD767-53DC-4DF2-A028-D2ABDF04F52E}">
      <dgm:prSet/>
      <dgm:spPr/>
      <dgm:t>
        <a:bodyPr/>
        <a:lstStyle/>
        <a:p>
          <a:endParaRPr lang="en-US"/>
        </a:p>
      </dgm:t>
    </dgm:pt>
    <dgm:pt modelId="{AC881880-9DA2-4D18-8C83-451A114BEF26}" type="sibTrans" cxnId="{EF7AD767-53DC-4DF2-A028-D2ABDF04F52E}">
      <dgm:prSet/>
      <dgm:spPr/>
      <dgm:t>
        <a:bodyPr/>
        <a:lstStyle/>
        <a:p>
          <a:endParaRPr lang="en-US"/>
        </a:p>
      </dgm:t>
    </dgm:pt>
    <dgm:pt modelId="{46B96AA2-AE52-475C-9534-40E24773CBD0}" type="pres">
      <dgm:prSet presAssocID="{BF4CEFFC-44C3-4479-884A-B931B283AAF0}" presName="root" presStyleCnt="0">
        <dgm:presLayoutVars>
          <dgm:dir/>
          <dgm:resizeHandles val="exact"/>
        </dgm:presLayoutVars>
      </dgm:prSet>
      <dgm:spPr/>
    </dgm:pt>
    <dgm:pt modelId="{8887DE12-9425-4606-AE5E-9326DDA934B1}" type="pres">
      <dgm:prSet presAssocID="{5A0CEB06-F13E-44ED-8805-653DAFB40F3A}" presName="compNode" presStyleCnt="0"/>
      <dgm:spPr/>
    </dgm:pt>
    <dgm:pt modelId="{8978A2C5-FBC0-484E-BA4D-B60BA1C11773}" type="pres">
      <dgm:prSet presAssocID="{5A0CEB06-F13E-44ED-8805-653DAFB40F3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andshake"/>
        </a:ext>
      </dgm:extLst>
    </dgm:pt>
    <dgm:pt modelId="{20173C8C-9E69-422D-95C7-57293BE554E3}" type="pres">
      <dgm:prSet presAssocID="{5A0CEB06-F13E-44ED-8805-653DAFB40F3A}" presName="spaceRect" presStyleCnt="0"/>
      <dgm:spPr/>
    </dgm:pt>
    <dgm:pt modelId="{AFE880D6-2E95-4339-A98E-E824A16E22F2}" type="pres">
      <dgm:prSet presAssocID="{5A0CEB06-F13E-44ED-8805-653DAFB40F3A}" presName="textRect" presStyleLbl="revTx" presStyleIdx="0" presStyleCnt="4">
        <dgm:presLayoutVars>
          <dgm:chMax val="1"/>
          <dgm:chPref val="1"/>
        </dgm:presLayoutVars>
      </dgm:prSet>
      <dgm:spPr/>
    </dgm:pt>
    <dgm:pt modelId="{50F83EB5-0C17-43FE-A5BD-C02A7D26C0C9}" type="pres">
      <dgm:prSet presAssocID="{75B5B889-CF21-4595-9704-804D440FC145}" presName="sibTrans" presStyleCnt="0"/>
      <dgm:spPr/>
    </dgm:pt>
    <dgm:pt modelId="{215BECAE-D673-4123-BE75-2E342A31E75E}" type="pres">
      <dgm:prSet presAssocID="{36BE22A4-4C56-4233-BF68-6AEF05D597B1}" presName="compNode" presStyleCnt="0"/>
      <dgm:spPr/>
    </dgm:pt>
    <dgm:pt modelId="{6344B378-279E-4D73-9AD8-47BD7E0888C3}" type="pres">
      <dgm:prSet presAssocID="{36BE22A4-4C56-4233-BF68-6AEF05D597B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ears"/>
        </a:ext>
      </dgm:extLst>
    </dgm:pt>
    <dgm:pt modelId="{3BB71BBB-CB84-4400-B6B9-1A5536F49DF8}" type="pres">
      <dgm:prSet presAssocID="{36BE22A4-4C56-4233-BF68-6AEF05D597B1}" presName="spaceRect" presStyleCnt="0"/>
      <dgm:spPr/>
    </dgm:pt>
    <dgm:pt modelId="{17E921D0-0028-4DE1-95BD-B8BAFCBF9909}" type="pres">
      <dgm:prSet presAssocID="{36BE22A4-4C56-4233-BF68-6AEF05D597B1}" presName="textRect" presStyleLbl="revTx" presStyleIdx="1" presStyleCnt="4">
        <dgm:presLayoutVars>
          <dgm:chMax val="1"/>
          <dgm:chPref val="1"/>
        </dgm:presLayoutVars>
      </dgm:prSet>
      <dgm:spPr/>
    </dgm:pt>
    <dgm:pt modelId="{E3D99BE2-2C00-4074-9D36-905EE7877C2F}" type="pres">
      <dgm:prSet presAssocID="{CCB8B14A-B2F8-4604-B3B3-072B58919964}" presName="sibTrans" presStyleCnt="0"/>
      <dgm:spPr/>
    </dgm:pt>
    <dgm:pt modelId="{6C7DCC5C-D503-4F98-9496-9703E206310C}" type="pres">
      <dgm:prSet presAssocID="{E877BB9E-59AC-4E69-9A2B-AB293B655F0B}" presName="compNode" presStyleCnt="0"/>
      <dgm:spPr/>
    </dgm:pt>
    <dgm:pt modelId="{0AE22D15-60E7-453C-BDD1-790E8EF388B8}" type="pres">
      <dgm:prSet presAssocID="{E877BB9E-59AC-4E69-9A2B-AB293B655F0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resentation with Checklist"/>
        </a:ext>
      </dgm:extLst>
    </dgm:pt>
    <dgm:pt modelId="{CAB8E764-DE06-4BE3-9947-FC9A98C14A59}" type="pres">
      <dgm:prSet presAssocID="{E877BB9E-59AC-4E69-9A2B-AB293B655F0B}" presName="spaceRect" presStyleCnt="0"/>
      <dgm:spPr/>
    </dgm:pt>
    <dgm:pt modelId="{54E22E2E-C694-468B-AF9A-BE7D7C016048}" type="pres">
      <dgm:prSet presAssocID="{E877BB9E-59AC-4E69-9A2B-AB293B655F0B}" presName="textRect" presStyleLbl="revTx" presStyleIdx="2" presStyleCnt="4">
        <dgm:presLayoutVars>
          <dgm:chMax val="1"/>
          <dgm:chPref val="1"/>
        </dgm:presLayoutVars>
      </dgm:prSet>
      <dgm:spPr/>
    </dgm:pt>
    <dgm:pt modelId="{7AD3D147-9654-49E6-8AC0-BDB49EA8967C}" type="pres">
      <dgm:prSet presAssocID="{22AC315A-67AC-492D-BA30-680773C2FD4F}" presName="sibTrans" presStyleCnt="0"/>
      <dgm:spPr/>
    </dgm:pt>
    <dgm:pt modelId="{16144BBC-3766-49BA-9419-3D6FCFDE0BDA}" type="pres">
      <dgm:prSet presAssocID="{83F9EFE2-CEEC-4C00-8BE6-495E6EF236BB}" presName="compNode" presStyleCnt="0"/>
      <dgm:spPr/>
    </dgm:pt>
    <dgm:pt modelId="{F97F3B63-582B-4B59-B613-C2CD47A9B89D}" type="pres">
      <dgm:prSet presAssocID="{83F9EFE2-CEEC-4C00-8BE6-495E6EF236B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eeting"/>
        </a:ext>
      </dgm:extLst>
    </dgm:pt>
    <dgm:pt modelId="{0BC32FAF-C3CA-45C2-BDE7-C4751C5454C2}" type="pres">
      <dgm:prSet presAssocID="{83F9EFE2-CEEC-4C00-8BE6-495E6EF236BB}" presName="spaceRect" presStyleCnt="0"/>
      <dgm:spPr/>
    </dgm:pt>
    <dgm:pt modelId="{69317F24-69FF-4F34-871A-8E604A8ADC4D}" type="pres">
      <dgm:prSet presAssocID="{83F9EFE2-CEEC-4C00-8BE6-495E6EF236BB}" presName="textRect" presStyleLbl="revTx" presStyleIdx="3" presStyleCnt="4">
        <dgm:presLayoutVars>
          <dgm:chMax val="1"/>
          <dgm:chPref val="1"/>
        </dgm:presLayoutVars>
      </dgm:prSet>
      <dgm:spPr/>
    </dgm:pt>
  </dgm:ptLst>
  <dgm:cxnLst>
    <dgm:cxn modelId="{AD726909-C50C-4DFC-A924-7A2A8337497D}" type="presOf" srcId="{E877BB9E-59AC-4E69-9A2B-AB293B655F0B}" destId="{54E22E2E-C694-468B-AF9A-BE7D7C016048}" srcOrd="0" destOrd="0" presId="urn:microsoft.com/office/officeart/2018/2/layout/IconLabelList"/>
    <dgm:cxn modelId="{16AEEB1B-129D-4D48-9828-FA084F525F30}" srcId="{BF4CEFFC-44C3-4479-884A-B931B283AAF0}" destId="{5A0CEB06-F13E-44ED-8805-653DAFB40F3A}" srcOrd="0" destOrd="0" parTransId="{0BE18F0D-74F9-4B8B-BB0F-BD8F0410C637}" sibTransId="{75B5B889-CF21-4595-9704-804D440FC145}"/>
    <dgm:cxn modelId="{ABCB2F34-E930-45F2-8326-8EA1023E195C}" type="presOf" srcId="{36BE22A4-4C56-4233-BF68-6AEF05D597B1}" destId="{17E921D0-0028-4DE1-95BD-B8BAFCBF9909}" srcOrd="0" destOrd="0" presId="urn:microsoft.com/office/officeart/2018/2/layout/IconLabelList"/>
    <dgm:cxn modelId="{ED52B546-283E-4F61-88E4-BAD048E0FFDE}" srcId="{BF4CEFFC-44C3-4479-884A-B931B283AAF0}" destId="{E877BB9E-59AC-4E69-9A2B-AB293B655F0B}" srcOrd="2" destOrd="0" parTransId="{2EFACB8A-E646-4345-80DA-30CEF0099E8F}" sibTransId="{22AC315A-67AC-492D-BA30-680773C2FD4F}"/>
    <dgm:cxn modelId="{EF7AD767-53DC-4DF2-A028-D2ABDF04F52E}" srcId="{BF4CEFFC-44C3-4479-884A-B931B283AAF0}" destId="{83F9EFE2-CEEC-4C00-8BE6-495E6EF236BB}" srcOrd="3" destOrd="0" parTransId="{44F0C1BC-44AE-4377-B23F-1B440B98695E}" sibTransId="{AC881880-9DA2-4D18-8C83-451A114BEF26}"/>
    <dgm:cxn modelId="{FD18A182-4C0B-4EF0-BD13-95E50DA42D0A}" type="presOf" srcId="{83F9EFE2-CEEC-4C00-8BE6-495E6EF236BB}" destId="{69317F24-69FF-4F34-871A-8E604A8ADC4D}" srcOrd="0" destOrd="0" presId="urn:microsoft.com/office/officeart/2018/2/layout/IconLabelList"/>
    <dgm:cxn modelId="{8E358383-5535-48C6-869E-264A7F3B3D8A}" type="presOf" srcId="{5A0CEB06-F13E-44ED-8805-653DAFB40F3A}" destId="{AFE880D6-2E95-4339-A98E-E824A16E22F2}" srcOrd="0" destOrd="0" presId="urn:microsoft.com/office/officeart/2018/2/layout/IconLabelList"/>
    <dgm:cxn modelId="{53889E93-38E4-494E-885F-A327D55C47F7}" type="presOf" srcId="{BF4CEFFC-44C3-4479-884A-B931B283AAF0}" destId="{46B96AA2-AE52-475C-9534-40E24773CBD0}" srcOrd="0" destOrd="0" presId="urn:microsoft.com/office/officeart/2018/2/layout/IconLabelList"/>
    <dgm:cxn modelId="{F454BBFF-0F03-490F-A212-D7A72BAFD469}" srcId="{BF4CEFFC-44C3-4479-884A-B931B283AAF0}" destId="{36BE22A4-4C56-4233-BF68-6AEF05D597B1}" srcOrd="1" destOrd="0" parTransId="{0297A808-080F-4768-9B2C-6D762B311827}" sibTransId="{CCB8B14A-B2F8-4604-B3B3-072B58919964}"/>
    <dgm:cxn modelId="{CEBD17D3-09D8-4603-B11B-5BAA5C5A69DD}" type="presParOf" srcId="{46B96AA2-AE52-475C-9534-40E24773CBD0}" destId="{8887DE12-9425-4606-AE5E-9326DDA934B1}" srcOrd="0" destOrd="0" presId="urn:microsoft.com/office/officeart/2018/2/layout/IconLabelList"/>
    <dgm:cxn modelId="{05CF0AAB-6B2C-4F61-9A6C-27005399DCBD}" type="presParOf" srcId="{8887DE12-9425-4606-AE5E-9326DDA934B1}" destId="{8978A2C5-FBC0-484E-BA4D-B60BA1C11773}" srcOrd="0" destOrd="0" presId="urn:microsoft.com/office/officeart/2018/2/layout/IconLabelList"/>
    <dgm:cxn modelId="{22D0E45E-AC22-40C3-B811-DB313F213E05}" type="presParOf" srcId="{8887DE12-9425-4606-AE5E-9326DDA934B1}" destId="{20173C8C-9E69-422D-95C7-57293BE554E3}" srcOrd="1" destOrd="0" presId="urn:microsoft.com/office/officeart/2018/2/layout/IconLabelList"/>
    <dgm:cxn modelId="{613E9D12-9024-475A-84D9-DF372095DB95}" type="presParOf" srcId="{8887DE12-9425-4606-AE5E-9326DDA934B1}" destId="{AFE880D6-2E95-4339-A98E-E824A16E22F2}" srcOrd="2" destOrd="0" presId="urn:microsoft.com/office/officeart/2018/2/layout/IconLabelList"/>
    <dgm:cxn modelId="{3E30E683-FC6C-49CD-AFFD-D923C238CBA6}" type="presParOf" srcId="{46B96AA2-AE52-475C-9534-40E24773CBD0}" destId="{50F83EB5-0C17-43FE-A5BD-C02A7D26C0C9}" srcOrd="1" destOrd="0" presId="urn:microsoft.com/office/officeart/2018/2/layout/IconLabelList"/>
    <dgm:cxn modelId="{0798FCCF-0DAE-4636-9859-1A43C9843A4A}" type="presParOf" srcId="{46B96AA2-AE52-475C-9534-40E24773CBD0}" destId="{215BECAE-D673-4123-BE75-2E342A31E75E}" srcOrd="2" destOrd="0" presId="urn:microsoft.com/office/officeart/2018/2/layout/IconLabelList"/>
    <dgm:cxn modelId="{EFD415A2-0408-405A-A570-509C0172BC00}" type="presParOf" srcId="{215BECAE-D673-4123-BE75-2E342A31E75E}" destId="{6344B378-279E-4D73-9AD8-47BD7E0888C3}" srcOrd="0" destOrd="0" presId="urn:microsoft.com/office/officeart/2018/2/layout/IconLabelList"/>
    <dgm:cxn modelId="{8EA3E5AB-007E-4944-91A9-6BFFE57B968E}" type="presParOf" srcId="{215BECAE-D673-4123-BE75-2E342A31E75E}" destId="{3BB71BBB-CB84-4400-B6B9-1A5536F49DF8}" srcOrd="1" destOrd="0" presId="urn:microsoft.com/office/officeart/2018/2/layout/IconLabelList"/>
    <dgm:cxn modelId="{DB6E5638-A18D-4949-BC1B-22AFAFDC778A}" type="presParOf" srcId="{215BECAE-D673-4123-BE75-2E342A31E75E}" destId="{17E921D0-0028-4DE1-95BD-B8BAFCBF9909}" srcOrd="2" destOrd="0" presId="urn:microsoft.com/office/officeart/2018/2/layout/IconLabelList"/>
    <dgm:cxn modelId="{1AA76EA5-BACF-48DE-9497-D247B6B2BBC9}" type="presParOf" srcId="{46B96AA2-AE52-475C-9534-40E24773CBD0}" destId="{E3D99BE2-2C00-4074-9D36-905EE7877C2F}" srcOrd="3" destOrd="0" presId="urn:microsoft.com/office/officeart/2018/2/layout/IconLabelList"/>
    <dgm:cxn modelId="{CB23BF3B-DB8F-4D49-B2AB-BCF8D31BDB31}" type="presParOf" srcId="{46B96AA2-AE52-475C-9534-40E24773CBD0}" destId="{6C7DCC5C-D503-4F98-9496-9703E206310C}" srcOrd="4" destOrd="0" presId="urn:microsoft.com/office/officeart/2018/2/layout/IconLabelList"/>
    <dgm:cxn modelId="{7ADA7F5D-A3B6-4ABF-98E1-A4E83F074B94}" type="presParOf" srcId="{6C7DCC5C-D503-4F98-9496-9703E206310C}" destId="{0AE22D15-60E7-453C-BDD1-790E8EF388B8}" srcOrd="0" destOrd="0" presId="urn:microsoft.com/office/officeart/2018/2/layout/IconLabelList"/>
    <dgm:cxn modelId="{3AC1E148-93FB-4FAF-A548-0E362F6AA6A4}" type="presParOf" srcId="{6C7DCC5C-D503-4F98-9496-9703E206310C}" destId="{CAB8E764-DE06-4BE3-9947-FC9A98C14A59}" srcOrd="1" destOrd="0" presId="urn:microsoft.com/office/officeart/2018/2/layout/IconLabelList"/>
    <dgm:cxn modelId="{1BCCB100-6E62-470C-8CBB-5C5F9359B8C4}" type="presParOf" srcId="{6C7DCC5C-D503-4F98-9496-9703E206310C}" destId="{54E22E2E-C694-468B-AF9A-BE7D7C016048}" srcOrd="2" destOrd="0" presId="urn:microsoft.com/office/officeart/2018/2/layout/IconLabelList"/>
    <dgm:cxn modelId="{DF0D930F-AB3A-4335-A2BF-D4BEC1F759BA}" type="presParOf" srcId="{46B96AA2-AE52-475C-9534-40E24773CBD0}" destId="{7AD3D147-9654-49E6-8AC0-BDB49EA8967C}" srcOrd="5" destOrd="0" presId="urn:microsoft.com/office/officeart/2018/2/layout/IconLabelList"/>
    <dgm:cxn modelId="{4AA1FF8A-8CF4-4DD9-811B-1A24BDBF03BC}" type="presParOf" srcId="{46B96AA2-AE52-475C-9534-40E24773CBD0}" destId="{16144BBC-3766-49BA-9419-3D6FCFDE0BDA}" srcOrd="6" destOrd="0" presId="urn:microsoft.com/office/officeart/2018/2/layout/IconLabelList"/>
    <dgm:cxn modelId="{6741D40F-A2D2-4B3D-8F47-0DD61A4D2804}" type="presParOf" srcId="{16144BBC-3766-49BA-9419-3D6FCFDE0BDA}" destId="{F97F3B63-582B-4B59-B613-C2CD47A9B89D}" srcOrd="0" destOrd="0" presId="urn:microsoft.com/office/officeart/2018/2/layout/IconLabelList"/>
    <dgm:cxn modelId="{8F0A66D4-FC41-4F6D-9812-97E98514B604}" type="presParOf" srcId="{16144BBC-3766-49BA-9419-3D6FCFDE0BDA}" destId="{0BC32FAF-C3CA-45C2-BDE7-C4751C5454C2}" srcOrd="1" destOrd="0" presId="urn:microsoft.com/office/officeart/2018/2/layout/IconLabelList"/>
    <dgm:cxn modelId="{0F841EC7-8C85-4415-9571-ECECEAB49386}" type="presParOf" srcId="{16144BBC-3766-49BA-9419-3D6FCFDE0BDA}" destId="{69317F24-69FF-4F34-871A-8E604A8ADC4D}"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F4CEFFC-44C3-4479-884A-B931B283AAF0}"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5A0CEB06-F13E-44ED-8805-653DAFB40F3A}">
      <dgm:prSet/>
      <dgm:spPr/>
      <dgm:t>
        <a:bodyPr/>
        <a:lstStyle/>
        <a:p>
          <a:r>
            <a:rPr lang="en-US"/>
            <a:t>Senior Engineering Leadership should clearly communicate expectations to the organization to ensure effective and cross-functional support of the design process.</a:t>
          </a:r>
        </a:p>
      </dgm:t>
    </dgm:pt>
    <dgm:pt modelId="{0BE18F0D-74F9-4B8B-BB0F-BD8F0410C637}" type="parTrans" cxnId="{16AEEB1B-129D-4D48-9828-FA084F525F30}">
      <dgm:prSet/>
      <dgm:spPr/>
      <dgm:t>
        <a:bodyPr/>
        <a:lstStyle/>
        <a:p>
          <a:endParaRPr lang="en-US"/>
        </a:p>
      </dgm:t>
    </dgm:pt>
    <dgm:pt modelId="{75B5B889-CF21-4595-9704-804D440FC145}" type="sibTrans" cxnId="{16AEEB1B-129D-4D48-9828-FA084F525F30}">
      <dgm:prSet/>
      <dgm:spPr/>
      <dgm:t>
        <a:bodyPr/>
        <a:lstStyle/>
        <a:p>
          <a:endParaRPr lang="en-US"/>
        </a:p>
      </dgm:t>
    </dgm:pt>
    <dgm:pt modelId="{36BE22A4-4C56-4233-BF68-6AEF05D597B1}">
      <dgm:prSet/>
      <dgm:spPr/>
      <dgm:t>
        <a:bodyPr/>
        <a:lstStyle/>
        <a:p>
          <a:r>
            <a:rPr lang="en-US" dirty="0"/>
            <a:t>Stakeholder assignment should be based on skill sets required to provide an adequate review and identify impacts for their respective functional area. The stakeholder should be at a level sufficient in the organization to help make decisions on the scope and content of the mod.</a:t>
          </a:r>
        </a:p>
      </dgm:t>
    </dgm:pt>
    <dgm:pt modelId="{0297A808-080F-4768-9B2C-6D762B311827}" type="parTrans" cxnId="{F454BBFF-0F03-490F-A212-D7A72BAFD469}">
      <dgm:prSet/>
      <dgm:spPr/>
      <dgm:t>
        <a:bodyPr/>
        <a:lstStyle/>
        <a:p>
          <a:endParaRPr lang="en-US"/>
        </a:p>
      </dgm:t>
    </dgm:pt>
    <dgm:pt modelId="{CCB8B14A-B2F8-4604-B3B3-072B58919964}" type="sibTrans" cxnId="{F454BBFF-0F03-490F-A212-D7A72BAFD469}">
      <dgm:prSet/>
      <dgm:spPr/>
      <dgm:t>
        <a:bodyPr/>
        <a:lstStyle/>
        <a:p>
          <a:endParaRPr lang="en-US"/>
        </a:p>
      </dgm:t>
    </dgm:pt>
    <dgm:pt modelId="{E877BB9E-59AC-4E69-9A2B-AB293B655F0B}">
      <dgm:prSet/>
      <dgm:spPr/>
      <dgm:t>
        <a:bodyPr/>
        <a:lstStyle/>
        <a:p>
          <a:r>
            <a:rPr lang="en-US"/>
            <a:t>Supporting organizations should assign personnel to ensure consistent, thorough, and timely stakeholder engagement. It is important that the same stakeholder sees the project from initiation to installation when possible.</a:t>
          </a:r>
        </a:p>
      </dgm:t>
    </dgm:pt>
    <dgm:pt modelId="{2EFACB8A-E646-4345-80DA-30CEF0099E8F}" type="parTrans" cxnId="{ED52B546-283E-4F61-88E4-BAD048E0FFDE}">
      <dgm:prSet/>
      <dgm:spPr/>
      <dgm:t>
        <a:bodyPr/>
        <a:lstStyle/>
        <a:p>
          <a:endParaRPr lang="en-US"/>
        </a:p>
      </dgm:t>
    </dgm:pt>
    <dgm:pt modelId="{22AC315A-67AC-492D-BA30-680773C2FD4F}" type="sibTrans" cxnId="{ED52B546-283E-4F61-88E4-BAD048E0FFDE}">
      <dgm:prSet/>
      <dgm:spPr/>
      <dgm:t>
        <a:bodyPr/>
        <a:lstStyle/>
        <a:p>
          <a:endParaRPr lang="en-US"/>
        </a:p>
      </dgm:t>
    </dgm:pt>
    <dgm:pt modelId="{83F9EFE2-CEEC-4C00-8BE6-495E6EF236BB}">
      <dgm:prSet/>
      <dgm:spPr/>
      <dgm:t>
        <a:bodyPr/>
        <a:lstStyle/>
        <a:p>
          <a:r>
            <a:rPr lang="en-US"/>
            <a:t>Impact reviews are critical steps to engage stakeholder input and gain alignment on the approach. The stakeholders should leverage the key focus items listed in IP-ENG-001 when reviewing modification packages.</a:t>
          </a:r>
        </a:p>
      </dgm:t>
    </dgm:pt>
    <dgm:pt modelId="{44F0C1BC-44AE-4377-B23F-1B440B98695E}" type="parTrans" cxnId="{EF7AD767-53DC-4DF2-A028-D2ABDF04F52E}">
      <dgm:prSet/>
      <dgm:spPr/>
      <dgm:t>
        <a:bodyPr/>
        <a:lstStyle/>
        <a:p>
          <a:endParaRPr lang="en-US"/>
        </a:p>
      </dgm:t>
    </dgm:pt>
    <dgm:pt modelId="{AC881880-9DA2-4D18-8C83-451A114BEF26}" type="sibTrans" cxnId="{EF7AD767-53DC-4DF2-A028-D2ABDF04F52E}">
      <dgm:prSet/>
      <dgm:spPr/>
      <dgm:t>
        <a:bodyPr/>
        <a:lstStyle/>
        <a:p>
          <a:endParaRPr lang="en-US"/>
        </a:p>
      </dgm:t>
    </dgm:pt>
    <dgm:pt modelId="{32422B98-8376-4B99-BA61-139BAC772F53}" type="pres">
      <dgm:prSet presAssocID="{BF4CEFFC-44C3-4479-884A-B931B283AAF0}" presName="outerComposite" presStyleCnt="0">
        <dgm:presLayoutVars>
          <dgm:chMax val="5"/>
          <dgm:dir/>
          <dgm:resizeHandles val="exact"/>
        </dgm:presLayoutVars>
      </dgm:prSet>
      <dgm:spPr/>
    </dgm:pt>
    <dgm:pt modelId="{06FF4BD9-4CCB-4994-9F23-15B470973AF5}" type="pres">
      <dgm:prSet presAssocID="{BF4CEFFC-44C3-4479-884A-B931B283AAF0}" presName="dummyMaxCanvas" presStyleCnt="0">
        <dgm:presLayoutVars/>
      </dgm:prSet>
      <dgm:spPr/>
    </dgm:pt>
    <dgm:pt modelId="{F0A0EB39-9DC9-4AB9-AD7A-29163AEC103C}" type="pres">
      <dgm:prSet presAssocID="{BF4CEFFC-44C3-4479-884A-B931B283AAF0}" presName="FourNodes_1" presStyleLbl="node1" presStyleIdx="0" presStyleCnt="4">
        <dgm:presLayoutVars>
          <dgm:bulletEnabled val="1"/>
        </dgm:presLayoutVars>
      </dgm:prSet>
      <dgm:spPr/>
    </dgm:pt>
    <dgm:pt modelId="{9E1576D8-0508-4DC5-8FE2-EB1BDAC66E14}" type="pres">
      <dgm:prSet presAssocID="{BF4CEFFC-44C3-4479-884A-B931B283AAF0}" presName="FourNodes_2" presStyleLbl="node1" presStyleIdx="1" presStyleCnt="4">
        <dgm:presLayoutVars>
          <dgm:bulletEnabled val="1"/>
        </dgm:presLayoutVars>
      </dgm:prSet>
      <dgm:spPr/>
    </dgm:pt>
    <dgm:pt modelId="{A7137081-9346-4F67-8DA6-3CE01A0ED921}" type="pres">
      <dgm:prSet presAssocID="{BF4CEFFC-44C3-4479-884A-B931B283AAF0}" presName="FourNodes_3" presStyleLbl="node1" presStyleIdx="2" presStyleCnt="4">
        <dgm:presLayoutVars>
          <dgm:bulletEnabled val="1"/>
        </dgm:presLayoutVars>
      </dgm:prSet>
      <dgm:spPr/>
    </dgm:pt>
    <dgm:pt modelId="{415BEAD2-781D-4B2A-96E5-50E413E193AB}" type="pres">
      <dgm:prSet presAssocID="{BF4CEFFC-44C3-4479-884A-B931B283AAF0}" presName="FourNodes_4" presStyleLbl="node1" presStyleIdx="3" presStyleCnt="4">
        <dgm:presLayoutVars>
          <dgm:bulletEnabled val="1"/>
        </dgm:presLayoutVars>
      </dgm:prSet>
      <dgm:spPr/>
    </dgm:pt>
    <dgm:pt modelId="{29AFA04D-B445-42E8-94B1-F76E5E2D9EE5}" type="pres">
      <dgm:prSet presAssocID="{BF4CEFFC-44C3-4479-884A-B931B283AAF0}" presName="FourConn_1-2" presStyleLbl="fgAccFollowNode1" presStyleIdx="0" presStyleCnt="3">
        <dgm:presLayoutVars>
          <dgm:bulletEnabled val="1"/>
        </dgm:presLayoutVars>
      </dgm:prSet>
      <dgm:spPr/>
    </dgm:pt>
    <dgm:pt modelId="{B6BD56A1-7A2A-4637-ACBF-B27E5B57DB9F}" type="pres">
      <dgm:prSet presAssocID="{BF4CEFFC-44C3-4479-884A-B931B283AAF0}" presName="FourConn_2-3" presStyleLbl="fgAccFollowNode1" presStyleIdx="1" presStyleCnt="3">
        <dgm:presLayoutVars>
          <dgm:bulletEnabled val="1"/>
        </dgm:presLayoutVars>
      </dgm:prSet>
      <dgm:spPr/>
    </dgm:pt>
    <dgm:pt modelId="{1BD5B656-958D-4CA0-BC16-30E8DDF864D3}" type="pres">
      <dgm:prSet presAssocID="{BF4CEFFC-44C3-4479-884A-B931B283AAF0}" presName="FourConn_3-4" presStyleLbl="fgAccFollowNode1" presStyleIdx="2" presStyleCnt="3">
        <dgm:presLayoutVars>
          <dgm:bulletEnabled val="1"/>
        </dgm:presLayoutVars>
      </dgm:prSet>
      <dgm:spPr/>
    </dgm:pt>
    <dgm:pt modelId="{92101FF6-61FD-479C-B50C-92D3CD33EE15}" type="pres">
      <dgm:prSet presAssocID="{BF4CEFFC-44C3-4479-884A-B931B283AAF0}" presName="FourNodes_1_text" presStyleLbl="node1" presStyleIdx="3" presStyleCnt="4">
        <dgm:presLayoutVars>
          <dgm:bulletEnabled val="1"/>
        </dgm:presLayoutVars>
      </dgm:prSet>
      <dgm:spPr/>
    </dgm:pt>
    <dgm:pt modelId="{9B43C477-ECFF-4000-8032-E704353D325C}" type="pres">
      <dgm:prSet presAssocID="{BF4CEFFC-44C3-4479-884A-B931B283AAF0}" presName="FourNodes_2_text" presStyleLbl="node1" presStyleIdx="3" presStyleCnt="4">
        <dgm:presLayoutVars>
          <dgm:bulletEnabled val="1"/>
        </dgm:presLayoutVars>
      </dgm:prSet>
      <dgm:spPr/>
    </dgm:pt>
    <dgm:pt modelId="{23B681D7-432D-460B-8A9A-40BBE8734556}" type="pres">
      <dgm:prSet presAssocID="{BF4CEFFC-44C3-4479-884A-B931B283AAF0}" presName="FourNodes_3_text" presStyleLbl="node1" presStyleIdx="3" presStyleCnt="4">
        <dgm:presLayoutVars>
          <dgm:bulletEnabled val="1"/>
        </dgm:presLayoutVars>
      </dgm:prSet>
      <dgm:spPr/>
    </dgm:pt>
    <dgm:pt modelId="{91E22B17-A07E-493D-A91D-F1E9DDBE9EB8}" type="pres">
      <dgm:prSet presAssocID="{BF4CEFFC-44C3-4479-884A-B931B283AAF0}" presName="FourNodes_4_text" presStyleLbl="node1" presStyleIdx="3" presStyleCnt="4">
        <dgm:presLayoutVars>
          <dgm:bulletEnabled val="1"/>
        </dgm:presLayoutVars>
      </dgm:prSet>
      <dgm:spPr/>
    </dgm:pt>
  </dgm:ptLst>
  <dgm:cxnLst>
    <dgm:cxn modelId="{16AEEB1B-129D-4D48-9828-FA084F525F30}" srcId="{BF4CEFFC-44C3-4479-884A-B931B283AAF0}" destId="{5A0CEB06-F13E-44ED-8805-653DAFB40F3A}" srcOrd="0" destOrd="0" parTransId="{0BE18F0D-74F9-4B8B-BB0F-BD8F0410C637}" sibTransId="{75B5B889-CF21-4595-9704-804D440FC145}"/>
    <dgm:cxn modelId="{3BC0DE23-F609-4064-80C1-5545AF1548D4}" type="presOf" srcId="{BF4CEFFC-44C3-4479-884A-B931B283AAF0}" destId="{32422B98-8376-4B99-BA61-139BAC772F53}" srcOrd="0" destOrd="0" presId="urn:microsoft.com/office/officeart/2005/8/layout/vProcess5"/>
    <dgm:cxn modelId="{9F33C22A-AF5F-4FD3-A698-DC6A8DEE49ED}" type="presOf" srcId="{36BE22A4-4C56-4233-BF68-6AEF05D597B1}" destId="{9B43C477-ECFF-4000-8032-E704353D325C}" srcOrd="1" destOrd="0" presId="urn:microsoft.com/office/officeart/2005/8/layout/vProcess5"/>
    <dgm:cxn modelId="{CBC96D2E-D781-4690-830C-3E1D21A49FB8}" type="presOf" srcId="{22AC315A-67AC-492D-BA30-680773C2FD4F}" destId="{1BD5B656-958D-4CA0-BC16-30E8DDF864D3}" srcOrd="0" destOrd="0" presId="urn:microsoft.com/office/officeart/2005/8/layout/vProcess5"/>
    <dgm:cxn modelId="{E995E23F-2B7B-4AAA-9068-F2466BE49B78}" type="presOf" srcId="{E877BB9E-59AC-4E69-9A2B-AB293B655F0B}" destId="{A7137081-9346-4F67-8DA6-3CE01A0ED921}" srcOrd="0" destOrd="0" presId="urn:microsoft.com/office/officeart/2005/8/layout/vProcess5"/>
    <dgm:cxn modelId="{0105FF63-E7EE-486C-945D-AAEC33A18B5A}" type="presOf" srcId="{83F9EFE2-CEEC-4C00-8BE6-495E6EF236BB}" destId="{415BEAD2-781D-4B2A-96E5-50E413E193AB}" srcOrd="0" destOrd="0" presId="urn:microsoft.com/office/officeart/2005/8/layout/vProcess5"/>
    <dgm:cxn modelId="{ED52B546-283E-4F61-88E4-BAD048E0FFDE}" srcId="{BF4CEFFC-44C3-4479-884A-B931B283AAF0}" destId="{E877BB9E-59AC-4E69-9A2B-AB293B655F0B}" srcOrd="2" destOrd="0" parTransId="{2EFACB8A-E646-4345-80DA-30CEF0099E8F}" sibTransId="{22AC315A-67AC-492D-BA30-680773C2FD4F}"/>
    <dgm:cxn modelId="{EF7AD767-53DC-4DF2-A028-D2ABDF04F52E}" srcId="{BF4CEFFC-44C3-4479-884A-B931B283AAF0}" destId="{83F9EFE2-CEEC-4C00-8BE6-495E6EF236BB}" srcOrd="3" destOrd="0" parTransId="{44F0C1BC-44AE-4377-B23F-1B440B98695E}" sibTransId="{AC881880-9DA2-4D18-8C83-451A114BEF26}"/>
    <dgm:cxn modelId="{076A1B68-0F69-41BB-9F82-B5FB764C63DC}" type="presOf" srcId="{36BE22A4-4C56-4233-BF68-6AEF05D597B1}" destId="{9E1576D8-0508-4DC5-8FE2-EB1BDAC66E14}" srcOrd="0" destOrd="0" presId="urn:microsoft.com/office/officeart/2005/8/layout/vProcess5"/>
    <dgm:cxn modelId="{94773A4C-A329-43D0-9967-D8C7BBCCD718}" type="presOf" srcId="{75B5B889-CF21-4595-9704-804D440FC145}" destId="{29AFA04D-B445-42E8-94B1-F76E5E2D9EE5}" srcOrd="0" destOrd="0" presId="urn:microsoft.com/office/officeart/2005/8/layout/vProcess5"/>
    <dgm:cxn modelId="{878DA879-1AC4-4A0C-B491-85B34F228355}" type="presOf" srcId="{5A0CEB06-F13E-44ED-8805-653DAFB40F3A}" destId="{92101FF6-61FD-479C-B50C-92D3CD33EE15}" srcOrd="1" destOrd="0" presId="urn:microsoft.com/office/officeart/2005/8/layout/vProcess5"/>
    <dgm:cxn modelId="{F80D1596-31B7-4B64-87B6-A0447BB36A11}" type="presOf" srcId="{E877BB9E-59AC-4E69-9A2B-AB293B655F0B}" destId="{23B681D7-432D-460B-8A9A-40BBE8734556}" srcOrd="1" destOrd="0" presId="urn:microsoft.com/office/officeart/2005/8/layout/vProcess5"/>
    <dgm:cxn modelId="{A06D84B5-176E-4DBC-9335-E5224A75749D}" type="presOf" srcId="{CCB8B14A-B2F8-4604-B3B3-072B58919964}" destId="{B6BD56A1-7A2A-4637-ACBF-B27E5B57DB9F}" srcOrd="0" destOrd="0" presId="urn:microsoft.com/office/officeart/2005/8/layout/vProcess5"/>
    <dgm:cxn modelId="{A88072E4-DCF9-4022-B2F8-1D4EA48C2E66}" type="presOf" srcId="{83F9EFE2-CEEC-4C00-8BE6-495E6EF236BB}" destId="{91E22B17-A07E-493D-A91D-F1E9DDBE9EB8}" srcOrd="1" destOrd="0" presId="urn:microsoft.com/office/officeart/2005/8/layout/vProcess5"/>
    <dgm:cxn modelId="{F454BBFF-0F03-490F-A212-D7A72BAFD469}" srcId="{BF4CEFFC-44C3-4479-884A-B931B283AAF0}" destId="{36BE22A4-4C56-4233-BF68-6AEF05D597B1}" srcOrd="1" destOrd="0" parTransId="{0297A808-080F-4768-9B2C-6D762B311827}" sibTransId="{CCB8B14A-B2F8-4604-B3B3-072B58919964}"/>
    <dgm:cxn modelId="{4A91F7FF-BA0D-48F1-8EBD-6201F63ADD09}" type="presOf" srcId="{5A0CEB06-F13E-44ED-8805-653DAFB40F3A}" destId="{F0A0EB39-9DC9-4AB9-AD7A-29163AEC103C}" srcOrd="0" destOrd="0" presId="urn:microsoft.com/office/officeart/2005/8/layout/vProcess5"/>
    <dgm:cxn modelId="{AA1D80F2-7743-4B6B-B4F5-CDEF33FD9A8A}" type="presParOf" srcId="{32422B98-8376-4B99-BA61-139BAC772F53}" destId="{06FF4BD9-4CCB-4994-9F23-15B470973AF5}" srcOrd="0" destOrd="0" presId="urn:microsoft.com/office/officeart/2005/8/layout/vProcess5"/>
    <dgm:cxn modelId="{AF3FE070-C8AC-44B8-8EE9-08B996334C95}" type="presParOf" srcId="{32422B98-8376-4B99-BA61-139BAC772F53}" destId="{F0A0EB39-9DC9-4AB9-AD7A-29163AEC103C}" srcOrd="1" destOrd="0" presId="urn:microsoft.com/office/officeart/2005/8/layout/vProcess5"/>
    <dgm:cxn modelId="{3DA41202-9F6C-4D8F-8013-1BD866B9A8C7}" type="presParOf" srcId="{32422B98-8376-4B99-BA61-139BAC772F53}" destId="{9E1576D8-0508-4DC5-8FE2-EB1BDAC66E14}" srcOrd="2" destOrd="0" presId="urn:microsoft.com/office/officeart/2005/8/layout/vProcess5"/>
    <dgm:cxn modelId="{BEC2EB9F-5C22-412E-8C55-9F71A55C626D}" type="presParOf" srcId="{32422B98-8376-4B99-BA61-139BAC772F53}" destId="{A7137081-9346-4F67-8DA6-3CE01A0ED921}" srcOrd="3" destOrd="0" presId="urn:microsoft.com/office/officeart/2005/8/layout/vProcess5"/>
    <dgm:cxn modelId="{3EC10370-5862-4867-BB4E-A99B3E3FB186}" type="presParOf" srcId="{32422B98-8376-4B99-BA61-139BAC772F53}" destId="{415BEAD2-781D-4B2A-96E5-50E413E193AB}" srcOrd="4" destOrd="0" presId="urn:microsoft.com/office/officeart/2005/8/layout/vProcess5"/>
    <dgm:cxn modelId="{4C814C04-3E3D-4829-9FC6-4C8C36EC0679}" type="presParOf" srcId="{32422B98-8376-4B99-BA61-139BAC772F53}" destId="{29AFA04D-B445-42E8-94B1-F76E5E2D9EE5}" srcOrd="5" destOrd="0" presId="urn:microsoft.com/office/officeart/2005/8/layout/vProcess5"/>
    <dgm:cxn modelId="{7844F675-27A8-4A1F-BD23-C25F830FB62A}" type="presParOf" srcId="{32422B98-8376-4B99-BA61-139BAC772F53}" destId="{B6BD56A1-7A2A-4637-ACBF-B27E5B57DB9F}" srcOrd="6" destOrd="0" presId="urn:microsoft.com/office/officeart/2005/8/layout/vProcess5"/>
    <dgm:cxn modelId="{F6878933-C984-471D-A256-BD258C80E2C2}" type="presParOf" srcId="{32422B98-8376-4B99-BA61-139BAC772F53}" destId="{1BD5B656-958D-4CA0-BC16-30E8DDF864D3}" srcOrd="7" destOrd="0" presId="urn:microsoft.com/office/officeart/2005/8/layout/vProcess5"/>
    <dgm:cxn modelId="{135334F2-8E07-4FDC-B41C-B3CA8357FDA3}" type="presParOf" srcId="{32422B98-8376-4B99-BA61-139BAC772F53}" destId="{92101FF6-61FD-479C-B50C-92D3CD33EE15}" srcOrd="8" destOrd="0" presId="urn:microsoft.com/office/officeart/2005/8/layout/vProcess5"/>
    <dgm:cxn modelId="{8AF575AE-6D27-4DA4-94C7-AA53F0AD1CED}" type="presParOf" srcId="{32422B98-8376-4B99-BA61-139BAC772F53}" destId="{9B43C477-ECFF-4000-8032-E704353D325C}" srcOrd="9" destOrd="0" presId="urn:microsoft.com/office/officeart/2005/8/layout/vProcess5"/>
    <dgm:cxn modelId="{CF37AC6E-A1C4-400C-A6B7-4837BD6B05AC}" type="presParOf" srcId="{32422B98-8376-4B99-BA61-139BAC772F53}" destId="{23B681D7-432D-460B-8A9A-40BBE8734556}" srcOrd="10" destOrd="0" presId="urn:microsoft.com/office/officeart/2005/8/layout/vProcess5"/>
    <dgm:cxn modelId="{C9A87DF6-4E26-43E7-B7D5-9B56CB0991B1}" type="presParOf" srcId="{32422B98-8376-4B99-BA61-139BAC772F53}" destId="{91E22B17-A07E-493D-A91D-F1E9DDBE9EB8}"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F4CEFFC-44C3-4479-884A-B931B283AAF0}" type="doc">
      <dgm:prSet loTypeId="urn:microsoft.com/office/officeart/2018/2/layout/Icon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5A0CEB06-F13E-44ED-8805-653DAFB40F3A}">
      <dgm:prSet/>
      <dgm:spPr/>
      <dgm:t>
        <a:bodyPr/>
        <a:lstStyle/>
        <a:p>
          <a:pPr>
            <a:lnSpc>
              <a:spcPct val="100000"/>
            </a:lnSpc>
          </a:pPr>
          <a:r>
            <a:rPr lang="en-US"/>
            <a:t>Utility and vendor leadership should be aligned and ensure that the interface and communication protocols are established at the beginning of the modification process. These should be monitored for effectiveness throughout implementation.</a:t>
          </a:r>
          <a:endParaRPr lang="en-US" dirty="0"/>
        </a:p>
      </dgm:t>
    </dgm:pt>
    <dgm:pt modelId="{0BE18F0D-74F9-4B8B-BB0F-BD8F0410C637}" type="parTrans" cxnId="{16AEEB1B-129D-4D48-9828-FA084F525F30}">
      <dgm:prSet/>
      <dgm:spPr/>
      <dgm:t>
        <a:bodyPr/>
        <a:lstStyle/>
        <a:p>
          <a:endParaRPr lang="en-US"/>
        </a:p>
      </dgm:t>
    </dgm:pt>
    <dgm:pt modelId="{75B5B889-CF21-4595-9704-804D440FC145}" type="sibTrans" cxnId="{16AEEB1B-129D-4D48-9828-FA084F525F30}">
      <dgm:prSet/>
      <dgm:spPr/>
      <dgm:t>
        <a:bodyPr/>
        <a:lstStyle/>
        <a:p>
          <a:pPr>
            <a:lnSpc>
              <a:spcPct val="100000"/>
            </a:lnSpc>
          </a:pPr>
          <a:endParaRPr lang="en-US"/>
        </a:p>
      </dgm:t>
    </dgm:pt>
    <dgm:pt modelId="{36BE22A4-4C56-4233-BF68-6AEF05D597B1}">
      <dgm:prSet/>
      <dgm:spPr/>
      <dgm:t>
        <a:bodyPr/>
        <a:lstStyle/>
        <a:p>
          <a:pPr>
            <a:lnSpc>
              <a:spcPct val="100000"/>
            </a:lnSpc>
          </a:pPr>
          <a:r>
            <a:rPr lang="en-US" dirty="0"/>
            <a:t>Routine communications should be conducted to facilitate open communication and understanding progress and performance.</a:t>
          </a:r>
        </a:p>
      </dgm:t>
    </dgm:pt>
    <dgm:pt modelId="{0297A808-080F-4768-9B2C-6D762B311827}" type="parTrans" cxnId="{F454BBFF-0F03-490F-A212-D7A72BAFD469}">
      <dgm:prSet/>
      <dgm:spPr/>
      <dgm:t>
        <a:bodyPr/>
        <a:lstStyle/>
        <a:p>
          <a:endParaRPr lang="en-US"/>
        </a:p>
      </dgm:t>
    </dgm:pt>
    <dgm:pt modelId="{CCB8B14A-B2F8-4604-B3B3-072B58919964}" type="sibTrans" cxnId="{F454BBFF-0F03-490F-A212-D7A72BAFD469}">
      <dgm:prSet/>
      <dgm:spPr/>
      <dgm:t>
        <a:bodyPr/>
        <a:lstStyle/>
        <a:p>
          <a:pPr>
            <a:lnSpc>
              <a:spcPct val="100000"/>
            </a:lnSpc>
          </a:pPr>
          <a:endParaRPr lang="en-US"/>
        </a:p>
      </dgm:t>
    </dgm:pt>
    <dgm:pt modelId="{E877BB9E-59AC-4E69-9A2B-AB293B655F0B}">
      <dgm:prSet/>
      <dgm:spPr/>
      <dgm:t>
        <a:bodyPr/>
        <a:lstStyle/>
        <a:p>
          <a:pPr>
            <a:lnSpc>
              <a:spcPct val="100000"/>
            </a:lnSpc>
          </a:pPr>
          <a:r>
            <a:rPr lang="en-US" dirty="0"/>
            <a:t>A clear division of roles and responsibilities are established for both the utility and the vendor. This should be discussed and agreed upon at the Technical Pre-Job Brief.</a:t>
          </a:r>
        </a:p>
      </dgm:t>
    </dgm:pt>
    <dgm:pt modelId="{2EFACB8A-E646-4345-80DA-30CEF0099E8F}" type="parTrans" cxnId="{ED52B546-283E-4F61-88E4-BAD048E0FFDE}">
      <dgm:prSet/>
      <dgm:spPr/>
      <dgm:t>
        <a:bodyPr/>
        <a:lstStyle/>
        <a:p>
          <a:endParaRPr lang="en-US"/>
        </a:p>
      </dgm:t>
    </dgm:pt>
    <dgm:pt modelId="{22AC315A-67AC-492D-BA30-680773C2FD4F}" type="sibTrans" cxnId="{ED52B546-283E-4F61-88E4-BAD048E0FFDE}">
      <dgm:prSet/>
      <dgm:spPr/>
      <dgm:t>
        <a:bodyPr/>
        <a:lstStyle/>
        <a:p>
          <a:pPr>
            <a:lnSpc>
              <a:spcPct val="100000"/>
            </a:lnSpc>
          </a:pPr>
          <a:endParaRPr lang="en-US"/>
        </a:p>
      </dgm:t>
    </dgm:pt>
    <dgm:pt modelId="{83F9EFE2-CEEC-4C00-8BE6-495E6EF236BB}">
      <dgm:prSet/>
      <dgm:spPr/>
      <dgm:t>
        <a:bodyPr/>
        <a:lstStyle/>
        <a:p>
          <a:pPr>
            <a:lnSpc>
              <a:spcPct val="100000"/>
            </a:lnSpc>
          </a:pPr>
          <a:r>
            <a:rPr lang="en-US"/>
            <a:t>Any deviations from the agreed upon plan should be communicated early and often to minimize project impact, cost, and schedule.</a:t>
          </a:r>
          <a:endParaRPr lang="en-US" dirty="0"/>
        </a:p>
      </dgm:t>
    </dgm:pt>
    <dgm:pt modelId="{44F0C1BC-44AE-4377-B23F-1B440B98695E}" type="parTrans" cxnId="{EF7AD767-53DC-4DF2-A028-D2ABDF04F52E}">
      <dgm:prSet/>
      <dgm:spPr/>
      <dgm:t>
        <a:bodyPr/>
        <a:lstStyle/>
        <a:p>
          <a:endParaRPr lang="en-US"/>
        </a:p>
      </dgm:t>
    </dgm:pt>
    <dgm:pt modelId="{AC881880-9DA2-4D18-8C83-451A114BEF26}" type="sibTrans" cxnId="{EF7AD767-53DC-4DF2-A028-D2ABDF04F52E}">
      <dgm:prSet/>
      <dgm:spPr/>
      <dgm:t>
        <a:bodyPr/>
        <a:lstStyle/>
        <a:p>
          <a:endParaRPr lang="en-US"/>
        </a:p>
      </dgm:t>
    </dgm:pt>
    <dgm:pt modelId="{914500C2-2D05-4188-845F-325D8D94A283}" type="pres">
      <dgm:prSet presAssocID="{BF4CEFFC-44C3-4479-884A-B931B283AAF0}" presName="root" presStyleCnt="0">
        <dgm:presLayoutVars>
          <dgm:dir/>
          <dgm:resizeHandles val="exact"/>
        </dgm:presLayoutVars>
      </dgm:prSet>
      <dgm:spPr/>
    </dgm:pt>
    <dgm:pt modelId="{2FC6F389-F7C3-441A-829A-F2BC461C3D41}" type="pres">
      <dgm:prSet presAssocID="{5A0CEB06-F13E-44ED-8805-653DAFB40F3A}" presName="compNode" presStyleCnt="0"/>
      <dgm:spPr/>
    </dgm:pt>
    <dgm:pt modelId="{4D3679AF-8EBE-4C91-96B1-6C197071D0E5}" type="pres">
      <dgm:prSet presAssocID="{5A0CEB06-F13E-44ED-8805-653DAFB40F3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ierarchy"/>
        </a:ext>
      </dgm:extLst>
    </dgm:pt>
    <dgm:pt modelId="{2F1BFC31-D36F-417C-903F-A102ED5CC259}" type="pres">
      <dgm:prSet presAssocID="{5A0CEB06-F13E-44ED-8805-653DAFB40F3A}" presName="spaceRect" presStyleCnt="0"/>
      <dgm:spPr/>
    </dgm:pt>
    <dgm:pt modelId="{828DA567-47BC-4BA3-BE6B-D82AA31DEAE5}" type="pres">
      <dgm:prSet presAssocID="{5A0CEB06-F13E-44ED-8805-653DAFB40F3A}" presName="textRect" presStyleLbl="revTx" presStyleIdx="0" presStyleCnt="4">
        <dgm:presLayoutVars>
          <dgm:chMax val="1"/>
          <dgm:chPref val="1"/>
        </dgm:presLayoutVars>
      </dgm:prSet>
      <dgm:spPr/>
    </dgm:pt>
    <dgm:pt modelId="{02349260-204D-4575-A43F-C69C5432CA8B}" type="pres">
      <dgm:prSet presAssocID="{75B5B889-CF21-4595-9704-804D440FC145}" presName="sibTrans" presStyleCnt="0"/>
      <dgm:spPr/>
    </dgm:pt>
    <dgm:pt modelId="{4801A31A-1941-4065-9387-6DE927A314DE}" type="pres">
      <dgm:prSet presAssocID="{36BE22A4-4C56-4233-BF68-6AEF05D597B1}" presName="compNode" presStyleCnt="0"/>
      <dgm:spPr/>
    </dgm:pt>
    <dgm:pt modelId="{1091E459-5440-419C-AD57-22B62645839B}" type="pres">
      <dgm:prSet presAssocID="{36BE22A4-4C56-4233-BF68-6AEF05D597B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oard Room"/>
        </a:ext>
      </dgm:extLst>
    </dgm:pt>
    <dgm:pt modelId="{255B9F3D-55A0-4E92-8516-9BDBDEE1AC24}" type="pres">
      <dgm:prSet presAssocID="{36BE22A4-4C56-4233-BF68-6AEF05D597B1}" presName="spaceRect" presStyleCnt="0"/>
      <dgm:spPr/>
    </dgm:pt>
    <dgm:pt modelId="{C6C62F8D-1CD3-4FD0-AB29-997D79C16467}" type="pres">
      <dgm:prSet presAssocID="{36BE22A4-4C56-4233-BF68-6AEF05D597B1}" presName="textRect" presStyleLbl="revTx" presStyleIdx="1" presStyleCnt="4">
        <dgm:presLayoutVars>
          <dgm:chMax val="1"/>
          <dgm:chPref val="1"/>
        </dgm:presLayoutVars>
      </dgm:prSet>
      <dgm:spPr/>
    </dgm:pt>
    <dgm:pt modelId="{CD6CC2A5-E89A-4472-8156-47AA3B4A724C}" type="pres">
      <dgm:prSet presAssocID="{CCB8B14A-B2F8-4604-B3B3-072B58919964}" presName="sibTrans" presStyleCnt="0"/>
      <dgm:spPr/>
    </dgm:pt>
    <dgm:pt modelId="{948E1690-DEAB-4303-8D21-67BB7BCEE51F}" type="pres">
      <dgm:prSet presAssocID="{E877BB9E-59AC-4E69-9A2B-AB293B655F0B}" presName="compNode" presStyleCnt="0"/>
      <dgm:spPr/>
    </dgm:pt>
    <dgm:pt modelId="{42A5FC7F-5478-4ABD-AE89-009C566FE553}" type="pres">
      <dgm:prSet presAssocID="{E877BB9E-59AC-4E69-9A2B-AB293B655F0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ranching Diagram"/>
        </a:ext>
      </dgm:extLst>
    </dgm:pt>
    <dgm:pt modelId="{F05E50B7-AABF-4E93-880F-8A1D683DA6AA}" type="pres">
      <dgm:prSet presAssocID="{E877BB9E-59AC-4E69-9A2B-AB293B655F0B}" presName="spaceRect" presStyleCnt="0"/>
      <dgm:spPr/>
    </dgm:pt>
    <dgm:pt modelId="{692037C2-0042-4486-B82D-2CC285E0C9B1}" type="pres">
      <dgm:prSet presAssocID="{E877BB9E-59AC-4E69-9A2B-AB293B655F0B}" presName="textRect" presStyleLbl="revTx" presStyleIdx="2" presStyleCnt="4">
        <dgm:presLayoutVars>
          <dgm:chMax val="1"/>
          <dgm:chPref val="1"/>
        </dgm:presLayoutVars>
      </dgm:prSet>
      <dgm:spPr/>
    </dgm:pt>
    <dgm:pt modelId="{6A906C28-9C1E-4EB0-A332-0C7E1DA9FBD4}" type="pres">
      <dgm:prSet presAssocID="{22AC315A-67AC-492D-BA30-680773C2FD4F}" presName="sibTrans" presStyleCnt="0"/>
      <dgm:spPr/>
    </dgm:pt>
    <dgm:pt modelId="{660468EC-720A-4709-B090-41B6C9700DAE}" type="pres">
      <dgm:prSet presAssocID="{83F9EFE2-CEEC-4C00-8BE6-495E6EF236BB}" presName="compNode" presStyleCnt="0"/>
      <dgm:spPr/>
    </dgm:pt>
    <dgm:pt modelId="{E0C64EDB-92DC-4CDF-AE41-EA0CCE20DE12}" type="pres">
      <dgm:prSet presAssocID="{83F9EFE2-CEEC-4C00-8BE6-495E6EF236B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onthly calendar"/>
        </a:ext>
      </dgm:extLst>
    </dgm:pt>
    <dgm:pt modelId="{BA5EBEBA-0695-4F5B-8795-C59E9A66A4FA}" type="pres">
      <dgm:prSet presAssocID="{83F9EFE2-CEEC-4C00-8BE6-495E6EF236BB}" presName="spaceRect" presStyleCnt="0"/>
      <dgm:spPr/>
    </dgm:pt>
    <dgm:pt modelId="{C4CA7CAA-5D9F-41D1-8725-C0DEF956311A}" type="pres">
      <dgm:prSet presAssocID="{83F9EFE2-CEEC-4C00-8BE6-495E6EF236BB}" presName="textRect" presStyleLbl="revTx" presStyleIdx="3" presStyleCnt="4">
        <dgm:presLayoutVars>
          <dgm:chMax val="1"/>
          <dgm:chPref val="1"/>
        </dgm:presLayoutVars>
      </dgm:prSet>
      <dgm:spPr/>
    </dgm:pt>
  </dgm:ptLst>
  <dgm:cxnLst>
    <dgm:cxn modelId="{7153B505-4DF6-488B-8528-E0616FC38FA2}" type="presOf" srcId="{BF4CEFFC-44C3-4479-884A-B931B283AAF0}" destId="{914500C2-2D05-4188-845F-325D8D94A283}" srcOrd="0" destOrd="0" presId="urn:microsoft.com/office/officeart/2018/2/layout/IconLabelList"/>
    <dgm:cxn modelId="{9D6DCF0E-2899-4FDD-BE4A-85729909BEC7}" type="presOf" srcId="{5A0CEB06-F13E-44ED-8805-653DAFB40F3A}" destId="{828DA567-47BC-4BA3-BE6B-D82AA31DEAE5}" srcOrd="0" destOrd="0" presId="urn:microsoft.com/office/officeart/2018/2/layout/IconLabelList"/>
    <dgm:cxn modelId="{16AEEB1B-129D-4D48-9828-FA084F525F30}" srcId="{BF4CEFFC-44C3-4479-884A-B931B283AAF0}" destId="{5A0CEB06-F13E-44ED-8805-653DAFB40F3A}" srcOrd="0" destOrd="0" parTransId="{0BE18F0D-74F9-4B8B-BB0F-BD8F0410C637}" sibTransId="{75B5B889-CF21-4595-9704-804D440FC145}"/>
    <dgm:cxn modelId="{ED52B546-283E-4F61-88E4-BAD048E0FFDE}" srcId="{BF4CEFFC-44C3-4479-884A-B931B283AAF0}" destId="{E877BB9E-59AC-4E69-9A2B-AB293B655F0B}" srcOrd="2" destOrd="0" parTransId="{2EFACB8A-E646-4345-80DA-30CEF0099E8F}" sibTransId="{22AC315A-67AC-492D-BA30-680773C2FD4F}"/>
    <dgm:cxn modelId="{EF7AD767-53DC-4DF2-A028-D2ABDF04F52E}" srcId="{BF4CEFFC-44C3-4479-884A-B931B283AAF0}" destId="{83F9EFE2-CEEC-4C00-8BE6-495E6EF236BB}" srcOrd="3" destOrd="0" parTransId="{44F0C1BC-44AE-4377-B23F-1B440B98695E}" sibTransId="{AC881880-9DA2-4D18-8C83-451A114BEF26}"/>
    <dgm:cxn modelId="{03CB6987-917C-4D41-8965-1411DA1153F5}" type="presOf" srcId="{83F9EFE2-CEEC-4C00-8BE6-495E6EF236BB}" destId="{C4CA7CAA-5D9F-41D1-8725-C0DEF956311A}" srcOrd="0" destOrd="0" presId="urn:microsoft.com/office/officeart/2018/2/layout/IconLabelList"/>
    <dgm:cxn modelId="{DC0FA993-F4B3-4506-A283-DC062C178D69}" type="presOf" srcId="{E877BB9E-59AC-4E69-9A2B-AB293B655F0B}" destId="{692037C2-0042-4486-B82D-2CC285E0C9B1}" srcOrd="0" destOrd="0" presId="urn:microsoft.com/office/officeart/2018/2/layout/IconLabelList"/>
    <dgm:cxn modelId="{3F4F96A6-24BC-4006-8A42-E9D008391B7B}" type="presOf" srcId="{36BE22A4-4C56-4233-BF68-6AEF05D597B1}" destId="{C6C62F8D-1CD3-4FD0-AB29-997D79C16467}" srcOrd="0" destOrd="0" presId="urn:microsoft.com/office/officeart/2018/2/layout/IconLabelList"/>
    <dgm:cxn modelId="{F454BBFF-0F03-490F-A212-D7A72BAFD469}" srcId="{BF4CEFFC-44C3-4479-884A-B931B283AAF0}" destId="{36BE22A4-4C56-4233-BF68-6AEF05D597B1}" srcOrd="1" destOrd="0" parTransId="{0297A808-080F-4768-9B2C-6D762B311827}" sibTransId="{CCB8B14A-B2F8-4604-B3B3-072B58919964}"/>
    <dgm:cxn modelId="{7CFDF149-9F74-4BE8-8484-8A5E05ED35CB}" type="presParOf" srcId="{914500C2-2D05-4188-845F-325D8D94A283}" destId="{2FC6F389-F7C3-441A-829A-F2BC461C3D41}" srcOrd="0" destOrd="0" presId="urn:microsoft.com/office/officeart/2018/2/layout/IconLabelList"/>
    <dgm:cxn modelId="{A35AED7E-C28E-4E93-8465-2A8598492BA0}" type="presParOf" srcId="{2FC6F389-F7C3-441A-829A-F2BC461C3D41}" destId="{4D3679AF-8EBE-4C91-96B1-6C197071D0E5}" srcOrd="0" destOrd="0" presId="urn:microsoft.com/office/officeart/2018/2/layout/IconLabelList"/>
    <dgm:cxn modelId="{3FD5C643-8910-4A88-8C7B-9CC6D18441DC}" type="presParOf" srcId="{2FC6F389-F7C3-441A-829A-F2BC461C3D41}" destId="{2F1BFC31-D36F-417C-903F-A102ED5CC259}" srcOrd="1" destOrd="0" presId="urn:microsoft.com/office/officeart/2018/2/layout/IconLabelList"/>
    <dgm:cxn modelId="{923AAAAE-4A06-41B7-9EDA-406AF9C0A89A}" type="presParOf" srcId="{2FC6F389-F7C3-441A-829A-F2BC461C3D41}" destId="{828DA567-47BC-4BA3-BE6B-D82AA31DEAE5}" srcOrd="2" destOrd="0" presId="urn:microsoft.com/office/officeart/2018/2/layout/IconLabelList"/>
    <dgm:cxn modelId="{9E7FE9EE-39BE-4CF5-8A0B-D0B9B27E3519}" type="presParOf" srcId="{914500C2-2D05-4188-845F-325D8D94A283}" destId="{02349260-204D-4575-A43F-C69C5432CA8B}" srcOrd="1" destOrd="0" presId="urn:microsoft.com/office/officeart/2018/2/layout/IconLabelList"/>
    <dgm:cxn modelId="{5557C3AC-531F-45EC-AE2D-B50BD762D3B8}" type="presParOf" srcId="{914500C2-2D05-4188-845F-325D8D94A283}" destId="{4801A31A-1941-4065-9387-6DE927A314DE}" srcOrd="2" destOrd="0" presId="urn:microsoft.com/office/officeart/2018/2/layout/IconLabelList"/>
    <dgm:cxn modelId="{4A4381CF-DC35-45E9-BB31-AED55FF2A571}" type="presParOf" srcId="{4801A31A-1941-4065-9387-6DE927A314DE}" destId="{1091E459-5440-419C-AD57-22B62645839B}" srcOrd="0" destOrd="0" presId="urn:microsoft.com/office/officeart/2018/2/layout/IconLabelList"/>
    <dgm:cxn modelId="{7DB91807-3277-4AC1-8B25-E115E971E05F}" type="presParOf" srcId="{4801A31A-1941-4065-9387-6DE927A314DE}" destId="{255B9F3D-55A0-4E92-8516-9BDBDEE1AC24}" srcOrd="1" destOrd="0" presId="urn:microsoft.com/office/officeart/2018/2/layout/IconLabelList"/>
    <dgm:cxn modelId="{6D92B591-FB06-41BC-871D-A3E17FBD5823}" type="presParOf" srcId="{4801A31A-1941-4065-9387-6DE927A314DE}" destId="{C6C62F8D-1CD3-4FD0-AB29-997D79C16467}" srcOrd="2" destOrd="0" presId="urn:microsoft.com/office/officeart/2018/2/layout/IconLabelList"/>
    <dgm:cxn modelId="{9307C134-E133-42FB-B292-380F8E14A3E7}" type="presParOf" srcId="{914500C2-2D05-4188-845F-325D8D94A283}" destId="{CD6CC2A5-E89A-4472-8156-47AA3B4A724C}" srcOrd="3" destOrd="0" presId="urn:microsoft.com/office/officeart/2018/2/layout/IconLabelList"/>
    <dgm:cxn modelId="{A6D2C56F-0DC5-4663-B59B-76E60E91E2D5}" type="presParOf" srcId="{914500C2-2D05-4188-845F-325D8D94A283}" destId="{948E1690-DEAB-4303-8D21-67BB7BCEE51F}" srcOrd="4" destOrd="0" presId="urn:microsoft.com/office/officeart/2018/2/layout/IconLabelList"/>
    <dgm:cxn modelId="{677CEF28-5CF0-4430-9201-B9732D79D7EC}" type="presParOf" srcId="{948E1690-DEAB-4303-8D21-67BB7BCEE51F}" destId="{42A5FC7F-5478-4ABD-AE89-009C566FE553}" srcOrd="0" destOrd="0" presId="urn:microsoft.com/office/officeart/2018/2/layout/IconLabelList"/>
    <dgm:cxn modelId="{7BD4048B-376B-45F9-98AF-F12577C1C48D}" type="presParOf" srcId="{948E1690-DEAB-4303-8D21-67BB7BCEE51F}" destId="{F05E50B7-AABF-4E93-880F-8A1D683DA6AA}" srcOrd="1" destOrd="0" presId="urn:microsoft.com/office/officeart/2018/2/layout/IconLabelList"/>
    <dgm:cxn modelId="{E2BB6C03-01EE-42F2-A79C-70ED253DEFB7}" type="presParOf" srcId="{948E1690-DEAB-4303-8D21-67BB7BCEE51F}" destId="{692037C2-0042-4486-B82D-2CC285E0C9B1}" srcOrd="2" destOrd="0" presId="urn:microsoft.com/office/officeart/2018/2/layout/IconLabelList"/>
    <dgm:cxn modelId="{A7933622-9E57-48F4-BA10-DACADF5ABE1A}" type="presParOf" srcId="{914500C2-2D05-4188-845F-325D8D94A283}" destId="{6A906C28-9C1E-4EB0-A332-0C7E1DA9FBD4}" srcOrd="5" destOrd="0" presId="urn:microsoft.com/office/officeart/2018/2/layout/IconLabelList"/>
    <dgm:cxn modelId="{6E72E221-7573-43DA-B977-179660C580ED}" type="presParOf" srcId="{914500C2-2D05-4188-845F-325D8D94A283}" destId="{660468EC-720A-4709-B090-41B6C9700DAE}" srcOrd="6" destOrd="0" presId="urn:microsoft.com/office/officeart/2018/2/layout/IconLabelList"/>
    <dgm:cxn modelId="{36BB0729-87D6-4062-871A-43982FC06402}" type="presParOf" srcId="{660468EC-720A-4709-B090-41B6C9700DAE}" destId="{E0C64EDB-92DC-4CDF-AE41-EA0CCE20DE12}" srcOrd="0" destOrd="0" presId="urn:microsoft.com/office/officeart/2018/2/layout/IconLabelList"/>
    <dgm:cxn modelId="{A34F27A8-245A-4428-9A86-0A6F8540EE15}" type="presParOf" srcId="{660468EC-720A-4709-B090-41B6C9700DAE}" destId="{BA5EBEBA-0695-4F5B-8795-C59E9A66A4FA}" srcOrd="1" destOrd="0" presId="urn:microsoft.com/office/officeart/2018/2/layout/IconLabelList"/>
    <dgm:cxn modelId="{D987A3B9-C628-467B-895A-3B61DAABEA10}" type="presParOf" srcId="{660468EC-720A-4709-B090-41B6C9700DAE}" destId="{C4CA7CAA-5D9F-41D1-8725-C0DEF956311A}"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F4CEFFC-44C3-4479-884A-B931B283AAF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5A0CEB06-F13E-44ED-8805-653DAFB40F3A}">
      <dgm:prSet/>
      <dgm:spPr/>
      <dgm:t>
        <a:bodyPr/>
        <a:lstStyle/>
        <a:p>
          <a:r>
            <a:rPr lang="en-US"/>
            <a:t>Leaders promote culture of healthy technical conscience and effective teamwork.</a:t>
          </a:r>
        </a:p>
      </dgm:t>
    </dgm:pt>
    <dgm:pt modelId="{0BE18F0D-74F9-4B8B-BB0F-BD8F0410C637}" type="parTrans" cxnId="{16AEEB1B-129D-4D48-9828-FA084F525F30}">
      <dgm:prSet/>
      <dgm:spPr/>
      <dgm:t>
        <a:bodyPr/>
        <a:lstStyle/>
        <a:p>
          <a:endParaRPr lang="en-US"/>
        </a:p>
      </dgm:t>
    </dgm:pt>
    <dgm:pt modelId="{75B5B889-CF21-4595-9704-804D440FC145}" type="sibTrans" cxnId="{16AEEB1B-129D-4D48-9828-FA084F525F30}">
      <dgm:prSet/>
      <dgm:spPr/>
      <dgm:t>
        <a:bodyPr/>
        <a:lstStyle/>
        <a:p>
          <a:endParaRPr lang="en-US"/>
        </a:p>
      </dgm:t>
    </dgm:pt>
    <dgm:pt modelId="{36BE22A4-4C56-4233-BF68-6AEF05D597B1}">
      <dgm:prSet/>
      <dgm:spPr/>
      <dgm:t>
        <a:bodyPr/>
        <a:lstStyle/>
        <a:p>
          <a:r>
            <a:rPr lang="en-US"/>
            <a:t>Responsible Engineers should understand and execute the cradle to grave concept of modification ownership.</a:t>
          </a:r>
        </a:p>
      </dgm:t>
    </dgm:pt>
    <dgm:pt modelId="{0297A808-080F-4768-9B2C-6D762B311827}" type="parTrans" cxnId="{F454BBFF-0F03-490F-A212-D7A72BAFD469}">
      <dgm:prSet/>
      <dgm:spPr/>
      <dgm:t>
        <a:bodyPr/>
        <a:lstStyle/>
        <a:p>
          <a:endParaRPr lang="en-US"/>
        </a:p>
      </dgm:t>
    </dgm:pt>
    <dgm:pt modelId="{CCB8B14A-B2F8-4604-B3B3-072B58919964}" type="sibTrans" cxnId="{F454BBFF-0F03-490F-A212-D7A72BAFD469}">
      <dgm:prSet/>
      <dgm:spPr/>
      <dgm:t>
        <a:bodyPr/>
        <a:lstStyle/>
        <a:p>
          <a:endParaRPr lang="en-US"/>
        </a:p>
      </dgm:t>
    </dgm:pt>
    <dgm:pt modelId="{E877BB9E-59AC-4E69-9A2B-AB293B655F0B}">
      <dgm:prSet/>
      <dgm:spPr/>
      <dgm:t>
        <a:bodyPr/>
        <a:lstStyle/>
        <a:p>
          <a:r>
            <a:rPr lang="en-US"/>
            <a:t>Configuration changes are bounded by plant design requirements and applicable operating, design, and safety margins.</a:t>
          </a:r>
        </a:p>
      </dgm:t>
    </dgm:pt>
    <dgm:pt modelId="{2EFACB8A-E646-4345-80DA-30CEF0099E8F}" type="parTrans" cxnId="{ED52B546-283E-4F61-88E4-BAD048E0FFDE}">
      <dgm:prSet/>
      <dgm:spPr/>
      <dgm:t>
        <a:bodyPr/>
        <a:lstStyle/>
        <a:p>
          <a:endParaRPr lang="en-US"/>
        </a:p>
      </dgm:t>
    </dgm:pt>
    <dgm:pt modelId="{22AC315A-67AC-492D-BA30-680773C2FD4F}" type="sibTrans" cxnId="{ED52B546-283E-4F61-88E4-BAD048E0FFDE}">
      <dgm:prSet/>
      <dgm:spPr/>
      <dgm:t>
        <a:bodyPr/>
        <a:lstStyle/>
        <a:p>
          <a:endParaRPr lang="en-US"/>
        </a:p>
      </dgm:t>
    </dgm:pt>
    <dgm:pt modelId="{83F9EFE2-CEEC-4C00-8BE6-495E6EF236BB}">
      <dgm:prSet/>
      <dgm:spPr/>
      <dgm:t>
        <a:bodyPr/>
        <a:lstStyle/>
        <a:p>
          <a:r>
            <a:rPr lang="en-US" dirty="0"/>
            <a:t>The design authority for all design activities is clearly defined, and interfaces are controlled to ensure coordination and clean configuration management.</a:t>
          </a:r>
        </a:p>
      </dgm:t>
    </dgm:pt>
    <dgm:pt modelId="{44F0C1BC-44AE-4377-B23F-1B440B98695E}" type="parTrans" cxnId="{EF7AD767-53DC-4DF2-A028-D2ABDF04F52E}">
      <dgm:prSet/>
      <dgm:spPr/>
      <dgm:t>
        <a:bodyPr/>
        <a:lstStyle/>
        <a:p>
          <a:endParaRPr lang="en-US"/>
        </a:p>
      </dgm:t>
    </dgm:pt>
    <dgm:pt modelId="{AC881880-9DA2-4D18-8C83-451A114BEF26}" type="sibTrans" cxnId="{EF7AD767-53DC-4DF2-A028-D2ABDF04F52E}">
      <dgm:prSet/>
      <dgm:spPr/>
      <dgm:t>
        <a:bodyPr/>
        <a:lstStyle/>
        <a:p>
          <a:endParaRPr lang="en-US"/>
        </a:p>
      </dgm:t>
    </dgm:pt>
    <dgm:pt modelId="{E90B353A-AE58-4A45-A51D-D6FD73FA073C}" type="pres">
      <dgm:prSet presAssocID="{BF4CEFFC-44C3-4479-884A-B931B283AAF0}" presName="diagram" presStyleCnt="0">
        <dgm:presLayoutVars>
          <dgm:dir/>
          <dgm:resizeHandles val="exact"/>
        </dgm:presLayoutVars>
      </dgm:prSet>
      <dgm:spPr/>
    </dgm:pt>
    <dgm:pt modelId="{F73CA1B2-C32E-413C-A7FA-AEA3D4FC703B}" type="pres">
      <dgm:prSet presAssocID="{5A0CEB06-F13E-44ED-8805-653DAFB40F3A}" presName="node" presStyleLbl="node1" presStyleIdx="0" presStyleCnt="4">
        <dgm:presLayoutVars>
          <dgm:bulletEnabled val="1"/>
        </dgm:presLayoutVars>
      </dgm:prSet>
      <dgm:spPr/>
    </dgm:pt>
    <dgm:pt modelId="{81CE6F6B-1A2A-44EF-8AED-E57774A62621}" type="pres">
      <dgm:prSet presAssocID="{75B5B889-CF21-4595-9704-804D440FC145}" presName="sibTrans" presStyleCnt="0"/>
      <dgm:spPr/>
    </dgm:pt>
    <dgm:pt modelId="{E8B85FBC-684F-412D-BA52-B19509DD1FDF}" type="pres">
      <dgm:prSet presAssocID="{36BE22A4-4C56-4233-BF68-6AEF05D597B1}" presName="node" presStyleLbl="node1" presStyleIdx="1" presStyleCnt="4">
        <dgm:presLayoutVars>
          <dgm:bulletEnabled val="1"/>
        </dgm:presLayoutVars>
      </dgm:prSet>
      <dgm:spPr/>
    </dgm:pt>
    <dgm:pt modelId="{7B7B5531-F64C-4FD4-8A1E-AA5BFDA9187F}" type="pres">
      <dgm:prSet presAssocID="{CCB8B14A-B2F8-4604-B3B3-072B58919964}" presName="sibTrans" presStyleCnt="0"/>
      <dgm:spPr/>
    </dgm:pt>
    <dgm:pt modelId="{C250358A-D92E-46A6-9667-AB20F39EDB65}" type="pres">
      <dgm:prSet presAssocID="{E877BB9E-59AC-4E69-9A2B-AB293B655F0B}" presName="node" presStyleLbl="node1" presStyleIdx="2" presStyleCnt="4">
        <dgm:presLayoutVars>
          <dgm:bulletEnabled val="1"/>
        </dgm:presLayoutVars>
      </dgm:prSet>
      <dgm:spPr/>
    </dgm:pt>
    <dgm:pt modelId="{D8613009-082A-4AF3-9387-327F542B7817}" type="pres">
      <dgm:prSet presAssocID="{22AC315A-67AC-492D-BA30-680773C2FD4F}" presName="sibTrans" presStyleCnt="0"/>
      <dgm:spPr/>
    </dgm:pt>
    <dgm:pt modelId="{BBCAE0CC-5E2D-42F3-8E2A-F44A10A2B628}" type="pres">
      <dgm:prSet presAssocID="{83F9EFE2-CEEC-4C00-8BE6-495E6EF236BB}" presName="node" presStyleLbl="node1" presStyleIdx="3" presStyleCnt="4">
        <dgm:presLayoutVars>
          <dgm:bulletEnabled val="1"/>
        </dgm:presLayoutVars>
      </dgm:prSet>
      <dgm:spPr/>
    </dgm:pt>
  </dgm:ptLst>
  <dgm:cxnLst>
    <dgm:cxn modelId="{B41EF109-A5F4-453E-B612-830A19637B84}" type="presOf" srcId="{E877BB9E-59AC-4E69-9A2B-AB293B655F0B}" destId="{C250358A-D92E-46A6-9667-AB20F39EDB65}" srcOrd="0" destOrd="0" presId="urn:microsoft.com/office/officeart/2005/8/layout/default"/>
    <dgm:cxn modelId="{16AEEB1B-129D-4D48-9828-FA084F525F30}" srcId="{BF4CEFFC-44C3-4479-884A-B931B283AAF0}" destId="{5A0CEB06-F13E-44ED-8805-653DAFB40F3A}" srcOrd="0" destOrd="0" parTransId="{0BE18F0D-74F9-4B8B-BB0F-BD8F0410C637}" sibTransId="{75B5B889-CF21-4595-9704-804D440FC145}"/>
    <dgm:cxn modelId="{32B00A27-3767-441C-8085-2920DE5B1CF4}" type="presOf" srcId="{83F9EFE2-CEEC-4C00-8BE6-495E6EF236BB}" destId="{BBCAE0CC-5E2D-42F3-8E2A-F44A10A2B628}" srcOrd="0" destOrd="0" presId="urn:microsoft.com/office/officeart/2005/8/layout/default"/>
    <dgm:cxn modelId="{84DFF53D-2042-484C-8572-98D0A41D6BE6}" type="presOf" srcId="{BF4CEFFC-44C3-4479-884A-B931B283AAF0}" destId="{E90B353A-AE58-4A45-A51D-D6FD73FA073C}" srcOrd="0" destOrd="0" presId="urn:microsoft.com/office/officeart/2005/8/layout/default"/>
    <dgm:cxn modelId="{ED52B546-283E-4F61-88E4-BAD048E0FFDE}" srcId="{BF4CEFFC-44C3-4479-884A-B931B283AAF0}" destId="{E877BB9E-59AC-4E69-9A2B-AB293B655F0B}" srcOrd="2" destOrd="0" parTransId="{2EFACB8A-E646-4345-80DA-30CEF0099E8F}" sibTransId="{22AC315A-67AC-492D-BA30-680773C2FD4F}"/>
    <dgm:cxn modelId="{6AE24967-DD85-498B-88A2-2CEB6F65AB37}" type="presOf" srcId="{36BE22A4-4C56-4233-BF68-6AEF05D597B1}" destId="{E8B85FBC-684F-412D-BA52-B19509DD1FDF}" srcOrd="0" destOrd="0" presId="urn:microsoft.com/office/officeart/2005/8/layout/default"/>
    <dgm:cxn modelId="{EF7AD767-53DC-4DF2-A028-D2ABDF04F52E}" srcId="{BF4CEFFC-44C3-4479-884A-B931B283AAF0}" destId="{83F9EFE2-CEEC-4C00-8BE6-495E6EF236BB}" srcOrd="3" destOrd="0" parTransId="{44F0C1BC-44AE-4377-B23F-1B440B98695E}" sibTransId="{AC881880-9DA2-4D18-8C83-451A114BEF26}"/>
    <dgm:cxn modelId="{F69C1C59-A2A5-49FC-96BB-FC51E474C645}" type="presOf" srcId="{5A0CEB06-F13E-44ED-8805-653DAFB40F3A}" destId="{F73CA1B2-C32E-413C-A7FA-AEA3D4FC703B}" srcOrd="0" destOrd="0" presId="urn:microsoft.com/office/officeart/2005/8/layout/default"/>
    <dgm:cxn modelId="{F454BBFF-0F03-490F-A212-D7A72BAFD469}" srcId="{BF4CEFFC-44C3-4479-884A-B931B283AAF0}" destId="{36BE22A4-4C56-4233-BF68-6AEF05D597B1}" srcOrd="1" destOrd="0" parTransId="{0297A808-080F-4768-9B2C-6D762B311827}" sibTransId="{CCB8B14A-B2F8-4604-B3B3-072B58919964}"/>
    <dgm:cxn modelId="{476518C3-C16B-43EC-86C4-235124FA0223}" type="presParOf" srcId="{E90B353A-AE58-4A45-A51D-D6FD73FA073C}" destId="{F73CA1B2-C32E-413C-A7FA-AEA3D4FC703B}" srcOrd="0" destOrd="0" presId="urn:microsoft.com/office/officeart/2005/8/layout/default"/>
    <dgm:cxn modelId="{7DAEBAB0-1998-4F58-8B41-7F767F603600}" type="presParOf" srcId="{E90B353A-AE58-4A45-A51D-D6FD73FA073C}" destId="{81CE6F6B-1A2A-44EF-8AED-E57774A62621}" srcOrd="1" destOrd="0" presId="urn:microsoft.com/office/officeart/2005/8/layout/default"/>
    <dgm:cxn modelId="{392E88DC-F933-4DD2-8536-B7FFFD14186B}" type="presParOf" srcId="{E90B353A-AE58-4A45-A51D-D6FD73FA073C}" destId="{E8B85FBC-684F-412D-BA52-B19509DD1FDF}" srcOrd="2" destOrd="0" presId="urn:microsoft.com/office/officeart/2005/8/layout/default"/>
    <dgm:cxn modelId="{31EF4986-00B7-463C-83D0-36B422220521}" type="presParOf" srcId="{E90B353A-AE58-4A45-A51D-D6FD73FA073C}" destId="{7B7B5531-F64C-4FD4-8A1E-AA5BFDA9187F}" srcOrd="3" destOrd="0" presId="urn:microsoft.com/office/officeart/2005/8/layout/default"/>
    <dgm:cxn modelId="{B5F1BCF6-F23F-4F38-9757-9ABCCFB64590}" type="presParOf" srcId="{E90B353A-AE58-4A45-A51D-D6FD73FA073C}" destId="{C250358A-D92E-46A6-9667-AB20F39EDB65}" srcOrd="4" destOrd="0" presId="urn:microsoft.com/office/officeart/2005/8/layout/default"/>
    <dgm:cxn modelId="{06BF1DFA-E198-4D39-87CD-9099E87507B4}" type="presParOf" srcId="{E90B353A-AE58-4A45-A51D-D6FD73FA073C}" destId="{D8613009-082A-4AF3-9387-327F542B7817}" srcOrd="5" destOrd="0" presId="urn:microsoft.com/office/officeart/2005/8/layout/default"/>
    <dgm:cxn modelId="{54DBAE2D-B9F2-41A1-AEB8-8CAE569F5230}" type="presParOf" srcId="{E90B353A-AE58-4A45-A51D-D6FD73FA073C}" destId="{BBCAE0CC-5E2D-42F3-8E2A-F44A10A2B628}"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F4CEFFC-44C3-4479-884A-B931B283AAF0}"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5A0CEB06-F13E-44ED-8805-653DAFB40F3A}">
      <dgm:prSet/>
      <dgm:spPr/>
      <dgm:t>
        <a:bodyPr/>
        <a:lstStyle/>
        <a:p>
          <a:pPr>
            <a:lnSpc>
              <a:spcPct val="100000"/>
            </a:lnSpc>
          </a:pPr>
          <a:r>
            <a:rPr lang="en-US" dirty="0">
              <a:solidFill>
                <a:schemeClr val="tx1"/>
              </a:solidFill>
            </a:rPr>
            <a:t>Post-Mod testing is a critical final barrier to ensure changes to the plant have been designed and implemented correctly before release to operations.</a:t>
          </a:r>
        </a:p>
      </dgm:t>
    </dgm:pt>
    <dgm:pt modelId="{0BE18F0D-74F9-4B8B-BB0F-BD8F0410C637}" type="parTrans" cxnId="{16AEEB1B-129D-4D48-9828-FA084F525F30}">
      <dgm:prSet/>
      <dgm:spPr/>
      <dgm:t>
        <a:bodyPr/>
        <a:lstStyle/>
        <a:p>
          <a:endParaRPr lang="en-US"/>
        </a:p>
      </dgm:t>
    </dgm:pt>
    <dgm:pt modelId="{75B5B889-CF21-4595-9704-804D440FC145}" type="sibTrans" cxnId="{16AEEB1B-129D-4D48-9828-FA084F525F30}">
      <dgm:prSet/>
      <dgm:spPr/>
      <dgm:t>
        <a:bodyPr/>
        <a:lstStyle/>
        <a:p>
          <a:pPr>
            <a:lnSpc>
              <a:spcPct val="100000"/>
            </a:lnSpc>
          </a:pPr>
          <a:endParaRPr lang="en-US"/>
        </a:p>
      </dgm:t>
    </dgm:pt>
    <dgm:pt modelId="{36BE22A4-4C56-4233-BF68-6AEF05D597B1}">
      <dgm:prSet/>
      <dgm:spPr/>
      <dgm:t>
        <a:bodyPr/>
        <a:lstStyle/>
        <a:p>
          <a:pPr>
            <a:lnSpc>
              <a:spcPct val="100000"/>
            </a:lnSpc>
          </a:pPr>
          <a:r>
            <a:rPr lang="en-US" dirty="0">
              <a:solidFill>
                <a:schemeClr val="tx1"/>
              </a:solidFill>
            </a:rPr>
            <a:t>Expand the scope of testing to detect modification installation errors and unintended failure modes and effects during anticipated operational modes and plant configurations.</a:t>
          </a:r>
        </a:p>
      </dgm:t>
    </dgm:pt>
    <dgm:pt modelId="{0297A808-080F-4768-9B2C-6D762B311827}" type="parTrans" cxnId="{F454BBFF-0F03-490F-A212-D7A72BAFD469}">
      <dgm:prSet/>
      <dgm:spPr/>
      <dgm:t>
        <a:bodyPr/>
        <a:lstStyle/>
        <a:p>
          <a:endParaRPr lang="en-US"/>
        </a:p>
      </dgm:t>
    </dgm:pt>
    <dgm:pt modelId="{CCB8B14A-B2F8-4604-B3B3-072B58919964}" type="sibTrans" cxnId="{F454BBFF-0F03-490F-A212-D7A72BAFD469}">
      <dgm:prSet/>
      <dgm:spPr/>
      <dgm:t>
        <a:bodyPr/>
        <a:lstStyle/>
        <a:p>
          <a:pPr>
            <a:lnSpc>
              <a:spcPct val="100000"/>
            </a:lnSpc>
          </a:pPr>
          <a:endParaRPr lang="en-US"/>
        </a:p>
      </dgm:t>
    </dgm:pt>
    <dgm:pt modelId="{E877BB9E-59AC-4E69-9A2B-AB293B655F0B}">
      <dgm:prSet/>
      <dgm:spPr/>
      <dgm:t>
        <a:bodyPr/>
        <a:lstStyle/>
        <a:p>
          <a:pPr>
            <a:lnSpc>
              <a:spcPct val="100000"/>
            </a:lnSpc>
          </a:pPr>
          <a:r>
            <a:rPr lang="en-US" dirty="0">
              <a:solidFill>
                <a:schemeClr val="tx1"/>
              </a:solidFill>
            </a:rPr>
            <a:t>Departments responsible for testing should select personnel based on knowledge and experience related to the complexity and risk of the mod.</a:t>
          </a:r>
        </a:p>
      </dgm:t>
    </dgm:pt>
    <dgm:pt modelId="{2EFACB8A-E646-4345-80DA-30CEF0099E8F}" type="parTrans" cxnId="{ED52B546-283E-4F61-88E4-BAD048E0FFDE}">
      <dgm:prSet/>
      <dgm:spPr/>
      <dgm:t>
        <a:bodyPr/>
        <a:lstStyle/>
        <a:p>
          <a:endParaRPr lang="en-US"/>
        </a:p>
      </dgm:t>
    </dgm:pt>
    <dgm:pt modelId="{22AC315A-67AC-492D-BA30-680773C2FD4F}" type="sibTrans" cxnId="{ED52B546-283E-4F61-88E4-BAD048E0FFDE}">
      <dgm:prSet/>
      <dgm:spPr/>
      <dgm:t>
        <a:bodyPr/>
        <a:lstStyle/>
        <a:p>
          <a:pPr>
            <a:lnSpc>
              <a:spcPct val="100000"/>
            </a:lnSpc>
          </a:pPr>
          <a:endParaRPr lang="en-US"/>
        </a:p>
      </dgm:t>
    </dgm:pt>
    <dgm:pt modelId="{83F9EFE2-CEEC-4C00-8BE6-495E6EF236BB}">
      <dgm:prSet/>
      <dgm:spPr/>
      <dgm:t>
        <a:bodyPr/>
        <a:lstStyle/>
        <a:p>
          <a:pPr>
            <a:lnSpc>
              <a:spcPct val="100000"/>
            </a:lnSpc>
          </a:pPr>
          <a:r>
            <a:rPr lang="en-US" dirty="0">
              <a:solidFill>
                <a:schemeClr val="tx1"/>
              </a:solidFill>
            </a:rPr>
            <a:t>Verify the testing program considers factory acceptance testing, on-site mockup testing, and post installation testing.</a:t>
          </a:r>
        </a:p>
      </dgm:t>
    </dgm:pt>
    <dgm:pt modelId="{44F0C1BC-44AE-4377-B23F-1B440B98695E}" type="parTrans" cxnId="{EF7AD767-53DC-4DF2-A028-D2ABDF04F52E}">
      <dgm:prSet/>
      <dgm:spPr/>
      <dgm:t>
        <a:bodyPr/>
        <a:lstStyle/>
        <a:p>
          <a:endParaRPr lang="en-US"/>
        </a:p>
      </dgm:t>
    </dgm:pt>
    <dgm:pt modelId="{AC881880-9DA2-4D18-8C83-451A114BEF26}" type="sibTrans" cxnId="{EF7AD767-53DC-4DF2-A028-D2ABDF04F52E}">
      <dgm:prSet/>
      <dgm:spPr/>
      <dgm:t>
        <a:bodyPr/>
        <a:lstStyle/>
        <a:p>
          <a:endParaRPr lang="en-US"/>
        </a:p>
      </dgm:t>
    </dgm:pt>
    <dgm:pt modelId="{30593527-414F-40E6-B669-F10AD8B61D3C}" type="pres">
      <dgm:prSet presAssocID="{BF4CEFFC-44C3-4479-884A-B931B283AAF0}" presName="root" presStyleCnt="0">
        <dgm:presLayoutVars>
          <dgm:dir/>
          <dgm:resizeHandles val="exact"/>
        </dgm:presLayoutVars>
      </dgm:prSet>
      <dgm:spPr/>
    </dgm:pt>
    <dgm:pt modelId="{CBD9CF69-37A5-4184-908D-12445B084FC2}" type="pres">
      <dgm:prSet presAssocID="{BF4CEFFC-44C3-4479-884A-B931B283AAF0}" presName="container" presStyleCnt="0">
        <dgm:presLayoutVars>
          <dgm:dir/>
          <dgm:resizeHandles val="exact"/>
        </dgm:presLayoutVars>
      </dgm:prSet>
      <dgm:spPr/>
    </dgm:pt>
    <dgm:pt modelId="{7A78CD53-8398-4091-A11D-EC526060F917}" type="pres">
      <dgm:prSet presAssocID="{5A0CEB06-F13E-44ED-8805-653DAFB40F3A}" presName="compNode" presStyleCnt="0"/>
      <dgm:spPr/>
    </dgm:pt>
    <dgm:pt modelId="{085E2DB3-BB87-4C9C-AE2E-D988E5D26CC1}" type="pres">
      <dgm:prSet presAssocID="{5A0CEB06-F13E-44ED-8805-653DAFB40F3A}" presName="iconBgRect" presStyleLbl="bgShp" presStyleIdx="0" presStyleCnt="4"/>
      <dgm:spPr/>
    </dgm:pt>
    <dgm:pt modelId="{DE921F8E-2174-4378-B61C-0607BD234026}" type="pres">
      <dgm:prSet presAssocID="{5A0CEB06-F13E-44ED-8805-653DAFB40F3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resentation with Checklist"/>
        </a:ext>
      </dgm:extLst>
    </dgm:pt>
    <dgm:pt modelId="{D84AF5BC-AADB-4BBC-9D8C-9E1A7602A3A1}" type="pres">
      <dgm:prSet presAssocID="{5A0CEB06-F13E-44ED-8805-653DAFB40F3A}" presName="spaceRect" presStyleCnt="0"/>
      <dgm:spPr/>
    </dgm:pt>
    <dgm:pt modelId="{6A519624-3AD1-4944-9833-31D2F5B80D23}" type="pres">
      <dgm:prSet presAssocID="{5A0CEB06-F13E-44ED-8805-653DAFB40F3A}" presName="textRect" presStyleLbl="revTx" presStyleIdx="0" presStyleCnt="4">
        <dgm:presLayoutVars>
          <dgm:chMax val="1"/>
          <dgm:chPref val="1"/>
        </dgm:presLayoutVars>
      </dgm:prSet>
      <dgm:spPr/>
    </dgm:pt>
    <dgm:pt modelId="{48B46CE0-3B9A-4525-9A21-3BA1AC360155}" type="pres">
      <dgm:prSet presAssocID="{75B5B889-CF21-4595-9704-804D440FC145}" presName="sibTrans" presStyleLbl="sibTrans2D1" presStyleIdx="0" presStyleCnt="0"/>
      <dgm:spPr/>
    </dgm:pt>
    <dgm:pt modelId="{C3493A83-7F85-4110-B042-F372B3F7B872}" type="pres">
      <dgm:prSet presAssocID="{36BE22A4-4C56-4233-BF68-6AEF05D597B1}" presName="compNode" presStyleCnt="0"/>
      <dgm:spPr/>
    </dgm:pt>
    <dgm:pt modelId="{7917DCD4-2982-45C3-A453-CEB772FA43E5}" type="pres">
      <dgm:prSet presAssocID="{36BE22A4-4C56-4233-BF68-6AEF05D597B1}" presName="iconBgRect" presStyleLbl="bgShp" presStyleIdx="1" presStyleCnt="4"/>
      <dgm:spPr/>
    </dgm:pt>
    <dgm:pt modelId="{DA413220-0980-4CBB-A2CB-AFAB702F1E8B}" type="pres">
      <dgm:prSet presAssocID="{36BE22A4-4C56-4233-BF68-6AEF05D597B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ears"/>
        </a:ext>
      </dgm:extLst>
    </dgm:pt>
    <dgm:pt modelId="{0A4ADB97-3DC3-4FBF-9928-1335481B079A}" type="pres">
      <dgm:prSet presAssocID="{36BE22A4-4C56-4233-BF68-6AEF05D597B1}" presName="spaceRect" presStyleCnt="0"/>
      <dgm:spPr/>
    </dgm:pt>
    <dgm:pt modelId="{AAFACAB4-AED4-4FB7-B151-BECC33A3BB3E}" type="pres">
      <dgm:prSet presAssocID="{36BE22A4-4C56-4233-BF68-6AEF05D597B1}" presName="textRect" presStyleLbl="revTx" presStyleIdx="1" presStyleCnt="4">
        <dgm:presLayoutVars>
          <dgm:chMax val="1"/>
          <dgm:chPref val="1"/>
        </dgm:presLayoutVars>
      </dgm:prSet>
      <dgm:spPr/>
    </dgm:pt>
    <dgm:pt modelId="{67E87066-1D1C-4553-ABFA-AC28DA6ED6C0}" type="pres">
      <dgm:prSet presAssocID="{CCB8B14A-B2F8-4604-B3B3-072B58919964}" presName="sibTrans" presStyleLbl="sibTrans2D1" presStyleIdx="0" presStyleCnt="0"/>
      <dgm:spPr/>
    </dgm:pt>
    <dgm:pt modelId="{1CBADE73-6000-4C2D-B52E-49730640B1FB}" type="pres">
      <dgm:prSet presAssocID="{E877BB9E-59AC-4E69-9A2B-AB293B655F0B}" presName="compNode" presStyleCnt="0"/>
      <dgm:spPr/>
    </dgm:pt>
    <dgm:pt modelId="{56D08889-F5DC-4858-8635-96BBD35D955C}" type="pres">
      <dgm:prSet presAssocID="{E877BB9E-59AC-4E69-9A2B-AB293B655F0B}" presName="iconBgRect" presStyleLbl="bgShp" presStyleIdx="2" presStyleCnt="4"/>
      <dgm:spPr/>
    </dgm:pt>
    <dgm:pt modelId="{168B6030-D4D7-48E1-ACB9-D6B60CDC62BD}" type="pres">
      <dgm:prSet presAssocID="{E877BB9E-59AC-4E69-9A2B-AB293B655F0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ead with Gears"/>
        </a:ext>
      </dgm:extLst>
    </dgm:pt>
    <dgm:pt modelId="{986E3985-3A72-4F6E-BFAC-6A144A38A249}" type="pres">
      <dgm:prSet presAssocID="{E877BB9E-59AC-4E69-9A2B-AB293B655F0B}" presName="spaceRect" presStyleCnt="0"/>
      <dgm:spPr/>
    </dgm:pt>
    <dgm:pt modelId="{9E5E4A5D-0D66-43ED-9D5F-AD35C58E9224}" type="pres">
      <dgm:prSet presAssocID="{E877BB9E-59AC-4E69-9A2B-AB293B655F0B}" presName="textRect" presStyleLbl="revTx" presStyleIdx="2" presStyleCnt="4">
        <dgm:presLayoutVars>
          <dgm:chMax val="1"/>
          <dgm:chPref val="1"/>
        </dgm:presLayoutVars>
      </dgm:prSet>
      <dgm:spPr/>
    </dgm:pt>
    <dgm:pt modelId="{2A370D86-CED3-447F-B20B-D2F982469B2A}" type="pres">
      <dgm:prSet presAssocID="{22AC315A-67AC-492D-BA30-680773C2FD4F}" presName="sibTrans" presStyleLbl="sibTrans2D1" presStyleIdx="0" presStyleCnt="0"/>
      <dgm:spPr/>
    </dgm:pt>
    <dgm:pt modelId="{CD734633-AB61-44EB-AD9E-56E7C729D900}" type="pres">
      <dgm:prSet presAssocID="{83F9EFE2-CEEC-4C00-8BE6-495E6EF236BB}" presName="compNode" presStyleCnt="0"/>
      <dgm:spPr/>
    </dgm:pt>
    <dgm:pt modelId="{35571D68-7190-47EE-AF24-BBC7BDAAF495}" type="pres">
      <dgm:prSet presAssocID="{83F9EFE2-CEEC-4C00-8BE6-495E6EF236BB}" presName="iconBgRect" presStyleLbl="bgShp" presStyleIdx="3" presStyleCnt="4"/>
      <dgm:spPr/>
    </dgm:pt>
    <dgm:pt modelId="{F15BBEF4-9519-4640-A30E-D889D7EA5FDD}" type="pres">
      <dgm:prSet presAssocID="{83F9EFE2-CEEC-4C00-8BE6-495E6EF236B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Scientist"/>
        </a:ext>
      </dgm:extLst>
    </dgm:pt>
    <dgm:pt modelId="{E129A71F-3761-475B-9001-F0654C38BB39}" type="pres">
      <dgm:prSet presAssocID="{83F9EFE2-CEEC-4C00-8BE6-495E6EF236BB}" presName="spaceRect" presStyleCnt="0"/>
      <dgm:spPr/>
    </dgm:pt>
    <dgm:pt modelId="{4AEC786E-C36A-4301-9AA9-E695A9E70978}" type="pres">
      <dgm:prSet presAssocID="{83F9EFE2-CEEC-4C00-8BE6-495E6EF236BB}" presName="textRect" presStyleLbl="revTx" presStyleIdx="3" presStyleCnt="4">
        <dgm:presLayoutVars>
          <dgm:chMax val="1"/>
          <dgm:chPref val="1"/>
        </dgm:presLayoutVars>
      </dgm:prSet>
      <dgm:spPr/>
    </dgm:pt>
  </dgm:ptLst>
  <dgm:cxnLst>
    <dgm:cxn modelId="{B4072314-D0CF-4913-8C64-B98BC27A8300}" type="presOf" srcId="{BF4CEFFC-44C3-4479-884A-B931B283AAF0}" destId="{30593527-414F-40E6-B669-F10AD8B61D3C}" srcOrd="0" destOrd="0" presId="urn:microsoft.com/office/officeart/2018/2/layout/IconCircleList"/>
    <dgm:cxn modelId="{16AEEB1B-129D-4D48-9828-FA084F525F30}" srcId="{BF4CEFFC-44C3-4479-884A-B931B283AAF0}" destId="{5A0CEB06-F13E-44ED-8805-653DAFB40F3A}" srcOrd="0" destOrd="0" parTransId="{0BE18F0D-74F9-4B8B-BB0F-BD8F0410C637}" sibTransId="{75B5B889-CF21-4595-9704-804D440FC145}"/>
    <dgm:cxn modelId="{28C7A436-1BB8-46A0-9BD6-0B20F9733331}" type="presOf" srcId="{83F9EFE2-CEEC-4C00-8BE6-495E6EF236BB}" destId="{4AEC786E-C36A-4301-9AA9-E695A9E70978}" srcOrd="0" destOrd="0" presId="urn:microsoft.com/office/officeart/2018/2/layout/IconCircleList"/>
    <dgm:cxn modelId="{ED52B546-283E-4F61-88E4-BAD048E0FFDE}" srcId="{BF4CEFFC-44C3-4479-884A-B931B283AAF0}" destId="{E877BB9E-59AC-4E69-9A2B-AB293B655F0B}" srcOrd="2" destOrd="0" parTransId="{2EFACB8A-E646-4345-80DA-30CEF0099E8F}" sibTransId="{22AC315A-67AC-492D-BA30-680773C2FD4F}"/>
    <dgm:cxn modelId="{9C189A67-F1EE-4D13-A64A-6D52CC30DD45}" type="presOf" srcId="{5A0CEB06-F13E-44ED-8805-653DAFB40F3A}" destId="{6A519624-3AD1-4944-9833-31D2F5B80D23}" srcOrd="0" destOrd="0" presId="urn:microsoft.com/office/officeart/2018/2/layout/IconCircleList"/>
    <dgm:cxn modelId="{EF7AD767-53DC-4DF2-A028-D2ABDF04F52E}" srcId="{BF4CEFFC-44C3-4479-884A-B931B283AAF0}" destId="{83F9EFE2-CEEC-4C00-8BE6-495E6EF236BB}" srcOrd="3" destOrd="0" parTransId="{44F0C1BC-44AE-4377-B23F-1B440B98695E}" sibTransId="{AC881880-9DA2-4D18-8C83-451A114BEF26}"/>
    <dgm:cxn modelId="{B9019E4F-18D2-40BF-A729-15A89F1B8B77}" type="presOf" srcId="{22AC315A-67AC-492D-BA30-680773C2FD4F}" destId="{2A370D86-CED3-447F-B20B-D2F982469B2A}" srcOrd="0" destOrd="0" presId="urn:microsoft.com/office/officeart/2018/2/layout/IconCircleList"/>
    <dgm:cxn modelId="{DBE085CB-2B0B-4893-8374-EB4F82FB45A3}" type="presOf" srcId="{CCB8B14A-B2F8-4604-B3B3-072B58919964}" destId="{67E87066-1D1C-4553-ABFA-AC28DA6ED6C0}" srcOrd="0" destOrd="0" presId="urn:microsoft.com/office/officeart/2018/2/layout/IconCircleList"/>
    <dgm:cxn modelId="{B4D36DE9-E65F-467B-A2F6-2AD74F9B6D7F}" type="presOf" srcId="{75B5B889-CF21-4595-9704-804D440FC145}" destId="{48B46CE0-3B9A-4525-9A21-3BA1AC360155}" srcOrd="0" destOrd="0" presId="urn:microsoft.com/office/officeart/2018/2/layout/IconCircleList"/>
    <dgm:cxn modelId="{96F905F3-73DF-46B6-9F7D-E659BCD37466}" type="presOf" srcId="{E877BB9E-59AC-4E69-9A2B-AB293B655F0B}" destId="{9E5E4A5D-0D66-43ED-9D5F-AD35C58E9224}" srcOrd="0" destOrd="0" presId="urn:microsoft.com/office/officeart/2018/2/layout/IconCircleList"/>
    <dgm:cxn modelId="{F8F9F0FC-9D03-476A-BF39-6C1760E7A984}" type="presOf" srcId="{36BE22A4-4C56-4233-BF68-6AEF05D597B1}" destId="{AAFACAB4-AED4-4FB7-B151-BECC33A3BB3E}" srcOrd="0" destOrd="0" presId="urn:microsoft.com/office/officeart/2018/2/layout/IconCircleList"/>
    <dgm:cxn modelId="{F454BBFF-0F03-490F-A212-D7A72BAFD469}" srcId="{BF4CEFFC-44C3-4479-884A-B931B283AAF0}" destId="{36BE22A4-4C56-4233-BF68-6AEF05D597B1}" srcOrd="1" destOrd="0" parTransId="{0297A808-080F-4768-9B2C-6D762B311827}" sibTransId="{CCB8B14A-B2F8-4604-B3B3-072B58919964}"/>
    <dgm:cxn modelId="{4CD20DEE-0599-4B73-A5CD-C06F82333390}" type="presParOf" srcId="{30593527-414F-40E6-B669-F10AD8B61D3C}" destId="{CBD9CF69-37A5-4184-908D-12445B084FC2}" srcOrd="0" destOrd="0" presId="urn:microsoft.com/office/officeart/2018/2/layout/IconCircleList"/>
    <dgm:cxn modelId="{21E8DDA6-EF32-4B1A-A093-85C3AC27235D}" type="presParOf" srcId="{CBD9CF69-37A5-4184-908D-12445B084FC2}" destId="{7A78CD53-8398-4091-A11D-EC526060F917}" srcOrd="0" destOrd="0" presId="urn:microsoft.com/office/officeart/2018/2/layout/IconCircleList"/>
    <dgm:cxn modelId="{F8F5F70B-DA62-4C3E-A66D-DCD0BBF44A58}" type="presParOf" srcId="{7A78CD53-8398-4091-A11D-EC526060F917}" destId="{085E2DB3-BB87-4C9C-AE2E-D988E5D26CC1}" srcOrd="0" destOrd="0" presId="urn:microsoft.com/office/officeart/2018/2/layout/IconCircleList"/>
    <dgm:cxn modelId="{7FAE7B8D-4FFD-4843-BEFB-892BC6B32938}" type="presParOf" srcId="{7A78CD53-8398-4091-A11D-EC526060F917}" destId="{DE921F8E-2174-4378-B61C-0607BD234026}" srcOrd="1" destOrd="0" presId="urn:microsoft.com/office/officeart/2018/2/layout/IconCircleList"/>
    <dgm:cxn modelId="{245DA377-D059-4A6F-B396-7C13DF10A0B1}" type="presParOf" srcId="{7A78CD53-8398-4091-A11D-EC526060F917}" destId="{D84AF5BC-AADB-4BBC-9D8C-9E1A7602A3A1}" srcOrd="2" destOrd="0" presId="urn:microsoft.com/office/officeart/2018/2/layout/IconCircleList"/>
    <dgm:cxn modelId="{A777B5A7-C8C9-4BE4-9C1B-5534560862CA}" type="presParOf" srcId="{7A78CD53-8398-4091-A11D-EC526060F917}" destId="{6A519624-3AD1-4944-9833-31D2F5B80D23}" srcOrd="3" destOrd="0" presId="urn:microsoft.com/office/officeart/2018/2/layout/IconCircleList"/>
    <dgm:cxn modelId="{A961D382-12FF-4698-9E24-8C5B6FF46813}" type="presParOf" srcId="{CBD9CF69-37A5-4184-908D-12445B084FC2}" destId="{48B46CE0-3B9A-4525-9A21-3BA1AC360155}" srcOrd="1" destOrd="0" presId="urn:microsoft.com/office/officeart/2018/2/layout/IconCircleList"/>
    <dgm:cxn modelId="{4306FC1C-2DC1-4897-AD96-6F391286D5CD}" type="presParOf" srcId="{CBD9CF69-37A5-4184-908D-12445B084FC2}" destId="{C3493A83-7F85-4110-B042-F372B3F7B872}" srcOrd="2" destOrd="0" presId="urn:microsoft.com/office/officeart/2018/2/layout/IconCircleList"/>
    <dgm:cxn modelId="{C8571AE2-6374-4379-916E-097D7CB12E8C}" type="presParOf" srcId="{C3493A83-7F85-4110-B042-F372B3F7B872}" destId="{7917DCD4-2982-45C3-A453-CEB772FA43E5}" srcOrd="0" destOrd="0" presId="urn:microsoft.com/office/officeart/2018/2/layout/IconCircleList"/>
    <dgm:cxn modelId="{E2A71DB6-4F54-4345-ACE2-58160BD4E7EB}" type="presParOf" srcId="{C3493A83-7F85-4110-B042-F372B3F7B872}" destId="{DA413220-0980-4CBB-A2CB-AFAB702F1E8B}" srcOrd="1" destOrd="0" presId="urn:microsoft.com/office/officeart/2018/2/layout/IconCircleList"/>
    <dgm:cxn modelId="{ADE7F3FB-7496-4A57-BB92-284688F2CC81}" type="presParOf" srcId="{C3493A83-7F85-4110-B042-F372B3F7B872}" destId="{0A4ADB97-3DC3-4FBF-9928-1335481B079A}" srcOrd="2" destOrd="0" presId="urn:microsoft.com/office/officeart/2018/2/layout/IconCircleList"/>
    <dgm:cxn modelId="{89D8AA5F-AA03-4A15-8800-B9EA65955799}" type="presParOf" srcId="{C3493A83-7F85-4110-B042-F372B3F7B872}" destId="{AAFACAB4-AED4-4FB7-B151-BECC33A3BB3E}" srcOrd="3" destOrd="0" presId="urn:microsoft.com/office/officeart/2018/2/layout/IconCircleList"/>
    <dgm:cxn modelId="{0A85C59B-1ACC-48A9-B6D4-5BF9A070DF89}" type="presParOf" srcId="{CBD9CF69-37A5-4184-908D-12445B084FC2}" destId="{67E87066-1D1C-4553-ABFA-AC28DA6ED6C0}" srcOrd="3" destOrd="0" presId="urn:microsoft.com/office/officeart/2018/2/layout/IconCircleList"/>
    <dgm:cxn modelId="{B53933BD-F837-4F04-A820-FFAB0162369E}" type="presParOf" srcId="{CBD9CF69-37A5-4184-908D-12445B084FC2}" destId="{1CBADE73-6000-4C2D-B52E-49730640B1FB}" srcOrd="4" destOrd="0" presId="urn:microsoft.com/office/officeart/2018/2/layout/IconCircleList"/>
    <dgm:cxn modelId="{40FAAF43-8A4D-486B-B254-9610D3C9F005}" type="presParOf" srcId="{1CBADE73-6000-4C2D-B52E-49730640B1FB}" destId="{56D08889-F5DC-4858-8635-96BBD35D955C}" srcOrd="0" destOrd="0" presId="urn:microsoft.com/office/officeart/2018/2/layout/IconCircleList"/>
    <dgm:cxn modelId="{E4CADA50-98C4-4BCA-8B65-6B4D13BBB25C}" type="presParOf" srcId="{1CBADE73-6000-4C2D-B52E-49730640B1FB}" destId="{168B6030-D4D7-48E1-ACB9-D6B60CDC62BD}" srcOrd="1" destOrd="0" presId="urn:microsoft.com/office/officeart/2018/2/layout/IconCircleList"/>
    <dgm:cxn modelId="{009E0170-0AEF-4FD3-8C45-585D71255D7B}" type="presParOf" srcId="{1CBADE73-6000-4C2D-B52E-49730640B1FB}" destId="{986E3985-3A72-4F6E-BFAC-6A144A38A249}" srcOrd="2" destOrd="0" presId="urn:microsoft.com/office/officeart/2018/2/layout/IconCircleList"/>
    <dgm:cxn modelId="{25444359-F9F4-4B06-8BFA-80255B853073}" type="presParOf" srcId="{1CBADE73-6000-4C2D-B52E-49730640B1FB}" destId="{9E5E4A5D-0D66-43ED-9D5F-AD35C58E9224}" srcOrd="3" destOrd="0" presId="urn:microsoft.com/office/officeart/2018/2/layout/IconCircleList"/>
    <dgm:cxn modelId="{E31D6AF2-6B4E-4021-9510-27BF45E0B422}" type="presParOf" srcId="{CBD9CF69-37A5-4184-908D-12445B084FC2}" destId="{2A370D86-CED3-447F-B20B-D2F982469B2A}" srcOrd="5" destOrd="0" presId="urn:microsoft.com/office/officeart/2018/2/layout/IconCircleList"/>
    <dgm:cxn modelId="{019A18A6-3459-451C-84FF-3F3351BFBF25}" type="presParOf" srcId="{CBD9CF69-37A5-4184-908D-12445B084FC2}" destId="{CD734633-AB61-44EB-AD9E-56E7C729D900}" srcOrd="6" destOrd="0" presId="urn:microsoft.com/office/officeart/2018/2/layout/IconCircleList"/>
    <dgm:cxn modelId="{3F873C69-EA54-4DC0-AF52-E72361AFC338}" type="presParOf" srcId="{CD734633-AB61-44EB-AD9E-56E7C729D900}" destId="{35571D68-7190-47EE-AF24-BBC7BDAAF495}" srcOrd="0" destOrd="0" presId="urn:microsoft.com/office/officeart/2018/2/layout/IconCircleList"/>
    <dgm:cxn modelId="{72F22674-C2FA-446B-958F-ECE145A30EA7}" type="presParOf" srcId="{CD734633-AB61-44EB-AD9E-56E7C729D900}" destId="{F15BBEF4-9519-4640-A30E-D889D7EA5FDD}" srcOrd="1" destOrd="0" presId="urn:microsoft.com/office/officeart/2018/2/layout/IconCircleList"/>
    <dgm:cxn modelId="{0CDC2535-A3E3-4265-A1AD-454A35CDCC19}" type="presParOf" srcId="{CD734633-AB61-44EB-AD9E-56E7C729D900}" destId="{E129A71F-3761-475B-9001-F0654C38BB39}" srcOrd="2" destOrd="0" presId="urn:microsoft.com/office/officeart/2018/2/layout/IconCircleList"/>
    <dgm:cxn modelId="{7714DECA-34C8-4BF6-9E5C-9B4021B4719A}" type="presParOf" srcId="{CD734633-AB61-44EB-AD9E-56E7C729D900}" destId="{4AEC786E-C36A-4301-9AA9-E695A9E70978}"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F4CEFFC-44C3-4479-884A-B931B283AAF0}"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5A0CEB06-F13E-44ED-8805-653DAFB40F3A}">
      <dgm:prSet/>
      <dgm:spPr/>
      <dgm:t>
        <a:bodyPr/>
        <a:lstStyle/>
        <a:p>
          <a:r>
            <a:rPr lang="en-US" dirty="0"/>
            <a:t>The responsible engineer should provide sufficient time in the field to ensure that the modification is implemented in accordance with the plan.</a:t>
          </a:r>
        </a:p>
      </dgm:t>
    </dgm:pt>
    <dgm:pt modelId="{0BE18F0D-74F9-4B8B-BB0F-BD8F0410C637}" type="parTrans" cxnId="{16AEEB1B-129D-4D48-9828-FA084F525F30}">
      <dgm:prSet/>
      <dgm:spPr/>
      <dgm:t>
        <a:bodyPr/>
        <a:lstStyle/>
        <a:p>
          <a:endParaRPr lang="en-US"/>
        </a:p>
      </dgm:t>
    </dgm:pt>
    <dgm:pt modelId="{75B5B889-CF21-4595-9704-804D440FC145}" type="sibTrans" cxnId="{16AEEB1B-129D-4D48-9828-FA084F525F30}">
      <dgm:prSet/>
      <dgm:spPr/>
      <dgm:t>
        <a:bodyPr/>
        <a:lstStyle/>
        <a:p>
          <a:endParaRPr lang="en-US"/>
        </a:p>
      </dgm:t>
    </dgm:pt>
    <dgm:pt modelId="{36BE22A4-4C56-4233-BF68-6AEF05D597B1}">
      <dgm:prSet/>
      <dgm:spPr/>
      <dgm:t>
        <a:bodyPr/>
        <a:lstStyle/>
        <a:p>
          <a:r>
            <a:rPr lang="en-US" dirty="0"/>
            <a:t>Implementers should have been involved with the modification development and the constructability reviews to ensure the modification can be effectively implemented.</a:t>
          </a:r>
        </a:p>
      </dgm:t>
    </dgm:pt>
    <dgm:pt modelId="{0297A808-080F-4768-9B2C-6D762B311827}" type="parTrans" cxnId="{F454BBFF-0F03-490F-A212-D7A72BAFD469}">
      <dgm:prSet/>
      <dgm:spPr/>
      <dgm:t>
        <a:bodyPr/>
        <a:lstStyle/>
        <a:p>
          <a:endParaRPr lang="en-US"/>
        </a:p>
      </dgm:t>
    </dgm:pt>
    <dgm:pt modelId="{CCB8B14A-B2F8-4604-B3B3-072B58919964}" type="sibTrans" cxnId="{F454BBFF-0F03-490F-A212-D7A72BAFD469}">
      <dgm:prSet/>
      <dgm:spPr/>
      <dgm:t>
        <a:bodyPr/>
        <a:lstStyle/>
        <a:p>
          <a:endParaRPr lang="en-US"/>
        </a:p>
      </dgm:t>
    </dgm:pt>
    <dgm:pt modelId="{E877BB9E-59AC-4E69-9A2B-AB293B655F0B}">
      <dgm:prSet/>
      <dgm:spPr/>
      <dgm:t>
        <a:bodyPr/>
        <a:lstStyle/>
        <a:p>
          <a:r>
            <a:rPr lang="en-US" dirty="0"/>
            <a:t>Perform appropriate impact review meetings for configuration changes to allow for additional communication from stakeholders on challenges to getting the modification installed and mitigation plans in case risks are realized.</a:t>
          </a:r>
        </a:p>
      </dgm:t>
    </dgm:pt>
    <dgm:pt modelId="{2EFACB8A-E646-4345-80DA-30CEF0099E8F}" type="parTrans" cxnId="{ED52B546-283E-4F61-88E4-BAD048E0FFDE}">
      <dgm:prSet/>
      <dgm:spPr/>
      <dgm:t>
        <a:bodyPr/>
        <a:lstStyle/>
        <a:p>
          <a:endParaRPr lang="en-US"/>
        </a:p>
      </dgm:t>
    </dgm:pt>
    <dgm:pt modelId="{22AC315A-67AC-492D-BA30-680773C2FD4F}" type="sibTrans" cxnId="{ED52B546-283E-4F61-88E4-BAD048E0FFDE}">
      <dgm:prSet/>
      <dgm:spPr/>
      <dgm:t>
        <a:bodyPr/>
        <a:lstStyle/>
        <a:p>
          <a:endParaRPr lang="en-US"/>
        </a:p>
      </dgm:t>
    </dgm:pt>
    <dgm:pt modelId="{A2A64028-975F-4B65-9080-566413E64D17}" type="pres">
      <dgm:prSet presAssocID="{BF4CEFFC-44C3-4479-884A-B931B283AAF0}" presName="outerComposite" presStyleCnt="0">
        <dgm:presLayoutVars>
          <dgm:chMax val="5"/>
          <dgm:dir/>
          <dgm:resizeHandles val="exact"/>
        </dgm:presLayoutVars>
      </dgm:prSet>
      <dgm:spPr/>
    </dgm:pt>
    <dgm:pt modelId="{B84D5D82-BC1A-44E3-AE14-85C26332DA68}" type="pres">
      <dgm:prSet presAssocID="{BF4CEFFC-44C3-4479-884A-B931B283AAF0}" presName="dummyMaxCanvas" presStyleCnt="0">
        <dgm:presLayoutVars/>
      </dgm:prSet>
      <dgm:spPr/>
    </dgm:pt>
    <dgm:pt modelId="{08947503-0B93-4045-8D31-31E85299A682}" type="pres">
      <dgm:prSet presAssocID="{BF4CEFFC-44C3-4479-884A-B931B283AAF0}" presName="ThreeNodes_1" presStyleLbl="node1" presStyleIdx="0" presStyleCnt="3">
        <dgm:presLayoutVars>
          <dgm:bulletEnabled val="1"/>
        </dgm:presLayoutVars>
      </dgm:prSet>
      <dgm:spPr/>
    </dgm:pt>
    <dgm:pt modelId="{11677C24-53F3-4AB2-913B-543F2A6DB540}" type="pres">
      <dgm:prSet presAssocID="{BF4CEFFC-44C3-4479-884A-B931B283AAF0}" presName="ThreeNodes_2" presStyleLbl="node1" presStyleIdx="1" presStyleCnt="3">
        <dgm:presLayoutVars>
          <dgm:bulletEnabled val="1"/>
        </dgm:presLayoutVars>
      </dgm:prSet>
      <dgm:spPr/>
    </dgm:pt>
    <dgm:pt modelId="{F2627BC8-FC33-4B41-A2BD-09BBB3C7291C}" type="pres">
      <dgm:prSet presAssocID="{BF4CEFFC-44C3-4479-884A-B931B283AAF0}" presName="ThreeNodes_3" presStyleLbl="node1" presStyleIdx="2" presStyleCnt="3">
        <dgm:presLayoutVars>
          <dgm:bulletEnabled val="1"/>
        </dgm:presLayoutVars>
      </dgm:prSet>
      <dgm:spPr/>
    </dgm:pt>
    <dgm:pt modelId="{74A71995-9CDC-48A6-828C-286C938F83DC}" type="pres">
      <dgm:prSet presAssocID="{BF4CEFFC-44C3-4479-884A-B931B283AAF0}" presName="ThreeConn_1-2" presStyleLbl="fgAccFollowNode1" presStyleIdx="0" presStyleCnt="2">
        <dgm:presLayoutVars>
          <dgm:bulletEnabled val="1"/>
        </dgm:presLayoutVars>
      </dgm:prSet>
      <dgm:spPr/>
    </dgm:pt>
    <dgm:pt modelId="{E27F15A6-511D-4681-9C31-22B32C9B3E67}" type="pres">
      <dgm:prSet presAssocID="{BF4CEFFC-44C3-4479-884A-B931B283AAF0}" presName="ThreeConn_2-3" presStyleLbl="fgAccFollowNode1" presStyleIdx="1" presStyleCnt="2">
        <dgm:presLayoutVars>
          <dgm:bulletEnabled val="1"/>
        </dgm:presLayoutVars>
      </dgm:prSet>
      <dgm:spPr/>
    </dgm:pt>
    <dgm:pt modelId="{2DF3DD38-2909-4F0F-B006-7F3C31395B1D}" type="pres">
      <dgm:prSet presAssocID="{BF4CEFFC-44C3-4479-884A-B931B283AAF0}" presName="ThreeNodes_1_text" presStyleLbl="node1" presStyleIdx="2" presStyleCnt="3">
        <dgm:presLayoutVars>
          <dgm:bulletEnabled val="1"/>
        </dgm:presLayoutVars>
      </dgm:prSet>
      <dgm:spPr/>
    </dgm:pt>
    <dgm:pt modelId="{A72C2FD3-7D60-42DE-AB39-359B2F6FB3CC}" type="pres">
      <dgm:prSet presAssocID="{BF4CEFFC-44C3-4479-884A-B931B283AAF0}" presName="ThreeNodes_2_text" presStyleLbl="node1" presStyleIdx="2" presStyleCnt="3">
        <dgm:presLayoutVars>
          <dgm:bulletEnabled val="1"/>
        </dgm:presLayoutVars>
      </dgm:prSet>
      <dgm:spPr/>
    </dgm:pt>
    <dgm:pt modelId="{9ADC4D9D-52CC-48AE-BFAB-76E332558671}" type="pres">
      <dgm:prSet presAssocID="{BF4CEFFC-44C3-4479-884A-B931B283AAF0}" presName="ThreeNodes_3_text" presStyleLbl="node1" presStyleIdx="2" presStyleCnt="3">
        <dgm:presLayoutVars>
          <dgm:bulletEnabled val="1"/>
        </dgm:presLayoutVars>
      </dgm:prSet>
      <dgm:spPr/>
    </dgm:pt>
  </dgm:ptLst>
  <dgm:cxnLst>
    <dgm:cxn modelId="{16AEEB1B-129D-4D48-9828-FA084F525F30}" srcId="{BF4CEFFC-44C3-4479-884A-B931B283AAF0}" destId="{5A0CEB06-F13E-44ED-8805-653DAFB40F3A}" srcOrd="0" destOrd="0" parTransId="{0BE18F0D-74F9-4B8B-BB0F-BD8F0410C637}" sibTransId="{75B5B889-CF21-4595-9704-804D440FC145}"/>
    <dgm:cxn modelId="{B895CF1E-4783-46E4-8AA0-882BDC8FBC52}" type="presOf" srcId="{5A0CEB06-F13E-44ED-8805-653DAFB40F3A}" destId="{08947503-0B93-4045-8D31-31E85299A682}" srcOrd="0" destOrd="0" presId="urn:microsoft.com/office/officeart/2005/8/layout/vProcess5"/>
    <dgm:cxn modelId="{E0F6D03A-0591-4D74-893D-41E67752A480}" type="presOf" srcId="{36BE22A4-4C56-4233-BF68-6AEF05D597B1}" destId="{A72C2FD3-7D60-42DE-AB39-359B2F6FB3CC}" srcOrd="1" destOrd="0" presId="urn:microsoft.com/office/officeart/2005/8/layout/vProcess5"/>
    <dgm:cxn modelId="{14513A5E-C296-46EC-A093-663A96DA1E5D}" type="presOf" srcId="{CCB8B14A-B2F8-4604-B3B3-072B58919964}" destId="{E27F15A6-511D-4681-9C31-22B32C9B3E67}" srcOrd="0" destOrd="0" presId="urn:microsoft.com/office/officeart/2005/8/layout/vProcess5"/>
    <dgm:cxn modelId="{E7AB4C41-3CE9-4ADB-8948-5C665522C654}" type="presOf" srcId="{E877BB9E-59AC-4E69-9A2B-AB293B655F0B}" destId="{9ADC4D9D-52CC-48AE-BFAB-76E332558671}" srcOrd="1" destOrd="0" presId="urn:microsoft.com/office/officeart/2005/8/layout/vProcess5"/>
    <dgm:cxn modelId="{ED52B546-283E-4F61-88E4-BAD048E0FFDE}" srcId="{BF4CEFFC-44C3-4479-884A-B931B283AAF0}" destId="{E877BB9E-59AC-4E69-9A2B-AB293B655F0B}" srcOrd="2" destOrd="0" parTransId="{2EFACB8A-E646-4345-80DA-30CEF0099E8F}" sibTransId="{22AC315A-67AC-492D-BA30-680773C2FD4F}"/>
    <dgm:cxn modelId="{79846898-E402-4A3B-A9B2-07CBF112CEE7}" type="presOf" srcId="{36BE22A4-4C56-4233-BF68-6AEF05D597B1}" destId="{11677C24-53F3-4AB2-913B-543F2A6DB540}" srcOrd="0" destOrd="0" presId="urn:microsoft.com/office/officeart/2005/8/layout/vProcess5"/>
    <dgm:cxn modelId="{A516BBAD-1C0C-4EF0-90CB-64D06ECD21A6}" type="presOf" srcId="{E877BB9E-59AC-4E69-9A2B-AB293B655F0B}" destId="{F2627BC8-FC33-4B41-A2BD-09BBB3C7291C}" srcOrd="0" destOrd="0" presId="urn:microsoft.com/office/officeart/2005/8/layout/vProcess5"/>
    <dgm:cxn modelId="{B86C80C3-A7F0-4D1B-B319-2EEC9A926026}" type="presOf" srcId="{75B5B889-CF21-4595-9704-804D440FC145}" destId="{74A71995-9CDC-48A6-828C-286C938F83DC}" srcOrd="0" destOrd="0" presId="urn:microsoft.com/office/officeart/2005/8/layout/vProcess5"/>
    <dgm:cxn modelId="{BF7009E7-4289-4633-928A-5297B5BBB4EA}" type="presOf" srcId="{BF4CEFFC-44C3-4479-884A-B931B283AAF0}" destId="{A2A64028-975F-4B65-9080-566413E64D17}" srcOrd="0" destOrd="0" presId="urn:microsoft.com/office/officeart/2005/8/layout/vProcess5"/>
    <dgm:cxn modelId="{453C75F2-1B82-478D-8434-2D42F15620D7}" type="presOf" srcId="{5A0CEB06-F13E-44ED-8805-653DAFB40F3A}" destId="{2DF3DD38-2909-4F0F-B006-7F3C31395B1D}" srcOrd="1" destOrd="0" presId="urn:microsoft.com/office/officeart/2005/8/layout/vProcess5"/>
    <dgm:cxn modelId="{F454BBFF-0F03-490F-A212-D7A72BAFD469}" srcId="{BF4CEFFC-44C3-4479-884A-B931B283AAF0}" destId="{36BE22A4-4C56-4233-BF68-6AEF05D597B1}" srcOrd="1" destOrd="0" parTransId="{0297A808-080F-4768-9B2C-6D762B311827}" sibTransId="{CCB8B14A-B2F8-4604-B3B3-072B58919964}"/>
    <dgm:cxn modelId="{AA87FE96-5463-4805-94C0-6647EFB09D56}" type="presParOf" srcId="{A2A64028-975F-4B65-9080-566413E64D17}" destId="{B84D5D82-BC1A-44E3-AE14-85C26332DA68}" srcOrd="0" destOrd="0" presId="urn:microsoft.com/office/officeart/2005/8/layout/vProcess5"/>
    <dgm:cxn modelId="{4E15075F-4930-49E5-A612-5A5216BF46B9}" type="presParOf" srcId="{A2A64028-975F-4B65-9080-566413E64D17}" destId="{08947503-0B93-4045-8D31-31E85299A682}" srcOrd="1" destOrd="0" presId="urn:microsoft.com/office/officeart/2005/8/layout/vProcess5"/>
    <dgm:cxn modelId="{1AFFE114-BFDB-4368-BD05-FDC2403F59A6}" type="presParOf" srcId="{A2A64028-975F-4B65-9080-566413E64D17}" destId="{11677C24-53F3-4AB2-913B-543F2A6DB540}" srcOrd="2" destOrd="0" presId="urn:microsoft.com/office/officeart/2005/8/layout/vProcess5"/>
    <dgm:cxn modelId="{F2CB9331-42B3-409A-B180-A794A6371DFA}" type="presParOf" srcId="{A2A64028-975F-4B65-9080-566413E64D17}" destId="{F2627BC8-FC33-4B41-A2BD-09BBB3C7291C}" srcOrd="3" destOrd="0" presId="urn:microsoft.com/office/officeart/2005/8/layout/vProcess5"/>
    <dgm:cxn modelId="{678ECA77-E19F-4BCB-9E0D-C80EC8235E66}" type="presParOf" srcId="{A2A64028-975F-4B65-9080-566413E64D17}" destId="{74A71995-9CDC-48A6-828C-286C938F83DC}" srcOrd="4" destOrd="0" presId="urn:microsoft.com/office/officeart/2005/8/layout/vProcess5"/>
    <dgm:cxn modelId="{4DF52DBB-87BE-4567-BC6F-104F9A29F729}" type="presParOf" srcId="{A2A64028-975F-4B65-9080-566413E64D17}" destId="{E27F15A6-511D-4681-9C31-22B32C9B3E67}" srcOrd="5" destOrd="0" presId="urn:microsoft.com/office/officeart/2005/8/layout/vProcess5"/>
    <dgm:cxn modelId="{C262CFFF-72D6-4150-87E3-6D3095B3F22C}" type="presParOf" srcId="{A2A64028-975F-4B65-9080-566413E64D17}" destId="{2DF3DD38-2909-4F0F-B006-7F3C31395B1D}" srcOrd="6" destOrd="0" presId="urn:microsoft.com/office/officeart/2005/8/layout/vProcess5"/>
    <dgm:cxn modelId="{BD550728-D417-4880-A975-C4F3D5FF3538}" type="presParOf" srcId="{A2A64028-975F-4B65-9080-566413E64D17}" destId="{A72C2FD3-7D60-42DE-AB39-359B2F6FB3CC}" srcOrd="7" destOrd="0" presId="urn:microsoft.com/office/officeart/2005/8/layout/vProcess5"/>
    <dgm:cxn modelId="{2D399E97-2F95-486A-8876-F134B7281807}" type="presParOf" srcId="{A2A64028-975F-4B65-9080-566413E64D17}" destId="{9ADC4D9D-52CC-48AE-BFAB-76E332558671}"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358FC8-01A4-4A1D-B277-21F04616B74E}">
      <dsp:nvSpPr>
        <dsp:cNvPr id="0" name=""/>
        <dsp:cNvSpPr/>
      </dsp:nvSpPr>
      <dsp:spPr>
        <a:xfrm>
          <a:off x="260381" y="198194"/>
          <a:ext cx="1360713" cy="136071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2589C6-9500-436D-A6FD-AE931A725614}">
      <dsp:nvSpPr>
        <dsp:cNvPr id="0" name=""/>
        <dsp:cNvSpPr/>
      </dsp:nvSpPr>
      <dsp:spPr>
        <a:xfrm>
          <a:off x="546131" y="483944"/>
          <a:ext cx="789213" cy="7892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DEECDED-C66C-4DC7-9D6F-ADC9C970E850}">
      <dsp:nvSpPr>
        <dsp:cNvPr id="0" name=""/>
        <dsp:cNvSpPr/>
      </dsp:nvSpPr>
      <dsp:spPr>
        <a:xfrm>
          <a:off x="1912676" y="198194"/>
          <a:ext cx="3207395" cy="13607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kern="1200" dirty="0"/>
            <a:t>Plant issues are thoroughly analyzed, planned and executed in accordance with the risk, importance to safety, and the potential impact to equipment reliability.</a:t>
          </a:r>
        </a:p>
      </dsp:txBody>
      <dsp:txXfrm>
        <a:off x="1912676" y="198194"/>
        <a:ext cx="3207395" cy="1360713"/>
      </dsp:txXfrm>
    </dsp:sp>
    <dsp:sp modelId="{770F02F7-6083-440C-8FAF-11C7CBAB3EEC}">
      <dsp:nvSpPr>
        <dsp:cNvPr id="0" name=""/>
        <dsp:cNvSpPr/>
      </dsp:nvSpPr>
      <dsp:spPr>
        <a:xfrm>
          <a:off x="5678935" y="198194"/>
          <a:ext cx="1360713" cy="136071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51A6D1-0377-484C-AF08-5C8200A367BB}">
      <dsp:nvSpPr>
        <dsp:cNvPr id="0" name=""/>
        <dsp:cNvSpPr/>
      </dsp:nvSpPr>
      <dsp:spPr>
        <a:xfrm>
          <a:off x="5964685" y="483944"/>
          <a:ext cx="789213" cy="7892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7FD7B8-A38B-48D8-ADD5-9A123C5613AF}">
      <dsp:nvSpPr>
        <dsp:cNvPr id="0" name=""/>
        <dsp:cNvSpPr/>
      </dsp:nvSpPr>
      <dsp:spPr>
        <a:xfrm>
          <a:off x="7331230" y="198194"/>
          <a:ext cx="3207395" cy="13607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kern="1200" dirty="0"/>
            <a:t>Risks should be coordinated and evaluated at the conception of the project all the way through implementation.</a:t>
          </a:r>
        </a:p>
      </dsp:txBody>
      <dsp:txXfrm>
        <a:off x="7331230" y="198194"/>
        <a:ext cx="3207395" cy="1360713"/>
      </dsp:txXfrm>
    </dsp:sp>
    <dsp:sp modelId="{F2FCE089-B244-4BD1-B433-F88FBF33AB02}">
      <dsp:nvSpPr>
        <dsp:cNvPr id="0" name=""/>
        <dsp:cNvSpPr/>
      </dsp:nvSpPr>
      <dsp:spPr>
        <a:xfrm>
          <a:off x="260381" y="2197496"/>
          <a:ext cx="1360713" cy="136071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248E39-422C-4FBD-8BB0-122FF943E4A9}">
      <dsp:nvSpPr>
        <dsp:cNvPr id="0" name=""/>
        <dsp:cNvSpPr/>
      </dsp:nvSpPr>
      <dsp:spPr>
        <a:xfrm>
          <a:off x="546131" y="2483246"/>
          <a:ext cx="789213" cy="7892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2519AD-41C2-4CA5-89D4-CEE128A7E139}">
      <dsp:nvSpPr>
        <dsp:cNvPr id="0" name=""/>
        <dsp:cNvSpPr/>
      </dsp:nvSpPr>
      <dsp:spPr>
        <a:xfrm>
          <a:off x="1912676" y="2197496"/>
          <a:ext cx="3207395" cy="13607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kern="1200" dirty="0"/>
            <a:t>Risks should be tracked and discussed at all project team meetings.</a:t>
          </a:r>
        </a:p>
      </dsp:txBody>
      <dsp:txXfrm>
        <a:off x="1912676" y="2197496"/>
        <a:ext cx="3207395" cy="1360713"/>
      </dsp:txXfrm>
    </dsp:sp>
    <dsp:sp modelId="{4FE1488C-E8F6-4371-9008-CD72FA753320}">
      <dsp:nvSpPr>
        <dsp:cNvPr id="0" name=""/>
        <dsp:cNvSpPr/>
      </dsp:nvSpPr>
      <dsp:spPr>
        <a:xfrm>
          <a:off x="5678935" y="2197496"/>
          <a:ext cx="1360713" cy="136071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1690DC-A15B-43BD-8FAE-0F3273EA03B1}">
      <dsp:nvSpPr>
        <dsp:cNvPr id="0" name=""/>
        <dsp:cNvSpPr/>
      </dsp:nvSpPr>
      <dsp:spPr>
        <a:xfrm>
          <a:off x="5964685" y="2483246"/>
          <a:ext cx="789213" cy="78921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766F601-D952-460E-A5A0-B60378D510E0}">
      <dsp:nvSpPr>
        <dsp:cNvPr id="0" name=""/>
        <dsp:cNvSpPr/>
      </dsp:nvSpPr>
      <dsp:spPr>
        <a:xfrm>
          <a:off x="7331230" y="2197496"/>
          <a:ext cx="3207395" cy="13607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kern="1200" dirty="0"/>
            <a:t>All project team members should be engaged in the risk evaluation process to validate all risks are captured.</a:t>
          </a:r>
        </a:p>
      </dsp:txBody>
      <dsp:txXfrm>
        <a:off x="7331230" y="2197496"/>
        <a:ext cx="3207395" cy="13607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B70AE0-5ED5-400F-991B-263467CBAEB7}">
      <dsp:nvSpPr>
        <dsp:cNvPr id="0" name=""/>
        <dsp:cNvSpPr/>
      </dsp:nvSpPr>
      <dsp:spPr>
        <a:xfrm>
          <a:off x="864511" y="657209"/>
          <a:ext cx="1075098" cy="107509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94476A1-9C6B-462D-916F-EE3B97D33514}">
      <dsp:nvSpPr>
        <dsp:cNvPr id="0" name=""/>
        <dsp:cNvSpPr/>
      </dsp:nvSpPr>
      <dsp:spPr>
        <a:xfrm>
          <a:off x="207506" y="2061437"/>
          <a:ext cx="2389107"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A proactive approach is taken for scheduling upgrades and addressing degraded conditions.</a:t>
          </a:r>
        </a:p>
      </dsp:txBody>
      <dsp:txXfrm>
        <a:off x="207506" y="2061437"/>
        <a:ext cx="2389107" cy="787500"/>
      </dsp:txXfrm>
    </dsp:sp>
    <dsp:sp modelId="{DEC2CC84-367E-45AE-B121-84D7B4109909}">
      <dsp:nvSpPr>
        <dsp:cNvPr id="0" name=""/>
        <dsp:cNvSpPr/>
      </dsp:nvSpPr>
      <dsp:spPr>
        <a:xfrm>
          <a:off x="3671712" y="657209"/>
          <a:ext cx="1075098" cy="107509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3B5FD2-549D-4963-A4F1-DBB015D28300}">
      <dsp:nvSpPr>
        <dsp:cNvPr id="0" name=""/>
        <dsp:cNvSpPr/>
      </dsp:nvSpPr>
      <dsp:spPr>
        <a:xfrm>
          <a:off x="3014708" y="2061437"/>
          <a:ext cx="2389107"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Overall goal is to avoid compromising quality and technical conscience by balancing the demand on resources including that from the vendors (both design and installers).</a:t>
          </a:r>
        </a:p>
      </dsp:txBody>
      <dsp:txXfrm>
        <a:off x="3014708" y="2061437"/>
        <a:ext cx="2389107" cy="787500"/>
      </dsp:txXfrm>
    </dsp:sp>
    <dsp:sp modelId="{5B15137A-DE19-4859-A91E-8B1E575F88F3}">
      <dsp:nvSpPr>
        <dsp:cNvPr id="0" name=""/>
        <dsp:cNvSpPr/>
      </dsp:nvSpPr>
      <dsp:spPr>
        <a:xfrm>
          <a:off x="6478914" y="657209"/>
          <a:ext cx="1075098" cy="107509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19D6E0-3E25-4BDE-9813-4B2E1494FC68}">
      <dsp:nvSpPr>
        <dsp:cNvPr id="0" name=""/>
        <dsp:cNvSpPr/>
      </dsp:nvSpPr>
      <dsp:spPr>
        <a:xfrm>
          <a:off x="5821909" y="2061437"/>
          <a:ext cx="2389107"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For complex modifications, strict adherence to modification planning milestones is crucial to project success. </a:t>
          </a:r>
        </a:p>
      </dsp:txBody>
      <dsp:txXfrm>
        <a:off x="5821909" y="2061437"/>
        <a:ext cx="2389107" cy="787500"/>
      </dsp:txXfrm>
    </dsp:sp>
    <dsp:sp modelId="{B5A2495E-E7AB-4EA0-B52A-A992196B27F1}">
      <dsp:nvSpPr>
        <dsp:cNvPr id="0" name=""/>
        <dsp:cNvSpPr/>
      </dsp:nvSpPr>
      <dsp:spPr>
        <a:xfrm>
          <a:off x="9286116" y="657209"/>
          <a:ext cx="1075098" cy="107509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1EE31F-2353-4347-8C20-B24A7FB9A243}">
      <dsp:nvSpPr>
        <dsp:cNvPr id="0" name=""/>
        <dsp:cNvSpPr/>
      </dsp:nvSpPr>
      <dsp:spPr>
        <a:xfrm>
          <a:off x="8629111" y="2061437"/>
          <a:ext cx="2389107"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When emergent modifications are required, additional measures should be implemented to address the increased risk of error.</a:t>
          </a:r>
        </a:p>
      </dsp:txBody>
      <dsp:txXfrm>
        <a:off x="8629111" y="2061437"/>
        <a:ext cx="2389107" cy="7875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78A2C5-FBC0-484E-BA4D-B60BA1C11773}">
      <dsp:nvSpPr>
        <dsp:cNvPr id="0" name=""/>
        <dsp:cNvSpPr/>
      </dsp:nvSpPr>
      <dsp:spPr>
        <a:xfrm>
          <a:off x="752566" y="987254"/>
          <a:ext cx="1066720" cy="10667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E880D6-2E95-4339-A98E-E824A16E22F2}">
      <dsp:nvSpPr>
        <dsp:cNvPr id="0" name=""/>
        <dsp:cNvSpPr/>
      </dsp:nvSpPr>
      <dsp:spPr>
        <a:xfrm>
          <a:off x="100682" y="2393306"/>
          <a:ext cx="2370489" cy="8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dirty="0"/>
            <a:t>A well-disciplined project management approach and strict adherence to milestones / objectives is applied by all involved parties.</a:t>
          </a:r>
        </a:p>
      </dsp:txBody>
      <dsp:txXfrm>
        <a:off x="100682" y="2393306"/>
        <a:ext cx="2370489" cy="855000"/>
      </dsp:txXfrm>
    </dsp:sp>
    <dsp:sp modelId="{6344B378-279E-4D73-9AD8-47BD7E0888C3}">
      <dsp:nvSpPr>
        <dsp:cNvPr id="0" name=""/>
        <dsp:cNvSpPr/>
      </dsp:nvSpPr>
      <dsp:spPr>
        <a:xfrm>
          <a:off x="3537891" y="987254"/>
          <a:ext cx="1066720" cy="10667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E921D0-0028-4DE1-95BD-B8BAFCBF9909}">
      <dsp:nvSpPr>
        <dsp:cNvPr id="0" name=""/>
        <dsp:cNvSpPr/>
      </dsp:nvSpPr>
      <dsp:spPr>
        <a:xfrm>
          <a:off x="2886007" y="2393306"/>
          <a:ext cx="2370489" cy="8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Modification scoping is a critical phase in effective development and execution. This includes alignment with stakeholders on design, operating, and maintenance requirements.</a:t>
          </a:r>
        </a:p>
      </dsp:txBody>
      <dsp:txXfrm>
        <a:off x="2886007" y="2393306"/>
        <a:ext cx="2370489" cy="855000"/>
      </dsp:txXfrm>
    </dsp:sp>
    <dsp:sp modelId="{0AE22D15-60E7-453C-BDD1-790E8EF388B8}">
      <dsp:nvSpPr>
        <dsp:cNvPr id="0" name=""/>
        <dsp:cNvSpPr/>
      </dsp:nvSpPr>
      <dsp:spPr>
        <a:xfrm>
          <a:off x="6323216" y="987254"/>
          <a:ext cx="1066720" cy="10667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E22E2E-C694-468B-AF9A-BE7D7C016048}">
      <dsp:nvSpPr>
        <dsp:cNvPr id="0" name=""/>
        <dsp:cNvSpPr/>
      </dsp:nvSpPr>
      <dsp:spPr>
        <a:xfrm>
          <a:off x="5671332" y="2393306"/>
          <a:ext cx="2370489" cy="8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Scope freeze is well defined and agreed upon by stakeholders and management. Early buy-in during the conceptual phase is crucial to project execution.</a:t>
          </a:r>
        </a:p>
      </dsp:txBody>
      <dsp:txXfrm>
        <a:off x="5671332" y="2393306"/>
        <a:ext cx="2370489" cy="855000"/>
      </dsp:txXfrm>
    </dsp:sp>
    <dsp:sp modelId="{F97F3B63-582B-4B59-B613-C2CD47A9B89D}">
      <dsp:nvSpPr>
        <dsp:cNvPr id="0" name=""/>
        <dsp:cNvSpPr/>
      </dsp:nvSpPr>
      <dsp:spPr>
        <a:xfrm>
          <a:off x="9108541" y="987254"/>
          <a:ext cx="1066720" cy="10667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317F24-69FF-4F34-871A-8E604A8ADC4D}">
      <dsp:nvSpPr>
        <dsp:cNvPr id="0" name=""/>
        <dsp:cNvSpPr/>
      </dsp:nvSpPr>
      <dsp:spPr>
        <a:xfrm>
          <a:off x="8456657" y="2393306"/>
          <a:ext cx="2370489" cy="8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dirty="0"/>
            <a:t>Modification milestones are clearly defined, communicated and agreed upon by all stakeholders, and tracked throughout project development.</a:t>
          </a:r>
        </a:p>
      </dsp:txBody>
      <dsp:txXfrm>
        <a:off x="8456657" y="2393306"/>
        <a:ext cx="2370489" cy="855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A0EB39-9DC9-4AB9-AD7A-29163AEC103C}">
      <dsp:nvSpPr>
        <dsp:cNvPr id="0" name=""/>
        <dsp:cNvSpPr/>
      </dsp:nvSpPr>
      <dsp:spPr>
        <a:xfrm>
          <a:off x="0" y="0"/>
          <a:ext cx="8742263" cy="922417"/>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Senior Engineering Leadership should clearly communicate expectations to the organization to ensure effective and cross-functional support of the design process.</a:t>
          </a:r>
        </a:p>
      </dsp:txBody>
      <dsp:txXfrm>
        <a:off x="27017" y="27017"/>
        <a:ext cx="7668958" cy="868383"/>
      </dsp:txXfrm>
    </dsp:sp>
    <dsp:sp modelId="{9E1576D8-0508-4DC5-8FE2-EB1BDAC66E14}">
      <dsp:nvSpPr>
        <dsp:cNvPr id="0" name=""/>
        <dsp:cNvSpPr/>
      </dsp:nvSpPr>
      <dsp:spPr>
        <a:xfrm>
          <a:off x="732164" y="1090129"/>
          <a:ext cx="8742263" cy="922417"/>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Stakeholder assignment should be based on skill sets required to provide an adequate review and identify impacts for their respective functional area. The stakeholder should be at a level sufficient in the organization to help make decisions on the scope and content of the mod.</a:t>
          </a:r>
        </a:p>
      </dsp:txBody>
      <dsp:txXfrm>
        <a:off x="759181" y="1117146"/>
        <a:ext cx="7356493" cy="868383"/>
      </dsp:txXfrm>
    </dsp:sp>
    <dsp:sp modelId="{A7137081-9346-4F67-8DA6-3CE01A0ED921}">
      <dsp:nvSpPr>
        <dsp:cNvPr id="0" name=""/>
        <dsp:cNvSpPr/>
      </dsp:nvSpPr>
      <dsp:spPr>
        <a:xfrm>
          <a:off x="1453401" y="2180258"/>
          <a:ext cx="8742263" cy="922417"/>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Supporting organizations should assign personnel to ensure consistent, thorough, and timely stakeholder engagement. It is important that the same stakeholder sees the project from initiation to installation when possible.</a:t>
          </a:r>
        </a:p>
      </dsp:txBody>
      <dsp:txXfrm>
        <a:off x="1480418" y="2207275"/>
        <a:ext cx="7367421" cy="868383"/>
      </dsp:txXfrm>
    </dsp:sp>
    <dsp:sp modelId="{415BEAD2-781D-4B2A-96E5-50E413E193AB}">
      <dsp:nvSpPr>
        <dsp:cNvPr id="0" name=""/>
        <dsp:cNvSpPr/>
      </dsp:nvSpPr>
      <dsp:spPr>
        <a:xfrm>
          <a:off x="2185565" y="3270387"/>
          <a:ext cx="8742263" cy="922417"/>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Impact reviews are critical steps to engage stakeholder input and gain alignment on the approach. The stakeholders should leverage the key focus items listed in IP-ENG-001 when reviewing modification packages.</a:t>
          </a:r>
        </a:p>
      </dsp:txBody>
      <dsp:txXfrm>
        <a:off x="2212582" y="3297404"/>
        <a:ext cx="7356493" cy="868383"/>
      </dsp:txXfrm>
    </dsp:sp>
    <dsp:sp modelId="{29AFA04D-B445-42E8-94B1-F76E5E2D9EE5}">
      <dsp:nvSpPr>
        <dsp:cNvPr id="0" name=""/>
        <dsp:cNvSpPr/>
      </dsp:nvSpPr>
      <dsp:spPr>
        <a:xfrm>
          <a:off x="8142692" y="706487"/>
          <a:ext cx="599571" cy="599571"/>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8277595" y="706487"/>
        <a:ext cx="329765" cy="451177"/>
      </dsp:txXfrm>
    </dsp:sp>
    <dsp:sp modelId="{B6BD56A1-7A2A-4637-ACBF-B27E5B57DB9F}">
      <dsp:nvSpPr>
        <dsp:cNvPr id="0" name=""/>
        <dsp:cNvSpPr/>
      </dsp:nvSpPr>
      <dsp:spPr>
        <a:xfrm>
          <a:off x="8874856" y="1796616"/>
          <a:ext cx="599571" cy="599571"/>
        </a:xfrm>
        <a:prstGeom prst="downArrow">
          <a:avLst>
            <a:gd name="adj1" fmla="val 55000"/>
            <a:gd name="adj2" fmla="val 45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9009759" y="1796616"/>
        <a:ext cx="329765" cy="451177"/>
      </dsp:txXfrm>
    </dsp:sp>
    <dsp:sp modelId="{1BD5B656-958D-4CA0-BC16-30E8DDF864D3}">
      <dsp:nvSpPr>
        <dsp:cNvPr id="0" name=""/>
        <dsp:cNvSpPr/>
      </dsp:nvSpPr>
      <dsp:spPr>
        <a:xfrm>
          <a:off x="9596093" y="2886746"/>
          <a:ext cx="599571" cy="599571"/>
        </a:xfrm>
        <a:prstGeom prst="downArrow">
          <a:avLst>
            <a:gd name="adj1" fmla="val 55000"/>
            <a:gd name="adj2" fmla="val 45000"/>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9730996" y="2886746"/>
        <a:ext cx="329765" cy="4511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3679AF-8EBE-4C91-96B1-6C197071D0E5}">
      <dsp:nvSpPr>
        <dsp:cNvPr id="0" name=""/>
        <dsp:cNvSpPr/>
      </dsp:nvSpPr>
      <dsp:spPr>
        <a:xfrm>
          <a:off x="752566" y="502474"/>
          <a:ext cx="1066720" cy="10667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8DA567-47BC-4BA3-BE6B-D82AA31DEAE5}">
      <dsp:nvSpPr>
        <dsp:cNvPr id="0" name=""/>
        <dsp:cNvSpPr/>
      </dsp:nvSpPr>
      <dsp:spPr>
        <a:xfrm>
          <a:off x="100682" y="1971930"/>
          <a:ext cx="2370489" cy="121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Utility and vendor leadership should be aligned and ensure that the interface and communication protocols are established at the beginning of the modification process. These should be monitored for effectiveness throughout implementation.</a:t>
          </a:r>
          <a:endParaRPr lang="en-US" sz="1100" kern="1200" dirty="0"/>
        </a:p>
      </dsp:txBody>
      <dsp:txXfrm>
        <a:off x="100682" y="1971930"/>
        <a:ext cx="2370489" cy="1215000"/>
      </dsp:txXfrm>
    </dsp:sp>
    <dsp:sp modelId="{1091E459-5440-419C-AD57-22B62645839B}">
      <dsp:nvSpPr>
        <dsp:cNvPr id="0" name=""/>
        <dsp:cNvSpPr/>
      </dsp:nvSpPr>
      <dsp:spPr>
        <a:xfrm>
          <a:off x="3537891" y="502474"/>
          <a:ext cx="1066720" cy="10667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C62F8D-1CD3-4FD0-AB29-997D79C16467}">
      <dsp:nvSpPr>
        <dsp:cNvPr id="0" name=""/>
        <dsp:cNvSpPr/>
      </dsp:nvSpPr>
      <dsp:spPr>
        <a:xfrm>
          <a:off x="2886007" y="1971930"/>
          <a:ext cx="2370489" cy="121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dirty="0"/>
            <a:t>Routine communications should be conducted to facilitate open communication and understanding progress and performance.</a:t>
          </a:r>
        </a:p>
      </dsp:txBody>
      <dsp:txXfrm>
        <a:off x="2886007" y="1971930"/>
        <a:ext cx="2370489" cy="1215000"/>
      </dsp:txXfrm>
    </dsp:sp>
    <dsp:sp modelId="{42A5FC7F-5478-4ABD-AE89-009C566FE553}">
      <dsp:nvSpPr>
        <dsp:cNvPr id="0" name=""/>
        <dsp:cNvSpPr/>
      </dsp:nvSpPr>
      <dsp:spPr>
        <a:xfrm>
          <a:off x="6323216" y="502474"/>
          <a:ext cx="1066720" cy="10667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2037C2-0042-4486-B82D-2CC285E0C9B1}">
      <dsp:nvSpPr>
        <dsp:cNvPr id="0" name=""/>
        <dsp:cNvSpPr/>
      </dsp:nvSpPr>
      <dsp:spPr>
        <a:xfrm>
          <a:off x="5671332" y="1971930"/>
          <a:ext cx="2370489" cy="121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dirty="0"/>
            <a:t>A clear division of roles and responsibilities are established for both the utility and the vendor. This should be discussed and agreed upon at the Technical Pre-Job Brief.</a:t>
          </a:r>
        </a:p>
      </dsp:txBody>
      <dsp:txXfrm>
        <a:off x="5671332" y="1971930"/>
        <a:ext cx="2370489" cy="1215000"/>
      </dsp:txXfrm>
    </dsp:sp>
    <dsp:sp modelId="{E0C64EDB-92DC-4CDF-AE41-EA0CCE20DE12}">
      <dsp:nvSpPr>
        <dsp:cNvPr id="0" name=""/>
        <dsp:cNvSpPr/>
      </dsp:nvSpPr>
      <dsp:spPr>
        <a:xfrm>
          <a:off x="9108541" y="502474"/>
          <a:ext cx="1066720" cy="10667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CA7CAA-5D9F-41D1-8725-C0DEF956311A}">
      <dsp:nvSpPr>
        <dsp:cNvPr id="0" name=""/>
        <dsp:cNvSpPr/>
      </dsp:nvSpPr>
      <dsp:spPr>
        <a:xfrm>
          <a:off x="8456657" y="1971930"/>
          <a:ext cx="2370489" cy="121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a:t>Any deviations from the agreed upon plan should be communicated early and often to minimize project impact, cost, and schedule.</a:t>
          </a:r>
          <a:endParaRPr lang="en-US" sz="1100" kern="1200" dirty="0"/>
        </a:p>
      </dsp:txBody>
      <dsp:txXfrm>
        <a:off x="8456657" y="1971930"/>
        <a:ext cx="2370489" cy="1215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3CA1B2-C32E-413C-A7FA-AEA3D4FC703B}">
      <dsp:nvSpPr>
        <dsp:cNvPr id="0" name=""/>
        <dsp:cNvSpPr/>
      </dsp:nvSpPr>
      <dsp:spPr>
        <a:xfrm>
          <a:off x="307345" y="1546"/>
          <a:ext cx="3222855" cy="193371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Leaders promote culture of healthy technical conscience and effective teamwork.</a:t>
          </a:r>
        </a:p>
      </dsp:txBody>
      <dsp:txXfrm>
        <a:off x="307345" y="1546"/>
        <a:ext cx="3222855" cy="1933713"/>
      </dsp:txXfrm>
    </dsp:sp>
    <dsp:sp modelId="{E8B85FBC-684F-412D-BA52-B19509DD1FDF}">
      <dsp:nvSpPr>
        <dsp:cNvPr id="0" name=""/>
        <dsp:cNvSpPr/>
      </dsp:nvSpPr>
      <dsp:spPr>
        <a:xfrm>
          <a:off x="3852486" y="1546"/>
          <a:ext cx="3222855" cy="1933713"/>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Responsible Engineers should understand and execute the cradle to grave concept of modification ownership.</a:t>
          </a:r>
        </a:p>
      </dsp:txBody>
      <dsp:txXfrm>
        <a:off x="3852486" y="1546"/>
        <a:ext cx="3222855" cy="1933713"/>
      </dsp:txXfrm>
    </dsp:sp>
    <dsp:sp modelId="{C250358A-D92E-46A6-9667-AB20F39EDB65}">
      <dsp:nvSpPr>
        <dsp:cNvPr id="0" name=""/>
        <dsp:cNvSpPr/>
      </dsp:nvSpPr>
      <dsp:spPr>
        <a:xfrm>
          <a:off x="7397627" y="1546"/>
          <a:ext cx="3222855" cy="1933713"/>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Configuration changes are bounded by plant design requirements and applicable operating, design, and safety margins.</a:t>
          </a:r>
        </a:p>
      </dsp:txBody>
      <dsp:txXfrm>
        <a:off x="7397627" y="1546"/>
        <a:ext cx="3222855" cy="1933713"/>
      </dsp:txXfrm>
    </dsp:sp>
    <dsp:sp modelId="{BBCAE0CC-5E2D-42F3-8E2A-F44A10A2B628}">
      <dsp:nvSpPr>
        <dsp:cNvPr id="0" name=""/>
        <dsp:cNvSpPr/>
      </dsp:nvSpPr>
      <dsp:spPr>
        <a:xfrm>
          <a:off x="3852486" y="2257545"/>
          <a:ext cx="3222855" cy="193371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The design authority for all design activities is clearly defined, and interfaces are controlled to ensure coordination and clean configuration management.</a:t>
          </a:r>
        </a:p>
      </dsp:txBody>
      <dsp:txXfrm>
        <a:off x="3852486" y="2257545"/>
        <a:ext cx="3222855" cy="193371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5E2DB3-BB87-4C9C-AE2E-D988E5D26CC1}">
      <dsp:nvSpPr>
        <dsp:cNvPr id="0" name=""/>
        <dsp:cNvSpPr/>
      </dsp:nvSpPr>
      <dsp:spPr>
        <a:xfrm>
          <a:off x="282221" y="368029"/>
          <a:ext cx="1371985" cy="137198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921F8E-2174-4378-B61C-0607BD234026}">
      <dsp:nvSpPr>
        <dsp:cNvPr id="0" name=""/>
        <dsp:cNvSpPr/>
      </dsp:nvSpPr>
      <dsp:spPr>
        <a:xfrm>
          <a:off x="570337" y="656145"/>
          <a:ext cx="795751" cy="7957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519624-3AD1-4944-9833-31D2F5B80D23}">
      <dsp:nvSpPr>
        <dsp:cNvPr id="0" name=""/>
        <dsp:cNvSpPr/>
      </dsp:nvSpPr>
      <dsp:spPr>
        <a:xfrm>
          <a:off x="1948202"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dirty="0">
              <a:solidFill>
                <a:schemeClr val="tx1"/>
              </a:solidFill>
            </a:rPr>
            <a:t>Post-Mod testing is a critical final barrier to ensure changes to the plant have been designed and implemented correctly before release to operations.</a:t>
          </a:r>
        </a:p>
      </dsp:txBody>
      <dsp:txXfrm>
        <a:off x="1948202" y="368029"/>
        <a:ext cx="3233964" cy="1371985"/>
      </dsp:txXfrm>
    </dsp:sp>
    <dsp:sp modelId="{7917DCD4-2982-45C3-A453-CEB772FA43E5}">
      <dsp:nvSpPr>
        <dsp:cNvPr id="0" name=""/>
        <dsp:cNvSpPr/>
      </dsp:nvSpPr>
      <dsp:spPr>
        <a:xfrm>
          <a:off x="5745661" y="368029"/>
          <a:ext cx="1371985" cy="137198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413220-0980-4CBB-A2CB-AFAB702F1E8B}">
      <dsp:nvSpPr>
        <dsp:cNvPr id="0" name=""/>
        <dsp:cNvSpPr/>
      </dsp:nvSpPr>
      <dsp:spPr>
        <a:xfrm>
          <a:off x="6033778" y="656145"/>
          <a:ext cx="795751" cy="7957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FACAB4-AED4-4FB7-B151-BECC33A3BB3E}">
      <dsp:nvSpPr>
        <dsp:cNvPr id="0" name=""/>
        <dsp:cNvSpPr/>
      </dsp:nvSpPr>
      <dsp:spPr>
        <a:xfrm>
          <a:off x="7411643"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dirty="0">
              <a:solidFill>
                <a:schemeClr val="tx1"/>
              </a:solidFill>
            </a:rPr>
            <a:t>Expand the scope of testing to detect modification installation errors and unintended failure modes and effects during anticipated operational modes and plant configurations.</a:t>
          </a:r>
        </a:p>
      </dsp:txBody>
      <dsp:txXfrm>
        <a:off x="7411643" y="368029"/>
        <a:ext cx="3233964" cy="1371985"/>
      </dsp:txXfrm>
    </dsp:sp>
    <dsp:sp modelId="{56D08889-F5DC-4858-8635-96BBD35D955C}">
      <dsp:nvSpPr>
        <dsp:cNvPr id="0" name=""/>
        <dsp:cNvSpPr/>
      </dsp:nvSpPr>
      <dsp:spPr>
        <a:xfrm>
          <a:off x="282221" y="2452790"/>
          <a:ext cx="1371985" cy="137198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8B6030-D4D7-48E1-ACB9-D6B60CDC62BD}">
      <dsp:nvSpPr>
        <dsp:cNvPr id="0" name=""/>
        <dsp:cNvSpPr/>
      </dsp:nvSpPr>
      <dsp:spPr>
        <a:xfrm>
          <a:off x="570337" y="2740907"/>
          <a:ext cx="795751" cy="79575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5E4A5D-0D66-43ED-9D5F-AD35C58E9224}">
      <dsp:nvSpPr>
        <dsp:cNvPr id="0" name=""/>
        <dsp:cNvSpPr/>
      </dsp:nvSpPr>
      <dsp:spPr>
        <a:xfrm>
          <a:off x="1948202"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dirty="0">
              <a:solidFill>
                <a:schemeClr val="tx1"/>
              </a:solidFill>
            </a:rPr>
            <a:t>Departments responsible for testing should select personnel based on knowledge and experience related to the complexity and risk of the mod.</a:t>
          </a:r>
        </a:p>
      </dsp:txBody>
      <dsp:txXfrm>
        <a:off x="1948202" y="2452790"/>
        <a:ext cx="3233964" cy="1371985"/>
      </dsp:txXfrm>
    </dsp:sp>
    <dsp:sp modelId="{35571D68-7190-47EE-AF24-BBC7BDAAF495}">
      <dsp:nvSpPr>
        <dsp:cNvPr id="0" name=""/>
        <dsp:cNvSpPr/>
      </dsp:nvSpPr>
      <dsp:spPr>
        <a:xfrm>
          <a:off x="5745661" y="2452790"/>
          <a:ext cx="1371985" cy="137198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5BBEF4-9519-4640-A30E-D889D7EA5FDD}">
      <dsp:nvSpPr>
        <dsp:cNvPr id="0" name=""/>
        <dsp:cNvSpPr/>
      </dsp:nvSpPr>
      <dsp:spPr>
        <a:xfrm>
          <a:off x="6033778" y="2740907"/>
          <a:ext cx="795751" cy="79575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EC786E-C36A-4301-9AA9-E695A9E70978}">
      <dsp:nvSpPr>
        <dsp:cNvPr id="0" name=""/>
        <dsp:cNvSpPr/>
      </dsp:nvSpPr>
      <dsp:spPr>
        <a:xfrm>
          <a:off x="7411643"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dirty="0">
              <a:solidFill>
                <a:schemeClr val="tx1"/>
              </a:solidFill>
            </a:rPr>
            <a:t>Verify the testing program considers factory acceptance testing, on-site mockup testing, and post installation testing.</a:t>
          </a:r>
        </a:p>
      </dsp:txBody>
      <dsp:txXfrm>
        <a:off x="7411643" y="2452790"/>
        <a:ext cx="3233964" cy="137198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947503-0B93-4045-8D31-31E85299A682}">
      <dsp:nvSpPr>
        <dsp:cNvPr id="0" name=""/>
        <dsp:cNvSpPr/>
      </dsp:nvSpPr>
      <dsp:spPr>
        <a:xfrm>
          <a:off x="0" y="0"/>
          <a:ext cx="9288654" cy="1106821"/>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The responsible engineer should provide sufficient time in the field to ensure that the modification is implemented in accordance with the plan.</a:t>
          </a:r>
        </a:p>
      </dsp:txBody>
      <dsp:txXfrm>
        <a:off x="32418" y="32418"/>
        <a:ext cx="8094307" cy="1041985"/>
      </dsp:txXfrm>
    </dsp:sp>
    <dsp:sp modelId="{11677C24-53F3-4AB2-913B-543F2A6DB540}">
      <dsp:nvSpPr>
        <dsp:cNvPr id="0" name=""/>
        <dsp:cNvSpPr/>
      </dsp:nvSpPr>
      <dsp:spPr>
        <a:xfrm>
          <a:off x="819587" y="1291291"/>
          <a:ext cx="9288654" cy="110682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Implementers should have been involved with the modification development and the constructability reviews to ensure the modification can be effectively implemented.</a:t>
          </a:r>
        </a:p>
      </dsp:txBody>
      <dsp:txXfrm>
        <a:off x="852005" y="1323709"/>
        <a:ext cx="7684797" cy="1041985"/>
      </dsp:txXfrm>
    </dsp:sp>
    <dsp:sp modelId="{F2627BC8-FC33-4B41-A2BD-09BBB3C7291C}">
      <dsp:nvSpPr>
        <dsp:cNvPr id="0" name=""/>
        <dsp:cNvSpPr/>
      </dsp:nvSpPr>
      <dsp:spPr>
        <a:xfrm>
          <a:off x="1639174" y="2582583"/>
          <a:ext cx="9288654" cy="1106821"/>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Perform appropriate impact review meetings for configuration changes to allow for additional communication from stakeholders on challenges to getting the modification installed and mitigation plans in case risks are realized.</a:t>
          </a:r>
        </a:p>
      </dsp:txBody>
      <dsp:txXfrm>
        <a:off x="1671592" y="2615001"/>
        <a:ext cx="7684797" cy="1041985"/>
      </dsp:txXfrm>
    </dsp:sp>
    <dsp:sp modelId="{74A71995-9CDC-48A6-828C-286C938F83DC}">
      <dsp:nvSpPr>
        <dsp:cNvPr id="0" name=""/>
        <dsp:cNvSpPr/>
      </dsp:nvSpPr>
      <dsp:spPr>
        <a:xfrm>
          <a:off x="8569220" y="839339"/>
          <a:ext cx="719433" cy="719433"/>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8731092" y="839339"/>
        <a:ext cx="395689" cy="541373"/>
      </dsp:txXfrm>
    </dsp:sp>
    <dsp:sp modelId="{E27F15A6-511D-4681-9C31-22B32C9B3E67}">
      <dsp:nvSpPr>
        <dsp:cNvPr id="0" name=""/>
        <dsp:cNvSpPr/>
      </dsp:nvSpPr>
      <dsp:spPr>
        <a:xfrm>
          <a:off x="9388807" y="2123252"/>
          <a:ext cx="719433" cy="719433"/>
        </a:xfrm>
        <a:prstGeom prst="downArrow">
          <a:avLst>
            <a:gd name="adj1" fmla="val 55000"/>
            <a:gd name="adj2" fmla="val 45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9550679" y="2123252"/>
        <a:ext cx="395689" cy="541373"/>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0B8BAF-06EB-4874-9CBB-47E1CD1AC735}" type="datetimeFigureOut">
              <a:rPr lang="en-US" smtClean="0"/>
              <a:t>7/14/2026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C760C7-3572-44D8-A6D0-7A8F8524CD77}" type="slidenum">
              <a:rPr lang="en-US" smtClean="0"/>
              <a:t>‹#›</a:t>
            </a:fld>
            <a:endParaRPr lang="en-US"/>
          </a:p>
        </p:txBody>
      </p:sp>
    </p:spTree>
    <p:extLst>
      <p:ext uri="{BB962C8B-B14F-4D97-AF65-F5344CB8AC3E}">
        <p14:creationId xmlns:p14="http://schemas.microsoft.com/office/powerpoint/2010/main" val="3107131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C760C7-3572-44D8-A6D0-7A8F8524CD77}" type="slidenum">
              <a:rPr lang="en-US" smtClean="0"/>
              <a:t>1</a:t>
            </a:fld>
            <a:endParaRPr lang="en-US"/>
          </a:p>
        </p:txBody>
      </p:sp>
    </p:spTree>
    <p:extLst>
      <p:ext uri="{BB962C8B-B14F-4D97-AF65-F5344CB8AC3E}">
        <p14:creationId xmlns:p14="http://schemas.microsoft.com/office/powerpoint/2010/main" val="2760985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FC934-2F7D-C126-8F82-D501E8E684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AAC711-C205-1F24-27A2-0A3A3443D0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DF6777-DD8A-D62A-517C-03CA889454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19DB17-23AB-570A-FB2D-FD23D5937B7C}"/>
              </a:ext>
            </a:extLst>
          </p:cNvPr>
          <p:cNvSpPr>
            <a:spLocks noGrp="1"/>
          </p:cNvSpPr>
          <p:nvPr>
            <p:ph type="sldNum" sz="quarter" idx="5"/>
          </p:nvPr>
        </p:nvSpPr>
        <p:spPr/>
        <p:txBody>
          <a:bodyPr/>
          <a:lstStyle/>
          <a:p>
            <a:fld id="{93C760C7-3572-44D8-A6D0-7A8F8524CD77}" type="slidenum">
              <a:rPr lang="en-US" smtClean="0"/>
              <a:t>13</a:t>
            </a:fld>
            <a:endParaRPr lang="en-US"/>
          </a:p>
        </p:txBody>
      </p:sp>
    </p:spTree>
    <p:extLst>
      <p:ext uri="{BB962C8B-B14F-4D97-AF65-F5344CB8AC3E}">
        <p14:creationId xmlns:p14="http://schemas.microsoft.com/office/powerpoint/2010/main" val="39165425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3BD4F-5C2E-8D3D-C30F-D0A6B09350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6171CE-CDD2-4972-087E-ABBC13EE2D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96E067-7671-5022-15FF-4A774AA165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53D033-A000-8F1D-597F-F8DBFF39D765}"/>
              </a:ext>
            </a:extLst>
          </p:cNvPr>
          <p:cNvSpPr>
            <a:spLocks noGrp="1"/>
          </p:cNvSpPr>
          <p:nvPr>
            <p:ph type="sldNum" sz="quarter" idx="5"/>
          </p:nvPr>
        </p:nvSpPr>
        <p:spPr/>
        <p:txBody>
          <a:bodyPr/>
          <a:lstStyle/>
          <a:p>
            <a:fld id="{93C760C7-3572-44D8-A6D0-7A8F8524CD77}" type="slidenum">
              <a:rPr lang="en-US" smtClean="0"/>
              <a:t>20</a:t>
            </a:fld>
            <a:endParaRPr lang="en-US"/>
          </a:p>
        </p:txBody>
      </p:sp>
    </p:spTree>
    <p:extLst>
      <p:ext uri="{BB962C8B-B14F-4D97-AF65-F5344CB8AC3E}">
        <p14:creationId xmlns:p14="http://schemas.microsoft.com/office/powerpoint/2010/main" val="18112292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10073-1945-73AF-E240-76681505D06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52FDCAC-1BA4-C4AC-61C1-99EC97F11B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FC67C83-4C12-0308-0033-8AD01C248BC3}"/>
              </a:ext>
            </a:extLst>
          </p:cNvPr>
          <p:cNvSpPr>
            <a:spLocks noGrp="1"/>
          </p:cNvSpPr>
          <p:nvPr>
            <p:ph type="dt" sz="half" idx="10"/>
          </p:nvPr>
        </p:nvSpPr>
        <p:spPr/>
        <p:txBody>
          <a:bodyPr/>
          <a:lstStyle/>
          <a:p>
            <a:fld id="{351D1680-F126-4FF9-8ACB-B2EFB520B8AC}" type="datetimeFigureOut">
              <a:rPr lang="en-US" smtClean="0"/>
              <a:t>7/14/2026</a:t>
            </a:fld>
            <a:endParaRPr lang="en-US"/>
          </a:p>
        </p:txBody>
      </p:sp>
      <p:sp>
        <p:nvSpPr>
          <p:cNvPr id="5" name="Footer Placeholder 4">
            <a:extLst>
              <a:ext uri="{FF2B5EF4-FFF2-40B4-BE49-F238E27FC236}">
                <a16:creationId xmlns:a16="http://schemas.microsoft.com/office/drawing/2014/main" id="{F1257E6B-59B1-0DE9-BA5F-44549937DB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0B9FC8-F457-C82C-4904-CBD0A26D6F22}"/>
              </a:ext>
            </a:extLst>
          </p:cNvPr>
          <p:cNvSpPr>
            <a:spLocks noGrp="1"/>
          </p:cNvSpPr>
          <p:nvPr>
            <p:ph type="sldNum" sz="quarter" idx="12"/>
          </p:nvPr>
        </p:nvSpPr>
        <p:spPr/>
        <p:txBody>
          <a:bodyPr/>
          <a:lstStyle/>
          <a:p>
            <a:fld id="{1FC41715-4028-4C8C-B843-3D0266DD5065}" type="slidenum">
              <a:rPr lang="en-US" smtClean="0"/>
              <a:t>‹#›</a:t>
            </a:fld>
            <a:endParaRPr lang="en-US"/>
          </a:p>
        </p:txBody>
      </p:sp>
    </p:spTree>
    <p:extLst>
      <p:ext uri="{BB962C8B-B14F-4D97-AF65-F5344CB8AC3E}">
        <p14:creationId xmlns:p14="http://schemas.microsoft.com/office/powerpoint/2010/main" val="1072502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B44F4-4F83-BC39-2DFB-4D691D090DE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08328C5-E156-40C6-397B-122EFC6A76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F2FED0-5840-BF1F-B5FC-0C2F65DFB119}"/>
              </a:ext>
            </a:extLst>
          </p:cNvPr>
          <p:cNvSpPr>
            <a:spLocks noGrp="1"/>
          </p:cNvSpPr>
          <p:nvPr>
            <p:ph type="dt" sz="half" idx="10"/>
          </p:nvPr>
        </p:nvSpPr>
        <p:spPr/>
        <p:txBody>
          <a:bodyPr/>
          <a:lstStyle/>
          <a:p>
            <a:fld id="{351D1680-F126-4FF9-8ACB-B2EFB520B8AC}" type="datetimeFigureOut">
              <a:rPr lang="en-US" smtClean="0"/>
              <a:t>7/14/2026</a:t>
            </a:fld>
            <a:endParaRPr lang="en-US"/>
          </a:p>
        </p:txBody>
      </p:sp>
      <p:sp>
        <p:nvSpPr>
          <p:cNvPr id="5" name="Footer Placeholder 4">
            <a:extLst>
              <a:ext uri="{FF2B5EF4-FFF2-40B4-BE49-F238E27FC236}">
                <a16:creationId xmlns:a16="http://schemas.microsoft.com/office/drawing/2014/main" id="{03AB1D3C-45CA-DEB5-51B7-D294FB054F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4248F2-52EA-8344-E6BB-AC835938D526}"/>
              </a:ext>
            </a:extLst>
          </p:cNvPr>
          <p:cNvSpPr>
            <a:spLocks noGrp="1"/>
          </p:cNvSpPr>
          <p:nvPr>
            <p:ph type="sldNum" sz="quarter" idx="12"/>
          </p:nvPr>
        </p:nvSpPr>
        <p:spPr/>
        <p:txBody>
          <a:bodyPr/>
          <a:lstStyle/>
          <a:p>
            <a:fld id="{1FC41715-4028-4C8C-B843-3D0266DD5065}" type="slidenum">
              <a:rPr lang="en-US" smtClean="0"/>
              <a:t>‹#›</a:t>
            </a:fld>
            <a:endParaRPr lang="en-US"/>
          </a:p>
        </p:txBody>
      </p:sp>
    </p:spTree>
    <p:extLst>
      <p:ext uri="{BB962C8B-B14F-4D97-AF65-F5344CB8AC3E}">
        <p14:creationId xmlns:p14="http://schemas.microsoft.com/office/powerpoint/2010/main" val="1595923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C4C459-C2BE-16D9-EB11-C9FF03C351B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01DE18-6D96-DCC3-356B-9DFC1058485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F62395-1369-4E2E-0047-EBA1EDEFBE1C}"/>
              </a:ext>
            </a:extLst>
          </p:cNvPr>
          <p:cNvSpPr>
            <a:spLocks noGrp="1"/>
          </p:cNvSpPr>
          <p:nvPr>
            <p:ph type="dt" sz="half" idx="10"/>
          </p:nvPr>
        </p:nvSpPr>
        <p:spPr/>
        <p:txBody>
          <a:bodyPr/>
          <a:lstStyle/>
          <a:p>
            <a:fld id="{351D1680-F126-4FF9-8ACB-B2EFB520B8AC}" type="datetimeFigureOut">
              <a:rPr lang="en-US" smtClean="0"/>
              <a:t>7/14/2026</a:t>
            </a:fld>
            <a:endParaRPr lang="en-US"/>
          </a:p>
        </p:txBody>
      </p:sp>
      <p:sp>
        <p:nvSpPr>
          <p:cNvPr id="5" name="Footer Placeholder 4">
            <a:extLst>
              <a:ext uri="{FF2B5EF4-FFF2-40B4-BE49-F238E27FC236}">
                <a16:creationId xmlns:a16="http://schemas.microsoft.com/office/drawing/2014/main" id="{7ECBA902-66A4-1E45-F4C9-18E532988F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1E2037-613B-ACBE-C069-64EF80FE1578}"/>
              </a:ext>
            </a:extLst>
          </p:cNvPr>
          <p:cNvSpPr>
            <a:spLocks noGrp="1"/>
          </p:cNvSpPr>
          <p:nvPr>
            <p:ph type="sldNum" sz="quarter" idx="12"/>
          </p:nvPr>
        </p:nvSpPr>
        <p:spPr/>
        <p:txBody>
          <a:bodyPr/>
          <a:lstStyle/>
          <a:p>
            <a:fld id="{1FC41715-4028-4C8C-B843-3D0266DD5065}" type="slidenum">
              <a:rPr lang="en-US" smtClean="0"/>
              <a:t>‹#›</a:t>
            </a:fld>
            <a:endParaRPr lang="en-US"/>
          </a:p>
        </p:txBody>
      </p:sp>
    </p:spTree>
    <p:extLst>
      <p:ext uri="{BB962C8B-B14F-4D97-AF65-F5344CB8AC3E}">
        <p14:creationId xmlns:p14="http://schemas.microsoft.com/office/powerpoint/2010/main" val="1624322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D782F-0B1B-DEC3-2C04-0D155893A8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E0A935-C407-3830-DF3D-6F0AC0068B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81E839-C7E9-2452-F5FD-4C8BF14C1E70}"/>
              </a:ext>
            </a:extLst>
          </p:cNvPr>
          <p:cNvSpPr>
            <a:spLocks noGrp="1"/>
          </p:cNvSpPr>
          <p:nvPr>
            <p:ph type="dt" sz="half" idx="10"/>
          </p:nvPr>
        </p:nvSpPr>
        <p:spPr/>
        <p:txBody>
          <a:bodyPr/>
          <a:lstStyle/>
          <a:p>
            <a:fld id="{351D1680-F126-4FF9-8ACB-B2EFB520B8AC}" type="datetimeFigureOut">
              <a:rPr lang="en-US" smtClean="0"/>
              <a:t>7/14/2026</a:t>
            </a:fld>
            <a:endParaRPr lang="en-US"/>
          </a:p>
        </p:txBody>
      </p:sp>
      <p:sp>
        <p:nvSpPr>
          <p:cNvPr id="5" name="Footer Placeholder 4">
            <a:extLst>
              <a:ext uri="{FF2B5EF4-FFF2-40B4-BE49-F238E27FC236}">
                <a16:creationId xmlns:a16="http://schemas.microsoft.com/office/drawing/2014/main" id="{09D6256C-1F77-4D3A-86A0-80FAAABC41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A9A6D5-550A-4567-314C-3BD5447CF742}"/>
              </a:ext>
            </a:extLst>
          </p:cNvPr>
          <p:cNvSpPr>
            <a:spLocks noGrp="1"/>
          </p:cNvSpPr>
          <p:nvPr>
            <p:ph type="sldNum" sz="quarter" idx="12"/>
          </p:nvPr>
        </p:nvSpPr>
        <p:spPr/>
        <p:txBody>
          <a:bodyPr/>
          <a:lstStyle/>
          <a:p>
            <a:fld id="{1FC41715-4028-4C8C-B843-3D0266DD5065}" type="slidenum">
              <a:rPr lang="en-US" smtClean="0"/>
              <a:t>‹#›</a:t>
            </a:fld>
            <a:endParaRPr lang="en-US"/>
          </a:p>
        </p:txBody>
      </p:sp>
    </p:spTree>
    <p:extLst>
      <p:ext uri="{BB962C8B-B14F-4D97-AF65-F5344CB8AC3E}">
        <p14:creationId xmlns:p14="http://schemas.microsoft.com/office/powerpoint/2010/main" val="851473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B9C34-35F9-97EE-EA91-B1B87487FF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9A2D4E-6B5B-7A3F-9F2C-EDCB9FE85DA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4234F0-2860-DB45-2375-90395AF2DEF0}"/>
              </a:ext>
            </a:extLst>
          </p:cNvPr>
          <p:cNvSpPr>
            <a:spLocks noGrp="1"/>
          </p:cNvSpPr>
          <p:nvPr>
            <p:ph type="dt" sz="half" idx="10"/>
          </p:nvPr>
        </p:nvSpPr>
        <p:spPr/>
        <p:txBody>
          <a:bodyPr/>
          <a:lstStyle/>
          <a:p>
            <a:fld id="{351D1680-F126-4FF9-8ACB-B2EFB520B8AC}" type="datetimeFigureOut">
              <a:rPr lang="en-US" smtClean="0"/>
              <a:t>7/14/2026</a:t>
            </a:fld>
            <a:endParaRPr lang="en-US"/>
          </a:p>
        </p:txBody>
      </p:sp>
      <p:sp>
        <p:nvSpPr>
          <p:cNvPr id="5" name="Footer Placeholder 4">
            <a:extLst>
              <a:ext uri="{FF2B5EF4-FFF2-40B4-BE49-F238E27FC236}">
                <a16:creationId xmlns:a16="http://schemas.microsoft.com/office/drawing/2014/main" id="{A7775851-A3DB-1E5F-70D2-611E7A4BC8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1462AA-204E-1D7F-E4D1-1251AE5E3A9E}"/>
              </a:ext>
            </a:extLst>
          </p:cNvPr>
          <p:cNvSpPr>
            <a:spLocks noGrp="1"/>
          </p:cNvSpPr>
          <p:nvPr>
            <p:ph type="sldNum" sz="quarter" idx="12"/>
          </p:nvPr>
        </p:nvSpPr>
        <p:spPr/>
        <p:txBody>
          <a:bodyPr/>
          <a:lstStyle/>
          <a:p>
            <a:fld id="{1FC41715-4028-4C8C-B843-3D0266DD5065}" type="slidenum">
              <a:rPr lang="en-US" smtClean="0"/>
              <a:t>‹#›</a:t>
            </a:fld>
            <a:endParaRPr lang="en-US"/>
          </a:p>
        </p:txBody>
      </p:sp>
    </p:spTree>
    <p:extLst>
      <p:ext uri="{BB962C8B-B14F-4D97-AF65-F5344CB8AC3E}">
        <p14:creationId xmlns:p14="http://schemas.microsoft.com/office/powerpoint/2010/main" val="3916528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CD89F-BCD3-642C-636A-1FFF6F5773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9BAB34-6750-477D-0F1E-EA6E7399A5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D5C81C-5000-B367-E52F-5C0A76A83FE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2393282-1D47-F15E-CCBA-2EDB428B917C}"/>
              </a:ext>
            </a:extLst>
          </p:cNvPr>
          <p:cNvSpPr>
            <a:spLocks noGrp="1"/>
          </p:cNvSpPr>
          <p:nvPr>
            <p:ph type="dt" sz="half" idx="10"/>
          </p:nvPr>
        </p:nvSpPr>
        <p:spPr/>
        <p:txBody>
          <a:bodyPr/>
          <a:lstStyle/>
          <a:p>
            <a:fld id="{351D1680-F126-4FF9-8ACB-B2EFB520B8AC}" type="datetimeFigureOut">
              <a:rPr lang="en-US" smtClean="0"/>
              <a:t>7/14/2026</a:t>
            </a:fld>
            <a:endParaRPr lang="en-US"/>
          </a:p>
        </p:txBody>
      </p:sp>
      <p:sp>
        <p:nvSpPr>
          <p:cNvPr id="6" name="Footer Placeholder 5">
            <a:extLst>
              <a:ext uri="{FF2B5EF4-FFF2-40B4-BE49-F238E27FC236}">
                <a16:creationId xmlns:a16="http://schemas.microsoft.com/office/drawing/2014/main" id="{FDEEE742-ECCE-7C13-1995-C00E83027D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2C35-8128-07BD-4AA0-C2A65F266956}"/>
              </a:ext>
            </a:extLst>
          </p:cNvPr>
          <p:cNvSpPr>
            <a:spLocks noGrp="1"/>
          </p:cNvSpPr>
          <p:nvPr>
            <p:ph type="sldNum" sz="quarter" idx="12"/>
          </p:nvPr>
        </p:nvSpPr>
        <p:spPr/>
        <p:txBody>
          <a:bodyPr/>
          <a:lstStyle/>
          <a:p>
            <a:fld id="{1FC41715-4028-4C8C-B843-3D0266DD5065}" type="slidenum">
              <a:rPr lang="en-US" smtClean="0"/>
              <a:t>‹#›</a:t>
            </a:fld>
            <a:endParaRPr lang="en-US"/>
          </a:p>
        </p:txBody>
      </p:sp>
    </p:spTree>
    <p:extLst>
      <p:ext uri="{BB962C8B-B14F-4D97-AF65-F5344CB8AC3E}">
        <p14:creationId xmlns:p14="http://schemas.microsoft.com/office/powerpoint/2010/main" val="2275320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E13F5-4F5C-747B-D8A2-B83AA551483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A0D5F6-94E7-971F-8023-F7B4BE6D86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8C9A2D-5217-6BC2-8B4C-6D774E798F2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E25D71C-ACB6-394F-0328-7F320887EF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F5D5D54-7E59-85E7-1399-0A731DA4E1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53B855-30BF-BD48-41C0-148FCF1B73E3}"/>
              </a:ext>
            </a:extLst>
          </p:cNvPr>
          <p:cNvSpPr>
            <a:spLocks noGrp="1"/>
          </p:cNvSpPr>
          <p:nvPr>
            <p:ph type="dt" sz="half" idx="10"/>
          </p:nvPr>
        </p:nvSpPr>
        <p:spPr/>
        <p:txBody>
          <a:bodyPr/>
          <a:lstStyle/>
          <a:p>
            <a:fld id="{351D1680-F126-4FF9-8ACB-B2EFB520B8AC}" type="datetimeFigureOut">
              <a:rPr lang="en-US" smtClean="0"/>
              <a:t>7/14/2026</a:t>
            </a:fld>
            <a:endParaRPr lang="en-US"/>
          </a:p>
        </p:txBody>
      </p:sp>
      <p:sp>
        <p:nvSpPr>
          <p:cNvPr id="8" name="Footer Placeholder 7">
            <a:extLst>
              <a:ext uri="{FF2B5EF4-FFF2-40B4-BE49-F238E27FC236}">
                <a16:creationId xmlns:a16="http://schemas.microsoft.com/office/drawing/2014/main" id="{B4DF73E8-9DF6-B28A-A266-29DD51509D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94F3E60-79B5-62A0-FD6C-D35D20A1AF9C}"/>
              </a:ext>
            </a:extLst>
          </p:cNvPr>
          <p:cNvSpPr>
            <a:spLocks noGrp="1"/>
          </p:cNvSpPr>
          <p:nvPr>
            <p:ph type="sldNum" sz="quarter" idx="12"/>
          </p:nvPr>
        </p:nvSpPr>
        <p:spPr/>
        <p:txBody>
          <a:bodyPr/>
          <a:lstStyle/>
          <a:p>
            <a:fld id="{1FC41715-4028-4C8C-B843-3D0266DD5065}" type="slidenum">
              <a:rPr lang="en-US" smtClean="0"/>
              <a:t>‹#›</a:t>
            </a:fld>
            <a:endParaRPr lang="en-US"/>
          </a:p>
        </p:txBody>
      </p:sp>
    </p:spTree>
    <p:extLst>
      <p:ext uri="{BB962C8B-B14F-4D97-AF65-F5344CB8AC3E}">
        <p14:creationId xmlns:p14="http://schemas.microsoft.com/office/powerpoint/2010/main" val="2148684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E9235-92A2-6454-BAE6-92D9FC0CA3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8903E39-ED73-D158-0CA3-67B61242980C}"/>
              </a:ext>
            </a:extLst>
          </p:cNvPr>
          <p:cNvSpPr>
            <a:spLocks noGrp="1"/>
          </p:cNvSpPr>
          <p:nvPr>
            <p:ph type="dt" sz="half" idx="10"/>
          </p:nvPr>
        </p:nvSpPr>
        <p:spPr/>
        <p:txBody>
          <a:bodyPr/>
          <a:lstStyle/>
          <a:p>
            <a:fld id="{351D1680-F126-4FF9-8ACB-B2EFB520B8AC}" type="datetimeFigureOut">
              <a:rPr lang="en-US" smtClean="0"/>
              <a:t>7/14/2026</a:t>
            </a:fld>
            <a:endParaRPr lang="en-US"/>
          </a:p>
        </p:txBody>
      </p:sp>
      <p:sp>
        <p:nvSpPr>
          <p:cNvPr id="4" name="Footer Placeholder 3">
            <a:extLst>
              <a:ext uri="{FF2B5EF4-FFF2-40B4-BE49-F238E27FC236}">
                <a16:creationId xmlns:a16="http://schemas.microsoft.com/office/drawing/2014/main" id="{4788924B-5143-156C-1A50-BF7EBB0F55E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34438AC-C0A5-5AF5-4795-7B53EC56062C}"/>
              </a:ext>
            </a:extLst>
          </p:cNvPr>
          <p:cNvSpPr>
            <a:spLocks noGrp="1"/>
          </p:cNvSpPr>
          <p:nvPr>
            <p:ph type="sldNum" sz="quarter" idx="12"/>
          </p:nvPr>
        </p:nvSpPr>
        <p:spPr/>
        <p:txBody>
          <a:bodyPr/>
          <a:lstStyle/>
          <a:p>
            <a:fld id="{1FC41715-4028-4C8C-B843-3D0266DD5065}" type="slidenum">
              <a:rPr lang="en-US" smtClean="0"/>
              <a:t>‹#›</a:t>
            </a:fld>
            <a:endParaRPr lang="en-US"/>
          </a:p>
        </p:txBody>
      </p:sp>
    </p:spTree>
    <p:extLst>
      <p:ext uri="{BB962C8B-B14F-4D97-AF65-F5344CB8AC3E}">
        <p14:creationId xmlns:p14="http://schemas.microsoft.com/office/powerpoint/2010/main" val="4115603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CD7BE3-ED1C-F68E-55DE-4E1BC224F71F}"/>
              </a:ext>
            </a:extLst>
          </p:cNvPr>
          <p:cNvSpPr>
            <a:spLocks noGrp="1"/>
          </p:cNvSpPr>
          <p:nvPr>
            <p:ph type="dt" sz="half" idx="10"/>
          </p:nvPr>
        </p:nvSpPr>
        <p:spPr/>
        <p:txBody>
          <a:bodyPr/>
          <a:lstStyle/>
          <a:p>
            <a:fld id="{351D1680-F126-4FF9-8ACB-B2EFB520B8AC}" type="datetimeFigureOut">
              <a:rPr lang="en-US" smtClean="0"/>
              <a:t>7/14/2026</a:t>
            </a:fld>
            <a:endParaRPr lang="en-US"/>
          </a:p>
        </p:txBody>
      </p:sp>
      <p:sp>
        <p:nvSpPr>
          <p:cNvPr id="3" name="Footer Placeholder 2">
            <a:extLst>
              <a:ext uri="{FF2B5EF4-FFF2-40B4-BE49-F238E27FC236}">
                <a16:creationId xmlns:a16="http://schemas.microsoft.com/office/drawing/2014/main" id="{29165FDD-5B75-A541-A8CC-CA55E5974D7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13A1A9-81A9-C881-327A-C11E60DC2105}"/>
              </a:ext>
            </a:extLst>
          </p:cNvPr>
          <p:cNvSpPr>
            <a:spLocks noGrp="1"/>
          </p:cNvSpPr>
          <p:nvPr>
            <p:ph type="sldNum" sz="quarter" idx="12"/>
          </p:nvPr>
        </p:nvSpPr>
        <p:spPr/>
        <p:txBody>
          <a:bodyPr/>
          <a:lstStyle/>
          <a:p>
            <a:fld id="{1FC41715-4028-4C8C-B843-3D0266DD5065}" type="slidenum">
              <a:rPr lang="en-US" smtClean="0"/>
              <a:t>‹#›</a:t>
            </a:fld>
            <a:endParaRPr lang="en-US"/>
          </a:p>
        </p:txBody>
      </p:sp>
    </p:spTree>
    <p:extLst>
      <p:ext uri="{BB962C8B-B14F-4D97-AF65-F5344CB8AC3E}">
        <p14:creationId xmlns:p14="http://schemas.microsoft.com/office/powerpoint/2010/main" val="1740553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247F3-B175-D8F9-CCE8-6DB44C68F6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8805FD-75AD-F28B-DD9A-C969E2CAB0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2A8B98-2092-2610-585A-CD11F7855A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B05A8C-E72E-A4DA-67C8-5786B8F1E9C0}"/>
              </a:ext>
            </a:extLst>
          </p:cNvPr>
          <p:cNvSpPr>
            <a:spLocks noGrp="1"/>
          </p:cNvSpPr>
          <p:nvPr>
            <p:ph type="dt" sz="half" idx="10"/>
          </p:nvPr>
        </p:nvSpPr>
        <p:spPr/>
        <p:txBody>
          <a:bodyPr/>
          <a:lstStyle/>
          <a:p>
            <a:fld id="{351D1680-F126-4FF9-8ACB-B2EFB520B8AC}" type="datetimeFigureOut">
              <a:rPr lang="en-US" smtClean="0"/>
              <a:t>7/14/2026</a:t>
            </a:fld>
            <a:endParaRPr lang="en-US"/>
          </a:p>
        </p:txBody>
      </p:sp>
      <p:sp>
        <p:nvSpPr>
          <p:cNvPr id="6" name="Footer Placeholder 5">
            <a:extLst>
              <a:ext uri="{FF2B5EF4-FFF2-40B4-BE49-F238E27FC236}">
                <a16:creationId xmlns:a16="http://schemas.microsoft.com/office/drawing/2014/main" id="{E68D7BF4-46B1-6967-010F-984A22B927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33391E-57F4-01EB-9E7E-0064CED01C00}"/>
              </a:ext>
            </a:extLst>
          </p:cNvPr>
          <p:cNvSpPr>
            <a:spLocks noGrp="1"/>
          </p:cNvSpPr>
          <p:nvPr>
            <p:ph type="sldNum" sz="quarter" idx="12"/>
          </p:nvPr>
        </p:nvSpPr>
        <p:spPr/>
        <p:txBody>
          <a:bodyPr/>
          <a:lstStyle/>
          <a:p>
            <a:fld id="{1FC41715-4028-4C8C-B843-3D0266DD5065}" type="slidenum">
              <a:rPr lang="en-US" smtClean="0"/>
              <a:t>‹#›</a:t>
            </a:fld>
            <a:endParaRPr lang="en-US"/>
          </a:p>
        </p:txBody>
      </p:sp>
    </p:spTree>
    <p:extLst>
      <p:ext uri="{BB962C8B-B14F-4D97-AF65-F5344CB8AC3E}">
        <p14:creationId xmlns:p14="http://schemas.microsoft.com/office/powerpoint/2010/main" val="656320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4F7D9-AEE3-2B51-C9C1-DD47115BAF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38AEAE8-3DB5-CA99-90E8-5708996156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3313D9A-E18E-6C63-F106-52A1CCFA03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D8F38A-2002-7DDD-6AB2-E6E08A9DBBB4}"/>
              </a:ext>
            </a:extLst>
          </p:cNvPr>
          <p:cNvSpPr>
            <a:spLocks noGrp="1"/>
          </p:cNvSpPr>
          <p:nvPr>
            <p:ph type="dt" sz="half" idx="10"/>
          </p:nvPr>
        </p:nvSpPr>
        <p:spPr/>
        <p:txBody>
          <a:bodyPr/>
          <a:lstStyle/>
          <a:p>
            <a:fld id="{351D1680-F126-4FF9-8ACB-B2EFB520B8AC}" type="datetimeFigureOut">
              <a:rPr lang="en-US" smtClean="0"/>
              <a:t>7/14/2026</a:t>
            </a:fld>
            <a:endParaRPr lang="en-US"/>
          </a:p>
        </p:txBody>
      </p:sp>
      <p:sp>
        <p:nvSpPr>
          <p:cNvPr id="6" name="Footer Placeholder 5">
            <a:extLst>
              <a:ext uri="{FF2B5EF4-FFF2-40B4-BE49-F238E27FC236}">
                <a16:creationId xmlns:a16="http://schemas.microsoft.com/office/drawing/2014/main" id="{12B97A66-AE49-9A28-CC56-43E6CBBB5C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96AB20-36BF-34CE-3255-AEC5C58A6C51}"/>
              </a:ext>
            </a:extLst>
          </p:cNvPr>
          <p:cNvSpPr>
            <a:spLocks noGrp="1"/>
          </p:cNvSpPr>
          <p:nvPr>
            <p:ph type="sldNum" sz="quarter" idx="12"/>
          </p:nvPr>
        </p:nvSpPr>
        <p:spPr/>
        <p:txBody>
          <a:bodyPr/>
          <a:lstStyle/>
          <a:p>
            <a:fld id="{1FC41715-4028-4C8C-B843-3D0266DD5065}" type="slidenum">
              <a:rPr lang="en-US" smtClean="0"/>
              <a:t>‹#›</a:t>
            </a:fld>
            <a:endParaRPr lang="en-US"/>
          </a:p>
        </p:txBody>
      </p:sp>
    </p:spTree>
    <p:extLst>
      <p:ext uri="{BB962C8B-B14F-4D97-AF65-F5344CB8AC3E}">
        <p14:creationId xmlns:p14="http://schemas.microsoft.com/office/powerpoint/2010/main" val="3339627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1C00EA-F451-68FB-AB6B-CF8A3B4F73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FD9E148-7277-D1BF-6C4A-2765254511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219F97-CA1A-BF15-0894-9CECF55055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51D1680-F126-4FF9-8ACB-B2EFB520B8AC}" type="datetimeFigureOut">
              <a:rPr lang="en-US" smtClean="0"/>
              <a:t>7/14/2026</a:t>
            </a:fld>
            <a:endParaRPr lang="en-US"/>
          </a:p>
        </p:txBody>
      </p:sp>
      <p:sp>
        <p:nvSpPr>
          <p:cNvPr id="5" name="Footer Placeholder 4">
            <a:extLst>
              <a:ext uri="{FF2B5EF4-FFF2-40B4-BE49-F238E27FC236}">
                <a16:creationId xmlns:a16="http://schemas.microsoft.com/office/drawing/2014/main" id="{9C0E9276-3664-37B8-ABCA-14587B7F38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775A1D8-1346-D398-72F5-08C7EB0F53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FC41715-4028-4C8C-B843-3D0266DD5065}" type="slidenum">
              <a:rPr lang="en-US" smtClean="0"/>
              <a:t>‹#›</a:t>
            </a:fld>
            <a:endParaRPr lang="en-US"/>
          </a:p>
        </p:txBody>
      </p:sp>
    </p:spTree>
    <p:extLst>
      <p:ext uri="{BB962C8B-B14F-4D97-AF65-F5344CB8AC3E}">
        <p14:creationId xmlns:p14="http://schemas.microsoft.com/office/powerpoint/2010/main" val="35371915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0000"/>
            <a:lum/>
          </a:blip>
          <a:srcRect/>
          <a:stretch>
            <a:fillRect t="-12000" b="-12000"/>
          </a:stretch>
        </a:blip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Freeform: Shape 24">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7" name="Freeform: Shape 26">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D859B8A-5BE3-A6D3-3B60-FD2CA2F4BE63}"/>
              </a:ext>
            </a:extLst>
          </p:cNvPr>
          <p:cNvSpPr>
            <a:spLocks noGrp="1"/>
          </p:cNvSpPr>
          <p:nvPr>
            <p:ph type="ctrTitle"/>
          </p:nvPr>
        </p:nvSpPr>
        <p:spPr>
          <a:xfrm>
            <a:off x="1524003" y="1999615"/>
            <a:ext cx="9144000" cy="2764028"/>
          </a:xfrm>
        </p:spPr>
        <p:txBody>
          <a:bodyPr anchor="ctr">
            <a:normAutofit/>
          </a:bodyPr>
          <a:lstStyle/>
          <a:p>
            <a:r>
              <a:rPr lang="en-US" sz="6100" dirty="0"/>
              <a:t>Nuclear Industry </a:t>
            </a:r>
            <a:br>
              <a:rPr lang="en-US" sz="6100" dirty="0"/>
            </a:br>
            <a:r>
              <a:rPr lang="en-US" sz="6100" dirty="0"/>
              <a:t>Standard Design Process</a:t>
            </a:r>
          </a:p>
        </p:txBody>
      </p:sp>
      <p:sp>
        <p:nvSpPr>
          <p:cNvPr id="29" name="Rectangle 28">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1199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511306-528A-C0A3-A821-A495DA994065}"/>
            </a:ext>
          </a:extLst>
        </p:cNvPr>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085B98A-98AD-95FD-6455-DFA122ECED6E}"/>
              </a:ext>
            </a:extLst>
          </p:cNvPr>
          <p:cNvSpPr>
            <a:spLocks noGrp="1"/>
          </p:cNvSpPr>
          <p:nvPr>
            <p:ph type="title"/>
          </p:nvPr>
        </p:nvSpPr>
        <p:spPr>
          <a:xfrm>
            <a:off x="644056" y="349112"/>
            <a:ext cx="10044023" cy="877729"/>
          </a:xfrm>
        </p:spPr>
        <p:txBody>
          <a:bodyPr vert="horz" lIns="91440" tIns="45720" rIns="91440" bIns="45720" rtlCol="0" anchor="ctr">
            <a:normAutofit/>
          </a:bodyPr>
          <a:lstStyle/>
          <a:p>
            <a:r>
              <a:rPr lang="en-US" sz="4800" dirty="0">
                <a:solidFill>
                  <a:srgbClr val="FFFFFF"/>
                </a:solidFill>
              </a:rPr>
              <a:t>Rigorous Adherence to CM Principles</a:t>
            </a:r>
            <a:endParaRPr lang="en-US" sz="4800" kern="1200" dirty="0">
              <a:solidFill>
                <a:srgbClr val="FFFFFF"/>
              </a:solidFill>
              <a:latin typeface="+mj-lt"/>
              <a:ea typeface="+mj-ea"/>
              <a:cs typeface="+mj-cs"/>
            </a:endParaRPr>
          </a:p>
        </p:txBody>
      </p:sp>
      <p:graphicFrame>
        <p:nvGraphicFramePr>
          <p:cNvPr id="34" name="Content Placeholder 10">
            <a:extLst>
              <a:ext uri="{FF2B5EF4-FFF2-40B4-BE49-F238E27FC236}">
                <a16:creationId xmlns:a16="http://schemas.microsoft.com/office/drawing/2014/main" id="{6808A327-3193-4040-865B-B930DE7E1852}"/>
              </a:ext>
            </a:extLst>
          </p:cNvPr>
          <p:cNvGraphicFramePr>
            <a:graphicFrameLocks noGrp="1"/>
          </p:cNvGraphicFramePr>
          <p:nvPr>
            <p:ph idx="1"/>
            <p:extLst>
              <p:ext uri="{D42A27DB-BD31-4B8C-83A1-F6EECF244321}">
                <p14:modId xmlns:p14="http://schemas.microsoft.com/office/powerpoint/2010/main" val="569630882"/>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8456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4C8BC9-8544-FD03-3DB8-B2FCD13B1A57}"/>
            </a:ext>
          </a:extLst>
        </p:cNvPr>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8A83F3E-EDC3-852E-A49E-43065C6FE021}"/>
              </a:ext>
            </a:extLst>
          </p:cNvPr>
          <p:cNvSpPr>
            <a:spLocks noGrp="1"/>
          </p:cNvSpPr>
          <p:nvPr>
            <p:ph type="title"/>
          </p:nvPr>
        </p:nvSpPr>
        <p:spPr>
          <a:xfrm>
            <a:off x="644056" y="418780"/>
            <a:ext cx="10044023" cy="877729"/>
          </a:xfrm>
        </p:spPr>
        <p:txBody>
          <a:bodyPr vert="horz" lIns="91440" tIns="45720" rIns="91440" bIns="45720" rtlCol="0" anchor="ctr">
            <a:normAutofit/>
          </a:bodyPr>
          <a:lstStyle/>
          <a:p>
            <a:r>
              <a:rPr lang="en-US" sz="4800" dirty="0">
                <a:solidFill>
                  <a:srgbClr val="FFFFFF"/>
                </a:solidFill>
              </a:rPr>
              <a:t>Thorough Post-Modification Testing</a:t>
            </a:r>
            <a:endParaRPr lang="en-US" sz="4800" kern="1200" dirty="0">
              <a:solidFill>
                <a:srgbClr val="FFFFFF"/>
              </a:solidFill>
              <a:latin typeface="+mj-lt"/>
              <a:ea typeface="+mj-ea"/>
              <a:cs typeface="+mj-cs"/>
            </a:endParaRPr>
          </a:p>
        </p:txBody>
      </p:sp>
      <p:graphicFrame>
        <p:nvGraphicFramePr>
          <p:cNvPr id="34" name="Content Placeholder 10">
            <a:extLst>
              <a:ext uri="{FF2B5EF4-FFF2-40B4-BE49-F238E27FC236}">
                <a16:creationId xmlns:a16="http://schemas.microsoft.com/office/drawing/2014/main" id="{A5EB32B9-BBE7-925E-A622-A91846DB124C}"/>
              </a:ext>
            </a:extLst>
          </p:cNvPr>
          <p:cNvGraphicFramePr>
            <a:graphicFrameLocks noGrp="1"/>
          </p:cNvGraphicFramePr>
          <p:nvPr>
            <p:ph idx="1"/>
            <p:extLst>
              <p:ext uri="{D42A27DB-BD31-4B8C-83A1-F6EECF244321}">
                <p14:modId xmlns:p14="http://schemas.microsoft.com/office/powerpoint/2010/main" val="113475644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57548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F4A7E7-2035-576B-DAE3-9F7B214700E3}"/>
            </a:ext>
          </a:extLst>
        </p:cNvPr>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D9D42B6-3589-ECFC-5C31-B4EB7FAFBA49}"/>
              </a:ext>
            </a:extLst>
          </p:cNvPr>
          <p:cNvSpPr>
            <a:spLocks noGrp="1"/>
          </p:cNvSpPr>
          <p:nvPr>
            <p:ph type="title"/>
          </p:nvPr>
        </p:nvSpPr>
        <p:spPr>
          <a:xfrm>
            <a:off x="644056" y="380396"/>
            <a:ext cx="9718111" cy="1576446"/>
          </a:xfrm>
        </p:spPr>
        <p:txBody>
          <a:bodyPr vert="horz" lIns="91440" tIns="45720" rIns="91440" bIns="45720" rtlCol="0" anchor="ctr">
            <a:normAutofit/>
          </a:bodyPr>
          <a:lstStyle/>
          <a:p>
            <a:r>
              <a:rPr lang="en-US" sz="4800" dirty="0">
                <a:solidFill>
                  <a:srgbClr val="FFFFFF"/>
                </a:solidFill>
              </a:rPr>
              <a:t>Effective Implementation</a:t>
            </a:r>
            <a:endParaRPr lang="en-US" sz="4800" kern="1200" dirty="0">
              <a:solidFill>
                <a:srgbClr val="FFFFFF"/>
              </a:solidFill>
              <a:latin typeface="+mj-lt"/>
              <a:ea typeface="+mj-ea"/>
              <a:cs typeface="+mj-cs"/>
            </a:endParaRPr>
          </a:p>
        </p:txBody>
      </p:sp>
      <p:graphicFrame>
        <p:nvGraphicFramePr>
          <p:cNvPr id="34" name="Content Placeholder 10">
            <a:extLst>
              <a:ext uri="{FF2B5EF4-FFF2-40B4-BE49-F238E27FC236}">
                <a16:creationId xmlns:a16="http://schemas.microsoft.com/office/drawing/2014/main" id="{2A09DD14-C020-3BD2-9770-8BF2F265977E}"/>
              </a:ext>
            </a:extLst>
          </p:cNvPr>
          <p:cNvGraphicFramePr>
            <a:graphicFrameLocks noGrp="1"/>
          </p:cNvGraphicFramePr>
          <p:nvPr>
            <p:ph idx="1"/>
            <p:extLst>
              <p:ext uri="{D42A27DB-BD31-4B8C-83A1-F6EECF244321}">
                <p14:modId xmlns:p14="http://schemas.microsoft.com/office/powerpoint/2010/main" val="1000144833"/>
              </p:ext>
            </p:extLst>
          </p:nvPr>
        </p:nvGraphicFramePr>
        <p:xfrm>
          <a:off x="632085" y="2437303"/>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5843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a:extLst>
            <a:ext uri="{FF2B5EF4-FFF2-40B4-BE49-F238E27FC236}">
              <a16:creationId xmlns:a16="http://schemas.microsoft.com/office/drawing/2014/main" id="{F2CB6BEB-FA77-07D0-9F6A-CED2A8EFA3D2}"/>
            </a:ext>
          </a:extLst>
        </p:cNvPr>
        <p:cNvGrpSpPr/>
        <p:nvPr/>
      </p:nvGrpSpPr>
      <p:grpSpPr>
        <a:xfrm>
          <a:off x="0" y="0"/>
          <a:ext cx="0" cy="0"/>
          <a:chOff x="0" y="0"/>
          <a:chExt cx="0" cy="0"/>
        </a:xfrm>
      </p:grpSpPr>
      <p:sp>
        <p:nvSpPr>
          <p:cNvPr id="15" name="Freeform: Shape 14">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6FBDED4-1219-CD81-0726-D929050E07DF}"/>
              </a:ext>
            </a:extLst>
          </p:cNvPr>
          <p:cNvSpPr>
            <a:spLocks noGrp="1"/>
          </p:cNvSpPr>
          <p:nvPr>
            <p:ph type="ctr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Process Overview Refresher</a:t>
            </a:r>
          </a:p>
        </p:txBody>
      </p:sp>
    </p:spTree>
    <p:extLst>
      <p:ext uri="{BB962C8B-B14F-4D97-AF65-F5344CB8AC3E}">
        <p14:creationId xmlns:p14="http://schemas.microsoft.com/office/powerpoint/2010/main" val="157439907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6AF246-504E-54B9-56B0-57C1913AA85E}"/>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FE6A0078-7F77-558D-D682-6FF670878CDD}"/>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dirty="0">
                <a:solidFill>
                  <a:srgbClr val="FFFFFF"/>
                </a:solidFill>
              </a:rPr>
              <a:t>IP-ENG-001 Flowchart Conventions</a:t>
            </a:r>
            <a:endParaRPr lang="en-US" sz="4000" kern="1200" dirty="0">
              <a:solidFill>
                <a:srgbClr val="FFFFFF"/>
              </a:solidFill>
              <a:latin typeface="+mj-lt"/>
              <a:ea typeface="+mj-ea"/>
              <a:cs typeface="+mj-cs"/>
            </a:endParaRPr>
          </a:p>
        </p:txBody>
      </p:sp>
      <p:pic>
        <p:nvPicPr>
          <p:cNvPr id="6" name="Content Placeholder 4">
            <a:extLst>
              <a:ext uri="{FF2B5EF4-FFF2-40B4-BE49-F238E27FC236}">
                <a16:creationId xmlns:a16="http://schemas.microsoft.com/office/drawing/2014/main" id="{483C307D-1F13-A18E-9E61-039358C18443}"/>
              </a:ext>
            </a:extLst>
          </p:cNvPr>
          <p:cNvPicPr>
            <a:picLocks noGrp="1" noChangeAspect="1"/>
          </p:cNvPicPr>
          <p:nvPr>
            <p:ph idx="1"/>
          </p:nvPr>
        </p:nvPicPr>
        <p:blipFill>
          <a:blip r:embed="rId2"/>
          <a:stretch>
            <a:fillRect/>
          </a:stretch>
        </p:blipFill>
        <p:spPr>
          <a:xfrm>
            <a:off x="4877874" y="525301"/>
            <a:ext cx="6476993" cy="2554230"/>
          </a:xfrm>
          <a:prstGeom prst="rect">
            <a:avLst/>
          </a:prstGeom>
        </p:spPr>
      </p:pic>
      <p:pic>
        <p:nvPicPr>
          <p:cNvPr id="7" name="Picture 6">
            <a:extLst>
              <a:ext uri="{FF2B5EF4-FFF2-40B4-BE49-F238E27FC236}">
                <a16:creationId xmlns:a16="http://schemas.microsoft.com/office/drawing/2014/main" id="{AA7C3210-9970-3E5B-BDC6-17BE5AE39CCB}"/>
              </a:ext>
            </a:extLst>
          </p:cNvPr>
          <p:cNvPicPr>
            <a:picLocks noChangeAspect="1"/>
          </p:cNvPicPr>
          <p:nvPr/>
        </p:nvPicPr>
        <p:blipFill>
          <a:blip r:embed="rId3"/>
          <a:stretch>
            <a:fillRect/>
          </a:stretch>
        </p:blipFill>
        <p:spPr>
          <a:xfrm>
            <a:off x="4870988" y="3245646"/>
            <a:ext cx="6476993" cy="3087054"/>
          </a:xfrm>
          <a:prstGeom prst="rect">
            <a:avLst/>
          </a:prstGeom>
        </p:spPr>
      </p:pic>
    </p:spTree>
    <p:extLst>
      <p:ext uri="{BB962C8B-B14F-4D97-AF65-F5344CB8AC3E}">
        <p14:creationId xmlns:p14="http://schemas.microsoft.com/office/powerpoint/2010/main" val="647066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0B963B6-7A9A-D6A4-7202-ED12B100722F}"/>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Standard Design Process Flowchart</a:t>
            </a:r>
          </a:p>
        </p:txBody>
      </p:sp>
      <p:pic>
        <p:nvPicPr>
          <p:cNvPr id="5" name="Content Placeholder 4">
            <a:extLst>
              <a:ext uri="{FF2B5EF4-FFF2-40B4-BE49-F238E27FC236}">
                <a16:creationId xmlns:a16="http://schemas.microsoft.com/office/drawing/2014/main" id="{78A5D9D1-EFAE-8FF7-D2C1-CC9B62FDE0F7}"/>
              </a:ext>
            </a:extLst>
          </p:cNvPr>
          <p:cNvPicPr>
            <a:picLocks noGrp="1" noChangeAspect="1"/>
          </p:cNvPicPr>
          <p:nvPr>
            <p:ph idx="1"/>
          </p:nvPr>
        </p:nvPicPr>
        <p:blipFill>
          <a:blip r:embed="rId2"/>
          <a:stretch>
            <a:fillRect/>
          </a:stretch>
        </p:blipFill>
        <p:spPr>
          <a:xfrm>
            <a:off x="4346678" y="467208"/>
            <a:ext cx="7566647" cy="5923584"/>
          </a:xfrm>
          <a:prstGeom prst="rect">
            <a:avLst/>
          </a:prstGeom>
        </p:spPr>
      </p:pic>
    </p:spTree>
    <p:extLst>
      <p:ext uri="{BB962C8B-B14F-4D97-AF65-F5344CB8AC3E}">
        <p14:creationId xmlns:p14="http://schemas.microsoft.com/office/powerpoint/2010/main" val="2447628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FEA220BD-8AC0-EC08-13A4-F66F7EBCC052}"/>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Standard Design Process Flowchart</a:t>
            </a:r>
          </a:p>
        </p:txBody>
      </p:sp>
      <p:pic>
        <p:nvPicPr>
          <p:cNvPr id="5" name="Content Placeholder 4">
            <a:extLst>
              <a:ext uri="{FF2B5EF4-FFF2-40B4-BE49-F238E27FC236}">
                <a16:creationId xmlns:a16="http://schemas.microsoft.com/office/drawing/2014/main" id="{6F952952-2D07-C39F-3983-95CEC5C05F7F}"/>
              </a:ext>
            </a:extLst>
          </p:cNvPr>
          <p:cNvPicPr>
            <a:picLocks noGrp="1" noChangeAspect="1"/>
          </p:cNvPicPr>
          <p:nvPr>
            <p:ph idx="1"/>
          </p:nvPr>
        </p:nvPicPr>
        <p:blipFill>
          <a:blip r:embed="rId2"/>
          <a:stretch>
            <a:fillRect/>
          </a:stretch>
        </p:blipFill>
        <p:spPr>
          <a:xfrm>
            <a:off x="5069757" y="467208"/>
            <a:ext cx="6091089" cy="5923584"/>
          </a:xfrm>
          <a:prstGeom prst="rect">
            <a:avLst/>
          </a:prstGeom>
        </p:spPr>
      </p:pic>
    </p:spTree>
    <p:extLst>
      <p:ext uri="{BB962C8B-B14F-4D97-AF65-F5344CB8AC3E}">
        <p14:creationId xmlns:p14="http://schemas.microsoft.com/office/powerpoint/2010/main" val="1897027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AA769929-1CF8-0949-378A-FC686CA509A3}"/>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Initial Screening</a:t>
            </a:r>
          </a:p>
        </p:txBody>
      </p:sp>
      <p:pic>
        <p:nvPicPr>
          <p:cNvPr id="5" name="Content Placeholder 4">
            <a:extLst>
              <a:ext uri="{FF2B5EF4-FFF2-40B4-BE49-F238E27FC236}">
                <a16:creationId xmlns:a16="http://schemas.microsoft.com/office/drawing/2014/main" id="{B9C7F101-F55F-00E4-6612-FDC8F7502347}"/>
              </a:ext>
            </a:extLst>
          </p:cNvPr>
          <p:cNvPicPr>
            <a:picLocks noGrp="1" noChangeAspect="1"/>
          </p:cNvPicPr>
          <p:nvPr>
            <p:ph idx="1"/>
          </p:nvPr>
        </p:nvPicPr>
        <p:blipFill>
          <a:blip r:embed="rId2"/>
          <a:stretch>
            <a:fillRect/>
          </a:stretch>
        </p:blipFill>
        <p:spPr>
          <a:xfrm>
            <a:off x="5257173" y="467208"/>
            <a:ext cx="5716257" cy="5923584"/>
          </a:xfrm>
          <a:prstGeom prst="rect">
            <a:avLst/>
          </a:prstGeom>
        </p:spPr>
      </p:pic>
    </p:spTree>
    <p:extLst>
      <p:ext uri="{BB962C8B-B14F-4D97-AF65-F5344CB8AC3E}">
        <p14:creationId xmlns:p14="http://schemas.microsoft.com/office/powerpoint/2010/main" val="30558492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72E5D482-0C5E-1C51-1EFD-CFE1ED55E60C}"/>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Engineering Change Types</a:t>
            </a:r>
          </a:p>
        </p:txBody>
      </p:sp>
      <p:pic>
        <p:nvPicPr>
          <p:cNvPr id="5" name="Content Placeholder 4">
            <a:extLst>
              <a:ext uri="{FF2B5EF4-FFF2-40B4-BE49-F238E27FC236}">
                <a16:creationId xmlns:a16="http://schemas.microsoft.com/office/drawing/2014/main" id="{8E3A5C9B-C472-7EF7-B1AE-7993A9697F1D}"/>
              </a:ext>
            </a:extLst>
          </p:cNvPr>
          <p:cNvPicPr>
            <a:picLocks noGrp="1" noChangeAspect="1"/>
          </p:cNvPicPr>
          <p:nvPr>
            <p:ph idx="1"/>
          </p:nvPr>
        </p:nvPicPr>
        <p:blipFill>
          <a:blip r:embed="rId2"/>
          <a:stretch>
            <a:fillRect/>
          </a:stretch>
        </p:blipFill>
        <p:spPr>
          <a:xfrm>
            <a:off x="4930580" y="467208"/>
            <a:ext cx="6369444" cy="5923584"/>
          </a:xfrm>
          <a:prstGeom prst="rect">
            <a:avLst/>
          </a:prstGeom>
        </p:spPr>
      </p:pic>
    </p:spTree>
    <p:extLst>
      <p:ext uri="{BB962C8B-B14F-4D97-AF65-F5344CB8AC3E}">
        <p14:creationId xmlns:p14="http://schemas.microsoft.com/office/powerpoint/2010/main" val="983249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4" name="Rectangle 23">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92"/>
            <a:ext cx="12191998"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35"/>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8" y="-5307777"/>
            <a:ext cx="1576446" cy="12192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434" y="986"/>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B39391-9560-F1A0-9F3C-9F2F1FA635E1}"/>
              </a:ext>
            </a:extLst>
          </p:cNvPr>
          <p:cNvSpPr>
            <a:spLocks noGrp="1"/>
          </p:cNvSpPr>
          <p:nvPr>
            <p:ph type="title"/>
          </p:nvPr>
        </p:nvSpPr>
        <p:spPr>
          <a:xfrm>
            <a:off x="699714" y="353160"/>
            <a:ext cx="7091300" cy="898581"/>
          </a:xfrm>
        </p:spPr>
        <p:txBody>
          <a:bodyPr vert="horz" lIns="91440" tIns="45720" rIns="91440" bIns="45720" rtlCol="0" anchor="ctr">
            <a:normAutofit/>
          </a:bodyPr>
          <a:lstStyle/>
          <a:p>
            <a:r>
              <a:rPr lang="en-US" sz="4000">
                <a:solidFill>
                  <a:srgbClr val="FFFFFF"/>
                </a:solidFill>
              </a:rPr>
              <a:t>Field Change Request</a:t>
            </a:r>
          </a:p>
        </p:txBody>
      </p:sp>
      <p:pic>
        <p:nvPicPr>
          <p:cNvPr id="5" name="Picture 4">
            <a:extLst>
              <a:ext uri="{FF2B5EF4-FFF2-40B4-BE49-F238E27FC236}">
                <a16:creationId xmlns:a16="http://schemas.microsoft.com/office/drawing/2014/main" id="{E8E86DF2-32AD-D985-1CF3-6B6043C11AE2}"/>
              </a:ext>
            </a:extLst>
          </p:cNvPr>
          <p:cNvPicPr>
            <a:picLocks noChangeAspect="1"/>
          </p:cNvPicPr>
          <p:nvPr/>
        </p:nvPicPr>
        <p:blipFill>
          <a:blip r:embed="rId2"/>
          <a:stretch>
            <a:fillRect/>
          </a:stretch>
        </p:blipFill>
        <p:spPr>
          <a:xfrm>
            <a:off x="2728680" y="2181426"/>
            <a:ext cx="3118156" cy="3997637"/>
          </a:xfrm>
          <a:prstGeom prst="rect">
            <a:avLst/>
          </a:prstGeom>
        </p:spPr>
      </p:pic>
      <p:pic>
        <p:nvPicPr>
          <p:cNvPr id="7" name="Picture 6">
            <a:extLst>
              <a:ext uri="{FF2B5EF4-FFF2-40B4-BE49-F238E27FC236}">
                <a16:creationId xmlns:a16="http://schemas.microsoft.com/office/drawing/2014/main" id="{99653A65-781F-CF68-53F8-1D86190E477E}"/>
              </a:ext>
            </a:extLst>
          </p:cNvPr>
          <p:cNvPicPr>
            <a:picLocks noChangeAspect="1"/>
          </p:cNvPicPr>
          <p:nvPr/>
        </p:nvPicPr>
        <p:blipFill>
          <a:blip r:embed="rId3"/>
          <a:stretch>
            <a:fillRect/>
          </a:stretch>
        </p:blipFill>
        <p:spPr>
          <a:xfrm>
            <a:off x="6345165" y="2217815"/>
            <a:ext cx="3004963" cy="3997831"/>
          </a:xfrm>
          <a:prstGeom prst="rect">
            <a:avLst/>
          </a:prstGeom>
        </p:spPr>
      </p:pic>
    </p:spTree>
    <p:extLst>
      <p:ext uri="{BB962C8B-B14F-4D97-AF65-F5344CB8AC3E}">
        <p14:creationId xmlns:p14="http://schemas.microsoft.com/office/powerpoint/2010/main" val="49346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83A6022-A84D-1564-2C7C-50C06B0ABB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681432-CE3A-2084-7FB8-837C7EF0B498}"/>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kern="1200" dirty="0">
                <a:solidFill>
                  <a:schemeClr val="tx1"/>
                </a:solidFill>
                <a:latin typeface="+mj-lt"/>
                <a:ea typeface="+mj-ea"/>
                <a:cs typeface="+mj-cs"/>
              </a:rPr>
              <a:t>Standard Design Process</a:t>
            </a:r>
          </a:p>
        </p:txBody>
      </p:sp>
      <p:sp>
        <p:nvSpPr>
          <p:cNvPr id="3" name="Content Placeholder 2">
            <a:extLst>
              <a:ext uri="{FF2B5EF4-FFF2-40B4-BE49-F238E27FC236}">
                <a16:creationId xmlns:a16="http://schemas.microsoft.com/office/drawing/2014/main" id="{7D625399-10BD-850B-B66A-F0CAD2E81EEF}"/>
              </a:ext>
            </a:extLst>
          </p:cNvPr>
          <p:cNvSpPr>
            <a:spLocks noGrp="1"/>
          </p:cNvSpPr>
          <p:nvPr>
            <p:ph idx="1"/>
          </p:nvPr>
        </p:nvSpPr>
        <p:spPr>
          <a:xfrm>
            <a:off x="838200" y="1690688"/>
            <a:ext cx="9757528" cy="3752169"/>
          </a:xfrm>
        </p:spPr>
        <p:txBody>
          <a:bodyPr vert="horz" lIns="91440" tIns="45720" rIns="91440" bIns="45720" rtlCol="0">
            <a:normAutofit/>
          </a:bodyPr>
          <a:lstStyle/>
          <a:p>
            <a:r>
              <a:rPr lang="en-US" dirty="0"/>
              <a:t>Streamlined and standardized process that is intended to improve consistency, reduce costs, and maintain quality at a high level while upholding nuclear safety.</a:t>
            </a:r>
          </a:p>
          <a:p>
            <a:endParaRPr lang="en-US" sz="1100" dirty="0"/>
          </a:p>
          <a:p>
            <a:r>
              <a:rPr lang="en-US" dirty="0"/>
              <a:t>Allows for a graded approach via different package types in order to streamline project execution.</a:t>
            </a:r>
          </a:p>
          <a:p>
            <a:endParaRPr lang="en-US" sz="1100" dirty="0"/>
          </a:p>
          <a:p>
            <a:r>
              <a:rPr lang="en-US" dirty="0"/>
              <a:t>Created by the industry, for the industry, to maintain consistent configuration control.</a:t>
            </a:r>
          </a:p>
          <a:p>
            <a:endParaRPr lang="en-US" dirty="0"/>
          </a:p>
          <a:p>
            <a:endParaRPr lang="en-US" dirty="0"/>
          </a:p>
        </p:txBody>
      </p:sp>
    </p:spTree>
    <p:extLst>
      <p:ext uri="{BB962C8B-B14F-4D97-AF65-F5344CB8AC3E}">
        <p14:creationId xmlns:p14="http://schemas.microsoft.com/office/powerpoint/2010/main" val="17361297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F993E3-AD0D-62A0-D7F5-111F0A7198EC}"/>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C7BEAA6-68BC-9385-6D72-2272DCE47D68}"/>
              </a:ext>
            </a:extLst>
          </p:cNvPr>
          <p:cNvSpPr>
            <a:spLocks noGrp="1"/>
          </p:cNvSpPr>
          <p:nvPr>
            <p:ph type="ctrTitle"/>
          </p:nvPr>
        </p:nvSpPr>
        <p:spPr>
          <a:xfrm>
            <a:off x="1596866" y="605759"/>
            <a:ext cx="6596245" cy="3268520"/>
          </a:xfrm>
        </p:spPr>
        <p:txBody>
          <a:bodyPr vert="horz" lIns="91440" tIns="45720" rIns="91440" bIns="45720" rtlCol="0">
            <a:normAutofit/>
          </a:bodyPr>
          <a:lstStyle/>
          <a:p>
            <a:pPr algn="r"/>
            <a:r>
              <a:rPr lang="en-US" sz="4800" dirty="0">
                <a:solidFill>
                  <a:srgbClr val="FFFFFF"/>
                </a:solidFill>
              </a:rPr>
              <a:t>Closing Remarks</a:t>
            </a:r>
          </a:p>
        </p:txBody>
      </p:sp>
      <p:sp>
        <p:nvSpPr>
          <p:cNvPr id="17" name="Rectangle 16">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4771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CF0466BC-B7CD-FBCB-45BB-407CBEE915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07B537-6C09-6484-DC28-C87BEAC27836}"/>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kern="1200" dirty="0">
                <a:solidFill>
                  <a:schemeClr val="tx1"/>
                </a:solidFill>
                <a:latin typeface="+mj-lt"/>
                <a:ea typeface="+mj-ea"/>
                <a:cs typeface="+mj-cs"/>
              </a:rPr>
              <a:t>Standard Design Process (SDP) Pop Quiz</a:t>
            </a:r>
          </a:p>
        </p:txBody>
      </p:sp>
      <p:sp>
        <p:nvSpPr>
          <p:cNvPr id="3" name="Content Placeholder 2">
            <a:extLst>
              <a:ext uri="{FF2B5EF4-FFF2-40B4-BE49-F238E27FC236}">
                <a16:creationId xmlns:a16="http://schemas.microsoft.com/office/drawing/2014/main" id="{E335DA78-D14B-36BC-277F-DF46E4B11E3A}"/>
              </a:ext>
            </a:extLst>
          </p:cNvPr>
          <p:cNvSpPr>
            <a:spLocks noGrp="1"/>
          </p:cNvSpPr>
          <p:nvPr>
            <p:ph idx="1"/>
          </p:nvPr>
        </p:nvSpPr>
        <p:spPr>
          <a:xfrm>
            <a:off x="838200" y="1712465"/>
            <a:ext cx="5096934" cy="1156910"/>
          </a:xfrm>
        </p:spPr>
        <p:txBody>
          <a:bodyPr vert="horz" lIns="91440" tIns="45720" rIns="91440" bIns="45720" rtlCol="0">
            <a:normAutofit lnSpcReduction="10000"/>
          </a:bodyPr>
          <a:lstStyle/>
          <a:p>
            <a:r>
              <a:rPr lang="en-US" dirty="0"/>
              <a:t>What U.S. nuclear industry initiative did the SDP stem from?</a:t>
            </a:r>
          </a:p>
        </p:txBody>
      </p:sp>
      <p:sp>
        <p:nvSpPr>
          <p:cNvPr id="4" name="Content Placeholder 2">
            <a:extLst>
              <a:ext uri="{FF2B5EF4-FFF2-40B4-BE49-F238E27FC236}">
                <a16:creationId xmlns:a16="http://schemas.microsoft.com/office/drawing/2014/main" id="{43A50736-7356-48EA-3D54-1001D7C49B13}"/>
              </a:ext>
            </a:extLst>
          </p:cNvPr>
          <p:cNvSpPr txBox="1">
            <a:spLocks/>
          </p:cNvSpPr>
          <p:nvPr/>
        </p:nvSpPr>
        <p:spPr>
          <a:xfrm>
            <a:off x="6256865" y="1712465"/>
            <a:ext cx="5096933" cy="9391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Delivering the Nuclear Promise</a:t>
            </a:r>
          </a:p>
        </p:txBody>
      </p:sp>
      <p:sp>
        <p:nvSpPr>
          <p:cNvPr id="5" name="Content Placeholder 2">
            <a:extLst>
              <a:ext uri="{FF2B5EF4-FFF2-40B4-BE49-F238E27FC236}">
                <a16:creationId xmlns:a16="http://schemas.microsoft.com/office/drawing/2014/main" id="{4B46CEEC-AEC0-B8D6-DBC6-54E9CFC27EA3}"/>
              </a:ext>
            </a:extLst>
          </p:cNvPr>
          <p:cNvSpPr txBox="1">
            <a:spLocks/>
          </p:cNvSpPr>
          <p:nvPr/>
        </p:nvSpPr>
        <p:spPr>
          <a:xfrm>
            <a:off x="838200" y="2891152"/>
            <a:ext cx="5096934" cy="11569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In what year was the initial draft of the SDP created?</a:t>
            </a:r>
          </a:p>
        </p:txBody>
      </p:sp>
      <p:sp>
        <p:nvSpPr>
          <p:cNvPr id="6" name="Content Placeholder 2">
            <a:extLst>
              <a:ext uri="{FF2B5EF4-FFF2-40B4-BE49-F238E27FC236}">
                <a16:creationId xmlns:a16="http://schemas.microsoft.com/office/drawing/2014/main" id="{351B6E0D-8E4D-1156-3849-A283C07EFECA}"/>
              </a:ext>
            </a:extLst>
          </p:cNvPr>
          <p:cNvSpPr txBox="1">
            <a:spLocks/>
          </p:cNvSpPr>
          <p:nvPr/>
        </p:nvSpPr>
        <p:spPr>
          <a:xfrm>
            <a:off x="6256864" y="2894988"/>
            <a:ext cx="5096933" cy="9391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2016 Draft / 2017 Issued</a:t>
            </a:r>
          </a:p>
        </p:txBody>
      </p:sp>
      <p:sp>
        <p:nvSpPr>
          <p:cNvPr id="7" name="Content Placeholder 2">
            <a:extLst>
              <a:ext uri="{FF2B5EF4-FFF2-40B4-BE49-F238E27FC236}">
                <a16:creationId xmlns:a16="http://schemas.microsoft.com/office/drawing/2014/main" id="{6899052D-C4BC-52FC-8F8B-40BBB43A3D35}"/>
              </a:ext>
            </a:extLst>
          </p:cNvPr>
          <p:cNvSpPr txBox="1">
            <a:spLocks/>
          </p:cNvSpPr>
          <p:nvPr/>
        </p:nvSpPr>
        <p:spPr>
          <a:xfrm>
            <a:off x="838200" y="3879974"/>
            <a:ext cx="5096934" cy="11569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Which four plants performed the initial pilot of the SDP?</a:t>
            </a:r>
          </a:p>
        </p:txBody>
      </p:sp>
      <p:sp>
        <p:nvSpPr>
          <p:cNvPr id="8" name="Content Placeholder 2">
            <a:extLst>
              <a:ext uri="{FF2B5EF4-FFF2-40B4-BE49-F238E27FC236}">
                <a16:creationId xmlns:a16="http://schemas.microsoft.com/office/drawing/2014/main" id="{365158B2-E752-C411-C56D-B6313421A2A1}"/>
              </a:ext>
            </a:extLst>
          </p:cNvPr>
          <p:cNvSpPr txBox="1">
            <a:spLocks/>
          </p:cNvSpPr>
          <p:nvPr/>
        </p:nvSpPr>
        <p:spPr>
          <a:xfrm>
            <a:off x="6256864" y="3879974"/>
            <a:ext cx="5096933" cy="9391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Surry, McGuire, Vogtle, and Sequoyah</a:t>
            </a:r>
          </a:p>
        </p:txBody>
      </p:sp>
      <p:sp>
        <p:nvSpPr>
          <p:cNvPr id="9" name="Content Placeholder 2">
            <a:extLst>
              <a:ext uri="{FF2B5EF4-FFF2-40B4-BE49-F238E27FC236}">
                <a16:creationId xmlns:a16="http://schemas.microsoft.com/office/drawing/2014/main" id="{BCE45D16-90A9-3858-FEFC-DA7793763825}"/>
              </a:ext>
            </a:extLst>
          </p:cNvPr>
          <p:cNvSpPr txBox="1">
            <a:spLocks/>
          </p:cNvSpPr>
          <p:nvPr/>
        </p:nvSpPr>
        <p:spPr>
          <a:xfrm>
            <a:off x="838200" y="4868796"/>
            <a:ext cx="5096934" cy="11569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Who helps maintain the SDP Procedure IP-ENG-001?</a:t>
            </a:r>
          </a:p>
        </p:txBody>
      </p:sp>
      <p:sp>
        <p:nvSpPr>
          <p:cNvPr id="10" name="Content Placeholder 2">
            <a:extLst>
              <a:ext uri="{FF2B5EF4-FFF2-40B4-BE49-F238E27FC236}">
                <a16:creationId xmlns:a16="http://schemas.microsoft.com/office/drawing/2014/main" id="{C53D6489-E7D2-6F78-C14A-5C3E61818B0F}"/>
              </a:ext>
            </a:extLst>
          </p:cNvPr>
          <p:cNvSpPr txBox="1">
            <a:spLocks/>
          </p:cNvSpPr>
          <p:nvPr/>
        </p:nvSpPr>
        <p:spPr>
          <a:xfrm>
            <a:off x="6256864" y="4864960"/>
            <a:ext cx="5096933" cy="9391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Design Oversight Working Group (DOWG)</a:t>
            </a:r>
          </a:p>
        </p:txBody>
      </p:sp>
    </p:spTree>
    <p:extLst>
      <p:ext uri="{BB962C8B-B14F-4D97-AF65-F5344CB8AC3E}">
        <p14:creationId xmlns:p14="http://schemas.microsoft.com/office/powerpoint/2010/main" val="7929100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ppt_x"/>
                                          </p:val>
                                        </p:tav>
                                        <p:tav tm="100000">
                                          <p:val>
                                            <p:strVal val="#ppt_x"/>
                                          </p:val>
                                        </p:tav>
                                      </p:tavLst>
                                    </p:anim>
                                    <p:anim calcmode="lin" valueType="num">
                                      <p:cBhvr additive="base">
                                        <p:cTn id="4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P spid="8"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9195731D-2D88-CEDF-F725-9B1B860CB9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CE0F56-47D7-DCFC-6DC9-ACFFA21E8B29}"/>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kern="1200" dirty="0">
                <a:solidFill>
                  <a:schemeClr val="tx1"/>
                </a:solidFill>
                <a:latin typeface="+mj-lt"/>
                <a:ea typeface="+mj-ea"/>
                <a:cs typeface="+mj-cs"/>
              </a:rPr>
              <a:t>Standard Design Process (SDP) Pop Quiz</a:t>
            </a:r>
          </a:p>
        </p:txBody>
      </p:sp>
      <p:sp>
        <p:nvSpPr>
          <p:cNvPr id="3" name="Content Placeholder 2">
            <a:extLst>
              <a:ext uri="{FF2B5EF4-FFF2-40B4-BE49-F238E27FC236}">
                <a16:creationId xmlns:a16="http://schemas.microsoft.com/office/drawing/2014/main" id="{87595DE0-04C4-1336-D620-DA4371F37BA0}"/>
              </a:ext>
            </a:extLst>
          </p:cNvPr>
          <p:cNvSpPr>
            <a:spLocks noGrp="1"/>
          </p:cNvSpPr>
          <p:nvPr>
            <p:ph idx="1"/>
          </p:nvPr>
        </p:nvSpPr>
        <p:spPr>
          <a:xfrm>
            <a:off x="838199" y="1538294"/>
            <a:ext cx="9620794" cy="908815"/>
          </a:xfrm>
        </p:spPr>
        <p:txBody>
          <a:bodyPr vert="horz" lIns="91440" tIns="45720" rIns="91440" bIns="45720" rtlCol="0">
            <a:normAutofit/>
          </a:bodyPr>
          <a:lstStyle/>
          <a:p>
            <a:pPr marL="0" indent="0">
              <a:buNone/>
            </a:pPr>
            <a:r>
              <a:rPr lang="en-US" dirty="0"/>
              <a:t>Name the eight (8) expectations for effective design changes that are necessary to support this process.</a:t>
            </a:r>
          </a:p>
        </p:txBody>
      </p:sp>
      <p:sp>
        <p:nvSpPr>
          <p:cNvPr id="4" name="Content Placeholder 2">
            <a:extLst>
              <a:ext uri="{FF2B5EF4-FFF2-40B4-BE49-F238E27FC236}">
                <a16:creationId xmlns:a16="http://schemas.microsoft.com/office/drawing/2014/main" id="{49D968CA-677D-124F-CC2C-E4E814F499AB}"/>
              </a:ext>
            </a:extLst>
          </p:cNvPr>
          <p:cNvSpPr txBox="1">
            <a:spLocks/>
          </p:cNvSpPr>
          <p:nvPr/>
        </p:nvSpPr>
        <p:spPr>
          <a:xfrm>
            <a:off x="1207008" y="2609447"/>
            <a:ext cx="9875520" cy="3443010"/>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arenR"/>
            </a:pPr>
            <a:r>
              <a:rPr lang="en-US" dirty="0"/>
              <a:t>Effective Risk Management</a:t>
            </a:r>
          </a:p>
          <a:p>
            <a:pPr marL="514350" indent="-514350">
              <a:buFont typeface="+mj-lt"/>
              <a:buAutoNum type="arabicParenR"/>
            </a:pPr>
            <a:r>
              <a:rPr lang="en-US" dirty="0"/>
              <a:t>Long Range Planning</a:t>
            </a:r>
          </a:p>
          <a:p>
            <a:pPr marL="514350" indent="-514350">
              <a:buFont typeface="+mj-lt"/>
              <a:buAutoNum type="arabicParenR"/>
            </a:pPr>
            <a:r>
              <a:rPr lang="en-US" dirty="0"/>
              <a:t>Efficient Modification Management</a:t>
            </a:r>
          </a:p>
          <a:p>
            <a:pPr marL="514350" indent="-514350">
              <a:buFont typeface="+mj-lt"/>
              <a:buAutoNum type="arabicParenR"/>
            </a:pPr>
            <a:r>
              <a:rPr lang="en-US" dirty="0"/>
              <a:t>Stakeholder Engagement</a:t>
            </a:r>
          </a:p>
          <a:p>
            <a:pPr marL="514350" indent="-514350">
              <a:buFont typeface="+mj-lt"/>
              <a:buAutoNum type="arabicParenR"/>
            </a:pPr>
            <a:r>
              <a:rPr lang="en-US" dirty="0"/>
              <a:t>Vendor Engagement and Oversight</a:t>
            </a:r>
          </a:p>
          <a:p>
            <a:pPr marL="514350" indent="-514350">
              <a:buFont typeface="+mj-lt"/>
              <a:buAutoNum type="arabicParenR"/>
            </a:pPr>
            <a:r>
              <a:rPr lang="en-US" dirty="0"/>
              <a:t>Rigorous Adherence to Configuration Management (CM) Principles</a:t>
            </a:r>
          </a:p>
          <a:p>
            <a:pPr marL="514350" indent="-514350">
              <a:buFont typeface="+mj-lt"/>
              <a:buAutoNum type="arabicParenR"/>
            </a:pPr>
            <a:r>
              <a:rPr lang="en-US" dirty="0"/>
              <a:t>Thorough Post-Modification Testing</a:t>
            </a:r>
          </a:p>
          <a:p>
            <a:pPr marL="514350" indent="-514350">
              <a:buFont typeface="+mj-lt"/>
              <a:buAutoNum type="arabicParenR"/>
            </a:pPr>
            <a:r>
              <a:rPr lang="en-US" dirty="0"/>
              <a:t>Effective Implementation</a:t>
            </a:r>
          </a:p>
        </p:txBody>
      </p:sp>
    </p:spTree>
    <p:extLst>
      <p:ext uri="{BB962C8B-B14F-4D97-AF65-F5344CB8AC3E}">
        <p14:creationId xmlns:p14="http://schemas.microsoft.com/office/powerpoint/2010/main" val="31934628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712D62-18EB-AC2F-028C-59D90CB6AD72}"/>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66DF44FB-828C-3C99-FD4B-377AFEEE8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B4AF6860-6595-1B2C-E049-71CADFC1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63C664C8-1488-1077-2C85-BC6204901C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66D7A8FA-8FAA-7720-1068-4290D1C8BD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C1FDDC7-3624-247F-2336-29BA936AFD12}"/>
              </a:ext>
            </a:extLst>
          </p:cNvPr>
          <p:cNvSpPr>
            <a:spLocks noGrp="1"/>
          </p:cNvSpPr>
          <p:nvPr>
            <p:ph type="title"/>
          </p:nvPr>
        </p:nvSpPr>
        <p:spPr>
          <a:xfrm>
            <a:off x="710902" y="380396"/>
            <a:ext cx="9718111" cy="1576446"/>
          </a:xfrm>
        </p:spPr>
        <p:txBody>
          <a:bodyPr vert="horz" lIns="91440" tIns="45720" rIns="91440" bIns="45720" rtlCol="0" anchor="ctr">
            <a:normAutofit/>
          </a:bodyPr>
          <a:lstStyle/>
          <a:p>
            <a:r>
              <a:rPr lang="en-US" sz="4800" dirty="0">
                <a:solidFill>
                  <a:srgbClr val="FFFFFF"/>
                </a:solidFill>
              </a:rPr>
              <a:t>Effective Risk Management</a:t>
            </a:r>
            <a:endParaRPr lang="en-US" sz="4800" kern="1200" dirty="0">
              <a:solidFill>
                <a:srgbClr val="FFFFFF"/>
              </a:solidFill>
              <a:latin typeface="+mj-lt"/>
              <a:ea typeface="+mj-ea"/>
              <a:cs typeface="+mj-cs"/>
            </a:endParaRPr>
          </a:p>
        </p:txBody>
      </p:sp>
      <p:graphicFrame>
        <p:nvGraphicFramePr>
          <p:cNvPr id="35" name="Content Placeholder 10">
            <a:extLst>
              <a:ext uri="{FF2B5EF4-FFF2-40B4-BE49-F238E27FC236}">
                <a16:creationId xmlns:a16="http://schemas.microsoft.com/office/drawing/2014/main" id="{FE442988-21B4-371F-025F-24EE38A917A2}"/>
              </a:ext>
            </a:extLst>
          </p:cNvPr>
          <p:cNvGraphicFramePr>
            <a:graphicFrameLocks noGrp="1"/>
          </p:cNvGraphicFramePr>
          <p:nvPr>
            <p:ph idx="1"/>
            <p:extLst>
              <p:ext uri="{D42A27DB-BD31-4B8C-83A1-F6EECF244321}">
                <p14:modId xmlns:p14="http://schemas.microsoft.com/office/powerpoint/2010/main" val="1371852410"/>
              </p:ext>
            </p:extLst>
          </p:nvPr>
        </p:nvGraphicFramePr>
        <p:xfrm>
          <a:off x="574387" y="2391847"/>
          <a:ext cx="10799007" cy="37564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5139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62F826-549A-DBC4-1EC6-5E18B05D9B06}"/>
            </a:ext>
          </a:extLst>
        </p:cNvPr>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7E2385F-7DFE-9AE6-EE72-2327BA3194CC}"/>
              </a:ext>
            </a:extLst>
          </p:cNvPr>
          <p:cNvSpPr>
            <a:spLocks noGrp="1"/>
          </p:cNvSpPr>
          <p:nvPr>
            <p:ph type="title"/>
          </p:nvPr>
        </p:nvSpPr>
        <p:spPr>
          <a:xfrm>
            <a:off x="752943" y="308282"/>
            <a:ext cx="9718111" cy="1576446"/>
          </a:xfrm>
        </p:spPr>
        <p:txBody>
          <a:bodyPr vert="horz" lIns="91440" tIns="45720" rIns="91440" bIns="45720" rtlCol="0" anchor="ctr">
            <a:normAutofit/>
          </a:bodyPr>
          <a:lstStyle/>
          <a:p>
            <a:r>
              <a:rPr lang="en-US" sz="4800" dirty="0">
                <a:solidFill>
                  <a:srgbClr val="FFFFFF"/>
                </a:solidFill>
              </a:rPr>
              <a:t>Long Range Planning</a:t>
            </a:r>
            <a:endParaRPr lang="en-US" sz="4800" kern="1200" dirty="0">
              <a:solidFill>
                <a:srgbClr val="FFFFFF"/>
              </a:solidFill>
              <a:latin typeface="+mj-lt"/>
              <a:ea typeface="+mj-ea"/>
              <a:cs typeface="+mj-cs"/>
            </a:endParaRPr>
          </a:p>
        </p:txBody>
      </p:sp>
      <p:graphicFrame>
        <p:nvGraphicFramePr>
          <p:cNvPr id="34" name="Content Placeholder 10">
            <a:extLst>
              <a:ext uri="{FF2B5EF4-FFF2-40B4-BE49-F238E27FC236}">
                <a16:creationId xmlns:a16="http://schemas.microsoft.com/office/drawing/2014/main" id="{E2F57EDB-9BCF-BF8C-0013-AE0566B7B678}"/>
              </a:ext>
            </a:extLst>
          </p:cNvPr>
          <p:cNvGraphicFramePr>
            <a:graphicFrameLocks noGrp="1"/>
          </p:cNvGraphicFramePr>
          <p:nvPr>
            <p:ph idx="1"/>
            <p:extLst>
              <p:ext uri="{D42A27DB-BD31-4B8C-83A1-F6EECF244321}">
                <p14:modId xmlns:p14="http://schemas.microsoft.com/office/powerpoint/2010/main" val="1431931640"/>
              </p:ext>
            </p:extLst>
          </p:nvPr>
        </p:nvGraphicFramePr>
        <p:xfrm>
          <a:off x="408925" y="2346013"/>
          <a:ext cx="11225726" cy="35061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09850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0CA1DA-F9FA-240E-2F21-D6610B9646AB}"/>
            </a:ext>
          </a:extLst>
        </p:cNvPr>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D067640-8CC1-F4C8-1692-F32B9E0290A6}"/>
              </a:ext>
            </a:extLst>
          </p:cNvPr>
          <p:cNvSpPr>
            <a:spLocks noGrp="1"/>
          </p:cNvSpPr>
          <p:nvPr>
            <p:ph type="title"/>
          </p:nvPr>
        </p:nvSpPr>
        <p:spPr>
          <a:xfrm>
            <a:off x="816005" y="348865"/>
            <a:ext cx="9718111" cy="1576446"/>
          </a:xfrm>
        </p:spPr>
        <p:txBody>
          <a:bodyPr vert="horz" lIns="91440" tIns="45720" rIns="91440" bIns="45720" rtlCol="0" anchor="ctr">
            <a:normAutofit/>
          </a:bodyPr>
          <a:lstStyle/>
          <a:p>
            <a:r>
              <a:rPr lang="en-US" sz="4800" dirty="0">
                <a:solidFill>
                  <a:srgbClr val="FFFFFF"/>
                </a:solidFill>
              </a:rPr>
              <a:t>Efficient Modification Management</a:t>
            </a:r>
            <a:endParaRPr lang="en-US" sz="4800" kern="1200" dirty="0">
              <a:solidFill>
                <a:srgbClr val="FFFFFF"/>
              </a:solidFill>
              <a:latin typeface="+mj-lt"/>
              <a:ea typeface="+mj-ea"/>
              <a:cs typeface="+mj-cs"/>
            </a:endParaRPr>
          </a:p>
        </p:txBody>
      </p:sp>
      <p:graphicFrame>
        <p:nvGraphicFramePr>
          <p:cNvPr id="34" name="Content Placeholder 10">
            <a:extLst>
              <a:ext uri="{FF2B5EF4-FFF2-40B4-BE49-F238E27FC236}">
                <a16:creationId xmlns:a16="http://schemas.microsoft.com/office/drawing/2014/main" id="{8ABEF0D8-C798-F9E7-73A9-019B0EE17C8F}"/>
              </a:ext>
            </a:extLst>
          </p:cNvPr>
          <p:cNvGraphicFramePr>
            <a:graphicFrameLocks noGrp="1"/>
          </p:cNvGraphicFramePr>
          <p:nvPr>
            <p:ph idx="1"/>
            <p:extLst>
              <p:ext uri="{D42A27DB-BD31-4B8C-83A1-F6EECF244321}">
                <p14:modId xmlns:p14="http://schemas.microsoft.com/office/powerpoint/2010/main" val="2093252745"/>
              </p:ext>
            </p:extLst>
          </p:nvPr>
        </p:nvGraphicFramePr>
        <p:xfrm>
          <a:off x="632085" y="2273574"/>
          <a:ext cx="10927829" cy="42355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1243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2CA475-40EC-B71A-AD8E-C74511CF39D8}"/>
            </a:ext>
          </a:extLst>
        </p:cNvPr>
        <p:cNvGrpSpPr/>
        <p:nvPr/>
      </p:nvGrpSpPr>
      <p:grpSpPr>
        <a:xfrm>
          <a:off x="0" y="0"/>
          <a:ext cx="0" cy="0"/>
          <a:chOff x="0" y="0"/>
          <a:chExt cx="0" cy="0"/>
        </a:xfrm>
      </p:grpSpPr>
      <p:sp useBgFill="1">
        <p:nvSpPr>
          <p:cNvPr id="61" name="Rectangle 6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81B9A54-4411-026B-2033-95C6B2149940}"/>
              </a:ext>
            </a:extLst>
          </p:cNvPr>
          <p:cNvSpPr>
            <a:spLocks noGrp="1"/>
          </p:cNvSpPr>
          <p:nvPr>
            <p:ph type="title"/>
          </p:nvPr>
        </p:nvSpPr>
        <p:spPr>
          <a:xfrm>
            <a:off x="632085" y="380283"/>
            <a:ext cx="10044023" cy="877729"/>
          </a:xfrm>
        </p:spPr>
        <p:txBody>
          <a:bodyPr vert="horz" lIns="91440" tIns="45720" rIns="91440" bIns="45720" rtlCol="0" anchor="ctr">
            <a:normAutofit/>
          </a:bodyPr>
          <a:lstStyle/>
          <a:p>
            <a:r>
              <a:rPr lang="en-US" sz="4800" dirty="0">
                <a:solidFill>
                  <a:srgbClr val="FFFFFF"/>
                </a:solidFill>
              </a:rPr>
              <a:t>Stakeholder Engagement</a:t>
            </a:r>
            <a:endParaRPr lang="en-US" sz="4800" kern="1200" dirty="0">
              <a:solidFill>
                <a:srgbClr val="FFFFFF"/>
              </a:solidFill>
              <a:latin typeface="+mj-lt"/>
              <a:ea typeface="+mj-ea"/>
              <a:cs typeface="+mj-cs"/>
            </a:endParaRPr>
          </a:p>
        </p:txBody>
      </p:sp>
      <p:graphicFrame>
        <p:nvGraphicFramePr>
          <p:cNvPr id="34" name="Content Placeholder 10">
            <a:extLst>
              <a:ext uri="{FF2B5EF4-FFF2-40B4-BE49-F238E27FC236}">
                <a16:creationId xmlns:a16="http://schemas.microsoft.com/office/drawing/2014/main" id="{2951A14E-28C2-A737-7B11-27768443B304}"/>
              </a:ext>
            </a:extLst>
          </p:cNvPr>
          <p:cNvGraphicFramePr>
            <a:graphicFrameLocks noGrp="1"/>
          </p:cNvGraphicFramePr>
          <p:nvPr>
            <p:ph idx="1"/>
            <p:extLst>
              <p:ext uri="{D42A27DB-BD31-4B8C-83A1-F6EECF244321}">
                <p14:modId xmlns:p14="http://schemas.microsoft.com/office/powerpoint/2010/main" val="1405271534"/>
              </p:ext>
            </p:extLst>
          </p:nvPr>
        </p:nvGraphicFramePr>
        <p:xfrm>
          <a:off x="632085" y="181828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2049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A14686-3897-EF5C-34BC-9281B42ED96B}"/>
            </a:ext>
          </a:extLst>
        </p:cNvPr>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4D8F55D-AC52-2338-BDE8-71AFA447112E}"/>
              </a:ext>
            </a:extLst>
          </p:cNvPr>
          <p:cNvSpPr>
            <a:spLocks noGrp="1"/>
          </p:cNvSpPr>
          <p:nvPr>
            <p:ph type="title"/>
          </p:nvPr>
        </p:nvSpPr>
        <p:spPr>
          <a:xfrm>
            <a:off x="837026" y="390906"/>
            <a:ext cx="9718111" cy="1576446"/>
          </a:xfrm>
        </p:spPr>
        <p:txBody>
          <a:bodyPr vert="horz" lIns="91440" tIns="45720" rIns="91440" bIns="45720" rtlCol="0" anchor="ctr">
            <a:normAutofit/>
          </a:bodyPr>
          <a:lstStyle/>
          <a:p>
            <a:r>
              <a:rPr lang="en-US" sz="4800" dirty="0">
                <a:solidFill>
                  <a:srgbClr val="FFFFFF"/>
                </a:solidFill>
              </a:rPr>
              <a:t>Vendor Engagement and Oversight</a:t>
            </a:r>
            <a:endParaRPr lang="en-US" sz="4800" kern="1200" dirty="0">
              <a:solidFill>
                <a:srgbClr val="FFFFFF"/>
              </a:solidFill>
              <a:latin typeface="+mj-lt"/>
              <a:ea typeface="+mj-ea"/>
              <a:cs typeface="+mj-cs"/>
            </a:endParaRPr>
          </a:p>
        </p:txBody>
      </p:sp>
      <p:graphicFrame>
        <p:nvGraphicFramePr>
          <p:cNvPr id="34" name="Content Placeholder 10">
            <a:extLst>
              <a:ext uri="{FF2B5EF4-FFF2-40B4-BE49-F238E27FC236}">
                <a16:creationId xmlns:a16="http://schemas.microsoft.com/office/drawing/2014/main" id="{707C0866-621B-8549-76F0-D13B37BFB17A}"/>
              </a:ext>
            </a:extLst>
          </p:cNvPr>
          <p:cNvGraphicFramePr>
            <a:graphicFrameLocks noGrp="1"/>
          </p:cNvGraphicFramePr>
          <p:nvPr>
            <p:ph idx="1"/>
            <p:extLst>
              <p:ext uri="{D42A27DB-BD31-4B8C-83A1-F6EECF244321}">
                <p14:modId xmlns:p14="http://schemas.microsoft.com/office/powerpoint/2010/main" val="3621685411"/>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651910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694</TotalTime>
  <Words>958</Words>
  <Application>Microsoft Office PowerPoint</Application>
  <PresentationFormat>Widescreen</PresentationFormat>
  <Paragraphs>76</Paragraphs>
  <Slides>20</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Aptos</vt:lpstr>
      <vt:lpstr>Aptos Display</vt:lpstr>
      <vt:lpstr>Arial</vt:lpstr>
      <vt:lpstr>Calibri</vt:lpstr>
      <vt:lpstr>Office Theme</vt:lpstr>
      <vt:lpstr>Nuclear Industry  Standard Design Process</vt:lpstr>
      <vt:lpstr>Standard Design Process</vt:lpstr>
      <vt:lpstr>Standard Design Process (SDP) Pop Quiz</vt:lpstr>
      <vt:lpstr>Standard Design Process (SDP) Pop Quiz</vt:lpstr>
      <vt:lpstr>Effective Risk Management</vt:lpstr>
      <vt:lpstr>Long Range Planning</vt:lpstr>
      <vt:lpstr>Efficient Modification Management</vt:lpstr>
      <vt:lpstr>Stakeholder Engagement</vt:lpstr>
      <vt:lpstr>Vendor Engagement and Oversight</vt:lpstr>
      <vt:lpstr>Rigorous Adherence to CM Principles</vt:lpstr>
      <vt:lpstr>Thorough Post-Modification Testing</vt:lpstr>
      <vt:lpstr>Effective Implementation</vt:lpstr>
      <vt:lpstr>Process Overview Refresher</vt:lpstr>
      <vt:lpstr>IP-ENG-001 Flowchart Conventions</vt:lpstr>
      <vt:lpstr>Standard Design Process Flowchart</vt:lpstr>
      <vt:lpstr>Standard Design Process Flowchart</vt:lpstr>
      <vt:lpstr>Initial Screening</vt:lpstr>
      <vt:lpstr>Engineering Change Types</vt:lpstr>
      <vt:lpstr>Field Change Request</vt:lpstr>
      <vt:lpstr>Closing Remarks</vt:lpstr>
    </vt:vector>
  </TitlesOfParts>
  <Company>Tennessee Valley Authority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Arcand, Michel D</dc:creator>
  <cp:lastModifiedBy>Cope, Jonathan A</cp:lastModifiedBy>
  <cp:revision>6</cp:revision>
  <dcterms:created xsi:type="dcterms:W3CDTF">2026-04-01T11:44:52Z</dcterms:created>
  <dcterms:modified xsi:type="dcterms:W3CDTF">2026-07-14T11:03:56Z</dcterms:modified>
</cp:coreProperties>
</file>