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89" r:id="rId6"/>
    <p:sldMasterId id="2147483692" r:id="rId7"/>
  </p:sldMasterIdLst>
  <p:notesMasterIdLst>
    <p:notesMasterId r:id="rId45"/>
  </p:notesMasterIdLst>
  <p:sldIdLst>
    <p:sldId id="560" r:id="rId8"/>
    <p:sldId id="521" r:id="rId9"/>
    <p:sldId id="492" r:id="rId10"/>
    <p:sldId id="506" r:id="rId11"/>
    <p:sldId id="596" r:id="rId12"/>
    <p:sldId id="571" r:id="rId13"/>
    <p:sldId id="450" r:id="rId14"/>
    <p:sldId id="572" r:id="rId15"/>
    <p:sldId id="573" r:id="rId16"/>
    <p:sldId id="574" r:id="rId17"/>
    <p:sldId id="597" r:id="rId18"/>
    <p:sldId id="498" r:id="rId19"/>
    <p:sldId id="575" r:id="rId20"/>
    <p:sldId id="577" r:id="rId21"/>
    <p:sldId id="576" r:id="rId22"/>
    <p:sldId id="578" r:id="rId23"/>
    <p:sldId id="598" r:id="rId24"/>
    <p:sldId id="594" r:id="rId25"/>
    <p:sldId id="599" r:id="rId26"/>
    <p:sldId id="579" r:id="rId27"/>
    <p:sldId id="580" r:id="rId28"/>
    <p:sldId id="591" r:id="rId29"/>
    <p:sldId id="581" r:id="rId30"/>
    <p:sldId id="600" r:id="rId31"/>
    <p:sldId id="582" r:id="rId32"/>
    <p:sldId id="583" r:id="rId33"/>
    <p:sldId id="586" r:id="rId34"/>
    <p:sldId id="584" r:id="rId35"/>
    <p:sldId id="585" r:id="rId36"/>
    <p:sldId id="601" r:id="rId37"/>
    <p:sldId id="587" r:id="rId38"/>
    <p:sldId id="588" r:id="rId39"/>
    <p:sldId id="590" r:id="rId40"/>
    <p:sldId id="592" r:id="rId41"/>
    <p:sldId id="593" r:id="rId42"/>
    <p:sldId id="602" r:id="rId43"/>
    <p:sldId id="595" r:id="rId4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B870C2-0B6A-42DF-8B38-01AB42BD8183}" v="1" dt="2026-07-13T12:13:58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7"/>
    <p:restoredTop sz="94694"/>
  </p:normalViewPr>
  <p:slideViewPr>
    <p:cSldViewPr snapToGrid="0" snapToObjects="1">
      <p:cViewPr varScale="1">
        <p:scale>
          <a:sx n="183" d="100"/>
          <a:sy n="183" d="100"/>
        </p:scale>
        <p:origin x="4020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ylor, Ashley J" userId="cd336090-456a-4e99-bfb2-a60d92ab16c4" providerId="ADAL" clId="{22DEE7DD-02DF-498F-AE88-56F2F28466C9}"/>
    <pc:docChg chg="custSel addSld delSld modSld sldOrd">
      <pc:chgData name="Taylor, Ashley J" userId="cd336090-456a-4e99-bfb2-a60d92ab16c4" providerId="ADAL" clId="{22DEE7DD-02DF-498F-AE88-56F2F28466C9}" dt="2026-07-13T12:25:56.283" v="12022" actId="20577"/>
      <pc:docMkLst>
        <pc:docMk/>
      </pc:docMkLst>
      <pc:sldChg chg="addSp delSp modSp mod ord">
        <pc:chgData name="Taylor, Ashley J" userId="cd336090-456a-4e99-bfb2-a60d92ab16c4" providerId="ADAL" clId="{22DEE7DD-02DF-498F-AE88-56F2F28466C9}" dt="2026-07-10T17:37:45.191" v="11231"/>
        <pc:sldMkLst>
          <pc:docMk/>
          <pc:sldMk cId="1228646470" sldId="450"/>
        </pc:sldMkLst>
        <pc:spChg chg="mod">
          <ac:chgData name="Taylor, Ashley J" userId="cd336090-456a-4e99-bfb2-a60d92ab16c4" providerId="ADAL" clId="{22DEE7DD-02DF-498F-AE88-56F2F28466C9}" dt="2026-07-10T15:12:52.176" v="3050" actId="14100"/>
          <ac:spMkLst>
            <pc:docMk/>
            <pc:sldMk cId="1228646470" sldId="450"/>
            <ac:spMk id="2" creationId="{00000000-0000-0000-0000-000000000000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228646470" sldId="450"/>
            <ac:spMk id="14" creationId="{6E541942-DD85-4368-A4D6-95AFEA707C3B}"/>
          </ac:spMkLst>
        </pc:spChg>
        <pc:picChg chg="add mod">
          <ac:chgData name="Taylor, Ashley J" userId="cd336090-456a-4e99-bfb2-a60d92ab16c4" providerId="ADAL" clId="{22DEE7DD-02DF-498F-AE88-56F2F28466C9}" dt="2026-07-10T15:18:03.012" v="3329" actId="14100"/>
          <ac:picMkLst>
            <pc:docMk/>
            <pc:sldMk cId="1228646470" sldId="450"/>
            <ac:picMk id="8" creationId="{6E49741B-7402-45E4-8616-8092D4732DE1}"/>
          </ac:picMkLst>
        </pc:picChg>
      </pc:sldChg>
      <pc:sldChg chg="modSp mod">
        <pc:chgData name="Taylor, Ashley J" userId="cd336090-456a-4e99-bfb2-a60d92ab16c4" providerId="ADAL" clId="{22DEE7DD-02DF-498F-AE88-56F2F28466C9}" dt="2026-07-10T17:37:45.191" v="11231"/>
        <pc:sldMkLst>
          <pc:docMk/>
          <pc:sldMk cId="3408132091" sldId="492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408132091" sldId="492"/>
            <ac:spMk id="2" creationId="{B6EB1123-C8D9-4D01-942A-37D75B56FC09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408132091" sldId="492"/>
            <ac:spMk id="23" creationId="{2B5EFEEA-258A-4159-9ED2-040BC01074CB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408132091" sldId="492"/>
            <ac:spMk id="24" creationId="{401882FA-3FDF-4392-B373-E639F6E51DC3}"/>
          </ac:spMkLst>
        </pc:spChg>
        <pc:spChg chg="mod">
          <ac:chgData name="Taylor, Ashley J" userId="cd336090-456a-4e99-bfb2-a60d92ab16c4" providerId="ADAL" clId="{22DEE7DD-02DF-498F-AE88-56F2F28466C9}" dt="2026-07-10T16:47:01.044" v="8268" actId="1076"/>
          <ac:spMkLst>
            <pc:docMk/>
            <pc:sldMk cId="3408132091" sldId="492"/>
            <ac:spMk id="29" creationId="{23CFCD58-69B3-4485-A9F9-7301C6A06458}"/>
          </ac:spMkLst>
        </pc:spChg>
        <pc:spChg chg="mod">
          <ac:chgData name="Taylor, Ashley J" userId="cd336090-456a-4e99-bfb2-a60d92ab16c4" providerId="ADAL" clId="{22DEE7DD-02DF-498F-AE88-56F2F28466C9}" dt="2026-07-10T16:47:14.837" v="8270" actId="1076"/>
          <ac:spMkLst>
            <pc:docMk/>
            <pc:sldMk cId="3408132091" sldId="492"/>
            <ac:spMk id="41" creationId="{7ADEA724-A562-4E30-8966-D9244EEC7252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408132091" sldId="492"/>
            <ac:spMk id="114" creationId="{D9827375-B6B8-46FF-9387-C0F5309E3328}"/>
          </ac:spMkLst>
        </pc:spChg>
        <pc:spChg chg="mod">
          <ac:chgData name="Taylor, Ashley J" userId="cd336090-456a-4e99-bfb2-a60d92ab16c4" providerId="ADAL" clId="{22DEE7DD-02DF-498F-AE88-56F2F28466C9}" dt="2026-07-10T16:46:52.821" v="8266" actId="1076"/>
          <ac:spMkLst>
            <pc:docMk/>
            <pc:sldMk cId="3408132091" sldId="492"/>
            <ac:spMk id="115" creationId="{246A56DF-1E77-4293-BADF-64A75B9C7647}"/>
          </ac:spMkLst>
        </pc:spChg>
        <pc:spChg chg="mod">
          <ac:chgData name="Taylor, Ashley J" userId="cd336090-456a-4e99-bfb2-a60d92ab16c4" providerId="ADAL" clId="{22DEE7DD-02DF-498F-AE88-56F2F28466C9}" dt="2026-07-10T16:47:08.340" v="8269" actId="1076"/>
          <ac:spMkLst>
            <pc:docMk/>
            <pc:sldMk cId="3408132091" sldId="492"/>
            <ac:spMk id="116" creationId="{440102FF-5F75-461A-A529-DC6124965673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408132091" sldId="492"/>
            <ac:spMk id="120" creationId="{54D6AA0D-7B87-4087-A943-4E2DE371B590}"/>
          </ac:spMkLst>
        </pc:spChg>
      </pc:sldChg>
      <pc:sldChg chg="modSp mod ord">
        <pc:chgData name="Taylor, Ashley J" userId="cd336090-456a-4e99-bfb2-a60d92ab16c4" providerId="ADAL" clId="{22DEE7DD-02DF-498F-AE88-56F2F28466C9}" dt="2026-07-10T17:37:45.191" v="11231"/>
        <pc:sldMkLst>
          <pc:docMk/>
          <pc:sldMk cId="1574547142" sldId="498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574547142" sldId="498"/>
            <ac:spMk id="2" creationId="{00000000-0000-0000-0000-000000000000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574547142" sldId="498"/>
            <ac:spMk id="5" creationId="{00000000-0000-0000-0000-000000000000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574547142" sldId="498"/>
            <ac:spMk id="6" creationId="{0F7B16AB-9B87-48C9-9C63-61A2106498CC}"/>
          </ac:spMkLst>
        </pc:spChg>
      </pc:sldChg>
      <pc:sldChg chg="modSp mod ord">
        <pc:chgData name="Taylor, Ashley J" userId="cd336090-456a-4e99-bfb2-a60d92ab16c4" providerId="ADAL" clId="{22DEE7DD-02DF-498F-AE88-56F2F28466C9}" dt="2026-07-10T17:37:45.191" v="11231"/>
        <pc:sldMkLst>
          <pc:docMk/>
          <pc:sldMk cId="2705545233" sldId="506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705545233" sldId="506"/>
            <ac:spMk id="2" creationId="{00000000-0000-0000-0000-000000000000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705545233" sldId="506"/>
            <ac:spMk id="6" creationId="{0F7B16AB-9B87-48C9-9C63-61A2106498CC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705545233" sldId="506"/>
            <ac:spMk id="92" creationId="{3A251A95-3A8D-4917-A747-70D2F436B86F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705545233" sldId="506"/>
            <ac:spMk id="96" creationId="{32583D69-7EB7-4F08-98E2-1D074D15B59B}"/>
          </ac:spMkLst>
        </pc:spChg>
      </pc:sldChg>
      <pc:sldChg chg="modSp mod ord">
        <pc:chgData name="Taylor, Ashley J" userId="cd336090-456a-4e99-bfb2-a60d92ab16c4" providerId="ADAL" clId="{22DEE7DD-02DF-498F-AE88-56F2F28466C9}" dt="2026-07-10T17:37:45.191" v="11231"/>
        <pc:sldMkLst>
          <pc:docMk/>
          <pc:sldMk cId="409409498" sldId="521"/>
        </pc:sldMkLst>
        <pc:spChg chg="mod">
          <ac:chgData name="Taylor, Ashley J" userId="cd336090-456a-4e99-bfb2-a60d92ab16c4" providerId="ADAL" clId="{22DEE7DD-02DF-498F-AE88-56F2F28466C9}" dt="2026-07-10T14:58:10.284" v="1556" actId="20577"/>
          <ac:spMkLst>
            <pc:docMk/>
            <pc:sldMk cId="409409498" sldId="521"/>
            <ac:spMk id="5" creationId="{98FA72B7-2E55-4526-A542-CB5943956BC7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409409498" sldId="521"/>
            <ac:spMk id="7" creationId="{4674A7C6-EAE8-440F-B5B0-900959041C04}"/>
          </ac:spMkLst>
        </pc:spChg>
      </pc:sldChg>
      <pc:sldChg chg="addSp modSp mod chgLayout">
        <pc:chgData name="Taylor, Ashley J" userId="cd336090-456a-4e99-bfb2-a60d92ab16c4" providerId="ADAL" clId="{22DEE7DD-02DF-498F-AE88-56F2F28466C9}" dt="2026-07-10T17:37:45.191" v="11231"/>
        <pc:sldMkLst>
          <pc:docMk/>
          <pc:sldMk cId="3503925517" sldId="560"/>
        </pc:sldMkLst>
        <pc:spChg chg="add mod ord">
          <ac:chgData name="Taylor, Ashley J" userId="cd336090-456a-4e99-bfb2-a60d92ab16c4" providerId="ADAL" clId="{22DEE7DD-02DF-498F-AE88-56F2F28466C9}" dt="2026-07-10T17:37:45.191" v="11231"/>
          <ac:spMkLst>
            <pc:docMk/>
            <pc:sldMk cId="3503925517" sldId="560"/>
            <ac:spMk id="2" creationId="{26F683B0-41D9-9165-9AB0-96A24EE132C2}"/>
          </ac:spMkLst>
        </pc:spChg>
        <pc:spChg chg="mod ord">
          <ac:chgData name="Taylor, Ashley J" userId="cd336090-456a-4e99-bfb2-a60d92ab16c4" providerId="ADAL" clId="{22DEE7DD-02DF-498F-AE88-56F2F28466C9}" dt="2026-07-10T17:05:58.126" v="9772" actId="14100"/>
          <ac:spMkLst>
            <pc:docMk/>
            <pc:sldMk cId="3503925517" sldId="560"/>
            <ac:spMk id="31" creationId="{BA33009C-D53B-49C4-A6B6-FB626E0A50FD}"/>
          </ac:spMkLst>
        </pc:spChg>
        <pc:spChg chg="mod ord">
          <ac:chgData name="Taylor, Ashley J" userId="cd336090-456a-4e99-bfb2-a60d92ab16c4" providerId="ADAL" clId="{22DEE7DD-02DF-498F-AE88-56F2F28466C9}" dt="2026-07-10T17:37:45.191" v="11231"/>
          <ac:spMkLst>
            <pc:docMk/>
            <pc:sldMk cId="3503925517" sldId="560"/>
            <ac:spMk id="36" creationId="{BD88F2EF-7601-4AC4-8AA9-6056FD8EB74B}"/>
          </ac:spMkLst>
        </pc:spChg>
        <pc:spChg chg="mod ord">
          <ac:chgData name="Taylor, Ashley J" userId="cd336090-456a-4e99-bfb2-a60d92ab16c4" providerId="ADAL" clId="{22DEE7DD-02DF-498F-AE88-56F2F28466C9}" dt="2026-07-10T17:37:45.191" v="11231"/>
          <ac:spMkLst>
            <pc:docMk/>
            <pc:sldMk cId="3503925517" sldId="560"/>
            <ac:spMk id="37" creationId="{192005F4-7B70-4146-945B-183DAB6643BD}"/>
          </ac:spMkLst>
        </pc:spChg>
      </pc:sldChg>
      <pc:sldChg chg="modSp add mod">
        <pc:chgData name="Taylor, Ashley J" userId="cd336090-456a-4e99-bfb2-a60d92ab16c4" providerId="ADAL" clId="{22DEE7DD-02DF-498F-AE88-56F2F28466C9}" dt="2026-07-13T12:05:46.746" v="11528" actId="20577"/>
        <pc:sldMkLst>
          <pc:docMk/>
          <pc:sldMk cId="149125264" sldId="571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49125264" sldId="571"/>
            <ac:spMk id="2" creationId="{0D42919A-10B2-21B5-44A4-FDA983C65538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49125264" sldId="571"/>
            <ac:spMk id="6" creationId="{AA7FC605-58A4-8392-D67F-5EB88F04C9E5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49125264" sldId="571"/>
            <ac:spMk id="92" creationId="{007D4F7C-C265-7A72-9829-E86FD7260E9E}"/>
          </ac:spMkLst>
        </pc:spChg>
        <pc:spChg chg="mod">
          <ac:chgData name="Taylor, Ashley J" userId="cd336090-456a-4e99-bfb2-a60d92ab16c4" providerId="ADAL" clId="{22DEE7DD-02DF-498F-AE88-56F2F28466C9}" dt="2026-07-13T12:05:46.746" v="11528" actId="20577"/>
          <ac:spMkLst>
            <pc:docMk/>
            <pc:sldMk cId="149125264" sldId="571"/>
            <ac:spMk id="96" creationId="{26CE3EE6-920F-F474-8C96-229678EA84BF}"/>
          </ac:spMkLst>
        </pc:spChg>
      </pc:sldChg>
      <pc:sldChg chg="addSp delSp modSp add mod modClrScheme chgLayout">
        <pc:chgData name="Taylor, Ashley J" userId="cd336090-456a-4e99-bfb2-a60d92ab16c4" providerId="ADAL" clId="{22DEE7DD-02DF-498F-AE88-56F2F28466C9}" dt="2026-07-10T17:37:45.242" v="11232" actId="27636"/>
        <pc:sldMkLst>
          <pc:docMk/>
          <pc:sldMk cId="1747938307" sldId="572"/>
        </pc:sldMkLst>
        <pc:spChg chg="mod">
          <ac:chgData name="Taylor, Ashley J" userId="cd336090-456a-4e99-bfb2-a60d92ab16c4" providerId="ADAL" clId="{22DEE7DD-02DF-498F-AE88-56F2F28466C9}" dt="2026-07-10T15:23:01.751" v="3587" actId="14100"/>
          <ac:spMkLst>
            <pc:docMk/>
            <pc:sldMk cId="1747938307" sldId="572"/>
            <ac:spMk id="2" creationId="{AD743D2E-BAF0-10E0-A37B-BD3CD3D15E90}"/>
          </ac:spMkLst>
        </pc:spChg>
        <pc:spChg chg="mod ord">
          <ac:chgData name="Taylor, Ashley J" userId="cd336090-456a-4e99-bfb2-a60d92ab16c4" providerId="ADAL" clId="{22DEE7DD-02DF-498F-AE88-56F2F28466C9}" dt="2026-07-10T17:37:45.242" v="11232" actId="27636"/>
          <ac:spMkLst>
            <pc:docMk/>
            <pc:sldMk cId="1747938307" sldId="572"/>
            <ac:spMk id="14" creationId="{EAE1992F-E584-73BF-5E75-ED76C4CE5913}"/>
          </ac:spMkLst>
        </pc:spChg>
        <pc:spChg chg="add mod">
          <ac:chgData name="Taylor, Ashley J" userId="cd336090-456a-4e99-bfb2-a60d92ab16c4" providerId="ADAL" clId="{22DEE7DD-02DF-498F-AE88-56F2F28466C9}" dt="2026-07-10T17:37:45.191" v="11231"/>
          <ac:spMkLst>
            <pc:docMk/>
            <pc:sldMk cId="1747938307" sldId="572"/>
            <ac:spMk id="19" creationId="{19CCB0FE-B539-A993-9074-0632C234A5D7}"/>
          </ac:spMkLst>
        </pc:spChg>
        <pc:picChg chg="add mod">
          <ac:chgData name="Taylor, Ashley J" userId="cd336090-456a-4e99-bfb2-a60d92ab16c4" providerId="ADAL" clId="{22DEE7DD-02DF-498F-AE88-56F2F28466C9}" dt="2026-07-10T15:23:17.117" v="3588" actId="14100"/>
          <ac:picMkLst>
            <pc:docMk/>
            <pc:sldMk cId="1747938307" sldId="572"/>
            <ac:picMk id="8" creationId="{57262C42-71E0-5EE4-D436-FB431B3BD57B}"/>
          </ac:picMkLst>
        </pc:picChg>
      </pc:sldChg>
      <pc:sldChg chg="addSp delSp 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259976727" sldId="573"/>
        </pc:sldMkLst>
        <pc:spChg chg="mod">
          <ac:chgData name="Taylor, Ashley J" userId="cd336090-456a-4e99-bfb2-a60d92ab16c4" providerId="ADAL" clId="{22DEE7DD-02DF-498F-AE88-56F2F28466C9}" dt="2026-07-10T15:24:49.284" v="3611" actId="20577"/>
          <ac:spMkLst>
            <pc:docMk/>
            <pc:sldMk cId="259976727" sldId="573"/>
            <ac:spMk id="2" creationId="{E33313FF-23F3-7184-8B8C-D5D8FD59C9A4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59976727" sldId="573"/>
            <ac:spMk id="14" creationId="{A31D50C8-BB0A-0AAA-25C8-2868DF5E223C}"/>
          </ac:spMkLst>
        </pc:spChg>
        <pc:picChg chg="add mod">
          <ac:chgData name="Taylor, Ashley J" userId="cd336090-456a-4e99-bfb2-a60d92ab16c4" providerId="ADAL" clId="{22DEE7DD-02DF-498F-AE88-56F2F28466C9}" dt="2026-07-10T15:25:12.782" v="3614" actId="1076"/>
          <ac:picMkLst>
            <pc:docMk/>
            <pc:sldMk cId="259976727" sldId="573"/>
            <ac:picMk id="7" creationId="{E7F0B0B4-67A1-5482-3AF7-F0593DEC63FA}"/>
          </ac:picMkLst>
        </pc:picChg>
      </pc:sldChg>
      <pc:sldChg chg="addSp delSp modSp add mod modClrScheme chgLayout">
        <pc:chgData name="Taylor, Ashley J" userId="cd336090-456a-4e99-bfb2-a60d92ab16c4" providerId="ADAL" clId="{22DEE7DD-02DF-498F-AE88-56F2F28466C9}" dt="2026-07-10T17:37:45.242" v="11233" actId="27636"/>
        <pc:sldMkLst>
          <pc:docMk/>
          <pc:sldMk cId="826163362" sldId="574"/>
        </pc:sldMkLst>
        <pc:spChg chg="mod">
          <ac:chgData name="Taylor, Ashley J" userId="cd336090-456a-4e99-bfb2-a60d92ab16c4" providerId="ADAL" clId="{22DEE7DD-02DF-498F-AE88-56F2F28466C9}" dt="2026-07-10T15:26:57.357" v="3638" actId="20577"/>
          <ac:spMkLst>
            <pc:docMk/>
            <pc:sldMk cId="826163362" sldId="574"/>
            <ac:spMk id="2" creationId="{6CEDD656-0113-5DD3-636B-2C48E769853D}"/>
          </ac:spMkLst>
        </pc:spChg>
        <pc:spChg chg="mod ord">
          <ac:chgData name="Taylor, Ashley J" userId="cd336090-456a-4e99-bfb2-a60d92ab16c4" providerId="ADAL" clId="{22DEE7DD-02DF-498F-AE88-56F2F28466C9}" dt="2026-07-10T17:37:45.242" v="11233" actId="27636"/>
          <ac:spMkLst>
            <pc:docMk/>
            <pc:sldMk cId="826163362" sldId="574"/>
            <ac:spMk id="14" creationId="{BBE69652-6AC6-5D8A-627D-380E6695E957}"/>
          </ac:spMkLst>
        </pc:spChg>
        <pc:spChg chg="add mod">
          <ac:chgData name="Taylor, Ashley J" userId="cd336090-456a-4e99-bfb2-a60d92ab16c4" providerId="ADAL" clId="{22DEE7DD-02DF-498F-AE88-56F2F28466C9}" dt="2026-07-10T17:37:45.191" v="11231"/>
          <ac:spMkLst>
            <pc:docMk/>
            <pc:sldMk cId="826163362" sldId="574"/>
            <ac:spMk id="19" creationId="{C1DF4B96-9E9E-D92C-2BCD-04C55C31566C}"/>
          </ac:spMkLst>
        </pc:spChg>
        <pc:picChg chg="add mod">
          <ac:chgData name="Taylor, Ashley J" userId="cd336090-456a-4e99-bfb2-a60d92ab16c4" providerId="ADAL" clId="{22DEE7DD-02DF-498F-AE88-56F2F28466C9}" dt="2026-07-10T15:26:39.271" v="3621" actId="14100"/>
          <ac:picMkLst>
            <pc:docMk/>
            <pc:sldMk cId="826163362" sldId="574"/>
            <ac:picMk id="7" creationId="{9B734354-C0B3-2662-122D-FACAAEADD729}"/>
          </ac:picMkLst>
        </pc:picChg>
      </pc:sldChg>
      <pc:sldChg chg="addSp delSp 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3533890170" sldId="575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533890170" sldId="575"/>
            <ac:spMk id="14" creationId="{DCD806F3-59DD-01AB-666D-7C42E0BAEA62}"/>
          </ac:spMkLst>
        </pc:spChg>
        <pc:picChg chg="add mod">
          <ac:chgData name="Taylor, Ashley J" userId="cd336090-456a-4e99-bfb2-a60d92ab16c4" providerId="ADAL" clId="{22DEE7DD-02DF-498F-AE88-56F2F28466C9}" dt="2026-07-10T17:11:26.765" v="9804" actId="1076"/>
          <ac:picMkLst>
            <pc:docMk/>
            <pc:sldMk cId="3533890170" sldId="575"/>
            <ac:picMk id="4" creationId="{2F941CD6-C786-D04F-4282-F5E2207D72D5}"/>
          </ac:picMkLst>
        </pc:picChg>
        <pc:picChg chg="add mod">
          <ac:chgData name="Taylor, Ashley J" userId="cd336090-456a-4e99-bfb2-a60d92ab16c4" providerId="ADAL" clId="{22DEE7DD-02DF-498F-AE88-56F2F28466C9}" dt="2026-07-10T15:45:11.855" v="4681" actId="1076"/>
          <ac:picMkLst>
            <pc:docMk/>
            <pc:sldMk cId="3533890170" sldId="575"/>
            <ac:picMk id="6" creationId="{D3A4DCA3-E6AF-FB24-C5CF-F5B75825F419}"/>
          </ac:picMkLst>
        </pc:picChg>
        <pc:cxnChg chg="add mod">
          <ac:chgData name="Taylor, Ashley J" userId="cd336090-456a-4e99-bfb2-a60d92ab16c4" providerId="ADAL" clId="{22DEE7DD-02DF-498F-AE88-56F2F28466C9}" dt="2026-07-10T17:11:57.488" v="9806" actId="14100"/>
          <ac:cxnSpMkLst>
            <pc:docMk/>
            <pc:sldMk cId="3533890170" sldId="575"/>
            <ac:cxnSpMk id="5" creationId="{6FBC8133-DA09-EC19-0202-DB9CCEE5C063}"/>
          </ac:cxnSpMkLst>
        </pc:cxnChg>
      </pc:sldChg>
      <pc:sldChg chg="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2286795493" sldId="576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286795493" sldId="576"/>
            <ac:spMk id="14" creationId="{520C1EE7-D104-2EF6-FFA4-EAD40AC8C016}"/>
          </ac:spMkLst>
        </pc:spChg>
        <pc:picChg chg="mod">
          <ac:chgData name="Taylor, Ashley J" userId="cd336090-456a-4e99-bfb2-a60d92ab16c4" providerId="ADAL" clId="{22DEE7DD-02DF-498F-AE88-56F2F28466C9}" dt="2026-07-10T15:48:00.308" v="4682" actId="14826"/>
          <ac:picMkLst>
            <pc:docMk/>
            <pc:sldMk cId="2286795493" sldId="576"/>
            <ac:picMk id="7" creationId="{90606A22-36CA-6096-7C0F-9802A5569EF0}"/>
          </ac:picMkLst>
        </pc:picChg>
      </pc:sldChg>
      <pc:sldChg chg="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2521733542" sldId="577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521733542" sldId="577"/>
            <ac:spMk id="14" creationId="{8DBFE267-F93F-235C-FBE0-D7AD8EE13646}"/>
          </ac:spMkLst>
        </pc:spChg>
        <pc:picChg chg="mod">
          <ac:chgData name="Taylor, Ashley J" userId="cd336090-456a-4e99-bfb2-a60d92ab16c4" providerId="ADAL" clId="{22DEE7DD-02DF-498F-AE88-56F2F28466C9}" dt="2026-07-10T15:44:03.716" v="4674" actId="1076"/>
          <ac:picMkLst>
            <pc:docMk/>
            <pc:sldMk cId="2521733542" sldId="577"/>
            <ac:picMk id="4" creationId="{D97323C5-012D-3D2D-463B-158C743CF572}"/>
          </ac:picMkLst>
        </pc:picChg>
      </pc:sldChg>
      <pc:sldChg chg="addSp 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2697457837" sldId="578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697457837" sldId="578"/>
            <ac:spMk id="14" creationId="{C701171A-A611-9401-FD77-87505B309AAC}"/>
          </ac:spMkLst>
        </pc:spChg>
        <pc:picChg chg="add mod">
          <ac:chgData name="Taylor, Ashley J" userId="cd336090-456a-4e99-bfb2-a60d92ab16c4" providerId="ADAL" clId="{22DEE7DD-02DF-498F-AE88-56F2F28466C9}" dt="2026-07-10T15:49:17.827" v="4689" actId="1076"/>
          <ac:picMkLst>
            <pc:docMk/>
            <pc:sldMk cId="2697457837" sldId="578"/>
            <ac:picMk id="4" creationId="{ABF30570-BB67-7488-0B84-87D063730576}"/>
          </ac:picMkLst>
        </pc:picChg>
        <pc:picChg chg="mod">
          <ac:chgData name="Taylor, Ashley J" userId="cd336090-456a-4e99-bfb2-a60d92ab16c4" providerId="ADAL" clId="{22DEE7DD-02DF-498F-AE88-56F2F28466C9}" dt="2026-07-10T15:49:28.009" v="4691" actId="1076"/>
          <ac:picMkLst>
            <pc:docMk/>
            <pc:sldMk cId="2697457837" sldId="578"/>
            <ac:picMk id="7" creationId="{CA89C534-18CD-4368-BB49-5E6D3FC1CC1E}"/>
          </ac:picMkLst>
        </pc:picChg>
        <pc:cxnChg chg="add">
          <ac:chgData name="Taylor, Ashley J" userId="cd336090-456a-4e99-bfb2-a60d92ab16c4" providerId="ADAL" clId="{22DEE7DD-02DF-498F-AE88-56F2F28466C9}" dt="2026-07-10T17:12:23.155" v="9807" actId="11529"/>
          <ac:cxnSpMkLst>
            <pc:docMk/>
            <pc:sldMk cId="2697457837" sldId="578"/>
            <ac:cxnSpMk id="5" creationId="{504F1E31-8E7A-4890-6427-CCE3B3752F1A}"/>
          </ac:cxnSpMkLst>
        </pc:cxnChg>
      </pc:sldChg>
      <pc:sldChg chg="modSp add mod ord">
        <pc:chgData name="Taylor, Ashley J" userId="cd336090-456a-4e99-bfb2-a60d92ab16c4" providerId="ADAL" clId="{22DEE7DD-02DF-498F-AE88-56F2F28466C9}" dt="2026-07-13T12:12:14.431" v="11629" actId="20577"/>
        <pc:sldMkLst>
          <pc:docMk/>
          <pc:sldMk cId="3017976320" sldId="579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017976320" sldId="579"/>
            <ac:spMk id="2" creationId="{962A355E-8AF8-769A-A8BE-94D36665AF3D}"/>
          </ac:spMkLst>
        </pc:spChg>
        <pc:spChg chg="mod">
          <ac:chgData name="Taylor, Ashley J" userId="cd336090-456a-4e99-bfb2-a60d92ab16c4" providerId="ADAL" clId="{22DEE7DD-02DF-498F-AE88-56F2F28466C9}" dt="2026-07-13T12:12:14.431" v="11629" actId="20577"/>
          <ac:spMkLst>
            <pc:docMk/>
            <pc:sldMk cId="3017976320" sldId="579"/>
            <ac:spMk id="5" creationId="{88CD351F-5255-33A5-98F5-E5E05E63C4D7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017976320" sldId="579"/>
            <ac:spMk id="6" creationId="{0175EA4C-85DB-7C34-928E-1A26FF875813}"/>
          </ac:spMkLst>
        </pc:spChg>
      </pc:sldChg>
      <pc:sldChg chg="delSp 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185430842" sldId="580"/>
        </pc:sldMkLst>
        <pc:spChg chg="mod">
          <ac:chgData name="Taylor, Ashley J" userId="cd336090-456a-4e99-bfb2-a60d92ab16c4" providerId="ADAL" clId="{22DEE7DD-02DF-498F-AE88-56F2F28466C9}" dt="2026-07-10T17:20:19.457" v="10296" actId="20577"/>
          <ac:spMkLst>
            <pc:docMk/>
            <pc:sldMk cId="185430842" sldId="580"/>
            <ac:spMk id="2" creationId="{AE523CB7-CB77-CD35-0A13-0C9FE6963C5B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85430842" sldId="580"/>
            <ac:spMk id="14" creationId="{95C98FF3-3DC5-0009-8914-EA55E1A96F5D}"/>
          </ac:spMkLst>
        </pc:spChg>
        <pc:picChg chg="mod">
          <ac:chgData name="Taylor, Ashley J" userId="cd336090-456a-4e99-bfb2-a60d92ab16c4" providerId="ADAL" clId="{22DEE7DD-02DF-498F-AE88-56F2F28466C9}" dt="2026-07-10T15:53:23.922" v="4946" actId="1076"/>
          <ac:picMkLst>
            <pc:docMk/>
            <pc:sldMk cId="185430842" sldId="580"/>
            <ac:picMk id="4" creationId="{6E664CDF-D6B9-22CE-55E9-A18CA484406B}"/>
          </ac:picMkLst>
        </pc:picChg>
      </pc:sldChg>
      <pc:sldChg chg="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2763143561" sldId="581"/>
        </pc:sldMkLst>
        <pc:spChg chg="mod">
          <ac:chgData name="Taylor, Ashley J" userId="cd336090-456a-4e99-bfb2-a60d92ab16c4" providerId="ADAL" clId="{22DEE7DD-02DF-498F-AE88-56F2F28466C9}" dt="2026-07-10T17:20:00.921" v="10284" actId="20577"/>
          <ac:spMkLst>
            <pc:docMk/>
            <pc:sldMk cId="2763143561" sldId="581"/>
            <ac:spMk id="2" creationId="{81F54211-47D0-765E-9CCA-834FD5BBF731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763143561" sldId="581"/>
            <ac:spMk id="14" creationId="{F6C3D819-4C9F-91CB-05F1-1CF0B23C778F}"/>
          </ac:spMkLst>
        </pc:spChg>
        <pc:picChg chg="mod">
          <ac:chgData name="Taylor, Ashley J" userId="cd336090-456a-4e99-bfb2-a60d92ab16c4" providerId="ADAL" clId="{22DEE7DD-02DF-498F-AE88-56F2F28466C9}" dt="2026-07-10T15:54:12.355" v="4947" actId="14826"/>
          <ac:picMkLst>
            <pc:docMk/>
            <pc:sldMk cId="2763143561" sldId="581"/>
            <ac:picMk id="7" creationId="{DF7CA921-984A-7FDB-2B66-6598E1249846}"/>
          </ac:picMkLst>
        </pc:picChg>
      </pc:sldChg>
      <pc:sldChg chg="modSp add mod ord">
        <pc:chgData name="Taylor, Ashley J" userId="cd336090-456a-4e99-bfb2-a60d92ab16c4" providerId="ADAL" clId="{22DEE7DD-02DF-498F-AE88-56F2F28466C9}" dt="2026-07-13T12:15:14.741" v="11694" actId="20577"/>
        <pc:sldMkLst>
          <pc:docMk/>
          <pc:sldMk cId="1049336814" sldId="582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049336814" sldId="582"/>
            <ac:spMk id="2" creationId="{BD14E719-1B39-BB1B-BC65-8E734454AB72}"/>
          </ac:spMkLst>
        </pc:spChg>
        <pc:spChg chg="mod">
          <ac:chgData name="Taylor, Ashley J" userId="cd336090-456a-4e99-bfb2-a60d92ab16c4" providerId="ADAL" clId="{22DEE7DD-02DF-498F-AE88-56F2F28466C9}" dt="2026-07-13T12:15:14.741" v="11694" actId="20577"/>
          <ac:spMkLst>
            <pc:docMk/>
            <pc:sldMk cId="1049336814" sldId="582"/>
            <ac:spMk id="5" creationId="{D25B3F71-0A45-771C-6CC0-DB0EC889157A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049336814" sldId="582"/>
            <ac:spMk id="6" creationId="{C141E8FF-5DB0-007D-349B-3EEA39DF1AF1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3699408793" sldId="583"/>
        </pc:sldMkLst>
        <pc:spChg chg="mod">
          <ac:chgData name="Taylor, Ashley J" userId="cd336090-456a-4e99-bfb2-a60d92ab16c4" providerId="ADAL" clId="{22DEE7DD-02DF-498F-AE88-56F2F28466C9}" dt="2026-07-10T17:19:40.729" v="10278" actId="20577"/>
          <ac:spMkLst>
            <pc:docMk/>
            <pc:sldMk cId="3699408793" sldId="583"/>
            <ac:spMk id="2" creationId="{3AB7901E-3F2E-48CA-935A-7453340AB5BE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699408793" sldId="583"/>
            <ac:spMk id="14" creationId="{4EF2F673-4030-020A-C827-ECC4BDEECB62}"/>
          </ac:spMkLst>
        </pc:spChg>
        <pc:picChg chg="mod">
          <ac:chgData name="Taylor, Ashley J" userId="cd336090-456a-4e99-bfb2-a60d92ab16c4" providerId="ADAL" clId="{22DEE7DD-02DF-498F-AE88-56F2F28466C9}" dt="2026-07-10T16:17:58.115" v="6295" actId="1076"/>
          <ac:picMkLst>
            <pc:docMk/>
            <pc:sldMk cId="3699408793" sldId="583"/>
            <ac:picMk id="4" creationId="{C6417EC7-769F-177C-FAA5-C4203EDFB42D}"/>
          </ac:picMkLst>
        </pc:picChg>
      </pc:sldChg>
      <pc:sldChg chg="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2585950384" sldId="584"/>
        </pc:sldMkLst>
        <pc:spChg chg="mod">
          <ac:chgData name="Taylor, Ashley J" userId="cd336090-456a-4e99-bfb2-a60d92ab16c4" providerId="ADAL" clId="{22DEE7DD-02DF-498F-AE88-56F2F28466C9}" dt="2026-07-10T16:13:39.209" v="6287" actId="20577"/>
          <ac:spMkLst>
            <pc:docMk/>
            <pc:sldMk cId="2585950384" sldId="584"/>
            <ac:spMk id="2" creationId="{42E65656-BB10-7548-9921-CE01ABC1FFE7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2585950384" sldId="584"/>
            <ac:spMk id="14" creationId="{8AB007DF-C516-AA8B-3DAD-3EB5D1EEF31F}"/>
          </ac:spMkLst>
        </pc:spChg>
        <pc:picChg chg="mod">
          <ac:chgData name="Taylor, Ashley J" userId="cd336090-456a-4e99-bfb2-a60d92ab16c4" providerId="ADAL" clId="{22DEE7DD-02DF-498F-AE88-56F2F28466C9}" dt="2026-07-10T16:13:33.260" v="6280" actId="1076"/>
          <ac:picMkLst>
            <pc:docMk/>
            <pc:sldMk cId="2585950384" sldId="584"/>
            <ac:picMk id="7" creationId="{74A40031-452F-20E6-4CEB-D24BAD946173}"/>
          </ac:picMkLst>
        </pc:picChg>
      </pc:sldChg>
      <pc:sldChg chg="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3077778747" sldId="585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077778747" sldId="585"/>
            <ac:spMk id="14" creationId="{D2E0C5C1-26C4-5A00-25B6-BD998C638C72}"/>
          </ac:spMkLst>
        </pc:spChg>
        <pc:picChg chg="mod">
          <ac:chgData name="Taylor, Ashley J" userId="cd336090-456a-4e99-bfb2-a60d92ab16c4" providerId="ADAL" clId="{22DEE7DD-02DF-498F-AE88-56F2F28466C9}" dt="2026-07-10T16:14:57.765" v="6291" actId="14100"/>
          <ac:picMkLst>
            <pc:docMk/>
            <pc:sldMk cId="3077778747" sldId="585"/>
            <ac:picMk id="7" creationId="{A871AD96-841B-8AAB-F2F1-FBDFA5E579DB}"/>
          </ac:picMkLst>
        </pc:picChg>
      </pc:sldChg>
      <pc:sldChg chg="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3658573103" sldId="586"/>
        </pc:sldMkLst>
        <pc:spChg chg="mod">
          <ac:chgData name="Taylor, Ashley J" userId="cd336090-456a-4e99-bfb2-a60d92ab16c4" providerId="ADAL" clId="{22DEE7DD-02DF-498F-AE88-56F2F28466C9}" dt="2026-07-10T17:19:30.998" v="10272" actId="20577"/>
          <ac:spMkLst>
            <pc:docMk/>
            <pc:sldMk cId="3658573103" sldId="586"/>
            <ac:spMk id="2" creationId="{A55027E5-1FDE-F410-EE4A-D30424E7BE9C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658573103" sldId="586"/>
            <ac:spMk id="14" creationId="{8653956E-13A8-C085-45E6-6DDB640EC58A}"/>
          </ac:spMkLst>
        </pc:spChg>
        <pc:picChg chg="mod">
          <ac:chgData name="Taylor, Ashley J" userId="cd336090-456a-4e99-bfb2-a60d92ab16c4" providerId="ADAL" clId="{22DEE7DD-02DF-498F-AE88-56F2F28466C9}" dt="2026-07-10T16:18:59.061" v="6311" actId="1076"/>
          <ac:picMkLst>
            <pc:docMk/>
            <pc:sldMk cId="3658573103" sldId="586"/>
            <ac:picMk id="4" creationId="{C34A9FA0-9E78-69C5-AB67-82A2AE3E2716}"/>
          </ac:picMkLst>
        </pc:picChg>
      </pc:sldChg>
      <pc:sldChg chg="modSp add mod ord">
        <pc:chgData name="Taylor, Ashley J" userId="cd336090-456a-4e99-bfb2-a60d92ab16c4" providerId="ADAL" clId="{22DEE7DD-02DF-498F-AE88-56F2F28466C9}" dt="2026-07-13T12:16:30.759" v="11701" actId="20577"/>
        <pc:sldMkLst>
          <pc:docMk/>
          <pc:sldMk cId="322621256" sldId="587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22621256" sldId="587"/>
            <ac:spMk id="2" creationId="{1E0D5691-F8D8-B751-7B43-77E1DC969B76}"/>
          </ac:spMkLst>
        </pc:spChg>
        <pc:spChg chg="mod">
          <ac:chgData name="Taylor, Ashley J" userId="cd336090-456a-4e99-bfb2-a60d92ab16c4" providerId="ADAL" clId="{22DEE7DD-02DF-498F-AE88-56F2F28466C9}" dt="2026-07-13T12:16:30.759" v="11701" actId="20577"/>
          <ac:spMkLst>
            <pc:docMk/>
            <pc:sldMk cId="322621256" sldId="587"/>
            <ac:spMk id="5" creationId="{7E580228-9A19-4706-102A-1F26D18586CA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22621256" sldId="587"/>
            <ac:spMk id="6" creationId="{941D9E94-3717-66D6-C764-356CB228A766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3569774701" sldId="588"/>
        </pc:sldMkLst>
        <pc:spChg chg="mod">
          <ac:chgData name="Taylor, Ashley J" userId="cd336090-456a-4e99-bfb2-a60d92ab16c4" providerId="ADAL" clId="{22DEE7DD-02DF-498F-AE88-56F2F28466C9}" dt="2026-07-10T16:34:08.285" v="7440" actId="20577"/>
          <ac:spMkLst>
            <pc:docMk/>
            <pc:sldMk cId="3569774701" sldId="588"/>
            <ac:spMk id="2" creationId="{0813561E-4C4A-A8DA-58F2-D81088AD6EF1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3569774701" sldId="588"/>
            <ac:spMk id="14" creationId="{36C8E177-962B-015B-4742-FEE94F598014}"/>
          </ac:spMkLst>
        </pc:spChg>
        <pc:picChg chg="mod">
          <ac:chgData name="Taylor, Ashley J" userId="cd336090-456a-4e99-bfb2-a60d92ab16c4" providerId="ADAL" clId="{22DEE7DD-02DF-498F-AE88-56F2F28466C9}" dt="2026-07-10T16:30:11.079" v="7347" actId="14826"/>
          <ac:picMkLst>
            <pc:docMk/>
            <pc:sldMk cId="3569774701" sldId="588"/>
            <ac:picMk id="4" creationId="{B1CD796B-CD69-3E27-EFD2-BAAD8A21E0F5}"/>
          </ac:picMkLst>
        </pc:picChg>
      </pc:sldChg>
      <pc:sldChg chg="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665232871" sldId="590"/>
        </pc:sldMkLst>
        <pc:spChg chg="mod">
          <ac:chgData name="Taylor, Ashley J" userId="cd336090-456a-4e99-bfb2-a60d92ab16c4" providerId="ADAL" clId="{22DEE7DD-02DF-498F-AE88-56F2F28466C9}" dt="2026-07-10T16:34:16.545" v="7446" actId="20577"/>
          <ac:spMkLst>
            <pc:docMk/>
            <pc:sldMk cId="665232871" sldId="590"/>
            <ac:spMk id="2" creationId="{6C3EEBA5-CB60-AA1D-5A51-4D61D7A8ED44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665232871" sldId="590"/>
            <ac:spMk id="14" creationId="{12845AC4-887F-8972-4159-8DE058A29CE9}"/>
          </ac:spMkLst>
        </pc:spChg>
        <pc:picChg chg="mod">
          <ac:chgData name="Taylor, Ashley J" userId="cd336090-456a-4e99-bfb2-a60d92ab16c4" providerId="ADAL" clId="{22DEE7DD-02DF-498F-AE88-56F2F28466C9}" dt="2026-07-10T16:31:12.979" v="7367" actId="14826"/>
          <ac:picMkLst>
            <pc:docMk/>
            <pc:sldMk cId="665232871" sldId="590"/>
            <ac:picMk id="4" creationId="{7693DC30-464A-BABD-F7EF-17E485D64CA5}"/>
          </ac:picMkLst>
        </pc:picChg>
      </pc:sldChg>
      <pc:sldChg chg="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1009170048" sldId="591"/>
        </pc:sldMkLst>
        <pc:spChg chg="mod">
          <ac:chgData name="Taylor, Ashley J" userId="cd336090-456a-4e99-bfb2-a60d92ab16c4" providerId="ADAL" clId="{22DEE7DD-02DF-498F-AE88-56F2F28466C9}" dt="2026-07-10T17:20:10.500" v="10290" actId="20577"/>
          <ac:spMkLst>
            <pc:docMk/>
            <pc:sldMk cId="1009170048" sldId="591"/>
            <ac:spMk id="2" creationId="{E25C4902-B39F-7A3B-BE18-255415E1B1B9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009170048" sldId="591"/>
            <ac:spMk id="14" creationId="{B0C0FE75-945F-7489-2348-27F479F38164}"/>
          </ac:spMkLst>
        </pc:spChg>
        <pc:picChg chg="mod">
          <ac:chgData name="Taylor, Ashley J" userId="cd336090-456a-4e99-bfb2-a60d92ab16c4" providerId="ADAL" clId="{22DEE7DD-02DF-498F-AE88-56F2F28466C9}" dt="2026-07-10T16:32:27.828" v="7385" actId="1076"/>
          <ac:picMkLst>
            <pc:docMk/>
            <pc:sldMk cId="1009170048" sldId="591"/>
            <ac:picMk id="4" creationId="{269F0992-CB7E-17EE-D7A9-2F07307D54BE}"/>
          </ac:picMkLst>
        </pc:picChg>
      </pc:sldChg>
      <pc:sldChg chg="modSp add mod ord">
        <pc:chgData name="Taylor, Ashley J" userId="cd336090-456a-4e99-bfb2-a60d92ab16c4" providerId="ADAL" clId="{22DEE7DD-02DF-498F-AE88-56F2F28466C9}" dt="2026-07-10T17:37:45.191" v="11231"/>
        <pc:sldMkLst>
          <pc:docMk/>
          <pc:sldMk cId="1723020490" sldId="592"/>
        </pc:sldMkLst>
        <pc:spChg chg="mod">
          <ac:chgData name="Taylor, Ashley J" userId="cd336090-456a-4e99-bfb2-a60d92ab16c4" providerId="ADAL" clId="{22DEE7DD-02DF-498F-AE88-56F2F28466C9}" dt="2026-07-10T16:34:41.687" v="7461" actId="20577"/>
          <ac:spMkLst>
            <pc:docMk/>
            <pc:sldMk cId="1723020490" sldId="592"/>
            <ac:spMk id="2" creationId="{9CFFFFDA-179E-CEAE-0D3F-8CCA96006380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723020490" sldId="592"/>
            <ac:spMk id="14" creationId="{6F7A60B2-B9DC-B0AD-2F95-B96006E64640}"/>
          </ac:spMkLst>
        </pc:spChg>
        <pc:picChg chg="mod">
          <ac:chgData name="Taylor, Ashley J" userId="cd336090-456a-4e99-bfb2-a60d92ab16c4" providerId="ADAL" clId="{22DEE7DD-02DF-498F-AE88-56F2F28466C9}" dt="2026-07-10T16:36:00.657" v="7462" actId="14826"/>
          <ac:picMkLst>
            <pc:docMk/>
            <pc:sldMk cId="1723020490" sldId="592"/>
            <ac:picMk id="7" creationId="{1CE058F9-B38D-35FE-5D2B-8C03BCE31CC4}"/>
          </ac:picMkLst>
        </pc:picChg>
      </pc:sldChg>
      <pc:sldChg chg="modSp add mod">
        <pc:chgData name="Taylor, Ashley J" userId="cd336090-456a-4e99-bfb2-a60d92ab16c4" providerId="ADAL" clId="{22DEE7DD-02DF-498F-AE88-56F2F28466C9}" dt="2026-07-10T17:37:45.191" v="11231"/>
        <pc:sldMkLst>
          <pc:docMk/>
          <pc:sldMk cId="144075701" sldId="593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144075701" sldId="593"/>
            <ac:spMk id="14" creationId="{63057913-775E-FAF1-CE46-9B6E8DFC3B70}"/>
          </ac:spMkLst>
        </pc:spChg>
        <pc:picChg chg="mod">
          <ac:chgData name="Taylor, Ashley J" userId="cd336090-456a-4e99-bfb2-a60d92ab16c4" providerId="ADAL" clId="{22DEE7DD-02DF-498F-AE88-56F2F28466C9}" dt="2026-07-10T16:36:40.378" v="7463" actId="14826"/>
          <ac:picMkLst>
            <pc:docMk/>
            <pc:sldMk cId="144075701" sldId="593"/>
            <ac:picMk id="7" creationId="{2DC730AF-AADB-244A-FC94-1612C86FA48B}"/>
          </ac:picMkLst>
        </pc:picChg>
      </pc:sldChg>
      <pc:sldChg chg="modSp add mod ord">
        <pc:chgData name="Taylor, Ashley J" userId="cd336090-456a-4e99-bfb2-a60d92ab16c4" providerId="ADAL" clId="{22DEE7DD-02DF-498F-AE88-56F2F28466C9}" dt="2026-07-13T12:10:27.515" v="11529" actId="20577"/>
        <pc:sldMkLst>
          <pc:docMk/>
          <pc:sldMk cId="643448564" sldId="594"/>
        </pc:sldMkLst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643448564" sldId="594"/>
            <ac:spMk id="2" creationId="{9035E36C-5F16-7762-7960-70E8CD57DF6B}"/>
          </ac:spMkLst>
        </pc:spChg>
        <pc:spChg chg="mod">
          <ac:chgData name="Taylor, Ashley J" userId="cd336090-456a-4e99-bfb2-a60d92ab16c4" providerId="ADAL" clId="{22DEE7DD-02DF-498F-AE88-56F2F28466C9}" dt="2026-07-13T12:10:27.515" v="11529" actId="20577"/>
          <ac:spMkLst>
            <pc:docMk/>
            <pc:sldMk cId="643448564" sldId="594"/>
            <ac:spMk id="5" creationId="{3474AE46-3CBA-44D5-387F-7FC22BEB109C}"/>
          </ac:spMkLst>
        </pc:spChg>
        <pc:spChg chg="mod">
          <ac:chgData name="Taylor, Ashley J" userId="cd336090-456a-4e99-bfb2-a60d92ab16c4" providerId="ADAL" clId="{22DEE7DD-02DF-498F-AE88-56F2F28466C9}" dt="2026-07-10T17:37:45.191" v="11231"/>
          <ac:spMkLst>
            <pc:docMk/>
            <pc:sldMk cId="643448564" sldId="594"/>
            <ac:spMk id="6" creationId="{2B937A05-26DA-0137-26F7-8C8E63296C15}"/>
          </ac:spMkLst>
        </pc:spChg>
      </pc:sldChg>
      <pc:sldChg chg="new">
        <pc:chgData name="Taylor, Ashley J" userId="cd336090-456a-4e99-bfb2-a60d92ab16c4" providerId="ADAL" clId="{22DEE7DD-02DF-498F-AE88-56F2F28466C9}" dt="2026-07-10T17:01:37.609" v="9766" actId="680"/>
        <pc:sldMkLst>
          <pc:docMk/>
          <pc:sldMk cId="2977800095" sldId="595"/>
        </pc:sldMkLst>
      </pc:sldChg>
      <pc:sldChg chg="addSp delSp modSp new mod modTransition modClrScheme chgLayout">
        <pc:chgData name="Taylor, Ashley J" userId="cd336090-456a-4e99-bfb2-a60d92ab16c4" providerId="ADAL" clId="{22DEE7DD-02DF-498F-AE88-56F2F28466C9}" dt="2026-07-10T17:39:19.417" v="11243" actId="1076"/>
        <pc:sldMkLst>
          <pc:docMk/>
          <pc:sldMk cId="1822009858" sldId="596"/>
        </pc:sldMkLst>
        <pc:spChg chg="mod modVis">
          <ac:chgData name="Taylor, Ashley J" userId="cd336090-456a-4e99-bfb2-a60d92ab16c4" providerId="ADAL" clId="{22DEE7DD-02DF-498F-AE88-56F2F28466C9}" dt="2026-07-10T17:37:58.166" v="11234" actId="26606"/>
          <ac:spMkLst>
            <pc:docMk/>
            <pc:sldMk cId="1822009858" sldId="596"/>
            <ac:spMk id="3" creationId="{DE9AA633-5991-1491-DD8E-D56863488502}"/>
          </ac:spMkLst>
        </pc:spChg>
        <pc:spChg chg="add mod">
          <ac:chgData name="Taylor, Ashley J" userId="cd336090-456a-4e99-bfb2-a60d92ab16c4" providerId="ADAL" clId="{22DEE7DD-02DF-498F-AE88-56F2F28466C9}" dt="2026-07-10T17:39:19.417" v="11243" actId="1076"/>
          <ac:spMkLst>
            <pc:docMk/>
            <pc:sldMk cId="1822009858" sldId="596"/>
            <ac:spMk id="6" creationId="{1EE053B8-0FA0-7776-BC91-55DDAAB0A378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39:54.033" v="11278"/>
        <pc:sldMkLst>
          <pc:docMk/>
          <pc:sldMk cId="2996003873" sldId="597"/>
        </pc:sldMkLst>
        <pc:spChg chg="mod">
          <ac:chgData name="Taylor, Ashley J" userId="cd336090-456a-4e99-bfb2-a60d92ab16c4" providerId="ADAL" clId="{22DEE7DD-02DF-498F-AE88-56F2F28466C9}" dt="2026-07-10T17:39:44.897" v="11276" actId="20577"/>
          <ac:spMkLst>
            <pc:docMk/>
            <pc:sldMk cId="2996003873" sldId="597"/>
            <ac:spMk id="6" creationId="{C64C6652-2755-D3A0-3B9B-F9A5858F821B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40:29.590" v="11345" actId="20577"/>
        <pc:sldMkLst>
          <pc:docMk/>
          <pc:sldMk cId="1240588568" sldId="598"/>
        </pc:sldMkLst>
        <pc:spChg chg="mod">
          <ac:chgData name="Taylor, Ashley J" userId="cd336090-456a-4e99-bfb2-a60d92ab16c4" providerId="ADAL" clId="{22DEE7DD-02DF-498F-AE88-56F2F28466C9}" dt="2026-07-10T17:40:29.590" v="11345" actId="20577"/>
          <ac:spMkLst>
            <pc:docMk/>
            <pc:sldMk cId="1240588568" sldId="598"/>
            <ac:spMk id="6" creationId="{743282A3-516C-9829-6485-F8A1B0548BD6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40:52.978" v="11392" actId="122"/>
        <pc:sldMkLst>
          <pc:docMk/>
          <pc:sldMk cId="1962782043" sldId="599"/>
        </pc:sldMkLst>
        <pc:spChg chg="mod">
          <ac:chgData name="Taylor, Ashley J" userId="cd336090-456a-4e99-bfb2-a60d92ab16c4" providerId="ADAL" clId="{22DEE7DD-02DF-498F-AE88-56F2F28466C9}" dt="2026-07-10T17:40:52.978" v="11392" actId="122"/>
          <ac:spMkLst>
            <pc:docMk/>
            <pc:sldMk cId="1962782043" sldId="599"/>
            <ac:spMk id="6" creationId="{BBCF69B9-A0E7-2ED9-F963-D4EEE7ABC042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41:37.391" v="11404" actId="20577"/>
        <pc:sldMkLst>
          <pc:docMk/>
          <pc:sldMk cId="1147720841" sldId="600"/>
        </pc:sldMkLst>
        <pc:spChg chg="mod">
          <ac:chgData name="Taylor, Ashley J" userId="cd336090-456a-4e99-bfb2-a60d92ab16c4" providerId="ADAL" clId="{22DEE7DD-02DF-498F-AE88-56F2F28466C9}" dt="2026-07-10T17:41:37.391" v="11404" actId="20577"/>
          <ac:spMkLst>
            <pc:docMk/>
            <pc:sldMk cId="1147720841" sldId="600"/>
            <ac:spMk id="6" creationId="{4428427C-1422-CE62-A9A8-62C7F7DCD03F}"/>
          </ac:spMkLst>
        </pc:spChg>
      </pc:sldChg>
      <pc:sldChg chg="modSp add mod ord">
        <pc:chgData name="Taylor, Ashley J" userId="cd336090-456a-4e99-bfb2-a60d92ab16c4" providerId="ADAL" clId="{22DEE7DD-02DF-498F-AE88-56F2F28466C9}" dt="2026-07-10T17:42:04.523" v="11477" actId="20577"/>
        <pc:sldMkLst>
          <pc:docMk/>
          <pc:sldMk cId="3602085243" sldId="601"/>
        </pc:sldMkLst>
        <pc:spChg chg="mod">
          <ac:chgData name="Taylor, Ashley J" userId="cd336090-456a-4e99-bfb2-a60d92ab16c4" providerId="ADAL" clId="{22DEE7DD-02DF-498F-AE88-56F2F28466C9}" dt="2026-07-10T17:42:04.523" v="11477" actId="20577"/>
          <ac:spMkLst>
            <pc:docMk/>
            <pc:sldMk cId="3602085243" sldId="601"/>
            <ac:spMk id="6" creationId="{BDAB9448-46E4-BA58-0B41-8E39927DFFDE}"/>
          </ac:spMkLst>
        </pc:spChg>
      </pc:sldChg>
      <pc:sldChg chg="modSp add mod ord">
        <pc:chgData name="Taylor, Ashley J" userId="cd336090-456a-4e99-bfb2-a60d92ab16c4" providerId="ADAL" clId="{22DEE7DD-02DF-498F-AE88-56F2F28466C9}" dt="2026-07-13T12:25:56.283" v="12022" actId="20577"/>
        <pc:sldMkLst>
          <pc:docMk/>
          <pc:sldMk cId="3337105276" sldId="602"/>
        </pc:sldMkLst>
        <pc:spChg chg="mod">
          <ac:chgData name="Taylor, Ashley J" userId="cd336090-456a-4e99-bfb2-a60d92ab16c4" providerId="ADAL" clId="{22DEE7DD-02DF-498F-AE88-56F2F28466C9}" dt="2026-07-13T12:25:56.283" v="12022" actId="20577"/>
          <ac:spMkLst>
            <pc:docMk/>
            <pc:sldMk cId="3337105276" sldId="602"/>
            <ac:spMk id="5" creationId="{F5687911-FAA9-DD35-1E8D-685CB0C9AED0}"/>
          </ac:spMkLst>
        </pc:spChg>
        <pc:spChg chg="mod">
          <ac:chgData name="Taylor, Ashley J" userId="cd336090-456a-4e99-bfb2-a60d92ab16c4" providerId="ADAL" clId="{22DEE7DD-02DF-498F-AE88-56F2F28466C9}" dt="2026-07-13T12:17:36.945" v="11714" actId="20577"/>
          <ac:spMkLst>
            <pc:docMk/>
            <pc:sldMk cId="3337105276" sldId="602"/>
            <ac:spMk id="7" creationId="{6F81BE80-5AD0-1370-BEBE-300BD42298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6734F-F235-FA4D-8D86-C6CC1F52DC7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85BCE-8A1D-4942-ABE5-C5326066A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0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If needed, the blue overlay can slide to the right to accommodate a longer title by clicking anywhere inside the shape and dragging. To avoid distorting the angle, do not stretch the shape by grabbing the handle.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B85BCE-8A1D-4942-ABE5-C5326066AE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5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 bwMode="black">
          <a:xfrm>
            <a:off x="419101" y="998761"/>
            <a:ext cx="8167461" cy="1382489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54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Always In Title Case; </a:t>
            </a:r>
            <a:br>
              <a:rPr lang="en-US" dirty="0"/>
            </a:br>
            <a:r>
              <a:rPr lang="en-US" dirty="0"/>
              <a:t>2 Lines Preferred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1" y="2898019"/>
            <a:ext cx="645611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19100" y="2385050"/>
            <a:ext cx="6455338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1411D5-F492-4B53-B3FB-726D5650ECE4}"/>
              </a:ext>
            </a:extLst>
          </p:cNvPr>
          <p:cNvCxnSpPr>
            <a:cxnSpLocks/>
          </p:cNvCxnSpPr>
          <p:nvPr userDrawn="1"/>
        </p:nvCxnSpPr>
        <p:spPr>
          <a:xfrm>
            <a:off x="419100" y="869517"/>
            <a:ext cx="4194175" cy="0"/>
          </a:xfrm>
          <a:prstGeom prst="line">
            <a:avLst/>
          </a:prstGeom>
          <a:ln w="79375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8BF4AA-BDEE-438F-A9B0-0744EB663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71320" y="4554918"/>
            <a:ext cx="1275806" cy="31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6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215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544551"/>
            <a:ext cx="1962720" cy="1468507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2847234" y="552451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b="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2847234" y="1096214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2847234" y="1639976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847234" y="2183740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2847234" y="2727503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2847234" y="3271265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203CAE1-B80B-4259-B6AF-AF64F95FA45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2847234" y="3815030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4587869-D0F9-43EB-9D45-CFC30FEA8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434408-CC2C-44BB-AE96-6E837A38CF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8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py, styl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0" y="552451"/>
            <a:ext cx="6127114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Arial 32 pt.</a:t>
            </a:r>
            <a:br>
              <a:rPr lang="en-US" dirty="0"/>
            </a:br>
            <a:r>
              <a:rPr lang="en-US" dirty="0"/>
              <a:t>Line 2</a:t>
            </a:r>
            <a:br>
              <a:rPr lang="en-US" dirty="0"/>
            </a:br>
            <a:r>
              <a:rPr lang="en-US" dirty="0"/>
              <a:t>Line3</a:t>
            </a:r>
            <a:br>
              <a:rPr lang="en-US" dirty="0"/>
            </a:br>
            <a:r>
              <a:rPr lang="en-US" dirty="0"/>
              <a:t>Line4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8FCE54-ABB3-4AAD-8E82-24D7D4078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77886" y="2433234"/>
            <a:ext cx="6169239" cy="1600338"/>
          </a:xfrm>
        </p:spPr>
        <p:txBody>
          <a:bodyPr anchor="t" anchorCtr="0"/>
          <a:lstStyle>
            <a:lvl1pPr marL="0" indent="0" algn="l" defTabSz="457189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None/>
              <a:defRPr lang="en-US" sz="2000" b="0" kern="1200" spc="2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1305" indent="0">
              <a:buNone/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 dirty="0"/>
              <a:t>Arial 20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D85D3E1-C38A-4D1E-8E7B-300E09ABDB95}"/>
              </a:ext>
            </a:extLst>
          </p:cNvPr>
          <p:cNvSpPr txBox="1">
            <a:spLocks/>
          </p:cNvSpPr>
          <p:nvPr userDrawn="1"/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CF5B18-1935-AB44-AE6E-C993FDFDD711}" type="slidenum">
              <a:rPr lang="en-US" sz="800" smtClean="0">
                <a:latin typeface="Arial" panose="020B0604020202020204" pitchFamily="34" charset="0"/>
              </a:rPr>
              <a:pPr/>
              <a:t>‹#›</a:t>
            </a:fld>
            <a:endParaRPr lang="en-US" sz="80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1ED64E-3FED-4998-B555-F197BB23E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0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0" y="552451"/>
            <a:ext cx="3734861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800" dirty="0"/>
            </a:lvl1pPr>
          </a:lstStyle>
          <a:p>
            <a:pPr lvl="0"/>
            <a:r>
              <a:rPr lang="en-US" dirty="0"/>
              <a:t>Arial 28 pt.</a:t>
            </a:r>
            <a:br>
              <a:rPr lang="en-US" dirty="0"/>
            </a:br>
            <a:r>
              <a:rPr lang="en-US" dirty="0"/>
              <a:t>Line 2</a:t>
            </a:r>
            <a:br>
              <a:rPr lang="en-US" dirty="0"/>
            </a:br>
            <a:r>
              <a:rPr lang="en-US" dirty="0"/>
              <a:t>Line3</a:t>
            </a:r>
            <a:br>
              <a:rPr lang="en-US" dirty="0"/>
            </a:br>
            <a:r>
              <a:rPr lang="en-US" dirty="0"/>
              <a:t>Line4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2208818"/>
            <a:ext cx="3535597" cy="1722634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440"/>
              </a:lnSpc>
              <a:buNone/>
              <a:defRPr lang="en-US" sz="14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8FCE54-ABB3-4AAD-8E82-24D7D40782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1263" y="997810"/>
            <a:ext cx="3865863" cy="3035763"/>
          </a:xfrm>
        </p:spPr>
        <p:txBody>
          <a:bodyPr anchor="b" anchorCtr="0"/>
          <a:lstStyle>
            <a:lvl1pPr marL="0" indent="0">
              <a:spcAft>
                <a:spcPts val="1200"/>
              </a:spcAft>
              <a:buNone/>
              <a:defRPr sz="12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1305" indent="0">
              <a:buNone/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2130626-CD50-4DFC-A0B5-444D1F82375F}"/>
              </a:ext>
            </a:extLst>
          </p:cNvPr>
          <p:cNvCxnSpPr>
            <a:cxnSpLocks/>
          </p:cNvCxnSpPr>
          <p:nvPr userDrawn="1"/>
        </p:nvCxnSpPr>
        <p:spPr>
          <a:xfrm>
            <a:off x="4572000" y="540424"/>
            <a:ext cx="0" cy="3493149"/>
          </a:xfrm>
          <a:prstGeom prst="line">
            <a:avLst/>
          </a:prstGeom>
          <a:ln w="1270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D85D3E1-C38A-4D1E-8E7B-300E09ABDB95}"/>
              </a:ext>
            </a:extLst>
          </p:cNvPr>
          <p:cNvSpPr txBox="1">
            <a:spLocks/>
          </p:cNvSpPr>
          <p:nvPr userDrawn="1"/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CF5B18-1935-AB44-AE6E-C993FDFDD711}" type="slidenum">
              <a:rPr lang="en-US" sz="800" smtClean="0">
                <a:latin typeface="Arial" panose="020B0604020202020204" pitchFamily="34" charset="0"/>
              </a:rPr>
              <a:pPr/>
              <a:t>‹#›</a:t>
            </a:fld>
            <a:endParaRPr lang="en-US" sz="80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1ED64E-3FED-4998-B555-F197BB23E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8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0" y="552451"/>
            <a:ext cx="3734861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800" dirty="0"/>
            </a:lvl1pPr>
          </a:lstStyle>
          <a:p>
            <a:pPr lvl="0"/>
            <a:r>
              <a:rPr lang="en-US" dirty="0"/>
              <a:t>Arial 28 pt.</a:t>
            </a:r>
            <a:br>
              <a:rPr lang="en-US" dirty="0"/>
            </a:br>
            <a:r>
              <a:rPr lang="en-US" dirty="0"/>
              <a:t>Line 2</a:t>
            </a:r>
            <a:br>
              <a:rPr lang="en-US" dirty="0"/>
            </a:br>
            <a:r>
              <a:rPr lang="en-US" dirty="0"/>
              <a:t>Line3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1774825"/>
            <a:ext cx="3535597" cy="267360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600"/>
              </a:lnSpc>
              <a:buNone/>
              <a:defRPr lang="en-US" sz="14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D85D3E1-C38A-4D1E-8E7B-300E09ABDB95}"/>
              </a:ext>
            </a:extLst>
          </p:cNvPr>
          <p:cNvSpPr txBox="1">
            <a:spLocks/>
          </p:cNvSpPr>
          <p:nvPr userDrawn="1"/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CF5B18-1935-AB44-AE6E-C993FDFDD711}" type="slidenum">
              <a:rPr lang="en-US" sz="800" smtClean="0">
                <a:latin typeface="Arial" panose="020B0604020202020204" pitchFamily="34" charset="0"/>
              </a:rPr>
              <a:pPr/>
              <a:t>‹#›</a:t>
            </a:fld>
            <a:endParaRPr lang="en-US" sz="80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1ED64E-3FED-4998-B555-F197BB23E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F4ADB2A-7C41-4967-8DE7-E1C264BA59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13275" y="552451"/>
            <a:ext cx="4133851" cy="3883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75831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0" y="552451"/>
            <a:ext cx="8318456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800" dirty="0"/>
            </a:lvl1pPr>
          </a:lstStyle>
          <a:p>
            <a:pPr lvl="0"/>
            <a:r>
              <a:rPr lang="en-US" dirty="0"/>
              <a:t>Arial 28 pt.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945461"/>
            <a:ext cx="8328063" cy="61149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600"/>
              </a:lnSpc>
              <a:buNone/>
              <a:defRPr lang="en-US" sz="14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D85D3E1-C38A-4D1E-8E7B-300E09ABDB95}"/>
              </a:ext>
            </a:extLst>
          </p:cNvPr>
          <p:cNvSpPr txBox="1">
            <a:spLocks/>
          </p:cNvSpPr>
          <p:nvPr userDrawn="1"/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CF5B18-1935-AB44-AE6E-C993FDFDD711}" type="slidenum">
              <a:rPr lang="en-US" sz="800" smtClean="0">
                <a:latin typeface="Arial" panose="020B0604020202020204" pitchFamily="34" charset="0"/>
              </a:rPr>
              <a:pPr/>
              <a:t>‹#›</a:t>
            </a:fld>
            <a:endParaRPr lang="en-US" sz="80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1ED64E-3FED-4998-B555-F197BB23E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F4ADB2A-7C41-4967-8DE7-E1C264BA59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9101" y="2113006"/>
            <a:ext cx="4028303" cy="234778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Place Image here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B2F037D-F7DC-4969-8BE1-4D51AE3B54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0397" y="2113006"/>
            <a:ext cx="4028303" cy="234778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Place Image here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F03ACF95-19AA-4642-A427-828D17C3A52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19101" y="1705534"/>
            <a:ext cx="4005263" cy="258762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1" name="Table Placeholder 5">
            <a:extLst>
              <a:ext uri="{FF2B5EF4-FFF2-40B4-BE49-F238E27FC236}">
                <a16:creationId xmlns:a16="http://schemas.microsoft.com/office/drawing/2014/main" id="{7CA18CE0-B33A-4A8D-86C1-4B496BD0C1E0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4618723" y="1705534"/>
            <a:ext cx="4005263" cy="258762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71347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Title, copy styl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0" y="552451"/>
            <a:ext cx="6127114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18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lvl="0"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Title Case, Arial 18 Pt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8FCE54-ABB3-4AAD-8E82-24D7D4078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101" y="2956139"/>
            <a:ext cx="6136682" cy="1311041"/>
          </a:xfrm>
        </p:spPr>
        <p:txBody>
          <a:bodyPr vert="horz" lIns="0" tIns="45720" rIns="91440" bIns="45720" rtlCol="0" anchor="t" anchorCtr="0">
            <a:noAutofit/>
          </a:bodyPr>
          <a:lstStyle>
            <a:lvl1pPr marL="0" indent="0">
              <a:lnSpc>
                <a:spcPts val="1600"/>
              </a:lnSpc>
              <a:buNone/>
              <a:defRPr lang="en-US" sz="1200" dirty="0"/>
            </a:lvl1pPr>
          </a:lstStyle>
          <a:p>
            <a:pPr marL="171446" lvl="0" indent="-171446">
              <a:lnSpc>
                <a:spcPts val="1800"/>
              </a:lnSpc>
              <a:spcAft>
                <a:spcPts val="1200"/>
              </a:spcAft>
            </a:pPr>
            <a:r>
              <a:rPr lang="en-US" dirty="0"/>
              <a:t>Arial 12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00CBF-4912-4B40-B482-D799240A1F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9486" y="1082676"/>
            <a:ext cx="6156298" cy="234950"/>
          </a:xfrm>
        </p:spPr>
        <p:txBody>
          <a:bodyPr/>
          <a:lstStyle>
            <a:lvl1pPr marL="0" indent="0" algn="l" defTabSz="457189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en-US" sz="3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charset="0"/>
              </a:defRPr>
            </a:lvl1pPr>
            <a:lvl2pPr marL="0" indent="0" algn="l" defTabSz="457189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en-US" sz="3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charset="0"/>
              </a:defRPr>
            </a:lvl2pPr>
            <a:lvl3pPr marL="0" indent="0" algn="l" defTabSz="457189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en-US" sz="3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charset="0"/>
              </a:defRPr>
            </a:lvl3pPr>
            <a:lvl4pPr marL="0" indent="0" algn="l" defTabSz="457189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en-US" sz="32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charset="0"/>
              </a:defRPr>
            </a:lvl4pPr>
            <a:lvl5pPr marL="0" indent="0"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1" kern="1200" dirty="0">
                <a:solidFill>
                  <a:schemeClr val="tx1"/>
                </a:solidFill>
                <a:latin typeface="Arial" charset="0"/>
                <a:ea typeface="+mj-ea"/>
                <a:cs typeface="Arial" charset="0"/>
              </a:defRPr>
            </a:lvl5pPr>
          </a:lstStyle>
          <a:p>
            <a:pPr lvl="0"/>
            <a:r>
              <a:rPr lang="en-US" dirty="0"/>
              <a:t>Arial 32 </a:t>
            </a:r>
            <a:r>
              <a:rPr lang="en-US" dirty="0" err="1"/>
              <a:t>pt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2036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274" y="552451"/>
            <a:ext cx="2471716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Case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1092425"/>
            <a:ext cx="2478139" cy="3095448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59A952-0224-47E6-B86C-40A4CA616E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6671" y="552451"/>
            <a:ext cx="5490454" cy="3522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75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274" y="552451"/>
            <a:ext cx="2471716" cy="519595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Case, </a:t>
            </a:r>
            <a:br>
              <a:rPr lang="en-US" dirty="0"/>
            </a:br>
            <a:r>
              <a:rPr lang="en-US" dirty="0"/>
              <a:t>Arial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1428751"/>
            <a:ext cx="2478139" cy="274119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59A952-0224-47E6-B86C-40A4CA616E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6671" y="552451"/>
            <a:ext cx="5490454" cy="3522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7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274" y="552451"/>
            <a:ext cx="2471716" cy="519595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Case, </a:t>
            </a:r>
            <a:br>
              <a:rPr lang="en-US" dirty="0"/>
            </a:br>
            <a:r>
              <a:rPr lang="en-US" dirty="0"/>
              <a:t>Arial 24 Pt</a:t>
            </a:r>
            <a:br>
              <a:rPr lang="en-US" dirty="0"/>
            </a:br>
            <a:r>
              <a:rPr lang="en-US" dirty="0"/>
              <a:t>Third 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1707167"/>
            <a:ext cx="2478139" cy="2318238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59A952-0224-47E6-B86C-40A4CA616E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6671" y="552451"/>
            <a:ext cx="5490454" cy="3522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39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 column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4982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4B917D-FE7D-46FB-9C5C-2813E3002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669" y="1201073"/>
            <a:ext cx="3865863" cy="3307839"/>
          </a:xfrm>
        </p:spPr>
        <p:txBody>
          <a:bodyPr/>
          <a:lstStyle>
            <a:lvl1pPr marL="233357" indent="-233357">
              <a:spcAft>
                <a:spcPts val="1200"/>
              </a:spcAft>
              <a:tabLst/>
              <a:defRPr sz="14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50" indent="-171446"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97AFDA8-8A83-44A0-962D-A4260FF649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3275" y="1201073"/>
            <a:ext cx="4039249" cy="3307839"/>
          </a:xfrm>
        </p:spPr>
        <p:txBody>
          <a:bodyPr/>
          <a:lstStyle>
            <a:lvl1pPr marL="233357" indent="-233357">
              <a:spcAft>
                <a:spcPts val="1200"/>
              </a:spcAft>
              <a:defRPr sz="14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50" indent="-171446"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0606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Full Page Photo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8">
            <a:extLst>
              <a:ext uri="{FF2B5EF4-FFF2-40B4-BE49-F238E27FC236}">
                <a16:creationId xmlns:a16="http://schemas.microsoft.com/office/drawing/2014/main" id="{188883A7-74C3-4C4E-B63F-85CD2F6F6F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bg object 16">
            <a:extLst>
              <a:ext uri="{FF2B5EF4-FFF2-40B4-BE49-F238E27FC236}">
                <a16:creationId xmlns:a16="http://schemas.microsoft.com/office/drawing/2014/main" id="{C4B4CEDB-E1B8-4C93-96E6-897568945D2B}"/>
              </a:ext>
            </a:extLst>
          </p:cNvPr>
          <p:cNvSpPr/>
          <p:nvPr userDrawn="1"/>
        </p:nvSpPr>
        <p:spPr>
          <a:xfrm>
            <a:off x="1" y="1"/>
            <a:ext cx="9143999" cy="514313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bg object 17">
            <a:extLst>
              <a:ext uri="{FF2B5EF4-FFF2-40B4-BE49-F238E27FC236}">
                <a16:creationId xmlns:a16="http://schemas.microsoft.com/office/drawing/2014/main" id="{30EA0B48-4EFE-4C59-97F8-8B8411C7FF52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14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9" name="Flowchart: Manual Input 2">
            <a:extLst>
              <a:ext uri="{FF2B5EF4-FFF2-40B4-BE49-F238E27FC236}">
                <a16:creationId xmlns:a16="http://schemas.microsoft.com/office/drawing/2014/main" id="{1F0E9E4C-4AFE-7C4F-A3B1-57BD9AF61BB9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1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552451"/>
            <a:ext cx="8229600" cy="323165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15127" y="897361"/>
            <a:ext cx="8224521" cy="193899"/>
          </a:xfrm>
        </p:spPr>
        <p:txBody>
          <a:bodyPr vert="horz" lIns="0" tIns="0" rIns="91440" bIns="0" rtlCol="0" anchor="t">
            <a:spAutoFit/>
          </a:bodyPr>
          <a:lstStyle>
            <a:lvl1pPr>
              <a:defRPr lang="en-US" sz="1400" dirty="0">
                <a:ea typeface="+mj-ea"/>
                <a:cs typeface="+mj-cs"/>
              </a:defRPr>
            </a:lvl1pPr>
          </a:lstStyle>
          <a:p>
            <a:pPr marL="0" lv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/>
              <a:t>Subtitle | 14 Pt | Max 2 Lines | Max Character: 100 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60186" y="4448176"/>
            <a:ext cx="8223631" cy="20478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58676D"/>
                </a:solidFill>
              </a:defRPr>
            </a:lvl1pPr>
            <a:lvl2pPr marL="39369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74928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09217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371566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25BEE2-7C6A-40F8-885C-C0697B259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FB0B885-C263-4DCC-8091-482827219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669" y="1428751"/>
            <a:ext cx="3865863" cy="2695779"/>
          </a:xfrm>
        </p:spPr>
        <p:txBody>
          <a:bodyPr/>
          <a:lstStyle>
            <a:lvl1pPr marL="233357" indent="-233357">
              <a:tabLst/>
              <a:defRPr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50" indent="-171446"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20D15C7D-7913-4B38-99C3-C5E31DE4E1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3275" y="1458459"/>
            <a:ext cx="4039249" cy="2666070"/>
          </a:xfrm>
        </p:spPr>
        <p:txBody>
          <a:bodyPr/>
          <a:lstStyle>
            <a:lvl1pPr marL="233357" indent="-233357">
              <a:defRPr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50" indent="-171446"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602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py - 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2451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215B55-CB2B-4E5B-9E8A-5936BF85FB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57255" y="1201073"/>
            <a:ext cx="2564425" cy="3307839"/>
          </a:xfrm>
        </p:spPr>
        <p:txBody>
          <a:bodyPr/>
          <a:lstStyle>
            <a:lvl1pPr marL="0" indent="0">
              <a:buNone/>
              <a:tabLst/>
              <a:defRPr sz="12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96865" indent="-163509">
              <a:defRPr sz="1000"/>
            </a:lvl3pPr>
            <a:lvl4pPr>
              <a:defRPr sz="1000"/>
            </a:lvl4pPr>
            <a:lvl5pPr marL="1312830" indent="-165096"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E50CAE9-EFBE-4DEF-A9F8-7D4BA6D6F2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3289" y="1201073"/>
            <a:ext cx="2748258" cy="3307839"/>
          </a:xfrm>
        </p:spPr>
        <p:txBody>
          <a:bodyPr/>
          <a:lstStyle>
            <a:lvl1pPr marL="0" indent="0">
              <a:buNone/>
              <a:tabLst/>
              <a:defRPr sz="12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802" indent="-171446">
              <a:defRPr lang="en-US" sz="1000" b="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>
              <a:defRPr sz="1000"/>
            </a:lvl4pPr>
            <a:lvl5pPr marL="1312830" indent="-165096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2174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2451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E2511254-93D5-4E4D-B2A0-E7C93A4F505E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16580" y="1196288"/>
            <a:ext cx="8330546" cy="2925475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opy - 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4982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3134C1-21C4-4114-A820-5E4D46CAD6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9101" y="1158582"/>
            <a:ext cx="8328025" cy="3387725"/>
          </a:xfrm>
        </p:spPr>
        <p:txBody>
          <a:bodyPr/>
          <a:lstStyle>
            <a:lvl1pPr marL="0" indent="0" algn="l" defTabSz="457189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None/>
              <a:defRPr lang="en-US" sz="1400" b="0" kern="1200" spc="2" noProof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latin typeface="Arial" panose="020B0604020202020204" pitchFamily="34" charset="0"/>
              </a:defRPr>
            </a:lvl2pPr>
            <a:lvl5pPr marL="1260443" indent="-173034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9007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opy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028" y="552451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100" y="1201074"/>
            <a:ext cx="8343822" cy="3368590"/>
          </a:xfrm>
          <a:prstGeom prst="rect">
            <a:avLst/>
          </a:prstGeom>
        </p:spPr>
        <p:txBody>
          <a:bodyPr lIns="0"/>
          <a:lstStyle>
            <a:lvl1pPr marL="171446" indent="-171446">
              <a:lnSpc>
                <a:spcPts val="16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lang="en-US" sz="1400" b="0" kern="1200" spc="2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69899" indent="-176209">
              <a:lnSpc>
                <a:spcPts val="1440"/>
              </a:lnSpc>
              <a:buNone/>
              <a:defRPr lang="en-US" sz="1200" b="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0" indent="0">
              <a:lnSpc>
                <a:spcPts val="1440"/>
              </a:lnSpc>
              <a:buNone/>
              <a:defRPr lang="en-US" sz="1200" b="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0" indent="0">
              <a:lnSpc>
                <a:spcPts val="1440"/>
              </a:lnSpc>
              <a:buNone/>
              <a:defRPr lang="en-US" sz="12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0" indent="0">
              <a:lnSpc>
                <a:spcPts val="1440"/>
              </a:lnSpc>
              <a:buNone/>
              <a:defRPr lang="en-US" sz="12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233357" lvl="0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Click to edit Master text styles</a:t>
            </a:r>
          </a:p>
          <a:p>
            <a:pPr marL="233357" lvl="1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Second level</a:t>
            </a:r>
          </a:p>
          <a:p>
            <a:pPr marL="233357" lvl="2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Third level</a:t>
            </a:r>
          </a:p>
          <a:p>
            <a:pPr marL="233357" lvl="3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Fourth level</a:t>
            </a:r>
          </a:p>
          <a:p>
            <a:pPr marL="233357" lvl="4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7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 lines, 1 column copy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552451"/>
            <a:ext cx="8229600" cy="497912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  <a:br>
              <a:rPr lang="en-US" dirty="0"/>
            </a:br>
            <a:r>
              <a:rPr lang="en-US" dirty="0"/>
              <a:t>2 Line Max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23718" y="1428751"/>
            <a:ext cx="8224982" cy="3226531"/>
          </a:xfrm>
          <a:prstGeom prst="rect">
            <a:avLst/>
          </a:prstGeom>
        </p:spPr>
        <p:txBody>
          <a:bodyPr lIns="0"/>
          <a:lstStyle>
            <a:lvl1pPr marL="342892" indent="-342892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defRPr lang="en-US" sz="1400" b="0" kern="1200" spc="2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200" b="0">
                <a:solidFill>
                  <a:schemeClr val="tx1"/>
                </a:solidFill>
              </a:defRPr>
            </a:lvl3pPr>
            <a:lvl4pPr>
              <a:defRPr sz="1200" b="0">
                <a:solidFill>
                  <a:schemeClr val="tx1"/>
                </a:solidFill>
              </a:defRPr>
            </a:lvl4pPr>
            <a:lvl5pPr>
              <a:defRPr sz="12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33357" lvl="0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60186" y="4448176"/>
            <a:ext cx="8223631" cy="20478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58676D"/>
                </a:solidFill>
              </a:defRPr>
            </a:lvl1pPr>
            <a:lvl2pPr marL="39369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74928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09217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371566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A43D5-046C-497F-9471-58F9E9F297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72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6116" y="552451"/>
            <a:ext cx="8267700" cy="323165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24573" y="1201904"/>
            <a:ext cx="8224982" cy="3385337"/>
          </a:xfrm>
          <a:prstGeom prst="rect">
            <a:avLst/>
          </a:prstGeom>
        </p:spPr>
        <p:txBody>
          <a:bodyPr lIns="0"/>
          <a:lstStyle>
            <a:lvl1pPr marL="342892" indent="-342892">
              <a:lnSpc>
                <a:spcPts val="2880"/>
              </a:lnSpc>
              <a:defRPr lang="en-US" sz="1400" b="0" kern="1200" spc="2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12750" indent="-171446">
              <a:defRPr sz="1200" b="0">
                <a:solidFill>
                  <a:schemeClr val="tx1"/>
                </a:solidFill>
              </a:defRPr>
            </a:lvl2pPr>
            <a:lvl3pPr>
              <a:defRPr lang="en-US" sz="10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>
              <a:defRPr sz="1000" b="0">
                <a:solidFill>
                  <a:schemeClr val="tx1"/>
                </a:solidFill>
              </a:defRPr>
            </a:lvl4pPr>
            <a:lvl5pPr>
              <a:defRPr sz="10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33357" lvl="0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Click to edit Master text styles</a:t>
            </a:r>
          </a:p>
          <a:p>
            <a:pPr marL="233357" lvl="1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Second level</a:t>
            </a:r>
          </a:p>
          <a:p>
            <a:pPr marL="233357" lvl="2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Third level</a:t>
            </a:r>
          </a:p>
          <a:p>
            <a:pPr marL="233357" lvl="3" indent="-233357" algn="l" defTabSz="457189" rtl="0" eaLnBrk="1" latinLnBrk="0" hangingPunct="1">
              <a:lnSpc>
                <a:spcPts val="144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/>
            </a:pPr>
            <a:r>
              <a:rPr lang="en-US"/>
              <a:t>Fourth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24574" y="895351"/>
            <a:ext cx="8224521" cy="193899"/>
          </a:xfrm>
        </p:spPr>
        <p:txBody>
          <a:bodyPr vert="horz" lIns="0" tIns="0" rIns="91440" bIns="0" rtlCol="0" anchor="t">
            <a:spAutoFit/>
          </a:bodyPr>
          <a:lstStyle>
            <a:lvl1pPr marL="0" indent="0"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smtClean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Subtitle | 14 Pt | Max 2 Lines | Max Character: 100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60186" y="4448176"/>
            <a:ext cx="8223631" cy="20478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58676D"/>
                </a:solidFill>
              </a:defRPr>
            </a:lvl1pPr>
            <a:lvl2pPr marL="39369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74928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09217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371566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F7996-58DD-427A-A257-9EDFC1ECAB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7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547014"/>
            <a:ext cx="8229600" cy="875111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  <a:br>
              <a:rPr lang="en-US" dirty="0"/>
            </a:br>
            <a:r>
              <a:rPr lang="en-US" dirty="0"/>
              <a:t>2 Line Max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60186" y="4448176"/>
            <a:ext cx="8223631" cy="20478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58676D"/>
                </a:solidFill>
              </a:defRPr>
            </a:lvl1pPr>
            <a:lvl2pPr marL="39369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74928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09217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371566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99D1090-145C-4A8B-821A-A2056D9D3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60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titl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552451"/>
            <a:ext cx="8229600" cy="378565"/>
          </a:xfrm>
        </p:spPr>
        <p:txBody>
          <a:bodyPr>
            <a:spAutoFit/>
          </a:bodyPr>
          <a:lstStyle>
            <a:lvl1pPr>
              <a:defRPr sz="2400"/>
            </a:lvl1pPr>
          </a:lstStyle>
          <a:p>
            <a:r>
              <a:rPr lang="en-US" dirty="0"/>
              <a:t>Title - Title Case, Arial 24 Pt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19101" y="896591"/>
            <a:ext cx="8224521" cy="193899"/>
          </a:xfrm>
        </p:spPr>
        <p:txBody>
          <a:bodyPr vert="horz" lIns="0" tIns="0" rIns="91440" bIns="0" rtlCol="0" anchor="t">
            <a:spAutoFit/>
          </a:bodyPr>
          <a:lstStyle>
            <a:lvl1pPr marL="0" indent="0"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400" b="0" kern="1200" spc="2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Subtitle | 14 Pt | Max 2 Lines | Max Character: 100 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60186" y="4448176"/>
            <a:ext cx="8223631" cy="20478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58676D"/>
                </a:solidFill>
              </a:defRPr>
            </a:lvl1pPr>
            <a:lvl2pPr marL="39369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74928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109217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1371566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605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62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Page Photo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59C3DA1-DEB1-4B21-9A23-9B1542197EB5}"/>
              </a:ext>
            </a:extLst>
          </p:cNvPr>
          <p:cNvSpPr/>
          <p:nvPr userDrawn="1"/>
        </p:nvSpPr>
        <p:spPr>
          <a:xfrm>
            <a:off x="0" y="1"/>
            <a:ext cx="9143358" cy="514313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DB0D50D-0260-4CD8-B23B-73CC332F40ED}"/>
              </a:ext>
            </a:extLst>
          </p:cNvPr>
          <p:cNvSpPr/>
          <p:nvPr userDrawn="1"/>
        </p:nvSpPr>
        <p:spPr>
          <a:xfrm>
            <a:off x="0" y="29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9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Flowchart: Manual Input 2">
            <a:extLst>
              <a:ext uri="{FF2B5EF4-FFF2-40B4-BE49-F238E27FC236}">
                <a16:creationId xmlns:a16="http://schemas.microsoft.com/office/drawing/2014/main" id="{ACD4E1FA-988E-FB44-82E9-6076CDE43293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69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lea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213257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4EE73-BB88-4E2F-AD48-D1F258FE95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1" y="511277"/>
            <a:ext cx="8342313" cy="220662"/>
          </a:xfrm>
        </p:spPr>
        <p:txBody>
          <a:bodyPr tIns="0"/>
          <a:lstStyle>
            <a:lvl1pPr>
              <a:buNone/>
              <a:defRPr sz="11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1959251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rp and Event Divider light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994783"/>
            <a:ext cx="4214493" cy="1588127"/>
          </a:xfrm>
        </p:spPr>
        <p:txBody>
          <a:bodyPr anchor="t" anchorCtr="0">
            <a:noAutofit/>
          </a:bodyPr>
          <a:lstStyle>
            <a:lvl1pPr marL="0" marR="0" indent="0" algn="l" defTabSz="45718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80D55-AE83-4E47-A739-EE4F32957C2E}"/>
              </a:ext>
            </a:extLst>
          </p:cNvPr>
          <p:cNvCxnSpPr>
            <a:cxnSpLocks/>
          </p:cNvCxnSpPr>
          <p:nvPr userDrawn="1"/>
        </p:nvCxnSpPr>
        <p:spPr>
          <a:xfrm>
            <a:off x="419100" y="869517"/>
            <a:ext cx="4126523" cy="0"/>
          </a:xfrm>
          <a:prstGeom prst="line">
            <a:avLst/>
          </a:prstGeom>
          <a:ln w="79375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8313" y="2906714"/>
            <a:ext cx="4221162" cy="173513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78B7A9B-D894-DE4A-97F4-B7E3B8E6D045}"/>
              </a:ext>
            </a:extLst>
          </p:cNvPr>
          <p:cNvCxnSpPr/>
          <p:nvPr userDrawn="1"/>
        </p:nvCxnSpPr>
        <p:spPr>
          <a:xfrm>
            <a:off x="419100" y="423236"/>
            <a:ext cx="8337550" cy="0"/>
          </a:xfrm>
          <a:prstGeom prst="line">
            <a:avLst/>
          </a:prstGeom>
          <a:ln w="793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40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p and Event Divider light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737" y="994783"/>
            <a:ext cx="4214493" cy="1588127"/>
          </a:xfrm>
        </p:spPr>
        <p:txBody>
          <a:bodyPr anchor="t" anchorCtr="0">
            <a:no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80D55-AE83-4E47-A739-EE4F32957C2E}"/>
              </a:ext>
            </a:extLst>
          </p:cNvPr>
          <p:cNvCxnSpPr>
            <a:cxnSpLocks/>
          </p:cNvCxnSpPr>
          <p:nvPr userDrawn="1"/>
        </p:nvCxnSpPr>
        <p:spPr>
          <a:xfrm>
            <a:off x="457201" y="869517"/>
            <a:ext cx="4126523" cy="0"/>
          </a:xfrm>
          <a:prstGeom prst="line">
            <a:avLst/>
          </a:prstGeom>
          <a:ln w="79375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8313" y="2906714"/>
            <a:ext cx="4221162" cy="173513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040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Full Page Photo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8">
            <a:extLst>
              <a:ext uri="{FF2B5EF4-FFF2-40B4-BE49-F238E27FC236}">
                <a16:creationId xmlns:a16="http://schemas.microsoft.com/office/drawing/2014/main" id="{188883A7-74C3-4C4E-B63F-85CD2F6F6F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bg object 16">
            <a:extLst>
              <a:ext uri="{FF2B5EF4-FFF2-40B4-BE49-F238E27FC236}">
                <a16:creationId xmlns:a16="http://schemas.microsoft.com/office/drawing/2014/main" id="{C4B4CEDB-E1B8-4C93-96E6-897568945D2B}"/>
              </a:ext>
            </a:extLst>
          </p:cNvPr>
          <p:cNvSpPr/>
          <p:nvPr userDrawn="1"/>
        </p:nvSpPr>
        <p:spPr>
          <a:xfrm>
            <a:off x="1" y="1"/>
            <a:ext cx="9143999" cy="514313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bg object 17">
            <a:extLst>
              <a:ext uri="{FF2B5EF4-FFF2-40B4-BE49-F238E27FC236}">
                <a16:creationId xmlns:a16="http://schemas.microsoft.com/office/drawing/2014/main" id="{30EA0B48-4EFE-4C59-97F8-8B8411C7FF52}"/>
              </a:ext>
            </a:extLst>
          </p:cNvPr>
          <p:cNvSpPr/>
          <p:nvPr userDrawn="1"/>
        </p:nvSpPr>
        <p:spPr>
          <a:xfrm>
            <a:off x="0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14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9" name="Flowchart: Manual Input 2">
            <a:extLst>
              <a:ext uri="{FF2B5EF4-FFF2-40B4-BE49-F238E27FC236}">
                <a16:creationId xmlns:a16="http://schemas.microsoft.com/office/drawing/2014/main" id="{1F0E9E4C-4AFE-7C4F-A3B1-57BD9AF61BB9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6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, copy, styliz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670" y="552451"/>
            <a:ext cx="6127114" cy="342900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3200" dirty="0"/>
            </a:lvl1pPr>
          </a:lstStyle>
          <a:p>
            <a:pPr lvl="0"/>
            <a:r>
              <a:rPr lang="en-US" dirty="0"/>
              <a:t>Arial 32 pt.</a:t>
            </a:r>
            <a:br>
              <a:rPr lang="en-US" dirty="0"/>
            </a:br>
            <a:r>
              <a:rPr lang="en-US" dirty="0"/>
              <a:t>Line 2</a:t>
            </a:r>
            <a:br>
              <a:rPr lang="en-US" dirty="0"/>
            </a:br>
            <a:r>
              <a:rPr lang="en-US" dirty="0"/>
              <a:t>Line3</a:t>
            </a:r>
            <a:br>
              <a:rPr lang="en-US" dirty="0"/>
            </a:br>
            <a:r>
              <a:rPr lang="en-US" dirty="0"/>
              <a:t>Line4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A8FCE54-ABB3-4AAD-8E82-24D7D4078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77886" y="2433234"/>
            <a:ext cx="6169239" cy="1600338"/>
          </a:xfrm>
        </p:spPr>
        <p:txBody>
          <a:bodyPr anchor="t" anchorCtr="0"/>
          <a:lstStyle>
            <a:lvl1pPr marL="0" indent="0" algn="l" defTabSz="457189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None/>
              <a:defRPr lang="en-US" sz="2000" b="0" kern="1200" spc="2" noProof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1305" indent="0">
              <a:buNone/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 dirty="0"/>
              <a:t>Arial 20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D85D3E1-C38A-4D1E-8E7B-300E09ABDB95}"/>
              </a:ext>
            </a:extLst>
          </p:cNvPr>
          <p:cNvSpPr txBox="1">
            <a:spLocks/>
          </p:cNvSpPr>
          <p:nvPr userDrawn="1"/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DCF5B18-1935-AB44-AE6E-C993FDFDD711}" type="slidenum">
              <a:rPr lang="en-US" sz="800" smtClean="0">
                <a:latin typeface="Arial" panose="020B0604020202020204" pitchFamily="34" charset="0"/>
              </a:rPr>
              <a:pPr/>
              <a:t>‹#›</a:t>
            </a:fld>
            <a:endParaRPr lang="en-US" sz="80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1ED64E-3FED-4998-B555-F197BB23E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1" y="544551"/>
            <a:ext cx="1962720" cy="1468507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2847234" y="552451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b="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2847234" y="1096214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2847234" y="1639976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2847234" y="2183740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half" idx="14" hasCustomPrompt="1"/>
          </p:nvPr>
        </p:nvSpPr>
        <p:spPr>
          <a:xfrm>
            <a:off x="2847234" y="2727503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5" hasCustomPrompt="1"/>
          </p:nvPr>
        </p:nvSpPr>
        <p:spPr>
          <a:xfrm>
            <a:off x="2847234" y="3271265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203CAE1-B80B-4259-B6AF-AF64F95FA45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2847234" y="3815030"/>
            <a:ext cx="5899890" cy="398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None/>
              <a:defRPr lang="en-US" sz="1200" dirty="0">
                <a:latin typeface="Arial" panose="020B0604020202020204" pitchFamily="34" charset="0"/>
                <a:ea typeface="+mj-ea"/>
                <a:cs typeface="Arial" charset="0"/>
              </a:defRPr>
            </a:lvl1pPr>
          </a:lstStyle>
          <a:p>
            <a:pPr marL="342892" lvl="0" indent="-342892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04587869-D0F9-43EB-9D45-CFC30FEA8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434408-CC2C-44BB-AE96-6E837A38CF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2 column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4982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14B917D-FE7D-46FB-9C5C-2813E3002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8669" y="1201073"/>
            <a:ext cx="3865863" cy="3307839"/>
          </a:xfrm>
        </p:spPr>
        <p:txBody>
          <a:bodyPr/>
          <a:lstStyle>
            <a:lvl1pPr marL="233357" indent="-233357">
              <a:spcAft>
                <a:spcPts val="1200"/>
              </a:spcAft>
              <a:tabLst/>
              <a:defRPr sz="14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50" indent="-171446"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97AFDA8-8A83-44A0-962D-A4260FF649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3275" y="1201073"/>
            <a:ext cx="4039249" cy="3307839"/>
          </a:xfrm>
        </p:spPr>
        <p:txBody>
          <a:bodyPr/>
          <a:lstStyle>
            <a:lvl1pPr marL="233357" indent="-233357">
              <a:spcAft>
                <a:spcPts val="1200"/>
              </a:spcAft>
              <a:defRPr sz="1400"/>
            </a:lvl1pPr>
            <a:lvl2pPr marL="565136" indent="-171446">
              <a:def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750" indent="-171446">
              <a:defRPr sz="1200"/>
            </a:lvl3pPr>
            <a:lvl4pPr>
              <a:defRPr sz="1200"/>
            </a:lvl4pPr>
            <a:lvl5pPr marL="1312830" indent="-165096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3784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274" y="552451"/>
            <a:ext cx="2471716" cy="519595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Case, </a:t>
            </a:r>
            <a:br>
              <a:rPr lang="en-US" dirty="0"/>
            </a:br>
            <a:r>
              <a:rPr lang="en-US" dirty="0"/>
              <a:t>Arial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1428751"/>
            <a:ext cx="2478139" cy="274119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59A952-0224-47E6-B86C-40A4CA616E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6671" y="552451"/>
            <a:ext cx="5490454" cy="3522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30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, copy, Imag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274" y="552451"/>
            <a:ext cx="2471716" cy="519595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Case, </a:t>
            </a:r>
            <a:br>
              <a:rPr lang="en-US" dirty="0"/>
            </a:br>
            <a:r>
              <a:rPr lang="en-US" dirty="0"/>
              <a:t>Arial 24 Pt</a:t>
            </a:r>
            <a:br>
              <a:rPr lang="en-US" dirty="0"/>
            </a:br>
            <a:r>
              <a:rPr lang="en-US" dirty="0"/>
              <a:t>Third 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2D69E-A75B-4899-9782-700060C094B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9063" y="1707167"/>
            <a:ext cx="2478139" cy="2318238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HelveticaNeue-Light"/>
              </a:defRPr>
            </a:lvl1pPr>
            <a:lvl2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2pPr>
            <a:lvl3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3pPr>
            <a:lvl4pPr marL="0" indent="0">
              <a:lnSpc>
                <a:spcPts val="1440"/>
              </a:lnSpc>
              <a:buNone/>
              <a:defRPr lang="en-US" sz="1200" kern="1200" spc="2" dirty="0" smtClean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4pPr>
            <a:lvl5pPr marL="0" indent="0">
              <a:lnSpc>
                <a:spcPts val="1440"/>
              </a:lnSpc>
              <a:buNone/>
              <a:defRPr lang="en-US" sz="1200" kern="1200" spc="2" dirty="0">
                <a:solidFill>
                  <a:srgbClr val="FFFFFF"/>
                </a:solidFill>
                <a:latin typeface="+mj-lt"/>
                <a:ea typeface="+mn-ea"/>
                <a:cs typeface="HelveticaNeue-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59A952-0224-47E6-B86C-40A4CA616E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6671" y="552451"/>
            <a:ext cx="5490454" cy="352241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6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Full Page Photo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car parked on a road&#10;&#10;Description automatically generated with medium confidence">
            <a:extLst>
              <a:ext uri="{FF2B5EF4-FFF2-40B4-BE49-F238E27FC236}">
                <a16:creationId xmlns:a16="http://schemas.microsoft.com/office/drawing/2014/main" id="{651D3F14-7499-9747-827D-DE652C6694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7DB0D50D-0260-4CD8-B23B-73CC332F40ED}"/>
              </a:ext>
            </a:extLst>
          </p:cNvPr>
          <p:cNvSpPr/>
          <p:nvPr userDrawn="1"/>
        </p:nvSpPr>
        <p:spPr>
          <a:xfrm>
            <a:off x="-805398" y="149000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9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Flowchart: Manual Input 2">
            <a:extLst>
              <a:ext uri="{FF2B5EF4-FFF2-40B4-BE49-F238E27FC236}">
                <a16:creationId xmlns:a16="http://schemas.microsoft.com/office/drawing/2014/main" id="{ACD4E1FA-988E-FB44-82E9-6076CDE43293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 copy - 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4982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3134C1-21C4-4114-A820-5E4D46CAD6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9101" y="1158582"/>
            <a:ext cx="8328025" cy="3387725"/>
          </a:xfrm>
        </p:spPr>
        <p:txBody>
          <a:bodyPr/>
          <a:lstStyle>
            <a:lvl1pPr marL="0" indent="0" algn="l" defTabSz="457189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None/>
              <a:defRPr lang="en-US" sz="1400" b="0" kern="1200" spc="2" noProof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latin typeface="Arial" panose="020B0604020202020204" pitchFamily="34" charset="0"/>
              </a:defRPr>
            </a:lvl2pPr>
            <a:lvl5pPr marL="1260443" indent="-173034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2899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201FDA-E2B7-AB41-88EF-B5912FDFE6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33615" y="2065818"/>
            <a:ext cx="3676772" cy="10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7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Full Page Photo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48FEDB-C580-D948-9256-1B4B3AB228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7DB0D50D-0260-4CD8-B23B-73CC332F40ED}"/>
              </a:ext>
            </a:extLst>
          </p:cNvPr>
          <p:cNvSpPr/>
          <p:nvPr userDrawn="1"/>
        </p:nvSpPr>
        <p:spPr>
          <a:xfrm>
            <a:off x="-1355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9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Flowchart: Manual Input 2">
            <a:extLst>
              <a:ext uri="{FF2B5EF4-FFF2-40B4-BE49-F238E27FC236}">
                <a16:creationId xmlns:a16="http://schemas.microsoft.com/office/drawing/2014/main" id="{ACD4E1FA-988E-FB44-82E9-6076CDE43293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991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Full Page Photo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7C99F4-CE58-4340-8429-E2E2222F6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6" y="0"/>
            <a:ext cx="9141287" cy="5143497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7DB0D50D-0260-4CD8-B23B-73CC332F40ED}"/>
              </a:ext>
            </a:extLst>
          </p:cNvPr>
          <p:cNvSpPr/>
          <p:nvPr userDrawn="1"/>
        </p:nvSpPr>
        <p:spPr>
          <a:xfrm>
            <a:off x="-1357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9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Flowchart: Manual Input 2">
            <a:extLst>
              <a:ext uri="{FF2B5EF4-FFF2-40B4-BE49-F238E27FC236}">
                <a16:creationId xmlns:a16="http://schemas.microsoft.com/office/drawing/2014/main" id="{ACD4E1FA-988E-FB44-82E9-6076CDE43293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159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Full Page Photo_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9727172-07B7-1447-807F-751AFE5C2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5" y="0"/>
            <a:ext cx="9141289" cy="5143498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7DB0D50D-0260-4CD8-B23B-73CC332F40ED}"/>
              </a:ext>
            </a:extLst>
          </p:cNvPr>
          <p:cNvSpPr/>
          <p:nvPr userDrawn="1"/>
        </p:nvSpPr>
        <p:spPr>
          <a:xfrm>
            <a:off x="-1356" y="289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31F20">
              <a:alpha val="9999"/>
            </a:srgbClr>
          </a:solidFill>
        </p:spPr>
        <p:txBody>
          <a:bodyPr wrap="square" lIns="0" tIns="0" rIns="0" bIns="0" rtlCol="0"/>
          <a:lstStyle/>
          <a:p>
            <a:endParaRPr sz="819" dirty="0">
              <a:latin typeface="Arial" panose="020B0604020202020204" pitchFamily="34" charset="0"/>
            </a:endParaRPr>
          </a:p>
        </p:txBody>
      </p:sp>
      <p:sp>
        <p:nvSpPr>
          <p:cNvPr id="8" name="Flowchart: Manual Input 2">
            <a:extLst>
              <a:ext uri="{FF2B5EF4-FFF2-40B4-BE49-F238E27FC236}">
                <a16:creationId xmlns:a16="http://schemas.microsoft.com/office/drawing/2014/main" id="{ACD4E1FA-988E-FB44-82E9-6076CDE43293}"/>
              </a:ext>
            </a:extLst>
          </p:cNvPr>
          <p:cNvSpPr/>
          <p:nvPr userDrawn="1"/>
        </p:nvSpPr>
        <p:spPr>
          <a:xfrm rot="5400000" flipH="1">
            <a:off x="-2285485" y="-2235239"/>
            <a:ext cx="5143500" cy="9613995"/>
          </a:xfrm>
          <a:prstGeom prst="flowChartManualInpu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25000">
                <a:schemeClr val="accent1">
                  <a:alpha val="77000"/>
                </a:schemeClr>
              </a:gs>
              <a:gs pos="61000">
                <a:schemeClr val="accent1"/>
              </a:gs>
              <a:gs pos="100000">
                <a:schemeClr val="tx2"/>
              </a:gs>
            </a:gsLst>
            <a:lin ang="1200000" scaled="0"/>
            <a:tileRect/>
          </a:gradFill>
          <a:ln w="38100" cap="flat" cmpd="sng" algn="ctr">
            <a:noFill/>
            <a:prstDash val="solid"/>
          </a:ln>
          <a:effectLst/>
        </p:spPr>
        <p:txBody>
          <a:bodyPr vert="horz" lIns="91440" tIns="91440" rIns="91440" bIns="91440" rtlCol="0" anchor="ctr"/>
          <a:lstStyle/>
          <a:p>
            <a:pPr algn="ctr" defTabSz="914378">
              <a:lnSpc>
                <a:spcPts val="1720"/>
              </a:lnSpc>
              <a:buClr>
                <a:srgbClr val="FFFFFF"/>
              </a:buClr>
            </a:pPr>
            <a:endParaRPr lang="en-US" sz="1200" kern="0" dirty="0">
              <a:solidFill>
                <a:schemeClr val="accent3"/>
              </a:solidFill>
              <a:latin typeface="Arial" panose="020B0604020202020204" pitchFamily="34" charset="0"/>
              <a:cs typeface="Arial Unicode MS" pitchFamily="34" charset="-12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24543" y="1191986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FA3F8-9165-4F48-B677-BDA465F26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247" y="374803"/>
            <a:ext cx="1275806" cy="311132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8A25A3-8469-423B-A3CC-7A1A31CCB3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419100" y="2998711"/>
            <a:ext cx="3728806" cy="360163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Insert Date Here</a:t>
            </a:r>
            <a:endParaRPr lang="lt-LT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19101" y="2485742"/>
            <a:ext cx="3728357" cy="46972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2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87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le and Full Page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F7833AE-A7A4-4F00-A3AB-51C763C575B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9144000" cy="5143500"/>
          </a:xfr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24543" y="895351"/>
            <a:ext cx="3731078" cy="1214349"/>
          </a:xfrm>
          <a:noFill/>
        </p:spPr>
        <p:txBody>
          <a:bodyPr vert="horz" lIns="0" tIns="0" rIns="91440" bIns="182880" rtlCol="0" anchor="t" anchorCtr="0">
            <a:noAutofit/>
          </a:bodyPr>
          <a:lstStyle>
            <a:lvl1pPr algn="l" defTabSz="45718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Case, Arial 44 </a:t>
            </a:r>
            <a:r>
              <a:rPr lang="en-US" dirty="0" err="1"/>
              <a:t>pt</a:t>
            </a:r>
            <a:br>
              <a:rPr lang="en-US" dirty="0"/>
            </a:b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5C00A3D-BA0F-4D31-8CFB-A087CE3A7964}"/>
              </a:ext>
            </a:extLst>
          </p:cNvPr>
          <p:cNvSpPr>
            <a:spLocks noGrp="1"/>
          </p:cNvSpPr>
          <p:nvPr userDrawn="1">
            <p:ph type="body" idx="12" hasCustomPrompt="1"/>
          </p:nvPr>
        </p:nvSpPr>
        <p:spPr>
          <a:xfrm>
            <a:off x="419101" y="566177"/>
            <a:ext cx="5054943" cy="361779"/>
          </a:xfrm>
        </p:spPr>
        <p:txBody>
          <a:bodyPr>
            <a:noAutofit/>
          </a:bodyPr>
          <a:lstStyle>
            <a:lvl1pPr marL="0" indent="0" algn="l" defTabSz="457189" rtl="0" eaLnBrk="1" latinLnBrk="0" hangingPunct="1">
              <a:lnSpc>
                <a:spcPts val="1440"/>
              </a:lnSpc>
              <a:spcBef>
                <a:spcPts val="1200"/>
              </a:spcBef>
              <a:spcAft>
                <a:spcPts val="20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None/>
              <a:defRPr lang="en-US" sz="1800" b="0" kern="1200" spc="2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BA2AAD0-BBBE-4DB0-A076-6C2D8C2862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13275" y="1915513"/>
            <a:ext cx="4133850" cy="963612"/>
          </a:xfrm>
        </p:spPr>
        <p:txBody>
          <a:bodyPr/>
          <a:lstStyle>
            <a:lvl1pPr marL="0" indent="0">
              <a:lnSpc>
                <a:spcPts val="1800"/>
              </a:lnSpc>
              <a:spcAft>
                <a:spcPts val="1200"/>
              </a:spcAft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8B985CE-F24C-49CA-BD56-0F6712A14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71320" y="4554918"/>
            <a:ext cx="1275806" cy="31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57C512B-A27B-4EF9-B502-718523910B0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9100" y="1200150"/>
            <a:ext cx="1855788" cy="80077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23ABEE9-0FEB-42CA-8C22-56E013C4491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590800" y="1200150"/>
            <a:ext cx="1855788" cy="80077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ECA55838-9F7E-4E28-8EA9-EAFD579511B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45916" y="1200150"/>
            <a:ext cx="1855788" cy="80077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F931BCB3-AFCC-4AB0-BCF5-636C0B53C4D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91337" y="1200150"/>
            <a:ext cx="1855788" cy="80077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929DAC-BD2D-4506-B206-43DD46511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100" y="552451"/>
            <a:ext cx="8350234" cy="505529"/>
          </a:xfrm>
        </p:spPr>
        <p:txBody>
          <a:bodyPr vert="horz" lIns="0" tIns="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 dirty="0"/>
              <a:t>Title - Title Case, Arial 24 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98B13-45D0-449E-90F9-E4461388EF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E2511254-93D5-4E4D-B2A0-E7C93A4F505E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419101" y="2100650"/>
            <a:ext cx="8328024" cy="2021113"/>
          </a:xfrm>
          <a:noFill/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7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microsoft.com/office/2007/relationships/hdphoto" Target="../media/hdphoto1.wdp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43D812-D8BC-4ED7-AB88-FB46D57FB400}"/>
              </a:ext>
            </a:extLst>
          </p:cNvPr>
          <p:cNvCxnSpPr>
            <a:cxnSpLocks/>
          </p:cNvCxnSpPr>
          <p:nvPr userDrawn="1"/>
        </p:nvCxnSpPr>
        <p:spPr>
          <a:xfrm>
            <a:off x="419100" y="422563"/>
            <a:ext cx="8340862" cy="0"/>
          </a:xfrm>
          <a:prstGeom prst="line">
            <a:avLst/>
          </a:prstGeom>
          <a:ln w="79375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19100" y="552451"/>
            <a:ext cx="8224360" cy="665508"/>
          </a:xfrm>
          <a:prstGeom prst="rect">
            <a:avLst/>
          </a:prstGeom>
        </p:spPr>
        <p:txBody>
          <a:bodyPr vert="horz" lIns="0" tIns="0" rIns="91440" bIns="45720" rtlCol="0" anchor="t">
            <a:noAutofit/>
          </a:bodyPr>
          <a:lstStyle/>
          <a:p>
            <a:r>
              <a:rPr lang="en-US" dirty="0"/>
              <a:t>Title - Title Case, Arial 28 Pt</a:t>
            </a:r>
            <a:br>
              <a:rPr lang="en-US" dirty="0"/>
            </a:br>
            <a:r>
              <a:rPr lang="en-US" dirty="0"/>
              <a:t>2 Line Max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13860" y="1421908"/>
            <a:ext cx="8229600" cy="339410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Bullet, Arial regular 14 </a:t>
            </a:r>
            <a:r>
              <a:rPr lang="en-US" dirty="0" err="1"/>
              <a:t>pt</a:t>
            </a:r>
            <a:endParaRPr lang="en-US" dirty="0"/>
          </a:p>
          <a:p>
            <a:pPr lvl="2"/>
            <a:r>
              <a:rPr lang="en-US" dirty="0"/>
              <a:t>Sub-sub-bullet, Arial regular 10 </a:t>
            </a:r>
            <a:r>
              <a:rPr lang="en-US" dirty="0" err="1"/>
              <a:t>pt</a:t>
            </a:r>
            <a:endParaRPr lang="en-US" dirty="0"/>
          </a:p>
          <a:p>
            <a:pPr lvl="3"/>
            <a:r>
              <a:rPr lang="en-US" dirty="0"/>
              <a:t>Sub-sub-sub bullet, Arial regular 10 </a:t>
            </a:r>
            <a:r>
              <a:rPr lang="en-US" dirty="0" err="1"/>
              <a:t>pt</a:t>
            </a:r>
            <a:endParaRPr lang="en-US" dirty="0"/>
          </a:p>
          <a:p>
            <a:pPr lvl="4"/>
            <a:r>
              <a:rPr lang="en-US" dirty="0"/>
              <a:t>Sub-sub-sub-sub bullet, Arial regular 10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8671" y="4766298"/>
            <a:ext cx="369539" cy="22434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charset="0"/>
              </a:defRPr>
            </a:lvl1pPr>
          </a:lstStyle>
          <a:p>
            <a:fld id="{5DCF5B18-1935-AB44-AE6E-C993FDFDD7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E07817F-92B5-48EE-A664-E90F58485A88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biLevel thresh="75000"/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5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94" r:id="rId4"/>
    <p:sldLayoutId id="2147483696" r:id="rId5"/>
    <p:sldLayoutId id="2147483697" r:id="rId6"/>
    <p:sldLayoutId id="2147483695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8" r:id="rId3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  <p:txStyles>
    <p:titleStyle>
      <a:lvl1pPr algn="l" defTabSz="457189" rtl="0" eaLnBrk="1" latinLnBrk="0" hangingPunct="1">
        <a:lnSpc>
          <a:spcPct val="90000"/>
        </a:lnSpc>
        <a:spcBef>
          <a:spcPct val="0"/>
        </a:spcBef>
        <a:buNone/>
        <a:defRPr lang="en-US" sz="2000" b="1" kern="1200" dirty="0">
          <a:solidFill>
            <a:schemeClr val="tx1"/>
          </a:solidFill>
          <a:latin typeface="Arial" panose="020B0604020202020204" pitchFamily="34" charset="0"/>
          <a:ea typeface="+mj-ea"/>
          <a:cs typeface="Arial" charset="0"/>
        </a:defRPr>
      </a:lvl1pPr>
    </p:titleStyle>
    <p:bodyStyle>
      <a:lvl1pPr marL="171446" indent="-171446" algn="l" defTabSz="457189" rtl="0" eaLnBrk="1" latinLnBrk="0" hangingPunct="1">
        <a:lnSpc>
          <a:spcPts val="1440"/>
        </a:lnSpc>
        <a:spcBef>
          <a:spcPts val="0"/>
        </a:spcBef>
        <a:spcAft>
          <a:spcPts val="600"/>
        </a:spcAft>
        <a:buClr>
          <a:schemeClr val="tx1"/>
        </a:buClr>
        <a:buSzPct val="110000"/>
        <a:buFont typeface="Wingdings" panose="05000000000000000000" pitchFamily="2" charset="2"/>
        <a:buChar char="§"/>
        <a:defRPr lang="en-US" sz="1400" b="0" kern="1200" spc="2" noProof="0" dirty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65136" indent="-171446" algn="l" defTabSz="457189" rtl="0" eaLnBrk="1" latinLnBrk="0" hangingPunct="1">
        <a:lnSpc>
          <a:spcPts val="1680"/>
        </a:lnSpc>
        <a:spcBef>
          <a:spcPts val="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§"/>
        <a:defRPr sz="1200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12750" indent="-171446" algn="l" defTabSz="457189" rtl="0" eaLnBrk="1" latinLnBrk="0" hangingPunct="1">
        <a:lnSpc>
          <a:spcPts val="168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−"/>
        <a:defRPr sz="1000" b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914378" marR="0" indent="-171446" algn="l" defTabSz="457189" rtl="0" eaLnBrk="1" fontAlgn="auto" latinLnBrk="0" hangingPunct="1">
        <a:lnSpc>
          <a:spcPts val="1680"/>
        </a:lnSpc>
        <a:spcBef>
          <a:spcPts val="0"/>
        </a:spcBef>
        <a:spcAft>
          <a:spcPts val="600"/>
        </a:spcAft>
        <a:buClr>
          <a:schemeClr val="tx1"/>
        </a:buClr>
        <a:buSzTx/>
        <a:buFont typeface="Arial" panose="020B0604020202020204" pitchFamily="34" charset="0"/>
        <a:buChar char="−"/>
        <a:tabLst/>
        <a:defRPr sz="1000" b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12" indent="-171446" algn="l" defTabSz="457189" rtl="0" eaLnBrk="1" latinLnBrk="0" hangingPunct="1">
        <a:lnSpc>
          <a:spcPts val="168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−"/>
        <a:tabLst/>
        <a:defRPr sz="1000" b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57" userDrawn="1">
          <p15:clr>
            <a:srgbClr val="F26B43"/>
          </p15:clr>
        </p15:guide>
        <p15:guide id="4" pos="264" userDrawn="1">
          <p15:clr>
            <a:srgbClr val="F26B43"/>
          </p15:clr>
        </p15:guide>
        <p15:guide id="5" pos="694" userDrawn="1">
          <p15:clr>
            <a:srgbClr val="F26B43"/>
          </p15:clr>
        </p15:guide>
        <p15:guide id="6" pos="1122" userDrawn="1">
          <p15:clr>
            <a:srgbClr val="F26B43"/>
          </p15:clr>
        </p15:guide>
        <p15:guide id="7" pos="1188" userDrawn="1">
          <p15:clr>
            <a:srgbClr val="F26B43"/>
          </p15:clr>
        </p15:guide>
        <p15:guide id="8" pos="1554" userDrawn="1">
          <p15:clr>
            <a:srgbClr val="F26B43"/>
          </p15:clr>
        </p15:guide>
        <p15:guide id="9" pos="1619" userDrawn="1">
          <p15:clr>
            <a:srgbClr val="F26B43"/>
          </p15:clr>
        </p15:guide>
        <p15:guide id="10" pos="1981" userDrawn="1">
          <p15:clr>
            <a:srgbClr val="F26B43"/>
          </p15:clr>
        </p15:guide>
        <p15:guide id="11" pos="2413" userDrawn="1">
          <p15:clr>
            <a:srgbClr val="F26B43"/>
          </p15:clr>
        </p15:guide>
        <p15:guide id="12" pos="2051" userDrawn="1">
          <p15:clr>
            <a:srgbClr val="F26B43"/>
          </p15:clr>
        </p15:guide>
        <p15:guide id="13" pos="2475" userDrawn="1">
          <p15:clr>
            <a:srgbClr val="F26B43"/>
          </p15:clr>
        </p15:guide>
        <p15:guide id="14" pos="2841" userDrawn="1">
          <p15:clr>
            <a:srgbClr val="F26B43"/>
          </p15:clr>
        </p15:guide>
        <p15:guide id="15" pos="2906" userDrawn="1">
          <p15:clr>
            <a:srgbClr val="F26B43"/>
          </p15:clr>
        </p15:guide>
        <p15:guide id="16" pos="3268" userDrawn="1">
          <p15:clr>
            <a:srgbClr val="F26B43"/>
          </p15:clr>
        </p15:guide>
        <p15:guide id="17" pos="3331" userDrawn="1">
          <p15:clr>
            <a:srgbClr val="F26B43"/>
          </p15:clr>
        </p15:guide>
        <p15:guide id="18" pos="3696" userDrawn="1">
          <p15:clr>
            <a:srgbClr val="F26B43"/>
          </p15:clr>
        </p15:guide>
        <p15:guide id="19" pos="3769" userDrawn="1">
          <p15:clr>
            <a:srgbClr val="F26B43"/>
          </p15:clr>
        </p15:guide>
        <p15:guide id="20" pos="4134" userDrawn="1">
          <p15:clr>
            <a:srgbClr val="F26B43"/>
          </p15:clr>
        </p15:guide>
        <p15:guide id="21" pos="4200" userDrawn="1">
          <p15:clr>
            <a:srgbClr val="F26B43"/>
          </p15:clr>
        </p15:guide>
        <p15:guide id="22" pos="4628" userDrawn="1">
          <p15:clr>
            <a:srgbClr val="F26B43"/>
          </p15:clr>
        </p15:guide>
        <p15:guide id="23" pos="4562" userDrawn="1">
          <p15:clr>
            <a:srgbClr val="F26B43"/>
          </p15:clr>
        </p15:guide>
        <p15:guide id="24" pos="4996" userDrawn="1">
          <p15:clr>
            <a:srgbClr val="F26B43"/>
          </p15:clr>
        </p15:guide>
        <p15:guide id="25" pos="5059" userDrawn="1">
          <p15:clr>
            <a:srgbClr val="F26B43"/>
          </p15:clr>
        </p15:guide>
        <p15:guide id="26" pos="5516" userDrawn="1">
          <p15:clr>
            <a:srgbClr val="F26B43"/>
          </p15:clr>
        </p15:guide>
        <p15:guide id="27" orient="horz" pos="724" userDrawn="1">
          <p15:clr>
            <a:srgbClr val="F26B43"/>
          </p15:clr>
        </p15:guide>
        <p15:guide id="28" orient="horz" pos="793" userDrawn="1">
          <p15:clr>
            <a:srgbClr val="F26B43"/>
          </p15:clr>
        </p15:guide>
        <p15:guide id="29" orient="horz" pos="1080" userDrawn="1">
          <p15:clr>
            <a:srgbClr val="F26B43"/>
          </p15:clr>
        </p15:guide>
        <p15:guide id="30" orient="horz" pos="1149" userDrawn="1">
          <p15:clr>
            <a:srgbClr val="F26B43"/>
          </p15:clr>
        </p15:guide>
        <p15:guide id="31" orient="horz" pos="1438" userDrawn="1">
          <p15:clr>
            <a:srgbClr val="F26B43"/>
          </p15:clr>
        </p15:guide>
        <p15:guide id="32" orient="horz" pos="1507" userDrawn="1">
          <p15:clr>
            <a:srgbClr val="F26B43"/>
          </p15:clr>
        </p15:guide>
        <p15:guide id="33" orient="horz" pos="1794" userDrawn="1">
          <p15:clr>
            <a:srgbClr val="F26B43"/>
          </p15:clr>
        </p15:guide>
        <p15:guide id="34" orient="horz" pos="1860" userDrawn="1">
          <p15:clr>
            <a:srgbClr val="F26B43"/>
          </p15:clr>
        </p15:guide>
        <p15:guide id="35" orient="horz" pos="2228" userDrawn="1">
          <p15:clr>
            <a:srgbClr val="F26B43"/>
          </p15:clr>
        </p15:guide>
        <p15:guide id="36" orient="horz" pos="2162" userDrawn="1">
          <p15:clr>
            <a:srgbClr val="F26B43"/>
          </p15:clr>
        </p15:guide>
        <p15:guide id="37" orient="horz" pos="2518" userDrawn="1">
          <p15:clr>
            <a:srgbClr val="F26B43"/>
          </p15:clr>
        </p15:guide>
        <p15:guide id="38" orient="horz" pos="2584" userDrawn="1">
          <p15:clr>
            <a:srgbClr val="F26B43"/>
          </p15:clr>
        </p15:guide>
        <p15:guide id="39" orient="horz" pos="2877" userDrawn="1">
          <p15:clr>
            <a:srgbClr val="F26B43"/>
          </p15:clr>
        </p15:guide>
        <p15:guide id="40" pos="329" userDrawn="1">
          <p15:clr>
            <a:srgbClr val="F26B43"/>
          </p15:clr>
        </p15:guide>
        <p15:guide id="41" pos="5448" userDrawn="1">
          <p15:clr>
            <a:srgbClr val="F26B43"/>
          </p15:clr>
        </p15:guide>
        <p15:guide id="42" orient="horz" pos="29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4737" y="924445"/>
            <a:ext cx="4214493" cy="1588127"/>
          </a:xfrm>
          <a:prstGeom prst="rect">
            <a:avLst/>
          </a:prstGeom>
        </p:spPr>
        <p:txBody>
          <a:bodyPr wrap="square" lIns="0" anchor="t" anchorCtr="0">
            <a:noAutofit/>
          </a:bodyPr>
          <a:lstStyle/>
          <a:p>
            <a:pPr marL="0" lvl="0"/>
            <a:r>
              <a:rPr lang="en-US" dirty="0"/>
              <a:t>Click to edit Master title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1B05D4-BB7C-4444-A3ED-2EA936ACA30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biLevel thresh="5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17327" y="4688001"/>
            <a:ext cx="919941" cy="22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62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  <p:txStyles>
    <p:titleStyle>
      <a:lvl1pPr algn="l" defTabSz="457189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kumimoji="0" lang="en-US" sz="5200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342892" indent="-342892" algn="l" defTabSz="457189" rtl="0" eaLnBrk="1" latinLnBrk="0" hangingPunct="1">
        <a:lnSpc>
          <a:spcPts val="2880"/>
        </a:lnSpc>
        <a:spcBef>
          <a:spcPts val="1200"/>
        </a:spcBef>
        <a:spcAft>
          <a:spcPts val="200"/>
        </a:spcAft>
        <a:buClr>
          <a:schemeClr val="bg1"/>
        </a:buClr>
        <a:buFont typeface="Wingdings" charset="2"/>
        <a:buChar char="§"/>
        <a:defRPr lang="en-US" sz="1800" b="0" i="0" kern="120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679433" indent="-285743" algn="l" defTabSz="457189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Font typeface="Arial"/>
        <a:buChar char="–"/>
        <a:defRPr lang="en-US" sz="2000" b="0" kern="1200" smtClean="0">
          <a:solidFill>
            <a:schemeClr val="bg1"/>
          </a:solidFill>
          <a:latin typeface="+mn-lt"/>
          <a:ea typeface="+mn-ea"/>
          <a:cs typeface="+mn-cs"/>
        </a:defRPr>
      </a:lvl2pPr>
      <a:lvl3pPr marL="977876" indent="-228594" algn="l" defTabSz="457189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Font typeface="Wingdings" charset="2"/>
        <a:buChar char="§"/>
        <a:defRPr lang="en-US" sz="1800" b="0" kern="1200" smtClean="0">
          <a:solidFill>
            <a:schemeClr val="bg1"/>
          </a:solidFill>
          <a:latin typeface="+mn-lt"/>
          <a:ea typeface="+mn-ea"/>
          <a:cs typeface="+mn-cs"/>
        </a:defRPr>
      </a:lvl3pPr>
      <a:lvl4pPr marL="1320767" marR="0" indent="-228594" algn="l" defTabSz="457189" rtl="0" eaLnBrk="1" fontAlgn="auto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SzTx/>
        <a:buFont typeface="Arial"/>
        <a:buChar char="–"/>
        <a:tabLst/>
        <a:defRPr lang="en-US" sz="1600" b="0" kern="1200" smtClean="0">
          <a:solidFill>
            <a:schemeClr val="bg1"/>
          </a:solidFill>
          <a:latin typeface="+mn-lt"/>
          <a:ea typeface="+mn-ea"/>
          <a:cs typeface="+mn-cs"/>
        </a:defRPr>
      </a:lvl4pPr>
      <a:lvl5pPr marL="1600160" indent="-228594" algn="l" defTabSz="457189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Font typeface="Wingdings" charset="2"/>
        <a:buChar char="§"/>
        <a:tabLst/>
        <a:defRPr lang="en-US" sz="1600" b="0" kern="1200" baseline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91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189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kumimoji="0" lang="en-US" sz="5200" b="1" i="0" u="none" strike="noStrike" kern="1200" cap="none" spc="0" normalizeH="0" baseline="0" noProof="0" dirty="0">
          <a:ln>
            <a:noFill/>
          </a:ln>
          <a:solidFill>
            <a:schemeClr val="bg1"/>
          </a:solidFill>
          <a:effectLst/>
          <a:uLnTx/>
          <a:uFillTx/>
          <a:latin typeface="Helvetica Neue" panose="02000503000000020004"/>
          <a:ea typeface="+mn-ea"/>
          <a:cs typeface="Arial" panose="020B0604020202020204" pitchFamily="34" charset="0"/>
        </a:defRPr>
      </a:lvl1pPr>
    </p:titleStyle>
    <p:bodyStyle>
      <a:lvl1pPr marL="342892" indent="-342892" algn="l" defTabSz="457189" rtl="0" eaLnBrk="1" latinLnBrk="0" hangingPunct="1">
        <a:lnSpc>
          <a:spcPts val="2880"/>
        </a:lnSpc>
        <a:spcBef>
          <a:spcPts val="1200"/>
        </a:spcBef>
        <a:spcAft>
          <a:spcPts val="200"/>
        </a:spcAft>
        <a:buClr>
          <a:schemeClr val="bg1"/>
        </a:buClr>
        <a:buFont typeface="Wingdings" charset="2"/>
        <a:buChar char="§"/>
        <a:defRPr lang="en-US" sz="1800" b="0" i="0" kern="120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marL="679433" indent="-285743" algn="l" defTabSz="457189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Font typeface="Arial"/>
        <a:buChar char="–"/>
        <a:defRPr lang="en-US" sz="2000" b="0" kern="1200" smtClean="0">
          <a:solidFill>
            <a:schemeClr val="bg1"/>
          </a:solidFill>
          <a:latin typeface="+mn-lt"/>
          <a:ea typeface="+mn-ea"/>
          <a:cs typeface="+mn-cs"/>
        </a:defRPr>
      </a:lvl2pPr>
      <a:lvl3pPr marL="977876" indent="-228594" algn="l" defTabSz="457189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Font typeface="Wingdings" charset="2"/>
        <a:buChar char="§"/>
        <a:defRPr lang="en-US" sz="1800" b="0" kern="1200" smtClean="0">
          <a:solidFill>
            <a:schemeClr val="bg1"/>
          </a:solidFill>
          <a:latin typeface="+mn-lt"/>
          <a:ea typeface="+mn-ea"/>
          <a:cs typeface="+mn-cs"/>
        </a:defRPr>
      </a:lvl3pPr>
      <a:lvl4pPr marL="1320767" marR="0" indent="-228594" algn="l" defTabSz="457189" rtl="0" eaLnBrk="1" fontAlgn="auto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SzTx/>
        <a:buFont typeface="Arial"/>
        <a:buChar char="–"/>
        <a:tabLst/>
        <a:defRPr lang="en-US" sz="1600" b="0" kern="1200" smtClean="0">
          <a:solidFill>
            <a:schemeClr val="bg1"/>
          </a:solidFill>
          <a:latin typeface="+mn-lt"/>
          <a:ea typeface="+mn-ea"/>
          <a:cs typeface="+mn-cs"/>
        </a:defRPr>
      </a:lvl4pPr>
      <a:lvl5pPr marL="1600160" indent="-228594" algn="l" defTabSz="457189" rtl="0" eaLnBrk="1" latinLnBrk="0" hangingPunct="1">
        <a:lnSpc>
          <a:spcPts val="2200"/>
        </a:lnSpc>
        <a:spcBef>
          <a:spcPts val="0"/>
        </a:spcBef>
        <a:spcAft>
          <a:spcPts val="600"/>
        </a:spcAft>
        <a:buClr>
          <a:schemeClr val="bg1"/>
        </a:buClr>
        <a:buFont typeface="Wingdings" charset="2"/>
        <a:buChar char="§"/>
        <a:tabLst/>
        <a:defRPr lang="en-US" sz="1600" b="0" kern="1200" baseline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F683B0-41D9-9165-9AB0-96A24EE132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itle 30">
            <a:extLst>
              <a:ext uri="{FF2B5EF4-FFF2-40B4-BE49-F238E27FC236}">
                <a16:creationId xmlns:a16="http://schemas.microsoft.com/office/drawing/2014/main" id="{BA33009C-D53B-49C4-A6B6-FB626E0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1191986"/>
            <a:ext cx="5200650" cy="1214349"/>
          </a:xfrm>
        </p:spPr>
        <p:txBody>
          <a:bodyPr/>
          <a:lstStyle/>
          <a:p>
            <a:r>
              <a:rPr lang="en-US" dirty="0"/>
              <a:t>SDP – What Does Good Look Like?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D88F2EF-7601-4AC4-8AA9-6056FD8EB7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CMBG – July 2026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192005F4-7B70-4146-945B-183DAB6643BD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Ashley Taylor</a:t>
            </a:r>
          </a:p>
        </p:txBody>
      </p:sp>
    </p:spTree>
    <p:extLst>
      <p:ext uri="{BB962C8B-B14F-4D97-AF65-F5344CB8AC3E}">
        <p14:creationId xmlns:p14="http://schemas.microsoft.com/office/powerpoint/2010/main" val="350392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2CC98-2770-8733-1693-1352328F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D656-0113-5DD3-636B-2C48E769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6696983" cy="519595"/>
          </a:xfrm>
        </p:spPr>
        <p:txBody>
          <a:bodyPr anchor="t">
            <a:normAutofit/>
          </a:bodyPr>
          <a:lstStyle/>
          <a:p>
            <a:pPr lvl="0"/>
            <a:r>
              <a:rPr lang="en-US" sz="1700" dirty="0"/>
              <a:t>Mechanical Example – Vapor Extractors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1DF4B96-9E9E-D92C-2BCD-04C55C31566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Goes on to include:</a:t>
            </a:r>
          </a:p>
          <a:p>
            <a:pPr marL="171450" indent="-171450">
              <a:buFontTx/>
              <a:buChar char="-"/>
            </a:pPr>
            <a:r>
              <a:rPr lang="en-US" dirty="0"/>
              <a:t>Child Package Scopes</a:t>
            </a:r>
          </a:p>
          <a:p>
            <a:pPr marL="171450" indent="-171450">
              <a:buFontTx/>
              <a:buChar char="-"/>
            </a:pPr>
            <a:r>
              <a:rPr lang="en-US" dirty="0"/>
              <a:t>ECP Change Type Screening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Design Functions</a:t>
            </a:r>
          </a:p>
          <a:p>
            <a:pPr marL="171450" indent="-171450">
              <a:buFontTx/>
              <a:buChar char="-"/>
            </a:pPr>
            <a:r>
              <a:rPr lang="en-US" dirty="0"/>
              <a:t>Discussion on why each Stakeholder group is impacted</a:t>
            </a:r>
          </a:p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BE69652-6AC6-5D8A-627D-380E6695E9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anchor="ctr">
            <a:normAutofit/>
          </a:bodyPr>
          <a:lstStyle/>
          <a:p>
            <a:pPr defTabSz="457189">
              <a:spcAft>
                <a:spcPts val="600"/>
              </a:spcAft>
            </a:pPr>
            <a:fld id="{5DCF5B18-1935-AB44-AE6E-C993FDFDD711}" type="slidenum">
              <a:rPr lang="en-US"/>
              <a:pPr defTabSz="457189"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734354-C0B3-2662-122D-FACAAEADD7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90" r="-1" b="10019"/>
          <a:stretch>
            <a:fillRect/>
          </a:stretch>
        </p:blipFill>
        <p:spPr>
          <a:xfrm>
            <a:off x="3256671" y="987879"/>
            <a:ext cx="5490454" cy="3511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616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44559-A6F4-93C9-CA89-38C61FD48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103E6790-21DB-7913-3430-86E91092F9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28671" y="4766298"/>
            <a:ext cx="369539" cy="224347"/>
          </a:xfrm>
        </p:spPr>
        <p:txBody>
          <a:bodyPr/>
          <a:lstStyle/>
          <a:p>
            <a:pPr>
              <a:spcAft>
                <a:spcPts val="600"/>
              </a:spcAft>
            </a:pPr>
            <a:fld id="{5DCF5B18-1935-AB44-AE6E-C993FDFDD711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4C6652-2755-D3A0-3B9B-F9A5858F821B}"/>
              </a:ext>
            </a:extLst>
          </p:cNvPr>
          <p:cNvSpPr txBox="1"/>
          <p:nvPr/>
        </p:nvSpPr>
        <p:spPr>
          <a:xfrm>
            <a:off x="2477861" y="1641021"/>
            <a:ext cx="4188278" cy="914400"/>
          </a:xfrm>
          <a:prstGeom prst="rect">
            <a:avLst/>
          </a:prstGeom>
          <a:noFill/>
        </p:spPr>
        <p:txBody>
          <a:bodyPr wrap="none" tIns="91440" bIns="91440" rtlCol="0" anchor="t" anchorCtr="0">
            <a:noAutofit/>
          </a:bodyPr>
          <a:lstStyle/>
          <a:p>
            <a:pPr algn="ctr"/>
            <a:r>
              <a:rPr lang="en-US" sz="3200" dirty="0"/>
              <a:t>Design and Licensing Evaluations</a:t>
            </a:r>
          </a:p>
          <a:p>
            <a:pPr algn="l"/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299600387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Design &amp; Licensing Evaluations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B16AB-9B87-48C9-9C63-61A2106498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Design Evaluations (section B.4)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State the requirements or inputs separately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State the Reference(s) each input comes from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Provide the critical thinking for how each one is addressed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Include only requirements/inputs used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Separate by disciplines, be descriptive but concise in the title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Include diagrams, pictures, data tables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Licensing Evaluations (section B.5/6)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If it meets all the criteria for Design Equivalent, check the box and provide or attach supporting documentation (as needed)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Otherwise, attach the 50.59 SR/SE</a:t>
            </a:r>
          </a:p>
        </p:txBody>
      </p:sp>
    </p:spTree>
    <p:extLst>
      <p:ext uri="{BB962C8B-B14F-4D97-AF65-F5344CB8AC3E}">
        <p14:creationId xmlns:p14="http://schemas.microsoft.com/office/powerpoint/2010/main" val="157454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DB099-3420-7710-35EB-A264F793C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90D82-FBDB-F726-1EAD-D28D8A838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Replacement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CD806F3-59DD-01AB-666D-7C42E0BAEA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41CD6-C786-D04F-4282-F5E2207D7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10" y="2571750"/>
            <a:ext cx="7684761" cy="21050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A4DCA3-E6AF-FB24-C5CF-F5B75825F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11" y="881744"/>
            <a:ext cx="7788460" cy="16042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BC8133-DA09-EC19-0202-DB9CCEE5C063}"/>
              </a:ext>
            </a:extLst>
          </p:cNvPr>
          <p:cNvCxnSpPr>
            <a:cxnSpLocks/>
          </p:cNvCxnSpPr>
          <p:nvPr/>
        </p:nvCxnSpPr>
        <p:spPr>
          <a:xfrm>
            <a:off x="530679" y="2571750"/>
            <a:ext cx="8172449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89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C871-7530-4EAF-4C87-E16BA7A55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A6B50-0402-062D-D9E9-A2706DE1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Replacement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DBFE267-F93F-235C-FBE0-D7AD8EE136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7323C5-012D-3D2D-463B-158C743CF5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50595" y="932047"/>
            <a:ext cx="7066733" cy="360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3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0708-6A93-FCA1-AEDD-91C85C47D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CE6D-8EBD-F7AB-3E9C-C60747FE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20C1EE7-D104-2EF6-FFA4-EAD40AC8C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606A22-36CA-6096-7C0F-9802A5569E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13495" y="985482"/>
            <a:ext cx="6317010" cy="402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50C26-0270-CDBD-99D5-C528AC71F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C1F20-6544-A65F-FF64-4F52D28C9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701171A-A611-9401-FD77-87505B309A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89C534-18CD-4368-BB49-5E6D3FC1CC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1383" y="1153689"/>
            <a:ext cx="8022633" cy="25365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F30570-BB67-7488-0B84-87D063730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39" y="3926288"/>
            <a:ext cx="8155722" cy="66476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04F1E31-8E7A-4890-6427-CCE3B3752F1A}"/>
              </a:ext>
            </a:extLst>
          </p:cNvPr>
          <p:cNvCxnSpPr/>
          <p:nvPr/>
        </p:nvCxnSpPr>
        <p:spPr>
          <a:xfrm>
            <a:off x="422273" y="3853543"/>
            <a:ext cx="8280855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4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FAE3A-2F19-9866-0D79-B170FD5F0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7A0844DF-BC48-ED43-4359-FC9A60AB35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28671" y="4766298"/>
            <a:ext cx="369539" cy="224347"/>
          </a:xfrm>
        </p:spPr>
        <p:txBody>
          <a:bodyPr/>
          <a:lstStyle/>
          <a:p>
            <a:pPr>
              <a:spcAft>
                <a:spcPts val="600"/>
              </a:spcAft>
            </a:pPr>
            <a:fld id="{5DCF5B18-1935-AB44-AE6E-C993FDFDD711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3282A3-516C-9829-6485-F8A1B0548BD6}"/>
              </a:ext>
            </a:extLst>
          </p:cNvPr>
          <p:cNvSpPr txBox="1"/>
          <p:nvPr/>
        </p:nvSpPr>
        <p:spPr>
          <a:xfrm>
            <a:off x="2477861" y="1641021"/>
            <a:ext cx="4188278" cy="914400"/>
          </a:xfrm>
          <a:prstGeom prst="rect">
            <a:avLst/>
          </a:prstGeom>
          <a:noFill/>
        </p:spPr>
        <p:txBody>
          <a:bodyPr wrap="none" tIns="91440" bIns="91440" rtlCol="0" anchor="t" anchorCtr="0">
            <a:noAutofit/>
          </a:bodyPr>
          <a:lstStyle/>
          <a:p>
            <a:pPr algn="ctr"/>
            <a:r>
              <a:rPr lang="en-US" sz="3200" dirty="0"/>
              <a:t>Parent and Child Package Concept</a:t>
            </a:r>
          </a:p>
          <a:p>
            <a:pPr algn="l"/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124058856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62E2F-7BDD-CAAC-94AF-6DDA0F083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5E36C-5F16-7762-7960-70E8CD57D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Parent and Child Package Concept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37A05-26DA-0137-26F7-8C8E63296C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74AE46-3CBA-44D5-387F-7FC22BEB10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1309" y="995296"/>
            <a:ext cx="8328025" cy="3387725"/>
          </a:xfrm>
        </p:spPr>
        <p:txBody>
          <a:bodyPr/>
          <a:lstStyle/>
          <a:p>
            <a:r>
              <a:rPr lang="en-US" dirty="0">
                <a:sym typeface="Helvetica Neue"/>
              </a:rPr>
              <a:t>This is how TVA uses this concept; it may differ from other utilities.</a:t>
            </a:r>
          </a:p>
          <a:p>
            <a:r>
              <a:rPr lang="en-US" dirty="0">
                <a:sym typeface="Helvetica Neue"/>
              </a:rPr>
              <a:t>Parent: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Includes all the common information and evaluations for an entire type of modification for one plant, can apply to multiple units at the same plant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Typically document-only with no field work needed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There is no Turnover, but will not Closeout until after the last Child package is implemented</a:t>
            </a:r>
          </a:p>
          <a:p>
            <a:r>
              <a:rPr lang="en-US" dirty="0">
                <a:sym typeface="Helvetica Neue"/>
              </a:rPr>
              <a:t>Child: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Includes everything to be implemented in one logical scope that can Turnover at once, applies to one unit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Often says to see the Parent for details on the common information and evaluations rather than repeat it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Differs from the Parent in Open Items, Special Implementation Instructions, Testing Requirements, Attachments, Affected Components List, Affected Documents List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Typically has the same Stakeholders, but could have different design disciplines involved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Linked in CMIS/ECM, but could be a different change type and/or safety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64344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96677-5F27-FFC2-13D7-5C9FD0C4F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A71353AA-1EB1-F7D8-0397-7C2F93662A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28671" y="4766298"/>
            <a:ext cx="369539" cy="224347"/>
          </a:xfrm>
        </p:spPr>
        <p:txBody>
          <a:bodyPr/>
          <a:lstStyle/>
          <a:p>
            <a:pPr>
              <a:spcAft>
                <a:spcPts val="600"/>
              </a:spcAft>
            </a:pPr>
            <a:fld id="{5DCF5B18-1935-AB44-AE6E-C993FDFDD711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CF69B9-A0E7-2ED9-F963-D4EEE7ABC042}"/>
              </a:ext>
            </a:extLst>
          </p:cNvPr>
          <p:cNvSpPr txBox="1"/>
          <p:nvPr/>
        </p:nvSpPr>
        <p:spPr>
          <a:xfrm>
            <a:off x="2477861" y="1641021"/>
            <a:ext cx="4188278" cy="914400"/>
          </a:xfrm>
          <a:prstGeom prst="rect">
            <a:avLst/>
          </a:prstGeom>
          <a:noFill/>
        </p:spPr>
        <p:txBody>
          <a:bodyPr wrap="none" tIns="91440" bIns="91440" rtlCol="0" anchor="t" anchorCtr="0">
            <a:noAutofit/>
          </a:bodyPr>
          <a:lstStyle/>
          <a:p>
            <a:pPr algn="ctr"/>
            <a:r>
              <a:rPr lang="en-US" sz="3200" dirty="0"/>
              <a:t>Open Items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6278204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674A7C6-EAE8-440F-B5B0-90095904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Background - Disclaimer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FA72B7-2E55-4526-A542-CB5943956B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0737" y="1322892"/>
            <a:ext cx="6169239" cy="160033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Senior Manager for TVA Sequoyah Fleet Design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Part of founding group for SDP &amp; DOWG – Regional Conferences, Training, Change Management, Former DOWG President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What good looks like is somewhat subjective and dependent on your standards and expectations</a:t>
            </a:r>
          </a:p>
        </p:txBody>
      </p:sp>
    </p:spTree>
    <p:extLst>
      <p:ext uri="{BB962C8B-B14F-4D97-AF65-F5344CB8AC3E}">
        <p14:creationId xmlns:p14="http://schemas.microsoft.com/office/powerpoint/2010/main" val="40940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EFCF8-5871-4F48-1267-906CA1EB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A355E-8AF8-769A-A8BE-94D36665A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Open Items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5EA4C-85DB-7C34-928E-1A26FF8758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CD351F-5255-33A5-98F5-E5E05E63C4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1309" y="995296"/>
            <a:ext cx="8328025" cy="3387725"/>
          </a:xfrm>
        </p:spPr>
        <p:txBody>
          <a:bodyPr/>
          <a:lstStyle/>
          <a:p>
            <a:r>
              <a:rPr lang="en-US" dirty="0">
                <a:sym typeface="Helvetica Neue"/>
              </a:rPr>
              <a:t>Open Items (section B.6/7)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Utility discretion is used to determine acceptance of what types, when needed, and how to track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Common types for TVA: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Vendor Information received after ECP Issuance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Calcs for Closure to roll in final vendor info or plant configuration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Planned revisions or additional known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Turnover, Closure, Post Closeout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May need a WO restraint for those at Turnover so work is not completed before the open item is cleared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Post Closeout is not common at TVA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Tracking Mechanism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CRs do not require a revision to the ECP, but are subject to go past the time needed since not linked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Will often revise the ECP anyway to remove them, not always efficient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1797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F9860-89BB-4089-44CA-555E828E9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23CB7-CB77-CD35-0A13-0C9FE6963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 (parent)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95C98FF3-3DC5-0009-8914-EA55E1A96F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664CDF-D6B9-22CE-55E9-A18CA48440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20319" y="1539966"/>
            <a:ext cx="7684761" cy="146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BADA0-50A7-441E-164B-CDD582D1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C4902-B39F-7A3B-BE18-255415E1B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0C0FE75-945F-7489-2348-27F479F381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9F0992-CB7E-17EE-D7A9-2F07307D54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28671" y="1539966"/>
            <a:ext cx="8203195" cy="197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7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AF469-D631-0B0B-07D6-0D670836C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54211-47D0-765E-9CCA-834FD5BBF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(parent) 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6C3D819-4C9F-91CB-05F1-1CF0B23C77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7CA921-984A-7FDB-2B66-6598E1249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13495" y="1029789"/>
            <a:ext cx="6317010" cy="393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4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91B66-2DB6-350F-ABFD-B8633163F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62D79044-DE45-7626-FD99-1F86D01041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28671" y="4766298"/>
            <a:ext cx="369539" cy="224347"/>
          </a:xfrm>
        </p:spPr>
        <p:txBody>
          <a:bodyPr/>
          <a:lstStyle/>
          <a:p>
            <a:pPr>
              <a:spcAft>
                <a:spcPts val="600"/>
              </a:spcAft>
            </a:pPr>
            <a:fld id="{5DCF5B18-1935-AB44-AE6E-C993FDFDD711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28427C-1422-CE62-A9A8-62C7F7DCD03F}"/>
              </a:ext>
            </a:extLst>
          </p:cNvPr>
          <p:cNvSpPr txBox="1"/>
          <p:nvPr/>
        </p:nvSpPr>
        <p:spPr>
          <a:xfrm>
            <a:off x="2477861" y="1641021"/>
            <a:ext cx="4188278" cy="914400"/>
          </a:xfrm>
          <a:prstGeom prst="rect">
            <a:avLst/>
          </a:prstGeom>
          <a:noFill/>
        </p:spPr>
        <p:txBody>
          <a:bodyPr wrap="none" tIns="91440" bIns="91440" rtlCol="0" anchor="t" anchorCtr="0">
            <a:noAutofit/>
          </a:bodyPr>
          <a:lstStyle/>
          <a:p>
            <a:pPr algn="ctr"/>
            <a:r>
              <a:rPr lang="en-US" sz="3200" dirty="0">
                <a:sym typeface="Helvetica Neue"/>
              </a:rPr>
              <a:t>Special Implementation Instructions</a:t>
            </a:r>
          </a:p>
          <a:p>
            <a:pPr algn="ctr"/>
            <a:r>
              <a:rPr lang="en-US" sz="3200" dirty="0">
                <a:sym typeface="Helvetica Neue"/>
              </a:rPr>
              <a:t>&amp; </a:t>
            </a:r>
          </a:p>
          <a:p>
            <a:pPr algn="ctr"/>
            <a:r>
              <a:rPr lang="en-US" sz="3200" dirty="0">
                <a:sym typeface="Helvetica Neue"/>
              </a:rPr>
              <a:t>Testing Requirements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4772084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7F7B0-89B2-E5A8-D2C5-B463F117B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4E719-1B39-BB1B-BC65-8E734454A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Special Implementation Instructions &amp; Testing </a:t>
            </a:r>
            <a:r>
              <a:rPr lang="en-US" dirty="0" err="1">
                <a:sym typeface="Helvetica Neue"/>
              </a:rPr>
              <a:t>Reqmnts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1E8FF-5DB0-007D-349B-3EEA39DF1A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5B3F71-0A45-771C-6CC0-DB0EC88915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1309" y="995296"/>
            <a:ext cx="8328025" cy="3387725"/>
          </a:xfrm>
        </p:spPr>
        <p:txBody>
          <a:bodyPr/>
          <a:lstStyle/>
          <a:p>
            <a:r>
              <a:rPr lang="en-US" dirty="0">
                <a:sym typeface="Helvetica Neue"/>
              </a:rPr>
              <a:t>What is included in these sections may be different between utilities due to proficiency/maturity of the craft and planners as well as process differences since the Turnover process is not included in the SDP.</a:t>
            </a:r>
          </a:p>
          <a:p>
            <a:r>
              <a:rPr lang="en-US" dirty="0">
                <a:sym typeface="Helvetica Neue"/>
              </a:rPr>
              <a:t>Special Implementation Instructions (section D) for TVA typically include: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Engineering requirements or information to return for the Planner to include in the WO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Notes to the Implementer, like allowable commodity substitutions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Cyber Security requirements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Any other items needing review for completion by Engineering at Turnover</a:t>
            </a:r>
          </a:p>
          <a:p>
            <a:r>
              <a:rPr lang="en-US" dirty="0">
                <a:sym typeface="Helvetica Neue"/>
              </a:rPr>
              <a:t>Testing Requirements (section E) for TVA typically include: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Any testing needed in addition to normal maintenance testing of the system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Any results needed from the field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Any other related items needing review for completion by Engineering at Turnover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493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48F1C-4055-99D5-3602-3AEE38818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7901E-3F2E-48CA-935A-7453340AB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EF2F673-4030-020A-C827-ECC4BDEECB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17EC7-769F-177C-FAA5-C4203EDFB4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15014" y="1042118"/>
            <a:ext cx="5495372" cy="394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0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E0ADA-0ADA-95E2-4537-9F9443338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27E5-1FDE-F410-EE4A-D30424E7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653956E-13A8-C085-45E6-6DDB640EC5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4A9FA0-9E78-69C5-AB67-82A2AE3E2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1293" y="1072046"/>
            <a:ext cx="8181414" cy="342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7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4ACBB-A8BC-3268-B441-0EC7C4C20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65656-BB10-7548-9921-CE01ABC1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AB007DF-C516-AA8B-3DAD-3EB5D1EEF3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40031-452F-20E6-4CEB-D24BAD9461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83701" y="827916"/>
            <a:ext cx="6576597" cy="43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5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AD84D-00C3-A0A8-BDFB-95A8C186B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F88AF-B3DF-6871-81AE-D46D46BB4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2E0C5C1-26C4-5A00-25B6-BD998C638C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1AD96-841B-8AAB-F2F1-FBDFA5E579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51623" y="912416"/>
            <a:ext cx="6314641" cy="423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7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1123-C8D9-4D01-942A-37D75B56F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2B5EFEEA-258A-4159-9ED2-040BC01074C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 dirty="0"/>
              <a:t>Existing Tools</a:t>
            </a:r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401882FA-3FDF-4392-B373-E639F6E51DC3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n-US" dirty="0"/>
              <a:t>Problem and Solution Statements vs Description of Change</a:t>
            </a:r>
          </a:p>
        </p:txBody>
      </p:sp>
      <p:sp>
        <p:nvSpPr>
          <p:cNvPr id="114" name="Content Placeholder 113">
            <a:extLst>
              <a:ext uri="{FF2B5EF4-FFF2-40B4-BE49-F238E27FC236}">
                <a16:creationId xmlns:a16="http://schemas.microsoft.com/office/drawing/2014/main" id="{D9827375-B6B8-46FF-9387-C0F5309E3328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r>
              <a:rPr lang="en-US" dirty="0"/>
              <a:t>Design &amp; Licensing Evaluations</a:t>
            </a:r>
          </a:p>
        </p:txBody>
      </p:sp>
      <p:sp>
        <p:nvSpPr>
          <p:cNvPr id="115" name="Content Placeholder 114">
            <a:extLst>
              <a:ext uri="{FF2B5EF4-FFF2-40B4-BE49-F238E27FC236}">
                <a16:creationId xmlns:a16="http://schemas.microsoft.com/office/drawing/2014/main" id="{246A56DF-1E77-4293-BADF-64A75B9C764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847234" y="2727499"/>
            <a:ext cx="5899890" cy="398025"/>
          </a:xfrm>
        </p:spPr>
        <p:txBody>
          <a:bodyPr/>
          <a:lstStyle/>
          <a:p>
            <a:r>
              <a:rPr lang="en-US" dirty="0"/>
              <a:t>Open Items</a:t>
            </a:r>
          </a:p>
        </p:txBody>
      </p:sp>
      <p:sp>
        <p:nvSpPr>
          <p:cNvPr id="116" name="Content Placeholder 115">
            <a:extLst>
              <a:ext uri="{FF2B5EF4-FFF2-40B4-BE49-F238E27FC236}">
                <a16:creationId xmlns:a16="http://schemas.microsoft.com/office/drawing/2014/main" id="{440102FF-5F75-461A-A529-DC612496567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847234" y="3271261"/>
            <a:ext cx="5899890" cy="398025"/>
          </a:xfrm>
        </p:spPr>
        <p:txBody>
          <a:bodyPr/>
          <a:lstStyle/>
          <a:p>
            <a:r>
              <a:rPr lang="en-US" dirty="0"/>
              <a:t>Special Implementation Instructions &amp; Testing Requirements</a:t>
            </a:r>
          </a:p>
          <a:p>
            <a:endParaRPr lang="en-US" dirty="0"/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7ADEA724-A562-4E30-8966-D9244EEC725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847234" y="3815023"/>
            <a:ext cx="5899890" cy="398025"/>
          </a:xfrm>
        </p:spPr>
        <p:txBody>
          <a:bodyPr/>
          <a:lstStyle/>
          <a:p>
            <a:r>
              <a:rPr lang="en-US" dirty="0"/>
              <a:t>Attachments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23CFCD58-69B3-4485-A9F9-7301C6A0645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847234" y="2183737"/>
            <a:ext cx="5899890" cy="398025"/>
          </a:xfrm>
        </p:spPr>
        <p:txBody>
          <a:bodyPr/>
          <a:lstStyle/>
          <a:p>
            <a:r>
              <a:rPr lang="en-US" dirty="0"/>
              <a:t>Parent and Child Package Concept</a:t>
            </a:r>
          </a:p>
        </p:txBody>
      </p:sp>
      <p:sp>
        <p:nvSpPr>
          <p:cNvPr id="120" name="Slide Number Placeholder 119">
            <a:extLst>
              <a:ext uri="{FF2B5EF4-FFF2-40B4-BE49-F238E27FC236}">
                <a16:creationId xmlns:a16="http://schemas.microsoft.com/office/drawing/2014/main" id="{54D6AA0D-7B87-4087-A943-4E2DE371B5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F2C9094-6E8D-486E-8EF5-98145FCFEB7D}"/>
              </a:ext>
            </a:extLst>
          </p:cNvPr>
          <p:cNvCxnSpPr>
            <a:cxnSpLocks/>
          </p:cNvCxnSpPr>
          <p:nvPr/>
        </p:nvCxnSpPr>
        <p:spPr>
          <a:xfrm>
            <a:off x="2468335" y="540424"/>
            <a:ext cx="0" cy="3461961"/>
          </a:xfrm>
          <a:prstGeom prst="line">
            <a:avLst/>
          </a:prstGeom>
          <a:ln w="1270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13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8BA4A-67AE-4DF3-C355-EB4EC349F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EA374786-2B5F-E3D1-AF1F-055E4C49345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28671" y="4766298"/>
            <a:ext cx="369539" cy="224347"/>
          </a:xfrm>
        </p:spPr>
        <p:txBody>
          <a:bodyPr/>
          <a:lstStyle/>
          <a:p>
            <a:pPr>
              <a:spcAft>
                <a:spcPts val="600"/>
              </a:spcAft>
            </a:pPr>
            <a:fld id="{5DCF5B18-1935-AB44-AE6E-C993FDFDD711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AB9448-46E4-BA58-0B41-8E39927DFFDE}"/>
              </a:ext>
            </a:extLst>
          </p:cNvPr>
          <p:cNvSpPr txBox="1"/>
          <p:nvPr/>
        </p:nvSpPr>
        <p:spPr>
          <a:xfrm>
            <a:off x="2477861" y="1641021"/>
            <a:ext cx="4188278" cy="914400"/>
          </a:xfrm>
          <a:prstGeom prst="rect">
            <a:avLst/>
          </a:prstGeom>
          <a:noFill/>
        </p:spPr>
        <p:txBody>
          <a:bodyPr wrap="none" tIns="91440" bIns="91440" rtlCol="0" anchor="t" anchorCtr="0">
            <a:noAutofit/>
          </a:bodyPr>
          <a:lstStyle/>
          <a:p>
            <a:pPr algn="ctr"/>
            <a:r>
              <a:rPr lang="en-US" sz="3200" dirty="0">
                <a:sym typeface="Helvetica Neue"/>
              </a:rPr>
              <a:t>Attachments</a:t>
            </a:r>
          </a:p>
        </p:txBody>
      </p:sp>
    </p:spTree>
    <p:extLst>
      <p:ext uri="{BB962C8B-B14F-4D97-AF65-F5344CB8AC3E}">
        <p14:creationId xmlns:p14="http://schemas.microsoft.com/office/powerpoint/2010/main" val="3602085243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B06D8-5010-2356-E635-CEB6E566F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D5691-F8D8-B751-7B43-77E1DC969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Attachments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D9E94-3717-66D6-C764-356CB228A7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31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580228-9A19-4706-102A-1F26D18586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1309" y="995296"/>
            <a:ext cx="8328025" cy="3387725"/>
          </a:xfrm>
        </p:spPr>
        <p:txBody>
          <a:bodyPr/>
          <a:lstStyle/>
          <a:p>
            <a:r>
              <a:rPr lang="en-US" dirty="0">
                <a:sym typeface="Helvetica Neue"/>
              </a:rPr>
              <a:t>What is included in these sections may be different between utilities due to process differences not included in the SDP.</a:t>
            </a:r>
          </a:p>
          <a:p>
            <a:r>
              <a:rPr lang="en-US" dirty="0">
                <a:sym typeface="Helvetica Neue"/>
              </a:rPr>
              <a:t>TVA typically attaches the following types of documents as applicable in section H: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TPJB &amp; Risk Reviews, ITPR Comments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50.59/72.48 SRs and SEs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Applicable programmatic checklists, screenings, reviews, and evaluations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Licensing document (FSAR, TS, TRM etc.) and Design Basis (Design Criteria, System Desc, etc.) changes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Approved Exceptions and Variances to programmatic requirements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Vendor Manuals, Reports, Correspondence, and other Vendor Information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Drawing Changes, Master Equipment List (MEL) Changes, Cable Routing Changes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Walkdown Packages</a:t>
            </a:r>
          </a:p>
          <a:p>
            <a:pPr marL="850886" lvl="1" indent="-285750">
              <a:buFont typeface="Arial" panose="020B0604020202020204" pitchFamily="34" charset="0"/>
              <a:buChar char="•"/>
            </a:pPr>
            <a:r>
              <a:rPr lang="en-US" dirty="0">
                <a:sym typeface="Helvetica Neue"/>
              </a:rPr>
              <a:t>Procurement Documents</a:t>
            </a:r>
          </a:p>
        </p:txBody>
      </p:sp>
    </p:spTree>
    <p:extLst>
      <p:ext uri="{BB962C8B-B14F-4D97-AF65-F5344CB8AC3E}">
        <p14:creationId xmlns:p14="http://schemas.microsoft.com/office/powerpoint/2010/main" val="32262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14E74-07D9-5A43-A3D4-1D173FB52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3561E-4C4A-A8DA-58F2-D81088AD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 (parent)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6C8E177-962B-015B-4742-FEE94F5980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CD796B-CD69-3E27-EFD2-BAAD8A21E0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1293" y="1121429"/>
            <a:ext cx="8181414" cy="332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7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29077-212A-B52A-C16F-1BBEE631C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EEBA5-CB60-AA1D-5A51-4D61D7A8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2845AC4-887F-8972-4159-8DE058A29C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93DC30-464A-BABD-F7EF-17E485D64C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86906" y="1121429"/>
            <a:ext cx="5770187" cy="332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3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AB51C-1158-038A-45BE-E94F34653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FDA-179E-CEAE-0D3F-8CCA96006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(parent)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F7A60B2-B9DC-B0AD-2F95-B96006E646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E058F9-B38D-35FE-5D2B-8C03BCE31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56000" y="912416"/>
            <a:ext cx="5905887" cy="423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2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8991D-3B6D-DA51-D4FA-48E1DE5A7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F42C-6A09-58DA-3AFF-52CD4527B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(child)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3057913-775E-FAF1-CE46-9B6E8DFC3B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C730AF-AADB-244A-FC94-1612C86FA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51623" y="1288806"/>
            <a:ext cx="6314641" cy="347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AD76E-6A5E-868A-BEE7-3248D999A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81BE80-5AD0-1370-BEBE-300BD4229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87911-FAA9-DD35-1E8D-685CB0C9AE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0737" y="1322892"/>
            <a:ext cx="6169239" cy="1600338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What good looks like is somewhat subjective and dependent on </a:t>
            </a:r>
            <a:r>
              <a:rPr lang="en-US"/>
              <a:t>your utility standards </a:t>
            </a:r>
            <a:r>
              <a:rPr lang="en-US" dirty="0"/>
              <a:t>and expectations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SDP is flexible on purpose to allow for requirements to be met while maximizing efficiency</a:t>
            </a:r>
          </a:p>
        </p:txBody>
      </p:sp>
    </p:spTree>
    <p:extLst>
      <p:ext uri="{BB962C8B-B14F-4D97-AF65-F5344CB8AC3E}">
        <p14:creationId xmlns:p14="http://schemas.microsoft.com/office/powerpoint/2010/main" val="3337105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80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Existing Tools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B16AB-9B87-48C9-9C63-61A2106498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3A251A95-3A8D-4917-A747-70D2F436B8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DOWG Community Page Examples</a:t>
            </a:r>
          </a:p>
          <a:p>
            <a:pPr lvl="1"/>
            <a:r>
              <a:rPr lang="en-US" dirty="0"/>
              <a:t>DOWG Files -&gt; Pilots -&gt; 3 – Pilot Stations</a:t>
            </a:r>
          </a:p>
          <a:p>
            <a:pPr lvl="1"/>
            <a:endParaRPr lang="en-US" dirty="0"/>
          </a:p>
          <a:p>
            <a:r>
              <a:rPr lang="en-US" dirty="0"/>
              <a:t>Resource Manual Rev 1 (6/10/21)</a:t>
            </a:r>
          </a:p>
          <a:p>
            <a:pPr lvl="1"/>
            <a:r>
              <a:rPr lang="en-US" dirty="0"/>
              <a:t>DOWG Files -&gt; Procedures -&gt; Latest Revisions</a:t>
            </a:r>
          </a:p>
          <a:p>
            <a:pPr lvl="1"/>
            <a:r>
              <a:rPr lang="en-US" dirty="0"/>
              <a:t>May need update</a:t>
            </a:r>
          </a:p>
          <a:p>
            <a:endParaRPr lang="en-US" dirty="0"/>
          </a:p>
          <a:p>
            <a:r>
              <a:rPr lang="en-US" dirty="0"/>
              <a:t>CMIS Sharing Request</a:t>
            </a:r>
          </a:p>
          <a:p>
            <a:pPr lvl="1"/>
            <a:r>
              <a:rPr lang="en-US" dirty="0"/>
              <a:t>Must have CMIS</a:t>
            </a:r>
          </a:p>
          <a:p>
            <a:pPr lvl="1"/>
            <a:r>
              <a:rPr lang="en-US" dirty="0"/>
              <a:t>Can search for any already shared ECP</a:t>
            </a:r>
          </a:p>
          <a:p>
            <a:pPr lvl="1"/>
            <a:r>
              <a:rPr lang="en-US" dirty="0"/>
              <a:t>Can request any ECP</a:t>
            </a:r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32583D69-7EB7-4F08-98E2-1D074D15B5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Utility Specific Resource Manual</a:t>
            </a:r>
          </a:p>
          <a:p>
            <a:pPr lvl="1"/>
            <a:r>
              <a:rPr lang="en-US" dirty="0"/>
              <a:t>Consider your own</a:t>
            </a:r>
          </a:p>
          <a:p>
            <a:endParaRPr lang="en-US" dirty="0"/>
          </a:p>
          <a:p>
            <a:r>
              <a:rPr lang="en-US" dirty="0">
                <a:sym typeface="Helvetica Neue"/>
              </a:rPr>
              <a:t>CMBG &amp; DOWG Network</a:t>
            </a:r>
          </a:p>
          <a:p>
            <a:pPr lvl="1"/>
            <a:r>
              <a:rPr lang="en-US" dirty="0"/>
              <a:t>Ask your CMBG or DOWG rep to get examples from other utilities</a:t>
            </a:r>
          </a:p>
          <a:p>
            <a:pPr lvl="1"/>
            <a:r>
              <a:rPr lang="en-US" dirty="0"/>
              <a:t>Request on DOWG Community page</a:t>
            </a:r>
          </a:p>
          <a:p>
            <a:pPr lvl="1"/>
            <a:r>
              <a:rPr lang="en-US" dirty="0"/>
              <a:t>May depend on contract with EOC</a:t>
            </a:r>
          </a:p>
          <a:p>
            <a:pPr lvl="1"/>
            <a:r>
              <a:rPr lang="en-US" dirty="0"/>
              <a:t>Proprietary, PII, or Safeguards info will not be shared</a:t>
            </a:r>
          </a:p>
          <a:p>
            <a:pPr lvl="1"/>
            <a:r>
              <a:rPr lang="en-US" dirty="0"/>
              <a:t>Nuclear export guidelines from INPO &amp; EPRI will be followed</a:t>
            </a:r>
          </a:p>
        </p:txBody>
      </p:sp>
    </p:spTree>
    <p:extLst>
      <p:ext uri="{BB962C8B-B14F-4D97-AF65-F5344CB8AC3E}">
        <p14:creationId xmlns:p14="http://schemas.microsoft.com/office/powerpoint/2010/main" val="270554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 hidden="1">
            <a:extLst>
              <a:ext uri="{FF2B5EF4-FFF2-40B4-BE49-F238E27FC236}">
                <a16:creationId xmlns:a16="http://schemas.microsoft.com/office/drawing/2014/main" id="{DE9AA633-5991-1491-DD8E-D5686348850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28671" y="4766298"/>
            <a:ext cx="369539" cy="224347"/>
          </a:xfrm>
        </p:spPr>
        <p:txBody>
          <a:bodyPr/>
          <a:lstStyle/>
          <a:p>
            <a:pPr>
              <a:spcAft>
                <a:spcPts val="600"/>
              </a:spcAft>
            </a:pPr>
            <a:fld id="{5DCF5B18-1935-AB44-AE6E-C993FDFDD711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053B8-0FA0-7776-BC91-55DDAAB0A378}"/>
              </a:ext>
            </a:extLst>
          </p:cNvPr>
          <p:cNvSpPr txBox="1"/>
          <p:nvPr/>
        </p:nvSpPr>
        <p:spPr>
          <a:xfrm>
            <a:off x="2477861" y="1641021"/>
            <a:ext cx="4188278" cy="914400"/>
          </a:xfrm>
          <a:prstGeom prst="rect">
            <a:avLst/>
          </a:prstGeom>
          <a:noFill/>
        </p:spPr>
        <p:txBody>
          <a:bodyPr wrap="none" tIns="91440" bIns="91440" rtlCol="0" anchor="t" anchorCtr="0">
            <a:noAutofit/>
          </a:bodyPr>
          <a:lstStyle/>
          <a:p>
            <a:pPr algn="ctr"/>
            <a:r>
              <a:rPr lang="en-US" sz="3200" dirty="0"/>
              <a:t>Problem and Solution Statements </a:t>
            </a:r>
          </a:p>
          <a:p>
            <a:pPr algn="ctr"/>
            <a:r>
              <a:rPr lang="en-US" sz="3200" dirty="0"/>
              <a:t>vs </a:t>
            </a:r>
          </a:p>
          <a:p>
            <a:pPr algn="ctr"/>
            <a:r>
              <a:rPr lang="en-US" sz="3200" dirty="0"/>
              <a:t>Description of Change</a:t>
            </a:r>
          </a:p>
          <a:p>
            <a:pPr algn="l"/>
            <a:endParaRPr lang="en-US" sz="1200" dirty="0" err="1"/>
          </a:p>
        </p:txBody>
      </p:sp>
    </p:spTree>
    <p:extLst>
      <p:ext uri="{BB962C8B-B14F-4D97-AF65-F5344CB8AC3E}">
        <p14:creationId xmlns:p14="http://schemas.microsoft.com/office/powerpoint/2010/main" val="18220098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EB6D2-B823-A642-6E59-41186B514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2919A-10B2-21B5-44A4-FDA983C65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Helvetica Neue"/>
              </a:rPr>
              <a:t>Problem/Solution vs Description of Change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FC605-58A4-8392-D67F-5EB88F04C9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007D4F7C-C265-7A72-9829-E86FD7260E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Problem states only the problem (section A)</a:t>
            </a:r>
          </a:p>
          <a:p>
            <a:pPr lvl="1"/>
            <a:r>
              <a:rPr lang="en-US" dirty="0"/>
              <a:t>Object, Defect, Consequence</a:t>
            </a:r>
          </a:p>
          <a:p>
            <a:pPr lvl="1"/>
            <a:r>
              <a:rPr lang="en-US" dirty="0"/>
              <a:t>Regulatory Requirement Change</a:t>
            </a:r>
          </a:p>
          <a:p>
            <a:pPr lvl="1"/>
            <a:r>
              <a:rPr lang="en-US" dirty="0"/>
              <a:t>Obsolescence</a:t>
            </a:r>
          </a:p>
          <a:p>
            <a:pPr lvl="1"/>
            <a:r>
              <a:rPr lang="en-US" dirty="0"/>
              <a:t>Plant Reliability</a:t>
            </a:r>
          </a:p>
          <a:p>
            <a:pPr lvl="1"/>
            <a:r>
              <a:rPr lang="en-US" dirty="0"/>
              <a:t>Why is this ECP needed?</a:t>
            </a:r>
          </a:p>
          <a:p>
            <a:pPr marL="393690" lvl="1" indent="0">
              <a:buNone/>
            </a:pPr>
            <a:endParaRPr lang="en-US" dirty="0"/>
          </a:p>
          <a:p>
            <a:r>
              <a:rPr lang="en-US" dirty="0"/>
              <a:t>Solution describes only the solution</a:t>
            </a:r>
          </a:p>
          <a:p>
            <a:pPr lvl="1"/>
            <a:r>
              <a:rPr lang="en-US" dirty="0"/>
              <a:t>Concise &amp; overarching</a:t>
            </a:r>
          </a:p>
          <a:p>
            <a:pPr lvl="1"/>
            <a:r>
              <a:rPr lang="en-US" dirty="0"/>
              <a:t>No UNIDs or design details</a:t>
            </a:r>
          </a:p>
          <a:p>
            <a:pPr lvl="1"/>
            <a:r>
              <a:rPr lang="en-US" dirty="0"/>
              <a:t>Elevator speech to SVP </a:t>
            </a:r>
          </a:p>
          <a:p>
            <a:endParaRPr lang="en-US" dirty="0"/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26CE3EE6-920F-F474-8C96-229678EA84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Description of Change (section B.1)</a:t>
            </a:r>
          </a:p>
          <a:p>
            <a:pPr lvl="1"/>
            <a:r>
              <a:rPr lang="en-US" dirty="0">
                <a:sym typeface="Helvetica Neue"/>
              </a:rPr>
              <a:t>Provide background as needed</a:t>
            </a:r>
          </a:p>
          <a:p>
            <a:pPr lvl="1"/>
            <a:r>
              <a:rPr lang="en-US" dirty="0">
                <a:sym typeface="Helvetica Neue"/>
              </a:rPr>
              <a:t>Solution details in statement form</a:t>
            </a:r>
          </a:p>
          <a:p>
            <a:pPr lvl="1"/>
            <a:r>
              <a:rPr lang="en-US" dirty="0">
                <a:sym typeface="Helvetica Neue"/>
              </a:rPr>
              <a:t>Child ECP plan</a:t>
            </a:r>
          </a:p>
          <a:p>
            <a:pPr lvl="1"/>
            <a:r>
              <a:rPr lang="en-US" dirty="0">
                <a:sym typeface="Helvetica Neue"/>
              </a:rPr>
              <a:t>General impacts on Stakeholders</a:t>
            </a:r>
          </a:p>
          <a:p>
            <a:pPr lvl="1"/>
            <a:r>
              <a:rPr lang="en-US" dirty="0">
                <a:sym typeface="Helvetica Neue"/>
              </a:rPr>
              <a:t>Critical thinking for design decisions</a:t>
            </a:r>
          </a:p>
          <a:p>
            <a:pPr lvl="1"/>
            <a:r>
              <a:rPr lang="en-US" dirty="0">
                <a:sym typeface="Helvetica Neue"/>
              </a:rPr>
              <a:t>50.69 discussions</a:t>
            </a:r>
          </a:p>
          <a:p>
            <a:pPr lvl="1"/>
            <a:r>
              <a:rPr lang="en-US" dirty="0">
                <a:sym typeface="Helvetica Neue"/>
              </a:rPr>
              <a:t>Stakeholders will read this along with special implementation instructions and then review the drawings and other attachments to understand the scope of work in its entirety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2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EIC Example – Station Air Compressor Replacement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E541942-DD85-4368-A4D6-95AFEA707C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49741B-7402-45E4-8616-8092D4732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11" y="1175657"/>
            <a:ext cx="8372982" cy="282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4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74D0A-87B5-50D1-70C0-110B04993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43D2E-BAF0-10E0-A37B-BD3CD3D1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6239783" cy="519595"/>
          </a:xfrm>
        </p:spPr>
        <p:txBody>
          <a:bodyPr anchor="t">
            <a:normAutofit/>
          </a:bodyPr>
          <a:lstStyle/>
          <a:p>
            <a:pPr lvl="0"/>
            <a:r>
              <a:rPr lang="en-US" sz="1500"/>
              <a:t>EIC Example – Station Air Compressor Replacement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9CCB0FE-B539-A993-9074-0632C234A5D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Goes on to include:</a:t>
            </a:r>
          </a:p>
          <a:p>
            <a:pPr marL="171450" indent="-171450">
              <a:buFontTx/>
              <a:buChar char="-"/>
            </a:pPr>
            <a:r>
              <a:rPr lang="en-US" dirty="0"/>
              <a:t>Diagram</a:t>
            </a:r>
          </a:p>
          <a:p>
            <a:pPr marL="171450" indent="-171450">
              <a:buFontTx/>
              <a:buChar char="-"/>
            </a:pPr>
            <a:r>
              <a:rPr lang="en-US" dirty="0"/>
              <a:t>Explanation of Controls (digital) and Non-Controls changes</a:t>
            </a:r>
          </a:p>
          <a:p>
            <a:pPr marL="171450" indent="-171450">
              <a:buFontTx/>
              <a:buChar char="-"/>
            </a:pPr>
            <a:r>
              <a:rPr lang="en-US" dirty="0"/>
              <a:t>Physical Work Description for cabling, tubing, and mounting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Discussion of Child Package Scopes</a:t>
            </a:r>
          </a:p>
          <a:p>
            <a:pPr marL="171450" indent="-171450">
              <a:buFontTx/>
              <a:buChar char="-"/>
            </a:pPr>
            <a:r>
              <a:rPr lang="en-US" dirty="0"/>
              <a:t>Digital Equipment Info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AE1992F-E584-73BF-5E75-ED76C4CE59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anchor="ctr">
            <a:normAutofit/>
          </a:bodyPr>
          <a:lstStyle/>
          <a:p>
            <a:pPr defTabSz="457189">
              <a:spcAft>
                <a:spcPts val="600"/>
              </a:spcAft>
            </a:pPr>
            <a:fld id="{5DCF5B18-1935-AB44-AE6E-C993FDFDD711}" type="slidenum">
              <a:rPr lang="en-US"/>
              <a:pPr defTabSz="457189">
                <a:spcAft>
                  <a:spcPts val="600"/>
                </a:spcAft>
              </a:pPr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262C42-71E0-5EE4-D436-FB431B3BD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202" y="911679"/>
            <a:ext cx="5695977" cy="3787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79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A4FEE-175A-28AF-6080-2C8A6BFAD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313FF-23F3-7184-8B8C-D5D8FD59C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3" y="552451"/>
            <a:ext cx="8280855" cy="519595"/>
          </a:xfrm>
        </p:spPr>
        <p:txBody>
          <a:bodyPr/>
          <a:lstStyle/>
          <a:p>
            <a:pPr lvl="0"/>
            <a:r>
              <a:rPr lang="en-US" dirty="0">
                <a:sym typeface="Helvetica Neue"/>
              </a:rPr>
              <a:t>Mechanical Example – Vapor Extractors 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31D50C8-BB0A-0AAA-25C8-2868DF5E22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457189"/>
            <a:fld id="{5DCF5B18-1935-AB44-AE6E-C993FDFDD711}" type="slidenum">
              <a:rPr lang="en-US">
                <a:solidFill>
                  <a:prstClr val="black"/>
                </a:solidFill>
              </a:rPr>
              <a:pPr defTabSz="457189"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F0B0B4-67A1-5482-3AF7-F0593DEC6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95" y="854460"/>
            <a:ext cx="6317010" cy="42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VA_Corp_and_Event_Template_16x9_Sept 2020">
  <a:themeElements>
    <a:clrScheme name="Custom 1">
      <a:dk1>
        <a:sysClr val="windowText" lastClr="000000"/>
      </a:dk1>
      <a:lt1>
        <a:sysClr val="window" lastClr="FFFFFF"/>
      </a:lt1>
      <a:dk2>
        <a:srgbClr val="1C3D6E"/>
      </a:dk2>
      <a:lt2>
        <a:srgbClr val="7F7F7F"/>
      </a:lt2>
      <a:accent1>
        <a:srgbClr val="1C3D6E"/>
      </a:accent1>
      <a:accent2>
        <a:srgbClr val="457EAF"/>
      </a:accent2>
      <a:accent3>
        <a:srgbClr val="6A9033"/>
      </a:accent3>
      <a:accent4>
        <a:srgbClr val="E56027"/>
      </a:accent4>
      <a:accent5>
        <a:srgbClr val="2B9198"/>
      </a:accent5>
      <a:accent6>
        <a:srgbClr val="2F2F2E"/>
      </a:accent6>
      <a:hlink>
        <a:srgbClr val="003A70"/>
      </a:hlink>
      <a:folHlink>
        <a:srgbClr val="E56027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38100" cap="flat" cmpd="sng" algn="ctr">
          <a:noFill/>
          <a:prstDash val="solid"/>
        </a:ln>
        <a:effectLst/>
      </a:spPr>
      <a:bodyPr vert="horz" lIns="91440" tIns="91440" rIns="91440" bIns="91440" rtlCol="0" anchor="ctr"/>
      <a:lstStyle>
        <a:defPPr marL="0" marR="0" indent="0" algn="ctr" defTabSz="914400" eaLnBrk="1" fontAlgn="auto" latinLnBrk="0" hangingPunct="1">
          <a:lnSpc>
            <a:spcPts val="1720"/>
          </a:lnSpc>
          <a:spcBef>
            <a:spcPts val="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kumimoji="0" sz="1200" b="0" i="0" u="none" strike="noStrike" kern="0" cap="none" spc="0" normalizeH="0" baseline="0" noProof="0" dirty="0" smtClean="0">
            <a:ln>
              <a:noFill/>
            </a:ln>
            <a:solidFill>
              <a:schemeClr val="accent3"/>
            </a:solidFill>
            <a:effectLst/>
            <a:uLnTx/>
            <a:uFillTx/>
            <a:latin typeface="Calibri"/>
            <a:ea typeface="+mn-ea"/>
            <a:cs typeface="Arial Unicode MS" pitchFamily="34" charset="-128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tIns="91440" bIns="91440" rtlCol="0" anchor="t" anchorCtr="0">
        <a:noAutofit/>
      </a:bodyPr>
      <a:lstStyle>
        <a:defPPr algn="l"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8" id="{B33BB4AB-5C8D-6C46-B8A8-B4A56461EF2C}" vid="{B8E81722-472D-AF4F-87B8-376E351E3EC6}"/>
    </a:ext>
  </a:extLst>
</a:theme>
</file>

<file path=ppt/theme/theme2.xml><?xml version="1.0" encoding="utf-8"?>
<a:theme xmlns:a="http://schemas.openxmlformats.org/drawingml/2006/main" name="Corp and Event Divider">
  <a:themeElements>
    <a:clrScheme name="TVA Corp Color Palette 2020">
      <a:dk1>
        <a:sysClr val="windowText" lastClr="000000"/>
      </a:dk1>
      <a:lt1>
        <a:sysClr val="window" lastClr="FFFFFF"/>
      </a:lt1>
      <a:dk2>
        <a:srgbClr val="003A70"/>
      </a:dk2>
      <a:lt2>
        <a:srgbClr val="7F7F7F"/>
      </a:lt2>
      <a:accent1>
        <a:srgbClr val="003A70"/>
      </a:accent1>
      <a:accent2>
        <a:srgbClr val="447DAE"/>
      </a:accent2>
      <a:accent3>
        <a:srgbClr val="6A9033"/>
      </a:accent3>
      <a:accent4>
        <a:srgbClr val="E56027"/>
      </a:accent4>
      <a:accent5>
        <a:srgbClr val="2C9199"/>
      </a:accent5>
      <a:accent6>
        <a:srgbClr val="2F2F2E"/>
      </a:accent6>
      <a:hlink>
        <a:srgbClr val="003A70"/>
      </a:hlink>
      <a:folHlink>
        <a:srgbClr val="E5602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 cap="flat" cmpd="sng" algn="ctr">
          <a:noFill/>
          <a:prstDash val="solid"/>
        </a:ln>
        <a:effectLst/>
      </a:spPr>
      <a:bodyPr vert="horz" lIns="91440" tIns="91440" rIns="91440" bIns="91440" rtlCol="0" anchor="ctr"/>
      <a:lstStyle>
        <a:defPPr marL="0" marR="0" indent="0" algn="ctr" defTabSz="914400" eaLnBrk="1" fontAlgn="auto" latinLnBrk="0" hangingPunct="1">
          <a:lnSpc>
            <a:spcPts val="1720"/>
          </a:lnSpc>
          <a:spcBef>
            <a:spcPts val="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kumimoji="0" sz="1200" b="0" i="0" u="none" strike="noStrike" kern="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Calibri"/>
            <a:ea typeface="+mn-ea"/>
            <a:cs typeface="Arial Unicode MS" pitchFamily="34" charset="-128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tx2"/>
        </a:solidFill>
      </a:spPr>
      <a:bodyPr wrap="none" tIns="91440" bIns="91440" rtlCol="0" anchor="ctr" anchorCtr="0">
        <a:noAutofit/>
      </a:bodyPr>
      <a:lstStyle>
        <a:defPPr algn="ctr"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8" id="{B33BB4AB-5C8D-6C46-B8A8-B4A56461EF2C}" vid="{D10C9AC8-1822-8249-9F67-1AA7F1E67FD6}"/>
    </a:ext>
  </a:extLst>
</a:theme>
</file>

<file path=ppt/theme/theme3.xml><?xml version="1.0" encoding="utf-8"?>
<a:theme xmlns:a="http://schemas.openxmlformats.org/drawingml/2006/main" name="Closing">
  <a:themeElements>
    <a:clrScheme name="TVA Corp Color Palette 2020">
      <a:dk1>
        <a:sysClr val="windowText" lastClr="000000"/>
      </a:dk1>
      <a:lt1>
        <a:sysClr val="window" lastClr="FFFFFF"/>
      </a:lt1>
      <a:dk2>
        <a:srgbClr val="003A70"/>
      </a:dk2>
      <a:lt2>
        <a:srgbClr val="7F7F7F"/>
      </a:lt2>
      <a:accent1>
        <a:srgbClr val="003A70"/>
      </a:accent1>
      <a:accent2>
        <a:srgbClr val="447DAE"/>
      </a:accent2>
      <a:accent3>
        <a:srgbClr val="6A9033"/>
      </a:accent3>
      <a:accent4>
        <a:srgbClr val="E56027"/>
      </a:accent4>
      <a:accent5>
        <a:srgbClr val="2C9199"/>
      </a:accent5>
      <a:accent6>
        <a:srgbClr val="2F2F2E"/>
      </a:accent6>
      <a:hlink>
        <a:srgbClr val="003A70"/>
      </a:hlink>
      <a:folHlink>
        <a:srgbClr val="E5602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38100" cap="flat" cmpd="sng" algn="ctr">
          <a:noFill/>
          <a:prstDash val="solid"/>
        </a:ln>
        <a:effectLst/>
      </a:spPr>
      <a:bodyPr vert="horz" lIns="91440" tIns="91440" rIns="91440" bIns="91440" rtlCol="0" anchor="ctr"/>
      <a:lstStyle>
        <a:defPPr marL="0" marR="0" indent="0" algn="ctr" defTabSz="914400" eaLnBrk="1" fontAlgn="auto" latinLnBrk="0" hangingPunct="1">
          <a:lnSpc>
            <a:spcPts val="1720"/>
          </a:lnSpc>
          <a:spcBef>
            <a:spcPts val="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kumimoji="0" sz="1200" b="0" i="0" u="none" strike="noStrike" kern="0" cap="none" spc="0" normalizeH="0" baseline="0" noProof="0" dirty="0" smtClean="0">
            <a:ln>
              <a:noFill/>
            </a:ln>
            <a:solidFill>
              <a:srgbClr val="FFFFFF"/>
            </a:solidFill>
            <a:effectLst/>
            <a:uLnTx/>
            <a:uFillTx/>
            <a:latin typeface="Calibri"/>
            <a:ea typeface="+mn-ea"/>
            <a:cs typeface="Arial Unicode MS" pitchFamily="34" charset="-128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tx2"/>
        </a:solidFill>
      </a:spPr>
      <a:bodyPr wrap="none" tIns="91440" bIns="91440" rtlCol="0" anchor="ctr" anchorCtr="0">
        <a:noAutofit/>
      </a:bodyPr>
      <a:lstStyle>
        <a:defPPr algn="ctr">
          <a:defRPr sz="1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8" id="{B33BB4AB-5C8D-6C46-B8A8-B4A56461EF2C}" vid="{7CBCFF78-6905-634B-9CE7-33D08AA9C21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FD1FA4BDD3AD40970C582912234FCA" ma:contentTypeVersion="14" ma:contentTypeDescription="Create a new document." ma:contentTypeScope="" ma:versionID="be7a8e8c9139a8fd164409b3e862f2ef">
  <xsd:schema xmlns:xsd="http://www.w3.org/2001/XMLSchema" xmlns:xs="http://www.w3.org/2001/XMLSchema" xmlns:p="http://schemas.microsoft.com/office/2006/metadata/properties" xmlns:ns2="9b6a1da3-cb8a-4578-adf2-d9bbcc6493b8" xmlns:ns3="1f283a39-498e-450a-adce-032ee7dc991a" targetNamespace="http://schemas.microsoft.com/office/2006/metadata/properties" ma:root="true" ma:fieldsID="7231a12dd30a6f4269be37a699c02c7d" ns2:_="" ns3:_="">
    <xsd:import namespace="9b6a1da3-cb8a-4578-adf2-d9bbcc6493b8"/>
    <xsd:import namespace="1f283a39-498e-450a-adce-032ee7dc991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6a1da3-cb8a-4578-adf2-d9bbcc6493b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7dd33f9-f8c2-4dc0-816f-c9ec4f769c66}" ma:internalName="TaxCatchAll" ma:showField="CatchAllData" ma:web="9b6a1da3-cb8a-4578-adf2-d9bbcc6493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283a39-498e-450a-adce-032ee7dc99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67a80fa-d766-4dff-9a38-9cfa0937a2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b6a1da3-cb8a-4578-adf2-d9bbcc6493b8">
      <UserInfo>
        <DisplayName>Noe, P Todd</DisplayName>
        <AccountId>416</AccountId>
        <AccountType/>
      </UserInfo>
    </SharedWithUsers>
    <_dlc_DocId xmlns="9b6a1da3-cb8a-4578-adf2-d9bbcc6493b8">2MDQ34QPCW74-797134896-74528</_dlc_DocId>
    <_dlc_DocIdUrl xmlns="9b6a1da3-cb8a-4578-adf2-d9bbcc6493b8">
      <Url>https://tvacloud.sharepoint.com/sites/comm/dcs/_layouts/15/DocIdRedir.aspx?ID=2MDQ34QPCW74-797134896-74528</Url>
      <Description>2MDQ34QPCW74-797134896-74528</Description>
    </_dlc_DocIdUrl>
    <lcf76f155ced4ddcb4097134ff3c332f xmlns="1f283a39-498e-450a-adce-032ee7dc991a">
      <Terms xmlns="http://schemas.microsoft.com/office/infopath/2007/PartnerControls"/>
    </lcf76f155ced4ddcb4097134ff3c332f>
    <TaxCatchAll xmlns="9b6a1da3-cb8a-4578-adf2-d9bbcc6493b8" xsi:nil="true"/>
  </documentManagement>
</p:properties>
</file>

<file path=customXml/itemProps1.xml><?xml version="1.0" encoding="utf-8"?>
<ds:datastoreItem xmlns:ds="http://schemas.openxmlformats.org/officeDocument/2006/customXml" ds:itemID="{07552433-54F3-4CBF-81DD-BF40D7E898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FED4A2-7665-4E72-A967-E73667C17B0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AAF8C86-BCDD-445E-B05B-F317C9B5FD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6a1da3-cb8a-4578-adf2-d9bbcc6493b8"/>
    <ds:schemaRef ds:uri="1f283a39-498e-450a-adce-032ee7dc99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516414D-3D43-482A-884F-5AA425AC52A8}">
  <ds:schemaRefs>
    <ds:schemaRef ds:uri="http://purl.org/dc/elements/1.1/"/>
    <ds:schemaRef ds:uri="9b6a1da3-cb8a-4578-adf2-d9bbcc6493b8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1f283a39-498e-450a-adce-032ee7dc991a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TVA_Corp_and_Event_Template_16x9_Sept 2020</Template>
  <TotalTime>3555</TotalTime>
  <Words>1281</Words>
  <Application>Microsoft Office PowerPoint</Application>
  <PresentationFormat>On-screen Show (16:9)</PresentationFormat>
  <Paragraphs>193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Helvetica Neue</vt:lpstr>
      <vt:lpstr>Wingdings</vt:lpstr>
      <vt:lpstr>TVA_Corp_and_Event_Template_16x9_Sept 2020</vt:lpstr>
      <vt:lpstr>Corp and Event Divider</vt:lpstr>
      <vt:lpstr>Closing</vt:lpstr>
      <vt:lpstr>SDP – What Does Good Look Like?</vt:lpstr>
      <vt:lpstr>My Background - Disclaimer</vt:lpstr>
      <vt:lpstr>Agenda</vt:lpstr>
      <vt:lpstr>Existing Tools </vt:lpstr>
      <vt:lpstr>PowerPoint Presentation</vt:lpstr>
      <vt:lpstr>Problem/Solution vs Description of Change</vt:lpstr>
      <vt:lpstr>EIC Example – Station Air Compressor Replacement</vt:lpstr>
      <vt:lpstr>EIC Example – Station Air Compressor Replacement</vt:lpstr>
      <vt:lpstr>Mechanical Example – Vapor Extractors </vt:lpstr>
      <vt:lpstr>Mechanical Example – Vapor Extractors</vt:lpstr>
      <vt:lpstr>PowerPoint Presentation</vt:lpstr>
      <vt:lpstr>Design &amp; Licensing Evaluations</vt:lpstr>
      <vt:lpstr>EIC Example – Station Air Compressor Replacement</vt:lpstr>
      <vt:lpstr>EIC Example – Station Air Compressor Replacement</vt:lpstr>
      <vt:lpstr>Mechanical Example – Vapor Extractors </vt:lpstr>
      <vt:lpstr>Mechanical Example – Vapor Extractors </vt:lpstr>
      <vt:lpstr>PowerPoint Presentation</vt:lpstr>
      <vt:lpstr>Parent and Child Package Concept</vt:lpstr>
      <vt:lpstr>PowerPoint Presentation</vt:lpstr>
      <vt:lpstr>Open Items</vt:lpstr>
      <vt:lpstr>EIC Example – Station Air Compressor Replace (parent)</vt:lpstr>
      <vt:lpstr>EIC Example – Station Air Compressor Replace (child)</vt:lpstr>
      <vt:lpstr>Mechanical Example – Vapor Extractors (parent) </vt:lpstr>
      <vt:lpstr>PowerPoint Presentation</vt:lpstr>
      <vt:lpstr>Special Implementation Instructions &amp; Testing Reqmnts</vt:lpstr>
      <vt:lpstr>EIC Example – Station Air Compressor Replace (child)</vt:lpstr>
      <vt:lpstr>EIC Example – Station Air Compressor Replace (child)</vt:lpstr>
      <vt:lpstr>Mechanical Example – Vapor Extractors (child)</vt:lpstr>
      <vt:lpstr>Mechanical Example – Vapor Extractors (child)</vt:lpstr>
      <vt:lpstr>PowerPoint Presentation</vt:lpstr>
      <vt:lpstr>Attachments</vt:lpstr>
      <vt:lpstr>EIC Example – Station Air Compressor Replace (parent)</vt:lpstr>
      <vt:lpstr>EIC Example – Station Air Compressor Replace (child)</vt:lpstr>
      <vt:lpstr>Mechanical Example – Vapor Extractors (parent)</vt:lpstr>
      <vt:lpstr>Mechanical Example – Vapor Extractors (child)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TVA Presentation Guidelines &amp; Visual  Style Samples</dc:title>
  <dc:creator>Crim, Christopher Edward</dc:creator>
  <cp:lastModifiedBy>Taylor, Ashley J</cp:lastModifiedBy>
  <cp:revision>8</cp:revision>
  <cp:lastPrinted>2021-02-10T18:39:11Z</cp:lastPrinted>
  <dcterms:created xsi:type="dcterms:W3CDTF">2021-01-28T16:08:53Z</dcterms:created>
  <dcterms:modified xsi:type="dcterms:W3CDTF">2026-07-13T12:26:04Z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0x01010001FD1FA4BDD3AD40970C582912234FCA</vt:lpwstr>
  </property>
  <property fmtid="{D5CDD505-2E9C-101B-9397-08002B2CF9AE}" pid="3" name="_dlc_DocIdItemGuid">
    <vt:lpwstr>d13cc951-a0f3-468e-83a1-580b59cb52f3</vt:lpwstr>
  </property>
  <property fmtid="{D5CDD505-2E9C-101B-9397-08002B2CF9AE}" pid="4" name="MediaServiceImageTags">
    <vt:lpwstr/>
  </property>
</Properties>
</file>