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846F-F034-4D6A-9726-A15BD6DCD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C0090-4B20-4761-BD51-4E5957712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33CA0-1847-4F3C-B8D5-568B654F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9CED5-E0DE-409D-B3CA-4402C3AA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F889E-B4FC-44C3-9409-86A828F7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C319-736F-48BA-99B2-7AAFE44D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4355-BD8C-4E13-B2AF-ECD86B108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33001-B8F6-408D-A50C-3F7CB777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449A8-2D24-4B7E-95E0-FDCDDF29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FAD66-FCCD-477E-8868-CF171E35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5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B35D4-65F8-409D-B85F-356FC7CB0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9A56E-4DD5-4F4C-A851-2455FE34F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6ABE-75C5-4045-A667-6B17E834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65BD9-1543-4240-B3D7-69EACD1F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E4FEC-EA65-45ED-82ED-0AD29CDA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D240-09A6-41A6-ABCF-69A807B6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81BB-CF44-4E11-94B2-5257A9470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D8F4-B314-4945-A1AE-68908089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BDCE6-341E-4846-9F18-18C6A3CF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EB70-7645-4E19-8541-F51B39B6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55F75-D236-4CD2-9602-0879A9A2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B8D0-BCAB-410D-A828-2F5E01BC1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5880-58B5-4D30-A146-EFE538918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A6D3B-FD6B-47BB-A14A-DD76B402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82538-5543-4F25-90BA-68369AF5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C287-7CDF-45EB-8539-04A8F066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791B-1790-425F-9389-381681B14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FAA0-18F8-45CF-A78C-CA8F5DF90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5904B-C603-412F-AD2A-0F5D77CD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736C-1AFB-4DCE-9024-8D5D966B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0A16E-FC66-4DF2-9FE7-EF5CFA3C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8F42-2453-44B9-AFEA-09AF4F08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1F214-4DD4-49FC-8C71-CFA923AC5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7CE6-303B-4D33-A3BF-616BE48D7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8897E-F97D-4EFB-8D20-030E179E13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E5C96-9748-4E54-9B83-F5713A3A0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232FC-CCBF-4F4F-8AF1-4B42E587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DC317-CC60-42A2-A824-3C84D5F1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89059-C8B6-4869-92FA-03C88D43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9D6A-B3AC-442E-821D-823ACB27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1B943-D075-4309-9A68-6FF9EABD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BFA60-9E26-4511-BB06-9139C69E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A24E4-ACE1-49E3-9A44-9126431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5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3C5A6-B2E1-42F2-8647-6EBE358F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369BC-9D3A-4CB8-B630-8D26F3BC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A8C1-C202-4825-915C-A75E0D2F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E1FB-88C1-41BD-952D-02B75A04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FD96-A997-438F-93D0-6E6DC3FF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B1E3E-9BFB-46F9-A08B-6B4FE613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7A72A-663C-4299-A639-6BE69D78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CD5ED-D5E2-4626-8F7B-31D8F58C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F93A9-520A-4EC7-AB01-B4FB2320F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A83B7-7B48-425B-8C35-4C46EA19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48A64-C36A-4254-B678-107EDE559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A30E7-9605-4043-AB73-790F12EFB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C74DB-AE2C-4A3F-B69C-1D4653D2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C2329-66F6-433E-9478-BCAD47D3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470-15F9-4E0F-BFD6-C89A586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2B4C2-FA2D-4170-A115-997F9AC8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E291D-1A07-43D2-83E7-D1DC8ECBD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4DB73-A632-4F54-AAAB-7B454E890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D3CC9-9740-454C-9889-07D86BA69B9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B9D8D-99CB-4FFC-B4D4-1AC42E707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B8BBA-CC6F-4814-B680-831B5C46E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45F5-D6AD-4493-BF18-CF0230C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DAE1A-878F-416C-9B63-682AD7B23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2" y="946321"/>
            <a:ext cx="11349155" cy="5127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894857-4474-4217-9C15-3834EA2DA7A8}"/>
              </a:ext>
            </a:extLst>
          </p:cNvPr>
          <p:cNvSpPr txBox="1"/>
          <p:nvPr/>
        </p:nvSpPr>
        <p:spPr>
          <a:xfrm>
            <a:off x="4035979" y="6249646"/>
            <a:ext cx="4120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June</a:t>
            </a:r>
            <a:r>
              <a:rPr lang="it-IT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19-23, 2000, Vienna, Austria</a:t>
            </a:r>
            <a:endParaRPr lang="it-IT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4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8643D-B31A-4A9A-9D86-01EB1B07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40" y="1984472"/>
            <a:ext cx="10839519" cy="3143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ACDEE-CFB0-496F-82B9-7AD9D4B7E751}"/>
              </a:ext>
            </a:extLst>
          </p:cNvPr>
          <p:cNvSpPr txBox="1"/>
          <p:nvPr/>
        </p:nvSpPr>
        <p:spPr>
          <a:xfrm>
            <a:off x="3990294" y="5404527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December 3-7, 2000, Pusan, Korea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0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BEDC66-33D8-4186-85E8-2A1BC914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93" y="1008955"/>
            <a:ext cx="10030614" cy="3926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A0891-F6BB-43D6-9653-2099E5034617}"/>
              </a:ext>
            </a:extLst>
          </p:cNvPr>
          <p:cNvSpPr txBox="1"/>
          <p:nvPr/>
        </p:nvSpPr>
        <p:spPr>
          <a:xfrm>
            <a:off x="3915755" y="5349875"/>
            <a:ext cx="436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March 26-30, 2001, Moscow, Russia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2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68DEE-DB9D-47C3-AEC6-811FD17E9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43" y="957080"/>
            <a:ext cx="10423113" cy="422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33A8C-1394-47A1-BCDA-66B4E3319773}"/>
              </a:ext>
            </a:extLst>
          </p:cNvPr>
          <p:cNvSpPr txBox="1"/>
          <p:nvPr/>
        </p:nvSpPr>
        <p:spPr>
          <a:xfrm>
            <a:off x="4067238" y="5577754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April 23-27, 2001, Hai Yan, China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F3EF9-710E-4C78-A083-85FE28AA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01" y="763255"/>
            <a:ext cx="10179797" cy="4699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4BBFF-40C8-4ABB-AF84-31503D14DA80}"/>
              </a:ext>
            </a:extLst>
          </p:cNvPr>
          <p:cNvSpPr txBox="1"/>
          <p:nvPr/>
        </p:nvSpPr>
        <p:spPr>
          <a:xfrm>
            <a:off x="4079261" y="5636936"/>
            <a:ext cx="403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June 23-27, 2003,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Paks</a:t>
            </a:r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Hungary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2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C428B4-A6A5-4642-92A1-B7FD0E6B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441" y="417882"/>
            <a:ext cx="7557118" cy="5083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22F9F-0F23-4CE0-8C59-DB99870CC78B}"/>
              </a:ext>
            </a:extLst>
          </p:cNvPr>
          <p:cNvSpPr txBox="1"/>
          <p:nvPr/>
        </p:nvSpPr>
        <p:spPr>
          <a:xfrm>
            <a:off x="3661680" y="5745723"/>
            <a:ext cx="4868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IAEA Safety Report Meeting - June 2002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023D-FCC7-40B2-9C53-EEDC19739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18854-F031-4975-92E4-440B716AF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3756B-8B99-4B2E-9706-408E6FB38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88" y="405706"/>
            <a:ext cx="7030623" cy="5301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72DFC-CE92-47DA-AC5F-3296F43CA1D0}"/>
              </a:ext>
            </a:extLst>
          </p:cNvPr>
          <p:cNvSpPr txBox="1"/>
          <p:nvPr/>
        </p:nvSpPr>
        <p:spPr>
          <a:xfrm>
            <a:off x="3661679" y="5950634"/>
            <a:ext cx="486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IAEA Safety Report Meeting - June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5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Nase, Kyle</dc:creator>
  <cp:lastModifiedBy>Nase, Kyle</cp:lastModifiedBy>
  <cp:revision>1</cp:revision>
  <dcterms:created xsi:type="dcterms:W3CDTF">2021-11-19T14:39:29Z</dcterms:created>
  <dcterms:modified xsi:type="dcterms:W3CDTF">2021-11-19T14:45:52Z</dcterms:modified>
</cp:coreProperties>
</file>